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Lst>
  <p:sldSz cy="5143500" cx="9144000"/>
  <p:notesSz cx="6858000" cy="9144000"/>
  <p:embeddedFontLst>
    <p:embeddedFont>
      <p:font typeface="Ubuntu"/>
      <p:regular r:id="rId49"/>
      <p:bold r:id="rId50"/>
      <p:italic r:id="rId51"/>
      <p:boldItalic r:id="rId52"/>
    </p:embeddedFont>
    <p:embeddedFont>
      <p:font typeface="Sniglet"/>
      <p:regular r:id="rId53"/>
    </p:embeddedFont>
    <p:embeddedFont>
      <p:font typeface="IBM Plex Sans"/>
      <p:regular r:id="rId54"/>
      <p:bold r:id="rId55"/>
      <p:italic r:id="rId56"/>
      <p:boldItalic r:id="rId57"/>
    </p:embeddedFont>
    <p:embeddedFont>
      <p:font typeface="Dosis"/>
      <p:regular r:id="rId58"/>
      <p:bold r:id="rId59"/>
    </p:embeddedFont>
    <p:embeddedFont>
      <p:font typeface="Roboto"/>
      <p:regular r:id="rId60"/>
      <p:bold r:id="rId61"/>
      <p:italic r:id="rId62"/>
      <p:boldItalic r:id="rId63"/>
    </p:embeddedFont>
    <p:embeddedFont>
      <p:font typeface="Boogaloo"/>
      <p:regular r:id="rId64"/>
    </p:embeddedFont>
    <p:embeddedFont>
      <p:font typeface="Viga"/>
      <p:regular r:id="rId65"/>
    </p:embeddedFont>
    <p:embeddedFont>
      <p:font typeface="ABeeZee"/>
      <p:regular r:id="rId66"/>
      <p:italic r:id="rId67"/>
    </p:embeddedFont>
    <p:embeddedFont>
      <p:font typeface="Century Gothic"/>
      <p:regular r:id="rId68"/>
      <p:bold r:id="rId69"/>
      <p:italic r:id="rId70"/>
      <p:boldItalic r:id="rId7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E9CA9E2-9F99-43ED-B886-162E3F396E59}">
  <a:tblStyle styleId="{CE9CA9E2-9F99-43ED-B886-162E3F396E59}"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1E5125EE-3586-48FF-94D6-3B79F7BD49FF}" styleName="Table_1">
    <a:wholeTbl>
      <a:tcTxStyle>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font" Target="fonts/Ubuntu-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1" Type="http://schemas.openxmlformats.org/officeDocument/2006/relationships/font" Target="fonts/CenturyGothic-boldItalic.fntdata"/><Relationship Id="rId70" Type="http://schemas.openxmlformats.org/officeDocument/2006/relationships/font" Target="fonts/CenturyGothic-italic.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Roboto-italic.fntdata"/><Relationship Id="rId61" Type="http://schemas.openxmlformats.org/officeDocument/2006/relationships/font" Target="fonts/Roboto-bold.fntdata"/><Relationship Id="rId20" Type="http://schemas.openxmlformats.org/officeDocument/2006/relationships/slide" Target="slides/slide14.xml"/><Relationship Id="rId64" Type="http://schemas.openxmlformats.org/officeDocument/2006/relationships/font" Target="fonts/Boogaloo-regular.fntdata"/><Relationship Id="rId63" Type="http://schemas.openxmlformats.org/officeDocument/2006/relationships/font" Target="fonts/Roboto-boldItalic.fntdata"/><Relationship Id="rId22" Type="http://schemas.openxmlformats.org/officeDocument/2006/relationships/slide" Target="slides/slide16.xml"/><Relationship Id="rId66" Type="http://schemas.openxmlformats.org/officeDocument/2006/relationships/font" Target="fonts/ABeeZee-regular.fntdata"/><Relationship Id="rId21" Type="http://schemas.openxmlformats.org/officeDocument/2006/relationships/slide" Target="slides/slide15.xml"/><Relationship Id="rId65" Type="http://schemas.openxmlformats.org/officeDocument/2006/relationships/font" Target="fonts/Viga-regular.fntdata"/><Relationship Id="rId24" Type="http://schemas.openxmlformats.org/officeDocument/2006/relationships/slide" Target="slides/slide18.xml"/><Relationship Id="rId68" Type="http://schemas.openxmlformats.org/officeDocument/2006/relationships/font" Target="fonts/CenturyGothic-regular.fntdata"/><Relationship Id="rId23" Type="http://schemas.openxmlformats.org/officeDocument/2006/relationships/slide" Target="slides/slide17.xml"/><Relationship Id="rId67" Type="http://schemas.openxmlformats.org/officeDocument/2006/relationships/font" Target="fonts/ABeeZee-italic.fntdata"/><Relationship Id="rId60" Type="http://schemas.openxmlformats.org/officeDocument/2006/relationships/font" Target="fonts/Roboto-regular.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CenturyGothic-bold.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Ubuntu-italic.fntdata"/><Relationship Id="rId50" Type="http://schemas.openxmlformats.org/officeDocument/2006/relationships/font" Target="fonts/Ubuntu-bold.fntdata"/><Relationship Id="rId53" Type="http://schemas.openxmlformats.org/officeDocument/2006/relationships/font" Target="fonts/Sniglet-regular.fntdata"/><Relationship Id="rId52" Type="http://schemas.openxmlformats.org/officeDocument/2006/relationships/font" Target="fonts/Ubuntu-boldItalic.fntdata"/><Relationship Id="rId11" Type="http://schemas.openxmlformats.org/officeDocument/2006/relationships/slide" Target="slides/slide5.xml"/><Relationship Id="rId55" Type="http://schemas.openxmlformats.org/officeDocument/2006/relationships/font" Target="fonts/IBMPlexSans-bold.fntdata"/><Relationship Id="rId10" Type="http://schemas.openxmlformats.org/officeDocument/2006/relationships/slide" Target="slides/slide4.xml"/><Relationship Id="rId54" Type="http://schemas.openxmlformats.org/officeDocument/2006/relationships/font" Target="fonts/IBMPlexSans-regular.fntdata"/><Relationship Id="rId13" Type="http://schemas.openxmlformats.org/officeDocument/2006/relationships/slide" Target="slides/slide7.xml"/><Relationship Id="rId57" Type="http://schemas.openxmlformats.org/officeDocument/2006/relationships/font" Target="fonts/IBMPlexSans-boldItalic.fntdata"/><Relationship Id="rId12" Type="http://schemas.openxmlformats.org/officeDocument/2006/relationships/slide" Target="slides/slide6.xml"/><Relationship Id="rId56" Type="http://schemas.openxmlformats.org/officeDocument/2006/relationships/font" Target="fonts/IBMPlexSans-italic.fntdata"/><Relationship Id="rId15" Type="http://schemas.openxmlformats.org/officeDocument/2006/relationships/slide" Target="slides/slide9.xml"/><Relationship Id="rId59" Type="http://schemas.openxmlformats.org/officeDocument/2006/relationships/font" Target="fonts/Dosis-bold.fntdata"/><Relationship Id="rId14" Type="http://schemas.openxmlformats.org/officeDocument/2006/relationships/slide" Target="slides/slide8.xml"/><Relationship Id="rId58" Type="http://schemas.openxmlformats.org/officeDocument/2006/relationships/font" Target="fonts/Dosis-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vmBsIoh-0mb2DTnaSUOPFSwbmXJsJsC726kdSvUF3r4/edit?usp=sharing" TargetMode="External"/><Relationship Id="rId3" Type="http://schemas.openxmlformats.org/officeDocument/2006/relationships/hyperlink" Target="https://monurl.ca/mst14mars" TargetMode="External"/><Relationship Id="rId4" Type="http://schemas.openxmlformats.org/officeDocument/2006/relationships/hyperlink" Target="https://docs.google.com/presentation/d/1IW5V0EksOEzU29KMDNc9S56TAu_g70pe09nmAX9HB84/edit?usp=sharing"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eogebra.org/m/jbg4mjre" TargetMode="External"/><Relationship Id="rId3" Type="http://schemas.openxmlformats.org/officeDocument/2006/relationships/hyperlink" Target="https://www.geogebra.org/classroom/wufbdpfe"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eogebra.org/m/jbg4mjre" TargetMode="External"/><Relationship Id="rId3" Type="http://schemas.openxmlformats.org/officeDocument/2006/relationships/hyperlink" Target="https://www.geogebra.org/classroom/eajtsvwy"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eogebra.org/m/m9ammgen" TargetMode="Externa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recitmst.qc.ca/ecv-zoom" TargetMode="Externa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mailto:luc.lagarde@recitmst.qc.ca" TargetMode="External"/><Relationship Id="rId3" Type="http://schemas.openxmlformats.org/officeDocument/2006/relationships/hyperlink" Target="mailto:equipe@recitmst.qc.ca" TargetMode="Externa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g104765a0aa4_0_1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6" name="Google Shape;876;g104765a0aa4_0_1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Lien de la présentation : </a:t>
            </a:r>
            <a:r>
              <a:rPr lang="fr" u="sng">
                <a:solidFill>
                  <a:schemeClr val="hlink"/>
                </a:solidFill>
                <a:hlinkClick r:id="rId2"/>
              </a:rPr>
              <a:t>https://docs.google.com/presentation/d/1vmBsIoh-0mb2DTnaSUOPFSwbmXJsJsC726kdSvUF3r4/edit?usp=sharing</a:t>
            </a:r>
            <a:r>
              <a:rPr lang="fr"/>
              <a:t> </a:t>
            </a:r>
            <a:endParaRPr/>
          </a:p>
          <a:p>
            <a:pPr indent="0" lvl="0" marL="0" rtl="0" algn="l">
              <a:spcBef>
                <a:spcPts val="0"/>
              </a:spcBef>
              <a:spcAft>
                <a:spcPts val="0"/>
              </a:spcAft>
              <a:buNone/>
            </a:pPr>
            <a:r>
              <a:t/>
            </a:r>
            <a:endParaRPr/>
          </a:p>
          <a:p>
            <a:pPr indent="0" lvl="0" marL="0" rtl="0" algn="l">
              <a:spcBef>
                <a:spcPts val="0"/>
              </a:spcBef>
              <a:spcAft>
                <a:spcPts val="0"/>
              </a:spcAft>
              <a:buNone/>
            </a:pPr>
            <a:r>
              <a:rPr lang="fr"/>
              <a:t>Lien de l’article : </a:t>
            </a:r>
            <a:r>
              <a:rPr lang="fr" u="sng">
                <a:solidFill>
                  <a:schemeClr val="hlink"/>
                </a:solidFill>
                <a:hlinkClick r:id="rId3"/>
              </a:rPr>
              <a:t>https://monurl.ca/mst14mars</a:t>
            </a:r>
            <a:r>
              <a:rPr lang="fr"/>
              <a:t>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fr">
                <a:solidFill>
                  <a:schemeClr val="dk1"/>
                </a:solidFill>
              </a:rPr>
              <a:t>voir ancienne présentation 1 jour complet </a:t>
            </a:r>
            <a:r>
              <a:rPr lang="fr" u="sng">
                <a:solidFill>
                  <a:srgbClr val="0097A7"/>
                </a:solidFill>
                <a:hlinkClick r:id="rId4">
                  <a:extLst>
                    <a:ext uri="{A12FA001-AC4F-418D-AE19-62706E023703}">
                      <ahyp:hlinkClr val="tx"/>
                    </a:ext>
                  </a:extLst>
                </a:hlinkClick>
              </a:rPr>
              <a:t>https://docs.google.com/presentation/d/1IW5V0EksOEzU29KMDNc9S56TAu_g70pe09nmAX9HB84/edit?usp=sharing</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PDF à insérer</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g1152170f4a0_1_17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1" name="Google Shape;891;g1152170f4a0_1_17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g1152170f4a0_1_17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g1152170f4a0_1_17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1152170f4a0_1_17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4" name="Google Shape;914;g1152170f4a0_1_17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http://www.education.gouv.qc.ca/dossiers-thematiques/plan-daction-numerique/cadre-de-reference-de-la-competence-numerique/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1152170f4a0_1_18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5" name="Google Shape;925;g1152170f4a0_1_18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Pourquoi GeoGebra: outil de réflexion et de résolution de problèmes, permet le développement de stratégies. Demander à tous de se créer un compte si ce n’est pas fait, sinon, d’ouvrir leur compte.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0" name="Shape 940"/>
        <p:cNvGrpSpPr/>
        <p:nvPr/>
      </p:nvGrpSpPr>
      <p:grpSpPr>
        <a:xfrm>
          <a:off x="0" y="0"/>
          <a:ext cx="0" cy="0"/>
          <a:chOff x="0" y="0"/>
          <a:chExt cx="0" cy="0"/>
        </a:xfrm>
      </p:grpSpPr>
      <p:sp>
        <p:nvSpPr>
          <p:cNvPr id="941" name="Google Shape;941;g1152170f4a0_1_18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2" name="Google Shape;942;g1152170f4a0_1_18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Parler du compte et du réseau social</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g1152170f4a0_1_18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7" name="Google Shape;957;g1152170f4a0_1_18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Première activité: se créer un compte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g1152170f4a0_1_18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3" name="Google Shape;973;g1152170f4a0_1_18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g1152170f4a0_1_18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85" name="Google Shape;985;g1152170f4a0_1_18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fr"/>
              <a:t>Mentionner que pratiquement toutes les applications sont également disponibles pour appareils mobiles et ordinateur</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g11a46d0aa66_75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2" name="Google Shape;992;g11a46d0aa66_75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g11a46d0aa66_75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5" name="Google Shape;1005;g11a46d0aa66_75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g119811e7f2b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4" name="Google Shape;1034;g119811e7f2b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S’utilise un peu comme Smart Notebook</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9" name="Shape 1039"/>
        <p:cNvGrpSpPr/>
        <p:nvPr/>
      </p:nvGrpSpPr>
      <p:grpSpPr>
        <a:xfrm>
          <a:off x="0" y="0"/>
          <a:ext cx="0" cy="0"/>
          <a:chOff x="0" y="0"/>
          <a:chExt cx="0" cy="0"/>
        </a:xfrm>
      </p:grpSpPr>
      <p:sp>
        <p:nvSpPr>
          <p:cNvPr id="1040" name="Google Shape;1040;g119811e7f2b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1" name="Google Shape;1041;g119811e7f2b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Présentation de l’interface avec un exemple d’enseignement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5" name="Shape 1045"/>
        <p:cNvGrpSpPr/>
        <p:nvPr/>
      </p:nvGrpSpPr>
      <p:grpSpPr>
        <a:xfrm>
          <a:off x="0" y="0"/>
          <a:ext cx="0" cy="0"/>
          <a:chOff x="0" y="0"/>
          <a:chExt cx="0" cy="0"/>
        </a:xfrm>
      </p:grpSpPr>
      <p:sp>
        <p:nvSpPr>
          <p:cNvPr id="1046" name="Google Shape;1046;g119811e7f2b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7" name="Google Shape;1047;g119811e7f2b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Attention partage vidéo et audio avec lien seulement.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5" name="Shape 1055"/>
        <p:cNvGrpSpPr/>
        <p:nvPr/>
      </p:nvGrpSpPr>
      <p:grpSpPr>
        <a:xfrm>
          <a:off x="0" y="0"/>
          <a:ext cx="0" cy="0"/>
          <a:chOff x="0" y="0"/>
          <a:chExt cx="0" cy="0"/>
        </a:xfrm>
      </p:grpSpPr>
      <p:sp>
        <p:nvSpPr>
          <p:cNvPr id="1056" name="Google Shape;1056;g119f13aa190_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7" name="Google Shape;1057;g119f13aa190_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solidFill>
                  <a:schemeClr val="dk1"/>
                </a:solidFill>
              </a:rPr>
              <a:t>Activités : </a:t>
            </a:r>
            <a:r>
              <a:rPr lang="fr" sz="1150" u="sng">
                <a:solidFill>
                  <a:srgbClr val="3C78D8"/>
                </a:solidFill>
                <a:latin typeface="Roboto"/>
                <a:ea typeface="Roboto"/>
                <a:cs typeface="Roboto"/>
                <a:sym typeface="Roboto"/>
                <a:hlinkClick r:id="rId2">
                  <a:extLst>
                    <a:ext uri="{A12FA001-AC4F-418D-AE19-62706E023703}">
                      <ahyp:hlinkClr val="tx"/>
                    </a:ext>
                  </a:extLst>
                </a:hlinkClick>
              </a:rPr>
              <a:t>https://www.geogebra.org/m/jbg4mjre</a:t>
            </a:r>
            <a:r>
              <a:rPr lang="fr" sz="1150">
                <a:solidFill>
                  <a:srgbClr val="3D4965"/>
                </a:solidFill>
                <a:latin typeface="Roboto"/>
                <a:ea typeface="Roboto"/>
                <a:cs typeface="Roboto"/>
                <a:sym typeface="Roboto"/>
              </a:rPr>
              <a:t> </a:t>
            </a:r>
            <a:endParaRPr>
              <a:solidFill>
                <a:schemeClr val="dk1"/>
              </a:solidFill>
            </a:endParaRPr>
          </a:p>
          <a:p>
            <a:pPr indent="0" lvl="0" marL="0" rtl="0" algn="l">
              <a:spcBef>
                <a:spcPts val="0"/>
              </a:spcBef>
              <a:spcAft>
                <a:spcPts val="0"/>
              </a:spcAft>
              <a:buNone/>
            </a:pPr>
            <a:r>
              <a:rPr lang="fr">
                <a:solidFill>
                  <a:schemeClr val="dk1"/>
                </a:solidFill>
              </a:rPr>
              <a:t>Mains sur les touches (Classroom) : </a:t>
            </a:r>
            <a:r>
              <a:rPr lang="fr" sz="1150" u="sng">
                <a:solidFill>
                  <a:schemeClr val="hlink"/>
                </a:solidFill>
                <a:latin typeface="Roboto"/>
                <a:ea typeface="Roboto"/>
                <a:cs typeface="Roboto"/>
                <a:sym typeface="Roboto"/>
                <a:hlinkClick r:id="rId3"/>
              </a:rPr>
              <a:t>https://www.geogebra.org/classroom/wufbdpfe</a:t>
            </a:r>
            <a:r>
              <a:rPr lang="fr" sz="1150">
                <a:solidFill>
                  <a:schemeClr val="dk1"/>
                </a:solidFill>
                <a:latin typeface="Roboto"/>
                <a:ea typeface="Roboto"/>
                <a:cs typeface="Roboto"/>
                <a:sym typeface="Roboto"/>
              </a:rPr>
              <a:t> </a:t>
            </a:r>
            <a:endParaRPr sz="1150">
              <a:solidFill>
                <a:srgbClr val="3D4965"/>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fr" sz="1150">
                <a:solidFill>
                  <a:srgbClr val="3D4965"/>
                </a:solidFill>
                <a:latin typeface="Roboto"/>
                <a:ea typeface="Roboto"/>
                <a:cs typeface="Roboto"/>
                <a:sym typeface="Roboto"/>
              </a:rPr>
              <a:t>Propose de se connecter pour conserver le travail</a:t>
            </a:r>
            <a:endParaRPr sz="1150">
              <a:solidFill>
                <a:srgbClr val="3D4965"/>
              </a:solidFill>
              <a:latin typeface="Roboto"/>
              <a:ea typeface="Roboto"/>
              <a:cs typeface="Roboto"/>
              <a:sym typeface="Roboto"/>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g11a46d0aa6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9" name="Google Shape;1069;g11a46d0aa6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Pourquoi GeoGebra: outil de réflexion et de résolution de problèmes, permet le développement de stratégies. Demander à tous de se créer un compte si ce n’est pas fait, sinon, d’ouvrir leur compte.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4" name="Shape 1074"/>
        <p:cNvGrpSpPr/>
        <p:nvPr/>
      </p:nvGrpSpPr>
      <p:grpSpPr>
        <a:xfrm>
          <a:off x="0" y="0"/>
          <a:ext cx="0" cy="0"/>
          <a:chOff x="0" y="0"/>
          <a:chExt cx="0" cy="0"/>
        </a:xfrm>
      </p:grpSpPr>
      <p:sp>
        <p:nvSpPr>
          <p:cNvPr id="1075" name="Google Shape;1075;g11a46d0aa66_0_3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6" name="Google Shape;1076;g11a46d0aa66_0_3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5" name="Shape 1095"/>
        <p:cNvGrpSpPr/>
        <p:nvPr/>
      </p:nvGrpSpPr>
      <p:grpSpPr>
        <a:xfrm>
          <a:off x="0" y="0"/>
          <a:ext cx="0" cy="0"/>
          <a:chOff x="0" y="0"/>
          <a:chExt cx="0" cy="0"/>
        </a:xfrm>
      </p:grpSpPr>
      <p:sp>
        <p:nvSpPr>
          <p:cNvPr id="1096" name="Google Shape;1096;g11a46d0aa66_0_15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7" name="Google Shape;1097;g11a46d0aa66_0_1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0" name="Shape 1110"/>
        <p:cNvGrpSpPr/>
        <p:nvPr/>
      </p:nvGrpSpPr>
      <p:grpSpPr>
        <a:xfrm>
          <a:off x="0" y="0"/>
          <a:ext cx="0" cy="0"/>
          <a:chOff x="0" y="0"/>
          <a:chExt cx="0" cy="0"/>
        </a:xfrm>
      </p:grpSpPr>
      <p:sp>
        <p:nvSpPr>
          <p:cNvPr id="1111" name="Google Shape;1111;g11a46d0aa66_0_15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2" name="Google Shape;1112;g11a46d0aa66_0_15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2" name="Shape 1142"/>
        <p:cNvGrpSpPr/>
        <p:nvPr/>
      </p:nvGrpSpPr>
      <p:grpSpPr>
        <a:xfrm>
          <a:off x="0" y="0"/>
          <a:ext cx="0" cy="0"/>
          <a:chOff x="0" y="0"/>
          <a:chExt cx="0" cy="0"/>
        </a:xfrm>
      </p:grpSpPr>
      <p:sp>
        <p:nvSpPr>
          <p:cNvPr id="1143" name="Google Shape;1143;g1152170f4a0_1_18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4" name="Google Shape;1144;g1152170f4a0_1_18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Une activité peut être constituée de plusieurs éléments tels du texte, des appliquettes, des vidéos, des images, des questions. Un livret contient plusieurs activités organisées par chapitre. Les activités et les livrets peuvent être privés, partagés ou publics. Il est possible d’organiser les activités et les livrets dans des dossiers, par contre, les dossiers ne peuvent pas être partagés.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1" name="Shape 1151"/>
        <p:cNvGrpSpPr/>
        <p:nvPr/>
      </p:nvGrpSpPr>
      <p:grpSpPr>
        <a:xfrm>
          <a:off x="0" y="0"/>
          <a:ext cx="0" cy="0"/>
          <a:chOff x="0" y="0"/>
          <a:chExt cx="0" cy="0"/>
        </a:xfrm>
      </p:grpSpPr>
      <p:sp>
        <p:nvSpPr>
          <p:cNvPr id="1152" name="Google Shape;1152;g1152170f4a0_1_20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3" name="Google Shape;1153;g1152170f4a0_1_20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Faire une activité avec une consigne, une fenêtre d’application appropriée à la consigne puis une fenêtre Notes. Ensuite ajouter, si nécessaire, une question.</a:t>
            </a:r>
            <a:endParaRPr>
              <a:highlight>
                <a:srgbClr val="FFFF00"/>
              </a:highlight>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g119811e7f2b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5" name="Google Shape;1165;g119811e7f2b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0" name="Shape 1190"/>
        <p:cNvGrpSpPr/>
        <p:nvPr/>
      </p:nvGrpSpPr>
      <p:grpSpPr>
        <a:xfrm>
          <a:off x="0" y="0"/>
          <a:ext cx="0" cy="0"/>
          <a:chOff x="0" y="0"/>
          <a:chExt cx="0" cy="0"/>
        </a:xfrm>
      </p:grpSpPr>
      <p:sp>
        <p:nvSpPr>
          <p:cNvPr id="1191" name="Google Shape;1191;g1152170f4a0_1_2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2" name="Google Shape;1192;g1152170f4a0_1_2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Je me mets en partage d’écran, mais on prends les commentaires à chaud, présenter toutes les options en même temps que les participants font les activités.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1" name="Shape 1201"/>
        <p:cNvGrpSpPr/>
        <p:nvPr/>
      </p:nvGrpSpPr>
      <p:grpSpPr>
        <a:xfrm>
          <a:off x="0" y="0"/>
          <a:ext cx="0" cy="0"/>
          <a:chOff x="0" y="0"/>
          <a:chExt cx="0" cy="0"/>
        </a:xfrm>
      </p:grpSpPr>
      <p:sp>
        <p:nvSpPr>
          <p:cNvPr id="1202" name="Google Shape;1202;g1152170f4a0_1_18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3" name="Google Shape;1203;g1152170f4a0_1_18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solidFill>
                  <a:schemeClr val="dk1"/>
                </a:solidFill>
              </a:rPr>
              <a:t>Activités : </a:t>
            </a:r>
            <a:r>
              <a:rPr lang="fr" sz="1150" u="sng">
                <a:solidFill>
                  <a:srgbClr val="3C78D8"/>
                </a:solidFill>
                <a:latin typeface="Roboto"/>
                <a:ea typeface="Roboto"/>
                <a:cs typeface="Roboto"/>
                <a:sym typeface="Roboto"/>
                <a:hlinkClick r:id="rId2">
                  <a:extLst>
                    <a:ext uri="{A12FA001-AC4F-418D-AE19-62706E023703}">
                      <ahyp:hlinkClr val="tx"/>
                    </a:ext>
                  </a:extLst>
                </a:hlinkClick>
              </a:rPr>
              <a:t>https://www.geogebra.org/m/jbg4mjre</a:t>
            </a:r>
            <a:r>
              <a:rPr lang="fr" sz="1150">
                <a:solidFill>
                  <a:srgbClr val="3D4965"/>
                </a:solidFill>
                <a:latin typeface="Roboto"/>
                <a:ea typeface="Roboto"/>
                <a:cs typeface="Roboto"/>
                <a:sym typeface="Roboto"/>
              </a:rPr>
              <a:t> </a:t>
            </a:r>
            <a:endParaRPr>
              <a:solidFill>
                <a:schemeClr val="dk1"/>
              </a:solidFill>
            </a:endParaRPr>
          </a:p>
          <a:p>
            <a:pPr indent="0" lvl="0" marL="0" rtl="0" algn="l">
              <a:spcBef>
                <a:spcPts val="0"/>
              </a:spcBef>
              <a:spcAft>
                <a:spcPts val="0"/>
              </a:spcAft>
              <a:buNone/>
            </a:pPr>
            <a:r>
              <a:rPr lang="fr">
                <a:solidFill>
                  <a:schemeClr val="dk1"/>
                </a:solidFill>
              </a:rPr>
              <a:t>Mains sur les touches (Classroom) : </a:t>
            </a:r>
            <a:r>
              <a:rPr lang="fr" sz="1150" u="sng">
                <a:solidFill>
                  <a:schemeClr val="hlink"/>
                </a:solidFill>
                <a:latin typeface="Roboto"/>
                <a:ea typeface="Roboto"/>
                <a:cs typeface="Roboto"/>
                <a:sym typeface="Roboto"/>
                <a:hlinkClick r:id="rId3"/>
              </a:rPr>
              <a:t>https://www.geogebra.org/classroom/eajtsvwy</a:t>
            </a:r>
            <a:r>
              <a:rPr lang="fr" sz="1150">
                <a:solidFill>
                  <a:schemeClr val="dk1"/>
                </a:solidFill>
                <a:latin typeface="Roboto"/>
                <a:ea typeface="Roboto"/>
                <a:cs typeface="Roboto"/>
                <a:sym typeface="Roboto"/>
              </a:rPr>
              <a:t> </a:t>
            </a:r>
            <a:r>
              <a:rPr lang="fr" sz="1150">
                <a:solidFill>
                  <a:srgbClr val="3D4965"/>
                </a:solidFill>
                <a:latin typeface="Roboto"/>
                <a:ea typeface="Roboto"/>
                <a:cs typeface="Roboto"/>
                <a:sym typeface="Roboto"/>
              </a:rPr>
              <a:t> </a:t>
            </a:r>
            <a:endParaRPr sz="1150">
              <a:solidFill>
                <a:srgbClr val="3D4965"/>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fr" sz="1150">
                <a:solidFill>
                  <a:srgbClr val="3D4965"/>
                </a:solidFill>
                <a:latin typeface="Roboto"/>
                <a:ea typeface="Roboto"/>
                <a:cs typeface="Roboto"/>
                <a:sym typeface="Roboto"/>
              </a:rPr>
              <a:t>Propose de se connecter pour conserver le travail</a:t>
            </a:r>
            <a:endParaRPr sz="1150">
              <a:solidFill>
                <a:srgbClr val="3D4965"/>
              </a:solidFill>
              <a:latin typeface="Roboto"/>
              <a:ea typeface="Roboto"/>
              <a:cs typeface="Roboto"/>
              <a:sym typeface="Roboto"/>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3" name="Shape 1213"/>
        <p:cNvGrpSpPr/>
        <p:nvPr/>
      </p:nvGrpSpPr>
      <p:grpSpPr>
        <a:xfrm>
          <a:off x="0" y="0"/>
          <a:ext cx="0" cy="0"/>
          <a:chOff x="0" y="0"/>
          <a:chExt cx="0" cy="0"/>
        </a:xfrm>
      </p:grpSpPr>
      <p:sp>
        <p:nvSpPr>
          <p:cNvPr id="1214" name="Google Shape;1214;g1152170f4a0_1_18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5" name="Google Shape;1215;g1152170f4a0_1_18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J</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0" name="Shape 1220"/>
        <p:cNvGrpSpPr/>
        <p:nvPr/>
      </p:nvGrpSpPr>
      <p:grpSpPr>
        <a:xfrm>
          <a:off x="0" y="0"/>
          <a:ext cx="0" cy="0"/>
          <a:chOff x="0" y="0"/>
          <a:chExt cx="0" cy="0"/>
        </a:xfrm>
      </p:grpSpPr>
      <p:sp>
        <p:nvSpPr>
          <p:cNvPr id="1221" name="Google Shape;1221;g1152170f4a0_1_18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2" name="Google Shape;1222;g1152170f4a0_1_18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Interface de l’application Géométrie. Il est possible de personnaliser la barre d’outils, mais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0" name="Shape 1230"/>
        <p:cNvGrpSpPr/>
        <p:nvPr/>
      </p:nvGrpSpPr>
      <p:grpSpPr>
        <a:xfrm>
          <a:off x="0" y="0"/>
          <a:ext cx="0" cy="0"/>
          <a:chOff x="0" y="0"/>
          <a:chExt cx="0" cy="0"/>
        </a:xfrm>
      </p:grpSpPr>
      <p:sp>
        <p:nvSpPr>
          <p:cNvPr id="1231" name="Google Shape;1231;g1152170f4a0_1_18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2" name="Google Shape;1232;g1152170f4a0_1_18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Exploration des outils de construction, donne un exemple en navigation privée sans au départ montrer l’interface enseignant, travailler avec le compte RÉCITMST dans la navigation privée</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6" name="Shape 1236"/>
        <p:cNvGrpSpPr/>
        <p:nvPr/>
      </p:nvGrpSpPr>
      <p:grpSpPr>
        <a:xfrm>
          <a:off x="0" y="0"/>
          <a:ext cx="0" cy="0"/>
          <a:chOff x="0" y="0"/>
          <a:chExt cx="0" cy="0"/>
        </a:xfrm>
      </p:grpSpPr>
      <p:sp>
        <p:nvSpPr>
          <p:cNvPr id="1237" name="Google Shape;1237;g1152170f4a0_1_19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8" name="Google Shape;1238;g1152170f4a0_1_19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Pour la construction de fonctions et de relations ainsi que les vecteurs</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4" name="Shape 1244"/>
        <p:cNvGrpSpPr/>
        <p:nvPr/>
      </p:nvGrpSpPr>
      <p:grpSpPr>
        <a:xfrm>
          <a:off x="0" y="0"/>
          <a:ext cx="0" cy="0"/>
          <a:chOff x="0" y="0"/>
          <a:chExt cx="0" cy="0"/>
        </a:xfrm>
      </p:grpSpPr>
      <p:sp>
        <p:nvSpPr>
          <p:cNvPr id="1245" name="Google Shape;1245;g1152170f4a0_1_19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6" name="Google Shape;1246;g1152170f4a0_1_19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Relation dynamique entre les fenêtres, montrer également des propriétés de la fenêtre graphique, axes, grille, capture d’un point...</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1" name="Shape 1261"/>
        <p:cNvGrpSpPr/>
        <p:nvPr/>
      </p:nvGrpSpPr>
      <p:grpSpPr>
        <a:xfrm>
          <a:off x="0" y="0"/>
          <a:ext cx="0" cy="0"/>
          <a:chOff x="0" y="0"/>
          <a:chExt cx="0" cy="0"/>
        </a:xfrm>
      </p:grpSpPr>
      <p:sp>
        <p:nvSpPr>
          <p:cNvPr id="1262" name="Google Shape;1262;g1152170f4a0_1_19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3" name="Google Shape;1263;g1152170f4a0_1_19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Certaines commandes ne sont pas présents dans la version restreinte</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9" name="Shape 1269"/>
        <p:cNvGrpSpPr/>
        <p:nvPr/>
      </p:nvGrpSpPr>
      <p:grpSpPr>
        <a:xfrm>
          <a:off x="0" y="0"/>
          <a:ext cx="0" cy="0"/>
          <a:chOff x="0" y="0"/>
          <a:chExt cx="0" cy="0"/>
        </a:xfrm>
      </p:grpSpPr>
      <p:sp>
        <p:nvSpPr>
          <p:cNvPr id="1270" name="Google Shape;1270;g1152170f4a0_1_19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1" name="Google Shape;1271;g1152170f4a0_1_19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y=3x</a:t>
            </a:r>
            <a:r>
              <a:rPr baseline="30000" lang="fr"/>
              <a:t>2</a:t>
            </a:r>
            <a:r>
              <a:rPr lang="fr"/>
              <a:t> + 2</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6" name="Shape 1276"/>
        <p:cNvGrpSpPr/>
        <p:nvPr/>
      </p:nvGrpSpPr>
      <p:grpSpPr>
        <a:xfrm>
          <a:off x="0" y="0"/>
          <a:ext cx="0" cy="0"/>
          <a:chOff x="0" y="0"/>
          <a:chExt cx="0" cy="0"/>
        </a:xfrm>
      </p:grpSpPr>
      <p:sp>
        <p:nvSpPr>
          <p:cNvPr id="1277" name="Google Shape;1277;g1152170f4a0_1_19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8" name="Google Shape;1278;g1152170f4a0_1_19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Pour la construction de solides</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3" name="Shape 1283"/>
        <p:cNvGrpSpPr/>
        <p:nvPr/>
      </p:nvGrpSpPr>
      <p:grpSpPr>
        <a:xfrm>
          <a:off x="0" y="0"/>
          <a:ext cx="0" cy="0"/>
          <a:chOff x="0" y="0"/>
          <a:chExt cx="0" cy="0"/>
        </a:xfrm>
      </p:grpSpPr>
      <p:sp>
        <p:nvSpPr>
          <p:cNvPr id="1284" name="Google Shape;1284;g1152170f4a0_1_19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Montrer les propriétés des projections et afficher le Label des axes, montrer également le déplacement dans l’espace en prenant un point, puis montrer le développement d’un cube</a:t>
            </a:r>
            <a:endParaRPr/>
          </a:p>
        </p:txBody>
      </p:sp>
      <p:sp>
        <p:nvSpPr>
          <p:cNvPr id="1285" name="Google Shape;1285;g1152170f4a0_1_19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1" name="Shape 1291"/>
        <p:cNvGrpSpPr/>
        <p:nvPr/>
      </p:nvGrpSpPr>
      <p:grpSpPr>
        <a:xfrm>
          <a:off x="0" y="0"/>
          <a:ext cx="0" cy="0"/>
          <a:chOff x="0" y="0"/>
          <a:chExt cx="0" cy="0"/>
        </a:xfrm>
      </p:grpSpPr>
      <p:sp>
        <p:nvSpPr>
          <p:cNvPr id="1292" name="Google Shape;1292;g1152170f4a0_1_19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Voir l’activité: </a:t>
            </a:r>
            <a:r>
              <a:rPr lang="fr" sz="1150" u="sng">
                <a:solidFill>
                  <a:schemeClr val="hlink"/>
                </a:solidFill>
                <a:latin typeface="Roboto"/>
                <a:ea typeface="Roboto"/>
                <a:cs typeface="Roboto"/>
                <a:sym typeface="Roboto"/>
                <a:hlinkClick r:id="rId2"/>
              </a:rPr>
              <a:t>https://www.geogebra.org/m/m9ammgen</a:t>
            </a:r>
            <a:r>
              <a:rPr lang="fr" sz="1150">
                <a:solidFill>
                  <a:schemeClr val="dk1"/>
                </a:solidFill>
                <a:latin typeface="Roboto"/>
                <a:ea typeface="Roboto"/>
                <a:cs typeface="Roboto"/>
                <a:sym typeface="Roboto"/>
              </a:rPr>
              <a:t>   (construction d’un prisme)</a:t>
            </a:r>
            <a:endParaRPr/>
          </a:p>
        </p:txBody>
      </p:sp>
      <p:sp>
        <p:nvSpPr>
          <p:cNvPr id="1293" name="Google Shape;1293;g1152170f4a0_1_19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8" name="Shape 1298"/>
        <p:cNvGrpSpPr/>
        <p:nvPr/>
      </p:nvGrpSpPr>
      <p:grpSpPr>
        <a:xfrm>
          <a:off x="0" y="0"/>
          <a:ext cx="0" cy="0"/>
          <a:chOff x="0" y="0"/>
          <a:chExt cx="0" cy="0"/>
        </a:xfrm>
      </p:grpSpPr>
      <p:sp>
        <p:nvSpPr>
          <p:cNvPr id="1299" name="Google Shape;1299;g1152170f4a0_1_19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0" name="Google Shape;1300;g1152170f4a0_1_19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Pour la construction de fonctions et de relations ainsi que les vecteurs</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5" name="Shape 1305"/>
        <p:cNvGrpSpPr/>
        <p:nvPr/>
      </p:nvGrpSpPr>
      <p:grpSpPr>
        <a:xfrm>
          <a:off x="0" y="0"/>
          <a:ext cx="0" cy="0"/>
          <a:chOff x="0" y="0"/>
          <a:chExt cx="0" cy="0"/>
        </a:xfrm>
      </p:grpSpPr>
      <p:sp>
        <p:nvSpPr>
          <p:cNvPr id="1306" name="Google Shape;1306;g1152170f4a0_1_19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7" name="Google Shape;1307;g1152170f4a0_1_19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N’est pas dans l’onglet des quatre calculatrices, on y accède par la page d’accueil ou par le menu des applications</a:t>
            </a:r>
            <a:endParaRPr/>
          </a:p>
          <a:p>
            <a:pPr indent="0" lvl="0" marL="0" rtl="0" algn="l">
              <a:lnSpc>
                <a:spcPct val="100000"/>
              </a:lnSpc>
              <a:spcBef>
                <a:spcPts val="0"/>
              </a:spcBef>
              <a:spcAft>
                <a:spcPts val="0"/>
              </a:spcAft>
              <a:buSzPts val="1100"/>
              <a:buNone/>
            </a:pPr>
            <a:r>
              <a:rPr lang="fr"/>
              <a:t>Mentionner pour Smart Notebook et Moodle</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5" name="Shape 1315"/>
        <p:cNvGrpSpPr/>
        <p:nvPr/>
      </p:nvGrpSpPr>
      <p:grpSpPr>
        <a:xfrm>
          <a:off x="0" y="0"/>
          <a:ext cx="0" cy="0"/>
          <a:chOff x="0" y="0"/>
          <a:chExt cx="0" cy="0"/>
        </a:xfrm>
      </p:grpSpPr>
      <p:sp>
        <p:nvSpPr>
          <p:cNvPr id="1316" name="Google Shape;1316;g1152170f4a0_1_19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7" name="Google Shape;1317;g1152170f4a0_1_19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solidFill>
                  <a:schemeClr val="dk1"/>
                </a:solidFill>
              </a:rPr>
              <a:t>Faire exemple avec construction d’un graphique diagramme de quartiles. Entrer une douzaine de données, faire le diagramme de quartiles,avec la commande. Ajouter une commande pour la moyenne et la médiane. Parler des distributions à deux caractères, mais pas aller plus loin pour cette présentation. Parler également de la configuration de la barre d’outils, mais pas le faire.  Exploration 10 minutes.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2" name="Shape 1322"/>
        <p:cNvGrpSpPr/>
        <p:nvPr/>
      </p:nvGrpSpPr>
      <p:grpSpPr>
        <a:xfrm>
          <a:off x="0" y="0"/>
          <a:ext cx="0" cy="0"/>
          <a:chOff x="0" y="0"/>
          <a:chExt cx="0" cy="0"/>
        </a:xfrm>
      </p:grpSpPr>
      <p:sp>
        <p:nvSpPr>
          <p:cNvPr id="1323" name="Google Shape;1323;g11a46d0aa66_75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4" name="Google Shape;1324;g11a46d0aa66_75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0" name="Shape 1340"/>
        <p:cNvGrpSpPr/>
        <p:nvPr/>
      </p:nvGrpSpPr>
      <p:grpSpPr>
        <a:xfrm>
          <a:off x="0" y="0"/>
          <a:ext cx="0" cy="0"/>
          <a:chOff x="0" y="0"/>
          <a:chExt cx="0" cy="0"/>
        </a:xfrm>
      </p:grpSpPr>
      <p:sp>
        <p:nvSpPr>
          <p:cNvPr id="1341" name="Google Shape;1341;g1152170f4a0_1_21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2" name="Google Shape;1342;g1152170f4a0_1_2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Salle de vidéoconférence : </a:t>
            </a:r>
            <a:r>
              <a:rPr lang="fr" sz="1050" u="sng">
                <a:solidFill>
                  <a:schemeClr val="hlink"/>
                </a:solidFill>
                <a:highlight>
                  <a:srgbClr val="FFFFFF"/>
                </a:highlight>
                <a:latin typeface="Roboto"/>
                <a:ea typeface="Roboto"/>
                <a:cs typeface="Roboto"/>
                <a:sym typeface="Roboto"/>
                <a:hlinkClick r:id="rId2"/>
              </a:rPr>
              <a:t>http://recitmst.qc.ca/ecv-zoom</a:t>
            </a:r>
            <a:r>
              <a:rPr lang="fr" sz="1050">
                <a:highlight>
                  <a:srgbClr val="FFFFFF"/>
                </a:highlight>
                <a:latin typeface="Roboto"/>
                <a:ea typeface="Roboto"/>
                <a:cs typeface="Roboto"/>
                <a:sym typeface="Roboto"/>
              </a:rPr>
              <a:t> </a:t>
            </a:r>
            <a:endParaRPr/>
          </a:p>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0" name="Shape 1350"/>
        <p:cNvGrpSpPr/>
        <p:nvPr/>
      </p:nvGrpSpPr>
      <p:grpSpPr>
        <a:xfrm>
          <a:off x="0" y="0"/>
          <a:ext cx="0" cy="0"/>
          <a:chOff x="0" y="0"/>
          <a:chExt cx="0" cy="0"/>
        </a:xfrm>
      </p:grpSpPr>
      <p:sp>
        <p:nvSpPr>
          <p:cNvPr id="1351" name="Google Shape;1351;g1152170f4a0_1_21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2" name="Google Shape;1352;g1152170f4a0_1_2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9" name="Shape 1359"/>
        <p:cNvGrpSpPr/>
        <p:nvPr/>
      </p:nvGrpSpPr>
      <p:grpSpPr>
        <a:xfrm>
          <a:off x="0" y="0"/>
          <a:ext cx="0" cy="0"/>
          <a:chOff x="0" y="0"/>
          <a:chExt cx="0" cy="0"/>
        </a:xfrm>
      </p:grpSpPr>
      <p:sp>
        <p:nvSpPr>
          <p:cNvPr id="1360" name="Google Shape;1360;g1152170f4a0_1_21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1" name="Google Shape;1361;g1152170f4a0_1_2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fr"/>
              <a:t>Me joindre </a:t>
            </a:r>
            <a:r>
              <a:rPr lang="fr" u="sng">
                <a:solidFill>
                  <a:schemeClr val="hlink"/>
                </a:solidFill>
                <a:latin typeface="Ubuntu"/>
                <a:ea typeface="Ubuntu"/>
                <a:cs typeface="Ubuntu"/>
                <a:sym typeface="Ubuntu"/>
                <a:hlinkClick r:id="rId2"/>
              </a:rPr>
              <a:t>luc.lagarde@recitmst.qc.ca</a:t>
            </a:r>
            <a:r>
              <a:rPr lang="fr">
                <a:latin typeface="Ubuntu"/>
                <a:ea typeface="Ubuntu"/>
                <a:cs typeface="Ubuntu"/>
                <a:sym typeface="Ubuntu"/>
              </a:rPr>
              <a:t> </a:t>
            </a:r>
            <a:endParaRPr>
              <a:solidFill>
                <a:srgbClr val="666666"/>
              </a:solidFill>
              <a:latin typeface="Ubuntu"/>
              <a:ea typeface="Ubuntu"/>
              <a:cs typeface="Ubuntu"/>
              <a:sym typeface="Ubuntu"/>
            </a:endParaRPr>
          </a:p>
          <a:p>
            <a:pPr indent="0" lvl="0" marL="0" rtl="0" algn="l">
              <a:spcBef>
                <a:spcPts val="600"/>
              </a:spcBef>
              <a:spcAft>
                <a:spcPts val="0"/>
              </a:spcAft>
              <a:buNone/>
            </a:pPr>
            <a:r>
              <a:rPr lang="fr">
                <a:solidFill>
                  <a:srgbClr val="666666"/>
                </a:solidFill>
                <a:latin typeface="Ubuntu"/>
                <a:ea typeface="Ubuntu"/>
                <a:cs typeface="Ubuntu"/>
                <a:sym typeface="Ubuntu"/>
              </a:rPr>
              <a:t>Message à l’équipe : equipe</a:t>
            </a:r>
            <a:r>
              <a:rPr lang="fr">
                <a:solidFill>
                  <a:srgbClr val="666666"/>
                </a:solidFill>
                <a:uFill>
                  <a:noFill/>
                </a:uFill>
                <a:latin typeface="Ubuntu"/>
                <a:ea typeface="Ubuntu"/>
                <a:cs typeface="Ubuntu"/>
                <a:sym typeface="Ubuntu"/>
                <a:hlinkClick r:id="rId3">
                  <a:extLst>
                    <a:ext uri="{A12FA001-AC4F-418D-AE19-62706E023703}">
                      <ahyp:hlinkClr val="tx"/>
                    </a:ext>
                  </a:extLst>
                </a:hlinkClick>
              </a:rPr>
              <a:t>@recitmst.qc.ca</a:t>
            </a:r>
            <a:endParaRPr/>
          </a:p>
          <a:p>
            <a:pPr indent="0" lvl="0" marL="0" rtl="0" algn="l">
              <a:spcBef>
                <a:spcPts val="60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9" name="Shape 1369"/>
        <p:cNvGrpSpPr/>
        <p:nvPr/>
      </p:nvGrpSpPr>
      <p:grpSpPr>
        <a:xfrm>
          <a:off x="0" y="0"/>
          <a:ext cx="0" cy="0"/>
          <a:chOff x="0" y="0"/>
          <a:chExt cx="0" cy="0"/>
        </a:xfrm>
      </p:grpSpPr>
      <p:sp>
        <p:nvSpPr>
          <p:cNvPr id="1370" name="Google Shape;1370;g1152170f4a0_1_21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1" name="Google Shape;1371;g1152170f4a0_1_2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61" name="Shape 161"/>
        <p:cNvGrpSpPr/>
        <p:nvPr/>
      </p:nvGrpSpPr>
      <p:grpSpPr>
        <a:xfrm>
          <a:off x="0" y="0"/>
          <a:ext cx="0" cy="0"/>
          <a:chOff x="0" y="0"/>
          <a:chExt cx="0" cy="0"/>
        </a:xfrm>
      </p:grpSpPr>
      <p:sp>
        <p:nvSpPr>
          <p:cNvPr id="162" name="Google Shape;162;p2"/>
          <p:cNvSpPr txBox="1"/>
          <p:nvPr>
            <p:ph type="ctrTitle"/>
          </p:nvPr>
        </p:nvSpPr>
        <p:spPr>
          <a:xfrm>
            <a:off x="2305100" y="1161050"/>
            <a:ext cx="6153000" cy="1159800"/>
          </a:xfrm>
          <a:prstGeom prst="rect">
            <a:avLst/>
          </a:prstGeom>
        </p:spPr>
        <p:txBody>
          <a:bodyPr anchorCtr="0" anchor="ctr" bIns="91425" lIns="91425" spcFirstLastPara="1" rIns="91425" wrap="square" tIns="91425">
            <a:noAutofit/>
          </a:bodyPr>
          <a:lstStyle>
            <a:lvl1pPr lvl="0" rtl="0" algn="r">
              <a:spcBef>
                <a:spcPts val="0"/>
              </a:spcBef>
              <a:spcAft>
                <a:spcPts val="0"/>
              </a:spcAft>
              <a:buClr>
                <a:schemeClr val="dk2"/>
              </a:buClr>
              <a:buSzPts val="3600"/>
              <a:buNone/>
              <a:defRPr b="0" sz="3600">
                <a:solidFill>
                  <a:schemeClr val="dk2"/>
                </a:solidFill>
              </a:defRPr>
            </a:lvl1pPr>
            <a:lvl2pPr lvl="1" rtl="0" algn="r">
              <a:spcBef>
                <a:spcPts val="0"/>
              </a:spcBef>
              <a:spcAft>
                <a:spcPts val="0"/>
              </a:spcAft>
              <a:buClr>
                <a:schemeClr val="dk2"/>
              </a:buClr>
              <a:buSzPts val="4800"/>
              <a:buNone/>
              <a:defRPr b="0" sz="4800">
                <a:solidFill>
                  <a:schemeClr val="dk2"/>
                </a:solidFill>
              </a:defRPr>
            </a:lvl2pPr>
            <a:lvl3pPr lvl="2" rtl="0" algn="r">
              <a:spcBef>
                <a:spcPts val="0"/>
              </a:spcBef>
              <a:spcAft>
                <a:spcPts val="0"/>
              </a:spcAft>
              <a:buClr>
                <a:schemeClr val="dk2"/>
              </a:buClr>
              <a:buSzPts val="4800"/>
              <a:buNone/>
              <a:defRPr b="0" sz="4800">
                <a:solidFill>
                  <a:schemeClr val="dk2"/>
                </a:solidFill>
              </a:defRPr>
            </a:lvl3pPr>
            <a:lvl4pPr lvl="3" rtl="0" algn="r">
              <a:spcBef>
                <a:spcPts val="0"/>
              </a:spcBef>
              <a:spcAft>
                <a:spcPts val="0"/>
              </a:spcAft>
              <a:buClr>
                <a:schemeClr val="dk2"/>
              </a:buClr>
              <a:buSzPts val="4800"/>
              <a:buNone/>
              <a:defRPr b="0" sz="4800">
                <a:solidFill>
                  <a:schemeClr val="dk2"/>
                </a:solidFill>
              </a:defRPr>
            </a:lvl4pPr>
            <a:lvl5pPr lvl="4" rtl="0" algn="r">
              <a:spcBef>
                <a:spcPts val="0"/>
              </a:spcBef>
              <a:spcAft>
                <a:spcPts val="0"/>
              </a:spcAft>
              <a:buClr>
                <a:schemeClr val="dk2"/>
              </a:buClr>
              <a:buSzPts val="4800"/>
              <a:buNone/>
              <a:defRPr b="0" sz="4800">
                <a:solidFill>
                  <a:schemeClr val="dk2"/>
                </a:solidFill>
              </a:defRPr>
            </a:lvl5pPr>
            <a:lvl6pPr lvl="5" rtl="0" algn="r">
              <a:spcBef>
                <a:spcPts val="0"/>
              </a:spcBef>
              <a:spcAft>
                <a:spcPts val="0"/>
              </a:spcAft>
              <a:buClr>
                <a:schemeClr val="dk2"/>
              </a:buClr>
              <a:buSzPts val="4800"/>
              <a:buNone/>
              <a:defRPr b="0" sz="4800">
                <a:solidFill>
                  <a:schemeClr val="dk2"/>
                </a:solidFill>
              </a:defRPr>
            </a:lvl6pPr>
            <a:lvl7pPr lvl="6" rtl="0" algn="r">
              <a:spcBef>
                <a:spcPts val="0"/>
              </a:spcBef>
              <a:spcAft>
                <a:spcPts val="0"/>
              </a:spcAft>
              <a:buClr>
                <a:schemeClr val="dk2"/>
              </a:buClr>
              <a:buSzPts val="4800"/>
              <a:buNone/>
              <a:defRPr b="0" sz="4800">
                <a:solidFill>
                  <a:schemeClr val="dk2"/>
                </a:solidFill>
              </a:defRPr>
            </a:lvl7pPr>
            <a:lvl8pPr lvl="7" rtl="0" algn="r">
              <a:spcBef>
                <a:spcPts val="0"/>
              </a:spcBef>
              <a:spcAft>
                <a:spcPts val="0"/>
              </a:spcAft>
              <a:buClr>
                <a:schemeClr val="dk2"/>
              </a:buClr>
              <a:buSzPts val="4800"/>
              <a:buNone/>
              <a:defRPr b="0" sz="4800">
                <a:solidFill>
                  <a:schemeClr val="dk2"/>
                </a:solidFill>
              </a:defRPr>
            </a:lvl8pPr>
            <a:lvl9pPr lvl="8" rtl="0" algn="r">
              <a:spcBef>
                <a:spcPts val="0"/>
              </a:spcBef>
              <a:spcAft>
                <a:spcPts val="0"/>
              </a:spcAft>
              <a:buClr>
                <a:schemeClr val="dk2"/>
              </a:buClr>
              <a:buSzPts val="4800"/>
              <a:buNone/>
              <a:defRPr b="0" sz="4800">
                <a:solidFill>
                  <a:schemeClr val="dk2"/>
                </a:solidFill>
              </a:defRPr>
            </a:lvl9pPr>
          </a:lstStyle>
          <a:p/>
        </p:txBody>
      </p:sp>
      <p:sp>
        <p:nvSpPr>
          <p:cNvPr id="163" name="Google Shape;163;p2"/>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64" name="Google Shape;164;p2"/>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65" name="Google Shape;165;p2"/>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66" name="Google Shape;166;p2"/>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67" name="Google Shape;167;p2"/>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68" name="Google Shape;168;p2"/>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69" name="Google Shape;169;p2"/>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0" name="Google Shape;170;p2"/>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1" name="Google Shape;171;p2"/>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2" name="Google Shape;172;p2"/>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3" name="Google Shape;173;p2"/>
          <p:cNvSpPr/>
          <p:nvPr/>
        </p:nvSpPr>
        <p:spPr>
          <a:xfrm>
            <a:off x="1347361" y="3186147"/>
            <a:ext cx="599146" cy="706813"/>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4" name="Google Shape;174;p2"/>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5" name="Google Shape;175;p2"/>
          <p:cNvSpPr/>
          <p:nvPr/>
        </p:nvSpPr>
        <p:spPr>
          <a:xfrm>
            <a:off x="7146421" y="4508764"/>
            <a:ext cx="1040884" cy="730621"/>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6" name="Google Shape;176;p2"/>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7" name="Google Shape;177;p2"/>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8" name="Google Shape;178;p2"/>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9" name="Google Shape;179;p2"/>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0" name="Google Shape;180;p2"/>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1" name="Google Shape;181;p2"/>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2" name="Google Shape;182;p2"/>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3" name="Google Shape;183;p2"/>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4" name="Google Shape;184;p2"/>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5" name="Google Shape;185;p2"/>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6" name="Google Shape;186;p2"/>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7" name="Google Shape;187;p2"/>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8" name="Google Shape;188;p2"/>
          <p:cNvSpPr/>
          <p:nvPr/>
        </p:nvSpPr>
        <p:spPr>
          <a:xfrm rot="-5400000">
            <a:off x="6496794" y="3021440"/>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9" name="Google Shape;189;p2"/>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0" name="Google Shape;190;p2"/>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1" name="Google Shape;191;p2"/>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92" name="Shape 192"/>
        <p:cNvGrpSpPr/>
        <p:nvPr/>
      </p:nvGrpSpPr>
      <p:grpSpPr>
        <a:xfrm>
          <a:off x="0" y="0"/>
          <a:ext cx="0" cy="0"/>
          <a:chOff x="0" y="0"/>
          <a:chExt cx="0" cy="0"/>
        </a:xfrm>
      </p:grpSpPr>
      <p:sp>
        <p:nvSpPr>
          <p:cNvPr id="193" name="Google Shape;193;p3"/>
          <p:cNvSpPr txBox="1"/>
          <p:nvPr>
            <p:ph type="ctrTitle"/>
          </p:nvPr>
        </p:nvSpPr>
        <p:spPr>
          <a:xfrm>
            <a:off x="3210935" y="1661762"/>
            <a:ext cx="5301600" cy="11598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700"/>
              <a:buNone/>
              <a:defRPr b="0" sz="3700"/>
            </a:lvl1pPr>
            <a:lvl2pPr lvl="1" rtl="0" algn="r">
              <a:spcBef>
                <a:spcPts val="0"/>
              </a:spcBef>
              <a:spcAft>
                <a:spcPts val="0"/>
              </a:spcAft>
              <a:buSzPts val="3700"/>
              <a:buNone/>
              <a:defRPr b="0" sz="3700"/>
            </a:lvl2pPr>
            <a:lvl3pPr lvl="2" rtl="0" algn="r">
              <a:spcBef>
                <a:spcPts val="0"/>
              </a:spcBef>
              <a:spcAft>
                <a:spcPts val="0"/>
              </a:spcAft>
              <a:buSzPts val="3700"/>
              <a:buNone/>
              <a:defRPr b="0" sz="3700"/>
            </a:lvl3pPr>
            <a:lvl4pPr lvl="3" rtl="0" algn="r">
              <a:spcBef>
                <a:spcPts val="0"/>
              </a:spcBef>
              <a:spcAft>
                <a:spcPts val="0"/>
              </a:spcAft>
              <a:buSzPts val="3700"/>
              <a:buNone/>
              <a:defRPr b="0" sz="3700"/>
            </a:lvl4pPr>
            <a:lvl5pPr lvl="4" rtl="0" algn="r">
              <a:spcBef>
                <a:spcPts val="0"/>
              </a:spcBef>
              <a:spcAft>
                <a:spcPts val="0"/>
              </a:spcAft>
              <a:buSzPts val="3700"/>
              <a:buNone/>
              <a:defRPr b="0" sz="3700"/>
            </a:lvl5pPr>
            <a:lvl6pPr lvl="5" rtl="0" algn="r">
              <a:spcBef>
                <a:spcPts val="0"/>
              </a:spcBef>
              <a:spcAft>
                <a:spcPts val="0"/>
              </a:spcAft>
              <a:buSzPts val="3700"/>
              <a:buNone/>
              <a:defRPr b="0" sz="3700"/>
            </a:lvl6pPr>
            <a:lvl7pPr lvl="6" rtl="0" algn="r">
              <a:spcBef>
                <a:spcPts val="0"/>
              </a:spcBef>
              <a:spcAft>
                <a:spcPts val="0"/>
              </a:spcAft>
              <a:buSzPts val="3700"/>
              <a:buNone/>
              <a:defRPr b="0" sz="3700"/>
            </a:lvl7pPr>
            <a:lvl8pPr lvl="7" rtl="0" algn="r">
              <a:spcBef>
                <a:spcPts val="0"/>
              </a:spcBef>
              <a:spcAft>
                <a:spcPts val="0"/>
              </a:spcAft>
              <a:buSzPts val="3700"/>
              <a:buNone/>
              <a:defRPr b="0" sz="3700"/>
            </a:lvl8pPr>
            <a:lvl9pPr lvl="8" rtl="0" algn="r">
              <a:spcBef>
                <a:spcPts val="0"/>
              </a:spcBef>
              <a:spcAft>
                <a:spcPts val="0"/>
              </a:spcAft>
              <a:buSzPts val="3700"/>
              <a:buNone/>
              <a:defRPr b="0" sz="3700"/>
            </a:lvl9pPr>
          </a:lstStyle>
          <a:p/>
        </p:txBody>
      </p:sp>
      <p:sp>
        <p:nvSpPr>
          <p:cNvPr id="194" name="Google Shape;194;p3"/>
          <p:cNvSpPr txBox="1"/>
          <p:nvPr>
            <p:ph idx="1" type="subTitle"/>
          </p:nvPr>
        </p:nvSpPr>
        <p:spPr>
          <a:xfrm>
            <a:off x="3210885" y="2864177"/>
            <a:ext cx="5301600" cy="7848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1C4587"/>
              </a:buClr>
              <a:buSzPts val="2600"/>
              <a:buNone/>
              <a:defRPr>
                <a:solidFill>
                  <a:srgbClr val="1C4587"/>
                </a:solidFill>
              </a:defRPr>
            </a:lvl1pPr>
            <a:lvl2pPr lvl="1" rtl="0" algn="r">
              <a:spcBef>
                <a:spcPts val="0"/>
              </a:spcBef>
              <a:spcAft>
                <a:spcPts val="0"/>
              </a:spcAft>
              <a:buClr>
                <a:srgbClr val="1C4587"/>
              </a:buClr>
              <a:buSzPts val="3000"/>
              <a:buNone/>
              <a:defRPr sz="3000">
                <a:solidFill>
                  <a:srgbClr val="1C4587"/>
                </a:solidFill>
              </a:defRPr>
            </a:lvl2pPr>
            <a:lvl3pPr lvl="2" rtl="0" algn="r">
              <a:spcBef>
                <a:spcPts val="0"/>
              </a:spcBef>
              <a:spcAft>
                <a:spcPts val="0"/>
              </a:spcAft>
              <a:buClr>
                <a:srgbClr val="1C4587"/>
              </a:buClr>
              <a:buSzPts val="3000"/>
              <a:buNone/>
              <a:defRPr sz="3000">
                <a:solidFill>
                  <a:srgbClr val="1C4587"/>
                </a:solidFill>
              </a:defRPr>
            </a:lvl3pPr>
            <a:lvl4pPr lvl="3" rtl="0" algn="r">
              <a:spcBef>
                <a:spcPts val="0"/>
              </a:spcBef>
              <a:spcAft>
                <a:spcPts val="0"/>
              </a:spcAft>
              <a:buClr>
                <a:srgbClr val="1C4587"/>
              </a:buClr>
              <a:buSzPts val="3000"/>
              <a:buNone/>
              <a:defRPr sz="3000">
                <a:solidFill>
                  <a:srgbClr val="1C4587"/>
                </a:solidFill>
              </a:defRPr>
            </a:lvl4pPr>
            <a:lvl5pPr lvl="4" rtl="0" algn="r">
              <a:spcBef>
                <a:spcPts val="0"/>
              </a:spcBef>
              <a:spcAft>
                <a:spcPts val="0"/>
              </a:spcAft>
              <a:buClr>
                <a:srgbClr val="1C4587"/>
              </a:buClr>
              <a:buSzPts val="3000"/>
              <a:buNone/>
              <a:defRPr sz="3000">
                <a:solidFill>
                  <a:srgbClr val="1C4587"/>
                </a:solidFill>
              </a:defRPr>
            </a:lvl5pPr>
            <a:lvl6pPr lvl="5" rtl="0" algn="r">
              <a:spcBef>
                <a:spcPts val="0"/>
              </a:spcBef>
              <a:spcAft>
                <a:spcPts val="0"/>
              </a:spcAft>
              <a:buClr>
                <a:srgbClr val="1C4587"/>
              </a:buClr>
              <a:buSzPts val="3000"/>
              <a:buNone/>
              <a:defRPr sz="3000">
                <a:solidFill>
                  <a:srgbClr val="1C4587"/>
                </a:solidFill>
              </a:defRPr>
            </a:lvl6pPr>
            <a:lvl7pPr lvl="6" rtl="0" algn="r">
              <a:spcBef>
                <a:spcPts val="0"/>
              </a:spcBef>
              <a:spcAft>
                <a:spcPts val="0"/>
              </a:spcAft>
              <a:buClr>
                <a:srgbClr val="1C4587"/>
              </a:buClr>
              <a:buSzPts val="3000"/>
              <a:buNone/>
              <a:defRPr sz="3000">
                <a:solidFill>
                  <a:srgbClr val="1C4587"/>
                </a:solidFill>
              </a:defRPr>
            </a:lvl7pPr>
            <a:lvl8pPr lvl="7" rtl="0" algn="r">
              <a:spcBef>
                <a:spcPts val="0"/>
              </a:spcBef>
              <a:spcAft>
                <a:spcPts val="0"/>
              </a:spcAft>
              <a:buClr>
                <a:srgbClr val="1C4587"/>
              </a:buClr>
              <a:buSzPts val="3000"/>
              <a:buNone/>
              <a:defRPr sz="3000">
                <a:solidFill>
                  <a:srgbClr val="1C4587"/>
                </a:solidFill>
              </a:defRPr>
            </a:lvl8pPr>
            <a:lvl9pPr lvl="8" rtl="0" algn="r">
              <a:spcBef>
                <a:spcPts val="0"/>
              </a:spcBef>
              <a:spcAft>
                <a:spcPts val="0"/>
              </a:spcAft>
              <a:buClr>
                <a:srgbClr val="1C4587"/>
              </a:buClr>
              <a:buSzPts val="3000"/>
              <a:buNone/>
              <a:defRPr sz="3000">
                <a:solidFill>
                  <a:srgbClr val="1C4587"/>
                </a:solidFill>
              </a:defRPr>
            </a:lvl9pPr>
          </a:lstStyle>
          <a:p/>
        </p:txBody>
      </p:sp>
      <p:sp>
        <p:nvSpPr>
          <p:cNvPr id="195" name="Google Shape;195;p3"/>
          <p:cNvSpPr/>
          <p:nvPr/>
        </p:nvSpPr>
        <p:spPr>
          <a:xfrm>
            <a:off x="4412080" y="4661638"/>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6" name="Google Shape;196;p3"/>
          <p:cNvSpPr/>
          <p:nvPr/>
        </p:nvSpPr>
        <p:spPr>
          <a:xfrm>
            <a:off x="3968826" y="4000288"/>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7" name="Google Shape;197;p3"/>
          <p:cNvSpPr/>
          <p:nvPr/>
        </p:nvSpPr>
        <p:spPr>
          <a:xfrm>
            <a:off x="6283364"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8" name="Google Shape;198;p3"/>
          <p:cNvSpPr/>
          <p:nvPr/>
        </p:nvSpPr>
        <p:spPr>
          <a:xfrm>
            <a:off x="57465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9" name="Google Shape;199;p3"/>
          <p:cNvSpPr/>
          <p:nvPr/>
        </p:nvSpPr>
        <p:spPr>
          <a:xfrm>
            <a:off x="70636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0" name="Google Shape;200;p3"/>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1" name="Google Shape;201;p3"/>
          <p:cNvSpPr/>
          <p:nvPr/>
        </p:nvSpPr>
        <p:spPr>
          <a:xfrm>
            <a:off x="65815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2" name="Google Shape;202;p3"/>
          <p:cNvSpPr/>
          <p:nvPr/>
        </p:nvSpPr>
        <p:spPr>
          <a:xfrm>
            <a:off x="65071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3" name="Google Shape;203;p3"/>
          <p:cNvSpPr/>
          <p:nvPr/>
        </p:nvSpPr>
        <p:spPr>
          <a:xfrm>
            <a:off x="55010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4" name="Google Shape;204;p3"/>
          <p:cNvSpPr/>
          <p:nvPr/>
        </p:nvSpPr>
        <p:spPr>
          <a:xfrm>
            <a:off x="52015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5" name="Google Shape;205;p3"/>
          <p:cNvSpPr/>
          <p:nvPr/>
        </p:nvSpPr>
        <p:spPr>
          <a:xfrm>
            <a:off x="4765584"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6" name="Google Shape;206;p3"/>
          <p:cNvSpPr/>
          <p:nvPr/>
        </p:nvSpPr>
        <p:spPr>
          <a:xfrm>
            <a:off x="55218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7" name="Google Shape;207;p3"/>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8" name="Google Shape;208;p3"/>
          <p:cNvSpPr/>
          <p:nvPr/>
        </p:nvSpPr>
        <p:spPr>
          <a:xfrm>
            <a:off x="8052577"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9" name="Google Shape;209;p3"/>
          <p:cNvSpPr/>
          <p:nvPr/>
        </p:nvSpPr>
        <p:spPr>
          <a:xfrm>
            <a:off x="6984573"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0" name="Google Shape;210;p3"/>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1" name="Google Shape;211;p3"/>
          <p:cNvSpPr/>
          <p:nvPr/>
        </p:nvSpPr>
        <p:spPr>
          <a:xfrm>
            <a:off x="61607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2" name="Google Shape;212;p3"/>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3" name="Google Shape;213;p3"/>
          <p:cNvSpPr/>
          <p:nvPr/>
        </p:nvSpPr>
        <p:spPr>
          <a:xfrm>
            <a:off x="48922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4" name="Google Shape;214;p3"/>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5" name="Google Shape;215;p3"/>
          <p:cNvSpPr/>
          <p:nvPr/>
        </p:nvSpPr>
        <p:spPr>
          <a:xfrm>
            <a:off x="4489179" y="4206693"/>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6" name="Google Shape;216;p3"/>
          <p:cNvSpPr/>
          <p:nvPr/>
        </p:nvSpPr>
        <p:spPr>
          <a:xfrm rot="1920548">
            <a:off x="7236726"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7" name="Google Shape;217;p3"/>
          <p:cNvSpPr/>
          <p:nvPr/>
        </p:nvSpPr>
        <p:spPr>
          <a:xfrm>
            <a:off x="82632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8" name="Google Shape;218;p3"/>
          <p:cNvSpPr/>
          <p:nvPr/>
        </p:nvSpPr>
        <p:spPr>
          <a:xfrm rot="-5400000">
            <a:off x="76843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9" name="Google Shape;219;p3"/>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20" name="Google Shape;220;p3"/>
          <p:cNvSpPr/>
          <p:nvPr/>
        </p:nvSpPr>
        <p:spPr>
          <a:xfrm>
            <a:off x="50595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21" name="Google Shape;221;p3"/>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22" name="Google Shape;222;p3"/>
          <p:cNvSpPr/>
          <p:nvPr/>
        </p:nvSpPr>
        <p:spPr>
          <a:xfrm>
            <a:off x="1482765"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23" name="Google Shape;223;p3"/>
          <p:cNvSpPr/>
          <p:nvPr/>
        </p:nvSpPr>
        <p:spPr>
          <a:xfrm>
            <a:off x="9459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24" name="Google Shape;224;p3"/>
          <p:cNvSpPr/>
          <p:nvPr/>
        </p:nvSpPr>
        <p:spPr>
          <a:xfrm>
            <a:off x="22630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25" name="Google Shape;225;p3"/>
          <p:cNvSpPr/>
          <p:nvPr/>
        </p:nvSpPr>
        <p:spPr>
          <a:xfrm>
            <a:off x="17809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26" name="Google Shape;226;p3"/>
          <p:cNvSpPr/>
          <p:nvPr/>
        </p:nvSpPr>
        <p:spPr>
          <a:xfrm>
            <a:off x="17065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27" name="Google Shape;227;p3"/>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28" name="Google Shape;228;p3"/>
          <p:cNvSpPr/>
          <p:nvPr/>
        </p:nvSpPr>
        <p:spPr>
          <a:xfrm>
            <a:off x="4009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29" name="Google Shape;229;p3"/>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30" name="Google Shape;230;p3"/>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31" name="Google Shape;231;p3"/>
          <p:cNvSpPr/>
          <p:nvPr/>
        </p:nvSpPr>
        <p:spPr>
          <a:xfrm>
            <a:off x="32519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32" name="Google Shape;232;p3"/>
          <p:cNvSpPr/>
          <p:nvPr/>
        </p:nvSpPr>
        <p:spPr>
          <a:xfrm>
            <a:off x="3251978"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33" name="Google Shape;233;p3"/>
          <p:cNvSpPr/>
          <p:nvPr/>
        </p:nvSpPr>
        <p:spPr>
          <a:xfrm>
            <a:off x="2183974"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34" name="Google Shape;234;p3"/>
          <p:cNvSpPr/>
          <p:nvPr/>
        </p:nvSpPr>
        <p:spPr>
          <a:xfrm>
            <a:off x="39491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35" name="Google Shape;235;p3"/>
          <p:cNvSpPr/>
          <p:nvPr/>
        </p:nvSpPr>
        <p:spPr>
          <a:xfrm>
            <a:off x="13601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36" name="Google Shape;236;p3"/>
          <p:cNvSpPr/>
          <p:nvPr/>
        </p:nvSpPr>
        <p:spPr>
          <a:xfrm>
            <a:off x="37218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37" name="Google Shape;237;p3"/>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38" name="Google Shape;238;p3"/>
          <p:cNvSpPr/>
          <p:nvPr/>
        </p:nvSpPr>
        <p:spPr>
          <a:xfrm>
            <a:off x="40288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39" name="Google Shape;239;p3"/>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40" name="Google Shape;240;p3"/>
          <p:cNvSpPr/>
          <p:nvPr/>
        </p:nvSpPr>
        <p:spPr>
          <a:xfrm rot="1920548">
            <a:off x="2436125"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41" name="Google Shape;241;p3"/>
          <p:cNvSpPr/>
          <p:nvPr/>
        </p:nvSpPr>
        <p:spPr>
          <a:xfrm>
            <a:off x="34626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42" name="Google Shape;242;p3"/>
          <p:cNvSpPr/>
          <p:nvPr/>
        </p:nvSpPr>
        <p:spPr>
          <a:xfrm rot="-5400000">
            <a:off x="28837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43" name="Google Shape;243;p3"/>
          <p:cNvSpPr/>
          <p:nvPr/>
        </p:nvSpPr>
        <p:spPr>
          <a:xfrm>
            <a:off x="28590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44" name="Google Shape;244;p3"/>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45" name="Google Shape;245;p3"/>
          <p:cNvSpPr/>
          <p:nvPr/>
        </p:nvSpPr>
        <p:spPr>
          <a:xfrm>
            <a:off x="29818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246" name="Shape 246"/>
        <p:cNvGrpSpPr/>
        <p:nvPr/>
      </p:nvGrpSpPr>
      <p:grpSpPr>
        <a:xfrm>
          <a:off x="0" y="0"/>
          <a:ext cx="0" cy="0"/>
          <a:chOff x="0" y="0"/>
          <a:chExt cx="0" cy="0"/>
        </a:xfrm>
      </p:grpSpPr>
      <p:sp>
        <p:nvSpPr>
          <p:cNvPr id="247" name="Google Shape;247;p4"/>
          <p:cNvSpPr txBox="1"/>
          <p:nvPr>
            <p:ph idx="1" type="body"/>
          </p:nvPr>
        </p:nvSpPr>
        <p:spPr>
          <a:xfrm>
            <a:off x="2159325" y="2161800"/>
            <a:ext cx="4825500" cy="819900"/>
          </a:xfrm>
          <a:prstGeom prst="rect">
            <a:avLst/>
          </a:prstGeom>
        </p:spPr>
        <p:txBody>
          <a:bodyPr anchorCtr="0" anchor="ctr" bIns="91425" lIns="91425" spcFirstLastPara="1" rIns="91425" wrap="square" tIns="91425">
            <a:noAutofit/>
          </a:bodyPr>
          <a:lstStyle>
            <a:lvl1pPr indent="-387350" lvl="0" marL="457200" rtl="0" algn="ctr">
              <a:spcBef>
                <a:spcPts val="600"/>
              </a:spcBef>
              <a:spcAft>
                <a:spcPts val="0"/>
              </a:spcAft>
              <a:buClr>
                <a:srgbClr val="1C4587"/>
              </a:buClr>
              <a:buSzPts val="2500"/>
              <a:buChar char="✘"/>
              <a:defRPr b="1" sz="2500">
                <a:solidFill>
                  <a:srgbClr val="1C4587"/>
                </a:solidFill>
              </a:defRPr>
            </a:lvl1pPr>
            <a:lvl2pPr indent="-387350" lvl="1" marL="914400" rtl="0" algn="ctr">
              <a:spcBef>
                <a:spcPts val="0"/>
              </a:spcBef>
              <a:spcAft>
                <a:spcPts val="0"/>
              </a:spcAft>
              <a:buClr>
                <a:srgbClr val="1C4587"/>
              </a:buClr>
              <a:buSzPts val="2500"/>
              <a:buChar char="✗"/>
              <a:defRPr b="1" sz="2500">
                <a:solidFill>
                  <a:srgbClr val="1C4587"/>
                </a:solidFill>
              </a:defRPr>
            </a:lvl2pPr>
            <a:lvl3pPr indent="-387350" lvl="2" marL="1371600" rtl="0" algn="ctr">
              <a:spcBef>
                <a:spcPts val="0"/>
              </a:spcBef>
              <a:spcAft>
                <a:spcPts val="0"/>
              </a:spcAft>
              <a:buClr>
                <a:srgbClr val="1C4587"/>
              </a:buClr>
              <a:buSzPts val="2500"/>
              <a:buChar char="■"/>
              <a:defRPr b="1" sz="2500">
                <a:solidFill>
                  <a:srgbClr val="1C4587"/>
                </a:solidFill>
              </a:defRPr>
            </a:lvl3pPr>
            <a:lvl4pPr indent="-387350" lvl="3" marL="1828800" rtl="0" algn="ctr">
              <a:spcBef>
                <a:spcPts val="0"/>
              </a:spcBef>
              <a:spcAft>
                <a:spcPts val="0"/>
              </a:spcAft>
              <a:buClr>
                <a:srgbClr val="1C4587"/>
              </a:buClr>
              <a:buSzPts val="2500"/>
              <a:buChar char="●"/>
              <a:defRPr b="1" sz="2500">
                <a:solidFill>
                  <a:srgbClr val="1C4587"/>
                </a:solidFill>
              </a:defRPr>
            </a:lvl4pPr>
            <a:lvl5pPr indent="-387350" lvl="4" marL="2286000" rtl="0" algn="ctr">
              <a:spcBef>
                <a:spcPts val="0"/>
              </a:spcBef>
              <a:spcAft>
                <a:spcPts val="0"/>
              </a:spcAft>
              <a:buClr>
                <a:srgbClr val="1C4587"/>
              </a:buClr>
              <a:buSzPts val="2500"/>
              <a:buChar char="○"/>
              <a:defRPr b="1" sz="2500">
                <a:solidFill>
                  <a:srgbClr val="1C4587"/>
                </a:solidFill>
              </a:defRPr>
            </a:lvl5pPr>
            <a:lvl6pPr indent="-387350" lvl="5" marL="2743200" rtl="0" algn="ctr">
              <a:spcBef>
                <a:spcPts val="0"/>
              </a:spcBef>
              <a:spcAft>
                <a:spcPts val="0"/>
              </a:spcAft>
              <a:buClr>
                <a:srgbClr val="1C4587"/>
              </a:buClr>
              <a:buSzPts val="2500"/>
              <a:buChar char="■"/>
              <a:defRPr b="1" sz="2500">
                <a:solidFill>
                  <a:srgbClr val="1C4587"/>
                </a:solidFill>
              </a:defRPr>
            </a:lvl6pPr>
            <a:lvl7pPr indent="-387350" lvl="6" marL="3200400" rtl="0" algn="ctr">
              <a:spcBef>
                <a:spcPts val="0"/>
              </a:spcBef>
              <a:spcAft>
                <a:spcPts val="0"/>
              </a:spcAft>
              <a:buClr>
                <a:srgbClr val="1C4587"/>
              </a:buClr>
              <a:buSzPts val="2500"/>
              <a:buChar char="●"/>
              <a:defRPr b="1" sz="2500">
                <a:solidFill>
                  <a:srgbClr val="1C4587"/>
                </a:solidFill>
              </a:defRPr>
            </a:lvl7pPr>
            <a:lvl8pPr indent="-387350" lvl="7" marL="3657600" rtl="0" algn="ctr">
              <a:spcBef>
                <a:spcPts val="0"/>
              </a:spcBef>
              <a:spcAft>
                <a:spcPts val="0"/>
              </a:spcAft>
              <a:buClr>
                <a:srgbClr val="1C4587"/>
              </a:buClr>
              <a:buSzPts val="2500"/>
              <a:buChar char="○"/>
              <a:defRPr b="1" sz="2500">
                <a:solidFill>
                  <a:srgbClr val="1C4587"/>
                </a:solidFill>
              </a:defRPr>
            </a:lvl8pPr>
            <a:lvl9pPr indent="-387350" lvl="8" marL="4114800" rtl="0" algn="ctr">
              <a:spcBef>
                <a:spcPts val="0"/>
              </a:spcBef>
              <a:spcAft>
                <a:spcPts val="0"/>
              </a:spcAft>
              <a:buClr>
                <a:srgbClr val="1C4587"/>
              </a:buClr>
              <a:buSzPts val="2500"/>
              <a:buChar char="■"/>
              <a:defRPr b="1" sz="2500">
                <a:solidFill>
                  <a:srgbClr val="1C4587"/>
                </a:solidFill>
              </a:defRPr>
            </a:lvl9pPr>
          </a:lstStyle>
          <a:p/>
        </p:txBody>
      </p:sp>
      <p:sp>
        <p:nvSpPr>
          <p:cNvPr id="248" name="Google Shape;248;p4"/>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49" name="Google Shape;249;p4"/>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50" name="Google Shape;250;p4"/>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51" name="Google Shape;251;p4"/>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52" name="Google Shape;252;p4"/>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53" name="Google Shape;253;p4"/>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54" name="Google Shape;254;p4"/>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55" name="Google Shape;255;p4"/>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56" name="Google Shape;256;p4"/>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57" name="Google Shape;257;p4"/>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58" name="Google Shape;258;p4"/>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59" name="Google Shape;259;p4"/>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60" name="Google Shape;260;p4"/>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61" name="Google Shape;261;p4"/>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62" name="Google Shape;262;p4"/>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63" name="Google Shape;263;p4"/>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64" name="Google Shape;264;p4"/>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65" name="Google Shape;265;p4"/>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66" name="Google Shape;266;p4"/>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67" name="Google Shape;267;p4"/>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68" name="Google Shape;268;p4"/>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69" name="Google Shape;269;p4"/>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70" name="Google Shape;270;p4"/>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71" name="Google Shape;271;p4"/>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72" name="Google Shape;272;p4"/>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73" name="Google Shape;273;p4"/>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74" name="Google Shape;274;p4"/>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75" name="Google Shape;275;p4"/>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76" name="Google Shape;276;p4"/>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77" name="Google Shape;277;p4"/>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78" name="Google Shape;278;p4"/>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79" name="Google Shape;279;p4"/>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80" name="Google Shape;280;p4"/>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81" name="Google Shape;281;p4"/>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82" name="Google Shape;282;p4"/>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83" name="Google Shape;283;p4"/>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84" name="Google Shape;284;p4"/>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85" name="Google Shape;285;p4"/>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86" name="Google Shape;286;p4"/>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87" name="Google Shape;287;p4"/>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88" name="Google Shape;288;p4"/>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89" name="Google Shape;289;p4"/>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90" name="Shape 290"/>
        <p:cNvGrpSpPr/>
        <p:nvPr/>
      </p:nvGrpSpPr>
      <p:grpSpPr>
        <a:xfrm>
          <a:off x="0" y="0"/>
          <a:ext cx="0" cy="0"/>
          <a:chOff x="0" y="0"/>
          <a:chExt cx="0" cy="0"/>
        </a:xfrm>
      </p:grpSpPr>
      <p:sp>
        <p:nvSpPr>
          <p:cNvPr id="291" name="Google Shape;291;p5"/>
          <p:cNvSpPr txBox="1"/>
          <p:nvPr>
            <p:ph type="title"/>
          </p:nvPr>
        </p:nvSpPr>
        <p:spPr>
          <a:xfrm>
            <a:off x="729769" y="190783"/>
            <a:ext cx="6140400" cy="657000"/>
          </a:xfrm>
          <a:prstGeom prst="rect">
            <a:avLst/>
          </a:prstGeom>
        </p:spPr>
        <p:txBody>
          <a:bodyPr anchorCtr="0" anchor="b" bIns="91425" lIns="91425" spcFirstLastPara="1" rIns="91425" wrap="square" tIns="91425">
            <a:noAutofit/>
          </a:bodyPr>
          <a:lstStyle>
            <a:lvl1pPr lvl="0" rtl="0">
              <a:spcBef>
                <a:spcPts val="0"/>
              </a:spcBef>
              <a:spcAft>
                <a:spcPts val="0"/>
              </a:spcAft>
              <a:buSzPts val="1800"/>
              <a:buNone/>
              <a:defRPr sz="2700"/>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292" name="Google Shape;292;p5"/>
          <p:cNvSpPr txBox="1"/>
          <p:nvPr>
            <p:ph idx="1" type="body"/>
          </p:nvPr>
        </p:nvSpPr>
        <p:spPr>
          <a:xfrm>
            <a:off x="747925" y="1302837"/>
            <a:ext cx="6140400" cy="3610800"/>
          </a:xfrm>
          <a:prstGeom prst="rect">
            <a:avLst/>
          </a:prstGeom>
        </p:spPr>
        <p:txBody>
          <a:bodyPr anchorCtr="0" anchor="t" bIns="91425" lIns="91425" spcFirstLastPara="1" rIns="91425" wrap="square" tIns="91425">
            <a:noAutofit/>
          </a:bodyPr>
          <a:lstStyle>
            <a:lvl1pPr indent="-387350" lvl="0" marL="457200" rtl="0">
              <a:spcBef>
                <a:spcPts val="600"/>
              </a:spcBef>
              <a:spcAft>
                <a:spcPts val="0"/>
              </a:spcAft>
              <a:buSzPts val="2500"/>
              <a:buChar char="✘"/>
              <a:defRPr sz="2500"/>
            </a:lvl1pPr>
            <a:lvl2pPr indent="-355600" lvl="1" marL="914400" rtl="0">
              <a:spcBef>
                <a:spcPts val="0"/>
              </a:spcBef>
              <a:spcAft>
                <a:spcPts val="0"/>
              </a:spcAft>
              <a:buSzPts val="2000"/>
              <a:buChar char="✗"/>
              <a:defRPr/>
            </a:lvl2pPr>
            <a:lvl3pPr indent="-355600" lvl="2" marL="1371600" rtl="0">
              <a:spcBef>
                <a:spcPts val="0"/>
              </a:spcBef>
              <a:spcAft>
                <a:spcPts val="0"/>
              </a:spcAft>
              <a:buSzPts val="20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grpSp>
        <p:nvGrpSpPr>
          <p:cNvPr id="293" name="Google Shape;293;p5"/>
          <p:cNvGrpSpPr/>
          <p:nvPr/>
        </p:nvGrpSpPr>
        <p:grpSpPr>
          <a:xfrm>
            <a:off x="7442902" y="-91154"/>
            <a:ext cx="1796289" cy="5330574"/>
            <a:chOff x="6023725" y="842300"/>
            <a:chExt cx="1358150" cy="4030375"/>
          </a:xfrm>
        </p:grpSpPr>
        <p:sp>
          <p:nvSpPr>
            <p:cNvPr id="294" name="Google Shape;294;p5"/>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95" name="Google Shape;295;p5"/>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96" name="Google Shape;296;p5"/>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97" name="Google Shape;297;p5"/>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98" name="Google Shape;298;p5"/>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99" name="Google Shape;299;p5"/>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00" name="Google Shape;300;p5"/>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01" name="Google Shape;301;p5"/>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02" name="Google Shape;302;p5"/>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03" name="Google Shape;303;p5"/>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04" name="Google Shape;304;p5"/>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05" name="Google Shape;305;p5"/>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06" name="Google Shape;306;p5"/>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07" name="Google Shape;307;p5"/>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08" name="Google Shape;308;p5"/>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09" name="Google Shape;309;p5"/>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10" name="Google Shape;310;p5"/>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11" name="Google Shape;311;p5"/>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12" name="Google Shape;312;p5"/>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13" name="Google Shape;313;p5"/>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14" name="Google Shape;314;p5"/>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15" name="Google Shape;315;p5"/>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16" name="Google Shape;316;p5"/>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17" name="Google Shape;317;p5"/>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18" name="Google Shape;318;p5"/>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19" name="Google Shape;319;p5"/>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20" name="Google Shape;320;p5"/>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21" name="Google Shape;321;p5"/>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22" name="Google Shape;322;p5"/>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grpSp>
      <p:cxnSp>
        <p:nvCxnSpPr>
          <p:cNvPr id="323" name="Google Shape;323;p5"/>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324" name="Google Shape;324;p5"/>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25" name="Shape 325"/>
        <p:cNvGrpSpPr/>
        <p:nvPr/>
      </p:nvGrpSpPr>
      <p:grpSpPr>
        <a:xfrm>
          <a:off x="0" y="0"/>
          <a:ext cx="0" cy="0"/>
          <a:chOff x="0" y="0"/>
          <a:chExt cx="0" cy="0"/>
        </a:xfrm>
      </p:grpSpPr>
      <p:sp>
        <p:nvSpPr>
          <p:cNvPr id="326" name="Google Shape;326;p6"/>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327" name="Google Shape;327;p6"/>
          <p:cNvSpPr txBox="1"/>
          <p:nvPr>
            <p:ph idx="1" type="body"/>
          </p:nvPr>
        </p:nvSpPr>
        <p:spPr>
          <a:xfrm>
            <a:off x="747925" y="1363153"/>
            <a:ext cx="3159000" cy="3610800"/>
          </a:xfrm>
          <a:prstGeom prst="rect">
            <a:avLst/>
          </a:prstGeom>
        </p:spPr>
        <p:txBody>
          <a:bodyPr anchorCtr="0" anchor="t" bIns="91425" lIns="91425" spcFirstLastPara="1" rIns="91425" wrap="square" tIns="91425">
            <a:noAutofit/>
          </a:bodyPr>
          <a:lstStyle>
            <a:lvl1pPr indent="-368300" lvl="0" marL="457200" rtl="0">
              <a:spcBef>
                <a:spcPts val="600"/>
              </a:spcBef>
              <a:spcAft>
                <a:spcPts val="0"/>
              </a:spcAft>
              <a:buSzPts val="2200"/>
              <a:buChar char="✘"/>
              <a:defRPr sz="2200"/>
            </a:lvl1pPr>
            <a:lvl2pPr indent="-368300" lvl="1" marL="914400" rtl="0">
              <a:spcBef>
                <a:spcPts val="0"/>
              </a:spcBef>
              <a:spcAft>
                <a:spcPts val="0"/>
              </a:spcAft>
              <a:buSzPts val="2200"/>
              <a:buChar char="✗"/>
              <a:defRPr sz="2200"/>
            </a:lvl2pPr>
            <a:lvl3pPr indent="-368300" lvl="2" marL="1371600" rtl="0">
              <a:spcBef>
                <a:spcPts val="0"/>
              </a:spcBef>
              <a:spcAft>
                <a:spcPts val="0"/>
              </a:spcAft>
              <a:buSzPts val="2200"/>
              <a:buChar char="■"/>
              <a:defRPr sz="2200"/>
            </a:lvl3pPr>
            <a:lvl4pPr indent="-368300" lvl="3" marL="1828800" rtl="0">
              <a:spcBef>
                <a:spcPts val="0"/>
              </a:spcBef>
              <a:spcAft>
                <a:spcPts val="0"/>
              </a:spcAft>
              <a:buSzPts val="2200"/>
              <a:buChar char="●"/>
              <a:defRPr sz="2200"/>
            </a:lvl4pPr>
            <a:lvl5pPr indent="-368300" lvl="4" marL="2286000" rtl="0">
              <a:spcBef>
                <a:spcPts val="0"/>
              </a:spcBef>
              <a:spcAft>
                <a:spcPts val="0"/>
              </a:spcAft>
              <a:buSzPts val="2200"/>
              <a:buChar char="○"/>
              <a:defRPr sz="2200"/>
            </a:lvl5pPr>
            <a:lvl6pPr indent="-368300" lvl="5" marL="2743200" rtl="0">
              <a:spcBef>
                <a:spcPts val="0"/>
              </a:spcBef>
              <a:spcAft>
                <a:spcPts val="0"/>
              </a:spcAft>
              <a:buSzPts val="2200"/>
              <a:buChar char="■"/>
              <a:defRPr sz="2200"/>
            </a:lvl6pPr>
            <a:lvl7pPr indent="-368300" lvl="6" marL="3200400" rtl="0">
              <a:spcBef>
                <a:spcPts val="0"/>
              </a:spcBef>
              <a:spcAft>
                <a:spcPts val="0"/>
              </a:spcAft>
              <a:buSzPts val="2200"/>
              <a:buChar char="●"/>
              <a:defRPr sz="2200"/>
            </a:lvl7pPr>
            <a:lvl8pPr indent="-368300" lvl="7" marL="3657600" rtl="0">
              <a:spcBef>
                <a:spcPts val="0"/>
              </a:spcBef>
              <a:spcAft>
                <a:spcPts val="0"/>
              </a:spcAft>
              <a:buSzPts val="2200"/>
              <a:buChar char="○"/>
              <a:defRPr sz="2200"/>
            </a:lvl8pPr>
            <a:lvl9pPr indent="-368300" lvl="8" marL="4114800" rtl="0">
              <a:spcBef>
                <a:spcPts val="0"/>
              </a:spcBef>
              <a:spcAft>
                <a:spcPts val="0"/>
              </a:spcAft>
              <a:buSzPts val="2200"/>
              <a:buChar char="■"/>
              <a:defRPr sz="2200"/>
            </a:lvl9pPr>
          </a:lstStyle>
          <a:p/>
        </p:txBody>
      </p:sp>
      <p:sp>
        <p:nvSpPr>
          <p:cNvPr id="328" name="Google Shape;328;p6"/>
          <p:cNvSpPr txBox="1"/>
          <p:nvPr>
            <p:ph idx="2" type="body"/>
          </p:nvPr>
        </p:nvSpPr>
        <p:spPr>
          <a:xfrm>
            <a:off x="4097098" y="1363153"/>
            <a:ext cx="3159000" cy="3610800"/>
          </a:xfrm>
          <a:prstGeom prst="rect">
            <a:avLst/>
          </a:prstGeom>
        </p:spPr>
        <p:txBody>
          <a:bodyPr anchorCtr="0" anchor="t" bIns="91425" lIns="91425" spcFirstLastPara="1" rIns="91425" wrap="square" tIns="91425">
            <a:noAutofit/>
          </a:bodyPr>
          <a:lstStyle>
            <a:lvl1pPr indent="-368300" lvl="0" marL="457200" rtl="0">
              <a:spcBef>
                <a:spcPts val="600"/>
              </a:spcBef>
              <a:spcAft>
                <a:spcPts val="0"/>
              </a:spcAft>
              <a:buSzPts val="2200"/>
              <a:buChar char="✘"/>
              <a:defRPr sz="2200"/>
            </a:lvl1pPr>
            <a:lvl2pPr indent="-368300" lvl="1" marL="914400" rtl="0">
              <a:spcBef>
                <a:spcPts val="0"/>
              </a:spcBef>
              <a:spcAft>
                <a:spcPts val="0"/>
              </a:spcAft>
              <a:buSzPts val="2200"/>
              <a:buChar char="✗"/>
              <a:defRPr sz="2200"/>
            </a:lvl2pPr>
            <a:lvl3pPr indent="-368300" lvl="2" marL="1371600" rtl="0">
              <a:spcBef>
                <a:spcPts val="0"/>
              </a:spcBef>
              <a:spcAft>
                <a:spcPts val="0"/>
              </a:spcAft>
              <a:buSzPts val="2200"/>
              <a:buChar char="■"/>
              <a:defRPr sz="2200"/>
            </a:lvl3pPr>
            <a:lvl4pPr indent="-368300" lvl="3" marL="1828800" rtl="0">
              <a:spcBef>
                <a:spcPts val="0"/>
              </a:spcBef>
              <a:spcAft>
                <a:spcPts val="0"/>
              </a:spcAft>
              <a:buSzPts val="2200"/>
              <a:buChar char="●"/>
              <a:defRPr sz="2200"/>
            </a:lvl4pPr>
            <a:lvl5pPr indent="-368300" lvl="4" marL="2286000" rtl="0">
              <a:spcBef>
                <a:spcPts val="0"/>
              </a:spcBef>
              <a:spcAft>
                <a:spcPts val="0"/>
              </a:spcAft>
              <a:buSzPts val="2200"/>
              <a:buChar char="○"/>
              <a:defRPr sz="2200"/>
            </a:lvl5pPr>
            <a:lvl6pPr indent="-368300" lvl="5" marL="2743200" rtl="0">
              <a:spcBef>
                <a:spcPts val="0"/>
              </a:spcBef>
              <a:spcAft>
                <a:spcPts val="0"/>
              </a:spcAft>
              <a:buSzPts val="2200"/>
              <a:buChar char="■"/>
              <a:defRPr sz="2200"/>
            </a:lvl6pPr>
            <a:lvl7pPr indent="-368300" lvl="6" marL="3200400" rtl="0">
              <a:spcBef>
                <a:spcPts val="0"/>
              </a:spcBef>
              <a:spcAft>
                <a:spcPts val="0"/>
              </a:spcAft>
              <a:buSzPts val="2200"/>
              <a:buChar char="●"/>
              <a:defRPr sz="2200"/>
            </a:lvl7pPr>
            <a:lvl8pPr indent="-368300" lvl="7" marL="3657600" rtl="0">
              <a:spcBef>
                <a:spcPts val="0"/>
              </a:spcBef>
              <a:spcAft>
                <a:spcPts val="0"/>
              </a:spcAft>
              <a:buSzPts val="2200"/>
              <a:buChar char="○"/>
              <a:defRPr sz="2200"/>
            </a:lvl8pPr>
            <a:lvl9pPr indent="-368300" lvl="8" marL="4114800" rtl="0">
              <a:spcBef>
                <a:spcPts val="0"/>
              </a:spcBef>
              <a:spcAft>
                <a:spcPts val="0"/>
              </a:spcAft>
              <a:buSzPts val="2200"/>
              <a:buChar char="■"/>
              <a:defRPr sz="2200"/>
            </a:lvl9pPr>
          </a:lstStyle>
          <a:p/>
        </p:txBody>
      </p:sp>
      <p:grpSp>
        <p:nvGrpSpPr>
          <p:cNvPr id="329" name="Google Shape;329;p6"/>
          <p:cNvGrpSpPr/>
          <p:nvPr/>
        </p:nvGrpSpPr>
        <p:grpSpPr>
          <a:xfrm>
            <a:off x="7442902" y="-91154"/>
            <a:ext cx="1796289" cy="5330574"/>
            <a:chOff x="6023725" y="842300"/>
            <a:chExt cx="1358150" cy="4030375"/>
          </a:xfrm>
        </p:grpSpPr>
        <p:sp>
          <p:nvSpPr>
            <p:cNvPr id="330" name="Google Shape;330;p6"/>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6"/>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6"/>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6"/>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6"/>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6"/>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6"/>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6"/>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6"/>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6"/>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6"/>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6"/>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6"/>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6"/>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6"/>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6"/>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6"/>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6"/>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6"/>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6"/>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6"/>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6"/>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6"/>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6"/>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6"/>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6"/>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6"/>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6"/>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6"/>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359" name="Google Shape;359;p6"/>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360" name="Google Shape;360;p6"/>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361" name="Shape 361"/>
        <p:cNvGrpSpPr/>
        <p:nvPr/>
      </p:nvGrpSpPr>
      <p:grpSpPr>
        <a:xfrm>
          <a:off x="0" y="0"/>
          <a:ext cx="0" cy="0"/>
          <a:chOff x="0" y="0"/>
          <a:chExt cx="0" cy="0"/>
        </a:xfrm>
      </p:grpSpPr>
      <p:sp>
        <p:nvSpPr>
          <p:cNvPr id="362" name="Google Shape;362;p7"/>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363" name="Google Shape;363;p7"/>
          <p:cNvSpPr txBox="1"/>
          <p:nvPr>
            <p:ph idx="1" type="body"/>
          </p:nvPr>
        </p:nvSpPr>
        <p:spPr>
          <a:xfrm>
            <a:off x="747925" y="1308875"/>
            <a:ext cx="2097900" cy="3617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64" name="Google Shape;364;p7"/>
          <p:cNvSpPr txBox="1"/>
          <p:nvPr>
            <p:ph idx="2" type="body"/>
          </p:nvPr>
        </p:nvSpPr>
        <p:spPr>
          <a:xfrm>
            <a:off x="2953087" y="1308875"/>
            <a:ext cx="2097900" cy="3617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65" name="Google Shape;365;p7"/>
          <p:cNvSpPr txBox="1"/>
          <p:nvPr>
            <p:ph idx="3" type="body"/>
          </p:nvPr>
        </p:nvSpPr>
        <p:spPr>
          <a:xfrm>
            <a:off x="5158248" y="1308875"/>
            <a:ext cx="2097900" cy="3617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grpSp>
        <p:nvGrpSpPr>
          <p:cNvPr id="366" name="Google Shape;366;p7"/>
          <p:cNvGrpSpPr/>
          <p:nvPr/>
        </p:nvGrpSpPr>
        <p:grpSpPr>
          <a:xfrm>
            <a:off x="7442902" y="-91154"/>
            <a:ext cx="1796289" cy="5330574"/>
            <a:chOff x="6023725" y="842300"/>
            <a:chExt cx="1358150" cy="4030375"/>
          </a:xfrm>
        </p:grpSpPr>
        <p:sp>
          <p:nvSpPr>
            <p:cNvPr id="367" name="Google Shape;367;p7"/>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7"/>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7"/>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7"/>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7"/>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7"/>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7"/>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7"/>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7"/>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7"/>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7"/>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7"/>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7"/>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7"/>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7"/>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7"/>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7"/>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7"/>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7"/>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7"/>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7"/>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7"/>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7"/>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7"/>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7"/>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7"/>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7"/>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7"/>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7"/>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396" name="Google Shape;396;p7"/>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397" name="Google Shape;397;p7"/>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98" name="Shape 398"/>
        <p:cNvGrpSpPr/>
        <p:nvPr/>
      </p:nvGrpSpPr>
      <p:grpSpPr>
        <a:xfrm>
          <a:off x="0" y="0"/>
          <a:ext cx="0" cy="0"/>
          <a:chOff x="0" y="0"/>
          <a:chExt cx="0" cy="0"/>
        </a:xfrm>
      </p:grpSpPr>
      <p:sp>
        <p:nvSpPr>
          <p:cNvPr id="399" name="Google Shape;399;p8"/>
          <p:cNvSpPr txBox="1"/>
          <p:nvPr>
            <p:ph type="title"/>
          </p:nvPr>
        </p:nvSpPr>
        <p:spPr>
          <a:xfrm>
            <a:off x="747925" y="225025"/>
            <a:ext cx="67788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grpSp>
        <p:nvGrpSpPr>
          <p:cNvPr id="400" name="Google Shape;400;p8"/>
          <p:cNvGrpSpPr/>
          <p:nvPr/>
        </p:nvGrpSpPr>
        <p:grpSpPr>
          <a:xfrm>
            <a:off x="7442902" y="-91154"/>
            <a:ext cx="1796289" cy="5330574"/>
            <a:chOff x="6023725" y="842300"/>
            <a:chExt cx="1358150" cy="4030375"/>
          </a:xfrm>
        </p:grpSpPr>
        <p:sp>
          <p:nvSpPr>
            <p:cNvPr id="401" name="Google Shape;401;p8"/>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8"/>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8"/>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8"/>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8"/>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8"/>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8"/>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8"/>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8"/>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8"/>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8"/>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8"/>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8"/>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8"/>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8"/>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8"/>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8"/>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8"/>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8"/>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8"/>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8"/>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8"/>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8"/>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8"/>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8"/>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8"/>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8"/>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8"/>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8"/>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30" name="Google Shape;430;p8"/>
          <p:cNvCxnSpPr/>
          <p:nvPr/>
        </p:nvCxnSpPr>
        <p:spPr>
          <a:xfrm>
            <a:off x="850475" y="1031425"/>
            <a:ext cx="6724200" cy="0"/>
          </a:xfrm>
          <a:prstGeom prst="straightConnector1">
            <a:avLst/>
          </a:prstGeom>
          <a:noFill/>
          <a:ln cap="rnd" cmpd="sng" w="19050">
            <a:solidFill>
              <a:srgbClr val="A4C2F4"/>
            </a:solidFill>
            <a:prstDash val="dash"/>
            <a:round/>
            <a:headEnd len="med" w="med" type="none"/>
            <a:tailEnd len="med" w="med" type="none"/>
          </a:ln>
        </p:spPr>
      </p:cxnSp>
      <p:sp>
        <p:nvSpPr>
          <p:cNvPr id="431" name="Google Shape;431;p8"/>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2" name="Shape 432"/>
        <p:cNvGrpSpPr/>
        <p:nvPr/>
      </p:nvGrpSpPr>
      <p:grpSpPr>
        <a:xfrm>
          <a:off x="0" y="0"/>
          <a:ext cx="0" cy="0"/>
          <a:chOff x="0" y="0"/>
          <a:chExt cx="0" cy="0"/>
        </a:xfrm>
      </p:grpSpPr>
      <p:sp>
        <p:nvSpPr>
          <p:cNvPr id="433" name="Google Shape;433;p9"/>
          <p:cNvSpPr txBox="1"/>
          <p:nvPr>
            <p:ph idx="1" type="body"/>
          </p:nvPr>
        </p:nvSpPr>
        <p:spPr>
          <a:xfrm>
            <a:off x="457200" y="116284"/>
            <a:ext cx="8229600" cy="519600"/>
          </a:xfrm>
          <a:prstGeom prst="rect">
            <a:avLst/>
          </a:prstGeom>
        </p:spPr>
        <p:txBody>
          <a:bodyPr anchorCtr="0" anchor="t" bIns="91425" lIns="91425" spcFirstLastPara="1" rIns="91425" wrap="square" tIns="91425">
            <a:noAutofit/>
          </a:bodyPr>
          <a:lstStyle>
            <a:lvl1pPr indent="-228600" lvl="0" marL="457200" rtl="0" algn="ctr">
              <a:spcBef>
                <a:spcPts val="400"/>
              </a:spcBef>
              <a:spcAft>
                <a:spcPts val="0"/>
              </a:spcAft>
              <a:buClr>
                <a:srgbClr val="0069BF"/>
              </a:buClr>
              <a:buSzPts val="2400"/>
              <a:buFont typeface="Viga"/>
              <a:buNone/>
              <a:defRPr sz="2400">
                <a:solidFill>
                  <a:srgbClr val="0069BF"/>
                </a:solidFill>
                <a:latin typeface="Viga"/>
                <a:ea typeface="Viga"/>
                <a:cs typeface="Viga"/>
                <a:sym typeface="Viga"/>
              </a:defRPr>
            </a:lvl1pPr>
          </a:lstStyle>
          <a:p/>
        </p:txBody>
      </p:sp>
      <p:sp>
        <p:nvSpPr>
          <p:cNvPr id="434" name="Google Shape;434;p9"/>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35" name="Google Shape;435;p9"/>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36" name="Google Shape;436;p9"/>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37" name="Google Shape;437;p9"/>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38" name="Google Shape;438;p9"/>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39" name="Google Shape;439;p9"/>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40" name="Google Shape;440;p9"/>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41" name="Google Shape;441;p9"/>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42" name="Google Shape;442;p9"/>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43" name="Google Shape;443;p9"/>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44" name="Google Shape;444;p9"/>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45" name="Google Shape;445;p9"/>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46" name="Google Shape;446;p9"/>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47" name="Google Shape;447;p9"/>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48" name="Google Shape;448;p9"/>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49" name="Google Shape;449;p9"/>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50" name="Google Shape;450;p9"/>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51" name="Google Shape;451;p9"/>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52" name="Google Shape;452;p9"/>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53" name="Google Shape;453;p9"/>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54" name="Google Shape;454;p9"/>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55" name="Google Shape;455;p9"/>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56" name="Google Shape;456;p9"/>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57" name="Google Shape;457;p9"/>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58" name="Google Shape;458;p9"/>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59" name="Google Shape;459;p9"/>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60" name="Google Shape;460;p9"/>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61" name="Google Shape;461;p9"/>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62" name="Google Shape;462;p9"/>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63" name="Google Shape;463;p9"/>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64" name="Google Shape;464;p9"/>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65" name="Google Shape;465;p9"/>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66" name="Google Shape;466;p9"/>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67" name="Google Shape;467;p9"/>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68" name="Google Shape;468;p9"/>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69" name="Google Shape;469;p9"/>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70" name="Google Shape;470;p9"/>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71" name="Google Shape;471;p9"/>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72" name="Google Shape;472;p9"/>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73" name="Google Shape;473;p9"/>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74" name="Google Shape;474;p9"/>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75" name="Google Shape;475;p9"/>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76" name="Shape 476"/>
        <p:cNvGrpSpPr/>
        <p:nvPr/>
      </p:nvGrpSpPr>
      <p:grpSpPr>
        <a:xfrm>
          <a:off x="0" y="0"/>
          <a:ext cx="0" cy="0"/>
          <a:chOff x="0" y="0"/>
          <a:chExt cx="0" cy="0"/>
        </a:xfrm>
      </p:grpSpPr>
      <p:sp>
        <p:nvSpPr>
          <p:cNvPr id="477" name="Google Shape;477;p10"/>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78" name="Google Shape;478;p10"/>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79" name="Google Shape;479;p10"/>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80" name="Google Shape;480;p10"/>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81" name="Google Shape;481;p10"/>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82" name="Google Shape;482;p10"/>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83" name="Google Shape;483;p10"/>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84" name="Google Shape;484;p10"/>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85" name="Google Shape;485;p10"/>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86" name="Google Shape;486;p10"/>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87" name="Google Shape;487;p10"/>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88" name="Google Shape;488;p10"/>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89" name="Google Shape;489;p10"/>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90" name="Google Shape;490;p10"/>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91" name="Google Shape;491;p10"/>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92" name="Google Shape;492;p10"/>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93" name="Google Shape;493;p10"/>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94" name="Google Shape;494;p10"/>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95" name="Google Shape;495;p10"/>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96" name="Google Shape;496;p10"/>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97" name="Google Shape;497;p10"/>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98" name="Google Shape;498;p10"/>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99" name="Google Shape;499;p10"/>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00" name="Google Shape;500;p10"/>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01" name="Google Shape;501;p10"/>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02" name="Google Shape;502;p10"/>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03" name="Google Shape;503;p10"/>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04" name="Google Shape;504;p10"/>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05" name="Google Shape;505;p10"/>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06" name="Google Shape;506;p10"/>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07" name="Google Shape;507;p10"/>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08" name="Google Shape;508;p10"/>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09" name="Google Shape;509;p10"/>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10" name="Google Shape;510;p10"/>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11" name="Google Shape;511;p10"/>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12" name="Google Shape;512;p10"/>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13" name="Google Shape;513;p10"/>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14" name="Google Shape;514;p10"/>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15" name="Google Shape;515;p10"/>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16" name="Google Shape;516;p10"/>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17" name="Google Shape;517;p10"/>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18" name="Google Shape;518;p10"/>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
    <p:spTree>
      <p:nvGrpSpPr>
        <p:cNvPr id="519" name="Shape 519"/>
        <p:cNvGrpSpPr/>
        <p:nvPr/>
      </p:nvGrpSpPr>
      <p:grpSpPr>
        <a:xfrm>
          <a:off x="0" y="0"/>
          <a:ext cx="0" cy="0"/>
          <a:chOff x="0" y="0"/>
          <a:chExt cx="0" cy="0"/>
        </a:xfrm>
      </p:grpSpPr>
      <p:sp>
        <p:nvSpPr>
          <p:cNvPr id="520" name="Google Shape;520;p11"/>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showMasterSp="0">
  <p:cSld name="TITLE_2">
    <p:spTree>
      <p:nvGrpSpPr>
        <p:cNvPr id="521" name="Shape 521"/>
        <p:cNvGrpSpPr/>
        <p:nvPr/>
      </p:nvGrpSpPr>
      <p:grpSpPr>
        <a:xfrm>
          <a:off x="0" y="0"/>
          <a:ext cx="0" cy="0"/>
          <a:chOff x="0" y="0"/>
          <a:chExt cx="0" cy="0"/>
        </a:xfrm>
      </p:grpSpPr>
      <p:grpSp>
        <p:nvGrpSpPr>
          <p:cNvPr id="522" name="Google Shape;522;p12"/>
          <p:cNvGrpSpPr/>
          <p:nvPr/>
        </p:nvGrpSpPr>
        <p:grpSpPr>
          <a:xfrm>
            <a:off x="-78" y="-6350"/>
            <a:ext cx="9144178" cy="5149935"/>
            <a:chOff x="-104" y="-8467"/>
            <a:chExt cx="12192237" cy="6866580"/>
          </a:xfrm>
        </p:grpSpPr>
        <p:cxnSp>
          <p:nvCxnSpPr>
            <p:cNvPr id="523" name="Google Shape;523;p12"/>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524" name="Google Shape;524;p12"/>
            <p:cNvCxnSpPr/>
            <p:nvPr/>
          </p:nvCxnSpPr>
          <p:spPr>
            <a:xfrm flipH="1">
              <a:off x="7425125" y="3681413"/>
              <a:ext cx="4763700" cy="3176700"/>
            </a:xfrm>
            <a:prstGeom prst="straightConnector1">
              <a:avLst/>
            </a:prstGeom>
            <a:noFill/>
            <a:ln cap="flat" cmpd="sng" w="9525">
              <a:solidFill>
                <a:srgbClr val="D8D8D8"/>
              </a:solidFill>
              <a:prstDash val="solid"/>
              <a:round/>
              <a:headEnd len="sm" w="sm" type="none"/>
              <a:tailEnd len="sm" w="sm" type="none"/>
            </a:ln>
          </p:spPr>
        </p:cxnSp>
        <p:sp>
          <p:nvSpPr>
            <p:cNvPr id="525" name="Google Shape;525;p12"/>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020"/>
              </a:schemeClr>
            </a:solidFill>
            <a:ln>
              <a:noFill/>
            </a:ln>
          </p:spPr>
        </p:sp>
        <p:sp>
          <p:nvSpPr>
            <p:cNvPr id="526" name="Google Shape;526;p12"/>
            <p:cNvSpPr/>
            <p:nvPr/>
          </p:nvSpPr>
          <p:spPr>
            <a:xfrm>
              <a:off x="9603442" y="-8467"/>
              <a:ext cx="258617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527" name="Google Shape;527;p12"/>
            <p:cNvSpPr/>
            <p:nvPr/>
          </p:nvSpPr>
          <p:spPr>
            <a:xfrm>
              <a:off x="8932333" y="3048000"/>
              <a:ext cx="3259800" cy="3810000"/>
            </a:xfrm>
            <a:prstGeom prst="triangle">
              <a:avLst>
                <a:gd fmla="val 100000" name="adj"/>
              </a:avLst>
            </a:prstGeom>
            <a:solidFill>
              <a:schemeClr val="accent2">
                <a:alpha val="7098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8" name="Google Shape;528;p12"/>
            <p:cNvSpPr/>
            <p:nvPr/>
          </p:nvSpPr>
          <p:spPr>
            <a:xfrm>
              <a:off x="9334500" y="-8467"/>
              <a:ext cx="2850868"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D57D05">
                <a:alpha val="69020"/>
              </a:srgbClr>
            </a:solidFill>
            <a:ln>
              <a:noFill/>
            </a:ln>
          </p:spPr>
        </p:sp>
        <p:sp>
          <p:nvSpPr>
            <p:cNvPr id="529" name="Google Shape;529;p12"/>
            <p:cNvSpPr/>
            <p:nvPr/>
          </p:nvSpPr>
          <p:spPr>
            <a:xfrm>
              <a:off x="10898730" y="-8467"/>
              <a:ext cx="1290094" cy="6858000"/>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117BF6">
                <a:alpha val="69020"/>
              </a:srgbClr>
            </a:solidFill>
            <a:ln>
              <a:noFill/>
            </a:ln>
          </p:spPr>
        </p:sp>
        <p:sp>
          <p:nvSpPr>
            <p:cNvPr id="530" name="Google Shape;530;p12"/>
            <p:cNvSpPr/>
            <p:nvPr/>
          </p:nvSpPr>
          <p:spPr>
            <a:xfrm>
              <a:off x="10938999" y="-8467"/>
              <a:ext cx="1249825" cy="6858000"/>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3919"/>
              </a:schemeClr>
            </a:solidFill>
            <a:ln>
              <a:noFill/>
            </a:ln>
          </p:spPr>
        </p:sp>
        <p:sp>
          <p:nvSpPr>
            <p:cNvPr id="531" name="Google Shape;531;p12"/>
            <p:cNvSpPr/>
            <p:nvPr/>
          </p:nvSpPr>
          <p:spPr>
            <a:xfrm>
              <a:off x="10371666" y="3589867"/>
              <a:ext cx="1817100" cy="3268200"/>
            </a:xfrm>
            <a:prstGeom prst="triangle">
              <a:avLst>
                <a:gd fmla="val 100000" name="adj"/>
              </a:avLst>
            </a:prstGeom>
            <a:solidFill>
              <a:schemeClr val="accent1">
                <a:alpha val="8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2" name="Google Shape;532;p12"/>
            <p:cNvSpPr/>
            <p:nvPr/>
          </p:nvSpPr>
          <p:spPr>
            <a:xfrm rot="10800000">
              <a:off x="-104" y="54"/>
              <a:ext cx="842700" cy="5666100"/>
            </a:xfrm>
            <a:prstGeom prst="triangle">
              <a:avLst>
                <a:gd fmla="val 100000" name="adj"/>
              </a:avLst>
            </a:prstGeom>
            <a:solidFill>
              <a:schemeClr val="accent1">
                <a:alpha val="839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33" name="Google Shape;533;p12"/>
          <p:cNvSpPr txBox="1"/>
          <p:nvPr>
            <p:ph type="ctrTitle"/>
          </p:nvPr>
        </p:nvSpPr>
        <p:spPr>
          <a:xfrm>
            <a:off x="1130300" y="1803400"/>
            <a:ext cx="5825100" cy="1234800"/>
          </a:xfrm>
          <a:prstGeom prst="rect">
            <a:avLst/>
          </a:prstGeom>
          <a:noFill/>
          <a:ln>
            <a:noFill/>
          </a:ln>
        </p:spPr>
        <p:txBody>
          <a:bodyPr anchorCtr="0" anchor="b" bIns="45700" lIns="91425" spcFirstLastPara="1" rIns="91425" wrap="square" tIns="45700">
            <a:noAutofit/>
          </a:bodyPr>
          <a:lstStyle>
            <a:lvl1pPr lvl="0" rtl="0" algn="r">
              <a:lnSpc>
                <a:spcPct val="100000"/>
              </a:lnSpc>
              <a:spcBef>
                <a:spcPts val="0"/>
              </a:spcBef>
              <a:spcAft>
                <a:spcPts val="0"/>
              </a:spcAft>
              <a:buClr>
                <a:schemeClr val="accent1"/>
              </a:buClr>
              <a:buSzPts val="4100"/>
              <a:buFont typeface="Trebuchet MS"/>
              <a:buNone/>
              <a:defRPr sz="4100">
                <a:solidFill>
                  <a:schemeClr val="accen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34" name="Google Shape;534;p12"/>
          <p:cNvSpPr txBox="1"/>
          <p:nvPr>
            <p:ph idx="1" type="subTitle"/>
          </p:nvPr>
        </p:nvSpPr>
        <p:spPr>
          <a:xfrm>
            <a:off x="1130300" y="3038125"/>
            <a:ext cx="5825100" cy="822600"/>
          </a:xfrm>
          <a:prstGeom prst="rect">
            <a:avLst/>
          </a:prstGeom>
          <a:noFill/>
          <a:ln>
            <a:noFill/>
          </a:ln>
        </p:spPr>
        <p:txBody>
          <a:bodyPr anchorCtr="0" anchor="t" bIns="45700" lIns="91425" spcFirstLastPara="1" rIns="91425" wrap="square" tIns="45700">
            <a:noAutofit/>
          </a:bodyPr>
          <a:lstStyle>
            <a:lvl1pPr lvl="0" rtl="0" algn="r">
              <a:lnSpc>
                <a:spcPct val="100000"/>
              </a:lnSpc>
              <a:spcBef>
                <a:spcPts val="800"/>
              </a:spcBef>
              <a:spcAft>
                <a:spcPts val="0"/>
              </a:spcAft>
              <a:buSzPts val="1100"/>
              <a:buNone/>
              <a:defRPr>
                <a:solidFill>
                  <a:srgbClr val="7F7F7F"/>
                </a:solidFill>
              </a:defRPr>
            </a:lvl1pPr>
            <a:lvl2pPr lvl="1" rtl="0" algn="ctr">
              <a:lnSpc>
                <a:spcPct val="100000"/>
              </a:lnSpc>
              <a:spcBef>
                <a:spcPts val="800"/>
              </a:spcBef>
              <a:spcAft>
                <a:spcPts val="0"/>
              </a:spcAft>
              <a:buSzPts val="1000"/>
              <a:buNone/>
              <a:defRPr>
                <a:solidFill>
                  <a:srgbClr val="888888"/>
                </a:solidFill>
              </a:defRPr>
            </a:lvl2pPr>
            <a:lvl3pPr lvl="2" rtl="0" algn="ctr">
              <a:lnSpc>
                <a:spcPct val="100000"/>
              </a:lnSpc>
              <a:spcBef>
                <a:spcPts val="800"/>
              </a:spcBef>
              <a:spcAft>
                <a:spcPts val="0"/>
              </a:spcAft>
              <a:buSzPts val="800"/>
              <a:buNone/>
              <a:defRPr>
                <a:solidFill>
                  <a:srgbClr val="888888"/>
                </a:solidFill>
              </a:defRPr>
            </a:lvl3pPr>
            <a:lvl4pPr lvl="3" rtl="0" algn="ctr">
              <a:lnSpc>
                <a:spcPct val="100000"/>
              </a:lnSpc>
              <a:spcBef>
                <a:spcPts val="800"/>
              </a:spcBef>
              <a:spcAft>
                <a:spcPts val="0"/>
              </a:spcAft>
              <a:buSzPts val="800"/>
              <a:buNone/>
              <a:defRPr>
                <a:solidFill>
                  <a:srgbClr val="888888"/>
                </a:solidFill>
              </a:defRPr>
            </a:lvl4pPr>
            <a:lvl5pPr lvl="4" rtl="0" algn="ctr">
              <a:lnSpc>
                <a:spcPct val="100000"/>
              </a:lnSpc>
              <a:spcBef>
                <a:spcPts val="800"/>
              </a:spcBef>
              <a:spcAft>
                <a:spcPts val="0"/>
              </a:spcAft>
              <a:buSzPts val="800"/>
              <a:buNone/>
              <a:defRPr>
                <a:solidFill>
                  <a:srgbClr val="888888"/>
                </a:solidFill>
              </a:defRPr>
            </a:lvl5pPr>
            <a:lvl6pPr lvl="5" rtl="0" algn="ctr">
              <a:lnSpc>
                <a:spcPct val="100000"/>
              </a:lnSpc>
              <a:spcBef>
                <a:spcPts val="800"/>
              </a:spcBef>
              <a:spcAft>
                <a:spcPts val="0"/>
              </a:spcAft>
              <a:buSzPts val="800"/>
              <a:buNone/>
              <a:defRPr>
                <a:solidFill>
                  <a:srgbClr val="888888"/>
                </a:solidFill>
              </a:defRPr>
            </a:lvl6pPr>
            <a:lvl7pPr lvl="6" rtl="0" algn="ctr">
              <a:lnSpc>
                <a:spcPct val="100000"/>
              </a:lnSpc>
              <a:spcBef>
                <a:spcPts val="800"/>
              </a:spcBef>
              <a:spcAft>
                <a:spcPts val="0"/>
              </a:spcAft>
              <a:buSzPts val="800"/>
              <a:buNone/>
              <a:defRPr>
                <a:solidFill>
                  <a:srgbClr val="888888"/>
                </a:solidFill>
              </a:defRPr>
            </a:lvl7pPr>
            <a:lvl8pPr lvl="7" rtl="0" algn="ctr">
              <a:lnSpc>
                <a:spcPct val="100000"/>
              </a:lnSpc>
              <a:spcBef>
                <a:spcPts val="800"/>
              </a:spcBef>
              <a:spcAft>
                <a:spcPts val="0"/>
              </a:spcAft>
              <a:buSzPts val="800"/>
              <a:buNone/>
              <a:defRPr>
                <a:solidFill>
                  <a:srgbClr val="888888"/>
                </a:solidFill>
              </a:defRPr>
            </a:lvl8pPr>
            <a:lvl9pPr lvl="8" rtl="0" algn="ctr">
              <a:lnSpc>
                <a:spcPct val="100000"/>
              </a:lnSpc>
              <a:spcBef>
                <a:spcPts val="800"/>
              </a:spcBef>
              <a:spcAft>
                <a:spcPts val="0"/>
              </a:spcAft>
              <a:buSzPts val="800"/>
              <a:buNone/>
              <a:defRPr>
                <a:solidFill>
                  <a:srgbClr val="888888"/>
                </a:solidFill>
              </a:defRPr>
            </a:lvl9pPr>
          </a:lstStyle>
          <a:p/>
        </p:txBody>
      </p:sp>
      <p:sp>
        <p:nvSpPr>
          <p:cNvPr id="535" name="Google Shape;535;p12"/>
          <p:cNvSpPr txBox="1"/>
          <p:nvPr>
            <p:ph idx="10" type="dt"/>
          </p:nvPr>
        </p:nvSpPr>
        <p:spPr>
          <a:xfrm>
            <a:off x="5403850" y="4531022"/>
            <a:ext cx="684000" cy="273900"/>
          </a:xfrm>
          <a:prstGeom prst="rect">
            <a:avLst/>
          </a:prstGeom>
          <a:noFill/>
          <a:ln>
            <a:noFill/>
          </a:ln>
        </p:spPr>
        <p:txBody>
          <a:bodyPr anchorCtr="0" anchor="ctr" bIns="45700" lIns="91425" spcFirstLastPara="1" rIns="91425" wrap="square" tIns="45700">
            <a:noAutofit/>
          </a:bodyPr>
          <a:lstStyle>
            <a:lvl1pPr lvl="0" rtl="0" algn="r">
              <a:lnSpc>
                <a:spcPct val="100000"/>
              </a:lnSpc>
              <a:spcBef>
                <a:spcPts val="0"/>
              </a:spcBef>
              <a:spcAft>
                <a:spcPts val="0"/>
              </a:spcAft>
              <a:buSzPts val="1400"/>
              <a:buNone/>
              <a:defRPr sz="1400"/>
            </a:lvl1pPr>
            <a:lvl2pPr lvl="1" rtl="0" algn="l">
              <a:lnSpc>
                <a:spcPct val="100000"/>
              </a:lnSpc>
              <a:spcBef>
                <a:spcPts val="0"/>
              </a:spcBef>
              <a:spcAft>
                <a:spcPts val="0"/>
              </a:spcAft>
              <a:buSzPts val="1400"/>
              <a:buNone/>
              <a:defRPr sz="1400"/>
            </a:lvl2pPr>
            <a:lvl3pPr lvl="2" rtl="0" algn="l">
              <a:lnSpc>
                <a:spcPct val="100000"/>
              </a:lnSpc>
              <a:spcBef>
                <a:spcPts val="0"/>
              </a:spcBef>
              <a:spcAft>
                <a:spcPts val="0"/>
              </a:spcAft>
              <a:buSzPts val="1400"/>
              <a:buNone/>
              <a:defRPr sz="1400"/>
            </a:lvl3pPr>
            <a:lvl4pPr lvl="3" rtl="0" algn="l">
              <a:lnSpc>
                <a:spcPct val="100000"/>
              </a:lnSpc>
              <a:spcBef>
                <a:spcPts val="0"/>
              </a:spcBef>
              <a:spcAft>
                <a:spcPts val="0"/>
              </a:spcAft>
              <a:buSzPts val="1400"/>
              <a:buNone/>
              <a:defRPr sz="1400"/>
            </a:lvl4pPr>
            <a:lvl5pPr lvl="4" rtl="0" algn="l">
              <a:lnSpc>
                <a:spcPct val="100000"/>
              </a:lnSpc>
              <a:spcBef>
                <a:spcPts val="0"/>
              </a:spcBef>
              <a:spcAft>
                <a:spcPts val="0"/>
              </a:spcAft>
              <a:buSzPts val="1400"/>
              <a:buNone/>
              <a:defRPr sz="1400"/>
            </a:lvl5pPr>
            <a:lvl6pPr lvl="5" rtl="0" algn="l">
              <a:lnSpc>
                <a:spcPct val="100000"/>
              </a:lnSpc>
              <a:spcBef>
                <a:spcPts val="0"/>
              </a:spcBef>
              <a:spcAft>
                <a:spcPts val="0"/>
              </a:spcAft>
              <a:buSzPts val="1400"/>
              <a:buNone/>
              <a:defRPr sz="1400"/>
            </a:lvl6pPr>
            <a:lvl7pPr lvl="6" rtl="0" algn="l">
              <a:lnSpc>
                <a:spcPct val="100000"/>
              </a:lnSpc>
              <a:spcBef>
                <a:spcPts val="0"/>
              </a:spcBef>
              <a:spcAft>
                <a:spcPts val="0"/>
              </a:spcAft>
              <a:buSzPts val="1400"/>
              <a:buNone/>
              <a:defRPr sz="1400"/>
            </a:lvl7pPr>
            <a:lvl8pPr lvl="7" rtl="0" algn="l">
              <a:lnSpc>
                <a:spcPct val="100000"/>
              </a:lnSpc>
              <a:spcBef>
                <a:spcPts val="0"/>
              </a:spcBef>
              <a:spcAft>
                <a:spcPts val="0"/>
              </a:spcAft>
              <a:buSzPts val="1400"/>
              <a:buNone/>
              <a:defRPr sz="1400"/>
            </a:lvl8pPr>
            <a:lvl9pPr lvl="8" rtl="0" algn="l">
              <a:lnSpc>
                <a:spcPct val="100000"/>
              </a:lnSpc>
              <a:spcBef>
                <a:spcPts val="0"/>
              </a:spcBef>
              <a:spcAft>
                <a:spcPts val="0"/>
              </a:spcAft>
              <a:buSzPts val="1400"/>
              <a:buNone/>
              <a:defRPr sz="1400"/>
            </a:lvl9pPr>
          </a:lstStyle>
          <a:p/>
        </p:txBody>
      </p:sp>
      <p:sp>
        <p:nvSpPr>
          <p:cNvPr id="536" name="Google Shape;536;p12"/>
          <p:cNvSpPr txBox="1"/>
          <p:nvPr>
            <p:ph idx="11" type="ftr"/>
          </p:nvPr>
        </p:nvSpPr>
        <p:spPr>
          <a:xfrm>
            <a:off x="508001" y="4531022"/>
            <a:ext cx="47232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400"/>
            </a:lvl1pPr>
            <a:lvl2pPr lvl="1" rtl="0" algn="l">
              <a:lnSpc>
                <a:spcPct val="100000"/>
              </a:lnSpc>
              <a:spcBef>
                <a:spcPts val="0"/>
              </a:spcBef>
              <a:spcAft>
                <a:spcPts val="0"/>
              </a:spcAft>
              <a:buSzPts val="1400"/>
              <a:buNone/>
              <a:defRPr sz="1400"/>
            </a:lvl2pPr>
            <a:lvl3pPr lvl="2" rtl="0" algn="l">
              <a:lnSpc>
                <a:spcPct val="100000"/>
              </a:lnSpc>
              <a:spcBef>
                <a:spcPts val="0"/>
              </a:spcBef>
              <a:spcAft>
                <a:spcPts val="0"/>
              </a:spcAft>
              <a:buSzPts val="1400"/>
              <a:buNone/>
              <a:defRPr sz="1400"/>
            </a:lvl3pPr>
            <a:lvl4pPr lvl="3" rtl="0" algn="l">
              <a:lnSpc>
                <a:spcPct val="100000"/>
              </a:lnSpc>
              <a:spcBef>
                <a:spcPts val="0"/>
              </a:spcBef>
              <a:spcAft>
                <a:spcPts val="0"/>
              </a:spcAft>
              <a:buSzPts val="1400"/>
              <a:buNone/>
              <a:defRPr sz="1400"/>
            </a:lvl4pPr>
            <a:lvl5pPr lvl="4" rtl="0" algn="l">
              <a:lnSpc>
                <a:spcPct val="100000"/>
              </a:lnSpc>
              <a:spcBef>
                <a:spcPts val="0"/>
              </a:spcBef>
              <a:spcAft>
                <a:spcPts val="0"/>
              </a:spcAft>
              <a:buSzPts val="1400"/>
              <a:buNone/>
              <a:defRPr sz="1400"/>
            </a:lvl5pPr>
            <a:lvl6pPr lvl="5" rtl="0" algn="l">
              <a:lnSpc>
                <a:spcPct val="100000"/>
              </a:lnSpc>
              <a:spcBef>
                <a:spcPts val="0"/>
              </a:spcBef>
              <a:spcAft>
                <a:spcPts val="0"/>
              </a:spcAft>
              <a:buSzPts val="1400"/>
              <a:buNone/>
              <a:defRPr sz="1400"/>
            </a:lvl6pPr>
            <a:lvl7pPr lvl="6" rtl="0" algn="l">
              <a:lnSpc>
                <a:spcPct val="100000"/>
              </a:lnSpc>
              <a:spcBef>
                <a:spcPts val="0"/>
              </a:spcBef>
              <a:spcAft>
                <a:spcPts val="0"/>
              </a:spcAft>
              <a:buSzPts val="1400"/>
              <a:buNone/>
              <a:defRPr sz="1400"/>
            </a:lvl7pPr>
            <a:lvl8pPr lvl="7" rtl="0" algn="l">
              <a:lnSpc>
                <a:spcPct val="100000"/>
              </a:lnSpc>
              <a:spcBef>
                <a:spcPts val="0"/>
              </a:spcBef>
              <a:spcAft>
                <a:spcPts val="0"/>
              </a:spcAft>
              <a:buSzPts val="1400"/>
              <a:buNone/>
              <a:defRPr sz="1400"/>
            </a:lvl8pPr>
            <a:lvl9pPr lvl="8" rtl="0" algn="l">
              <a:lnSpc>
                <a:spcPct val="100000"/>
              </a:lnSpc>
              <a:spcBef>
                <a:spcPts val="0"/>
              </a:spcBef>
              <a:spcAft>
                <a:spcPts val="0"/>
              </a:spcAft>
              <a:buSzPts val="1400"/>
              <a:buNone/>
              <a:defRPr sz="1400"/>
            </a:lvl9pPr>
          </a:lstStyle>
          <a:p/>
        </p:txBody>
      </p:sp>
      <p:sp>
        <p:nvSpPr>
          <p:cNvPr id="537" name="Google Shape;537;p12"/>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538" name="Shape 538"/>
        <p:cNvGrpSpPr/>
        <p:nvPr/>
      </p:nvGrpSpPr>
      <p:grpSpPr>
        <a:xfrm>
          <a:off x="0" y="0"/>
          <a:ext cx="0" cy="0"/>
          <a:chOff x="0" y="0"/>
          <a:chExt cx="0" cy="0"/>
        </a:xfrm>
      </p:grpSpPr>
      <p:sp>
        <p:nvSpPr>
          <p:cNvPr id="539" name="Google Shape;539;p13"/>
          <p:cNvSpPr txBox="1"/>
          <p:nvPr>
            <p:ph type="title"/>
          </p:nvPr>
        </p:nvSpPr>
        <p:spPr>
          <a:xfrm>
            <a:off x="311700" y="261150"/>
            <a:ext cx="7820100" cy="593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accent1"/>
              </a:buClr>
              <a:buSzPts val="2400"/>
              <a:buFont typeface="Trebuchet MS"/>
              <a:buNone/>
              <a:defRPr sz="2400"/>
            </a:lvl1pPr>
            <a:lvl2pPr lvl="1" rtl="0" algn="l">
              <a:lnSpc>
                <a:spcPct val="100000"/>
              </a:lnSpc>
              <a:spcBef>
                <a:spcPts val="0"/>
              </a:spcBef>
              <a:spcAft>
                <a:spcPts val="0"/>
              </a:spcAft>
              <a:buClr>
                <a:schemeClr val="dk2"/>
              </a:buClr>
              <a:buSzPts val="2400"/>
              <a:buNone/>
              <a:defRPr sz="2400"/>
            </a:lvl2pPr>
            <a:lvl3pPr lvl="2" rtl="0" algn="l">
              <a:lnSpc>
                <a:spcPct val="100000"/>
              </a:lnSpc>
              <a:spcBef>
                <a:spcPts val="0"/>
              </a:spcBef>
              <a:spcAft>
                <a:spcPts val="0"/>
              </a:spcAft>
              <a:buClr>
                <a:schemeClr val="dk2"/>
              </a:buClr>
              <a:buSzPts val="2400"/>
              <a:buNone/>
              <a:defRPr sz="2400"/>
            </a:lvl3pPr>
            <a:lvl4pPr lvl="3" rtl="0" algn="l">
              <a:lnSpc>
                <a:spcPct val="100000"/>
              </a:lnSpc>
              <a:spcBef>
                <a:spcPts val="0"/>
              </a:spcBef>
              <a:spcAft>
                <a:spcPts val="0"/>
              </a:spcAft>
              <a:buClr>
                <a:schemeClr val="dk2"/>
              </a:buClr>
              <a:buSzPts val="2400"/>
              <a:buNone/>
              <a:defRPr sz="2400"/>
            </a:lvl4pPr>
            <a:lvl5pPr lvl="4" rtl="0" algn="l">
              <a:lnSpc>
                <a:spcPct val="100000"/>
              </a:lnSpc>
              <a:spcBef>
                <a:spcPts val="0"/>
              </a:spcBef>
              <a:spcAft>
                <a:spcPts val="0"/>
              </a:spcAft>
              <a:buClr>
                <a:schemeClr val="dk2"/>
              </a:buClr>
              <a:buSzPts val="2400"/>
              <a:buNone/>
              <a:defRPr sz="2400"/>
            </a:lvl5pPr>
            <a:lvl6pPr lvl="5" rtl="0" algn="l">
              <a:lnSpc>
                <a:spcPct val="100000"/>
              </a:lnSpc>
              <a:spcBef>
                <a:spcPts val="0"/>
              </a:spcBef>
              <a:spcAft>
                <a:spcPts val="0"/>
              </a:spcAft>
              <a:buClr>
                <a:schemeClr val="dk2"/>
              </a:buClr>
              <a:buSzPts val="2400"/>
              <a:buNone/>
              <a:defRPr sz="2400"/>
            </a:lvl6pPr>
            <a:lvl7pPr lvl="6" rtl="0" algn="l">
              <a:lnSpc>
                <a:spcPct val="100000"/>
              </a:lnSpc>
              <a:spcBef>
                <a:spcPts val="0"/>
              </a:spcBef>
              <a:spcAft>
                <a:spcPts val="0"/>
              </a:spcAft>
              <a:buClr>
                <a:schemeClr val="dk2"/>
              </a:buClr>
              <a:buSzPts val="2400"/>
              <a:buNone/>
              <a:defRPr sz="2400"/>
            </a:lvl7pPr>
            <a:lvl8pPr lvl="7" rtl="0" algn="l">
              <a:lnSpc>
                <a:spcPct val="100000"/>
              </a:lnSpc>
              <a:spcBef>
                <a:spcPts val="0"/>
              </a:spcBef>
              <a:spcAft>
                <a:spcPts val="0"/>
              </a:spcAft>
              <a:buClr>
                <a:schemeClr val="dk2"/>
              </a:buClr>
              <a:buSzPts val="2400"/>
              <a:buNone/>
              <a:defRPr sz="2400"/>
            </a:lvl8pPr>
            <a:lvl9pPr lvl="8" rtl="0" algn="l">
              <a:lnSpc>
                <a:spcPct val="100000"/>
              </a:lnSpc>
              <a:spcBef>
                <a:spcPts val="0"/>
              </a:spcBef>
              <a:spcAft>
                <a:spcPts val="0"/>
              </a:spcAft>
              <a:buClr>
                <a:schemeClr val="dk2"/>
              </a:buClr>
              <a:buSzPts val="2400"/>
              <a:buNone/>
              <a:defRPr sz="2400"/>
            </a:lvl9pPr>
          </a:lstStyle>
          <a:p/>
        </p:txBody>
      </p:sp>
      <p:sp>
        <p:nvSpPr>
          <p:cNvPr id="540" name="Google Shape;540;p13"/>
          <p:cNvSpPr txBox="1"/>
          <p:nvPr>
            <p:ph idx="1" type="body"/>
          </p:nvPr>
        </p:nvSpPr>
        <p:spPr>
          <a:xfrm>
            <a:off x="311700" y="1399400"/>
            <a:ext cx="7589100" cy="2784900"/>
          </a:xfrm>
          <a:prstGeom prst="rect">
            <a:avLst/>
          </a:prstGeom>
          <a:noFill/>
          <a:ln>
            <a:noFill/>
          </a:ln>
        </p:spPr>
        <p:txBody>
          <a:bodyPr anchorCtr="0" anchor="t" bIns="91425" lIns="91425" spcFirstLastPara="1" rIns="91425" wrap="square" tIns="91425">
            <a:noAutofit/>
          </a:bodyPr>
          <a:lstStyle>
            <a:lvl1pPr indent="-317500" lvl="0" marL="457200" rtl="0" algn="l">
              <a:lnSpc>
                <a:spcPct val="100000"/>
              </a:lnSpc>
              <a:spcBef>
                <a:spcPts val="0"/>
              </a:spcBef>
              <a:spcAft>
                <a:spcPts val="0"/>
              </a:spcAft>
              <a:buSzPts val="1400"/>
              <a:buChar char="●"/>
              <a:defRPr sz="1400"/>
            </a:lvl1pPr>
            <a:lvl2pPr indent="-317500" lvl="1" marL="914400" rtl="0" algn="l">
              <a:lnSpc>
                <a:spcPct val="100000"/>
              </a:lnSpc>
              <a:spcBef>
                <a:spcPts val="0"/>
              </a:spcBef>
              <a:spcAft>
                <a:spcPts val="0"/>
              </a:spcAft>
              <a:buSzPts val="1400"/>
              <a:buChar char="○"/>
              <a:defRPr sz="1400"/>
            </a:lvl2pPr>
            <a:lvl3pPr indent="-317500" lvl="2" marL="1371600" rtl="0" algn="l">
              <a:lnSpc>
                <a:spcPct val="100000"/>
              </a:lnSpc>
              <a:spcBef>
                <a:spcPts val="0"/>
              </a:spcBef>
              <a:spcAft>
                <a:spcPts val="0"/>
              </a:spcAft>
              <a:buSzPts val="1400"/>
              <a:buChar char="■"/>
              <a:defRPr sz="1400"/>
            </a:lvl3pPr>
            <a:lvl4pPr indent="-317500" lvl="3" marL="1828800" rtl="0" algn="l">
              <a:lnSpc>
                <a:spcPct val="100000"/>
              </a:lnSpc>
              <a:spcBef>
                <a:spcPts val="0"/>
              </a:spcBef>
              <a:spcAft>
                <a:spcPts val="0"/>
              </a:spcAft>
              <a:buSzPts val="1400"/>
              <a:buChar char="●"/>
              <a:defRPr sz="1400"/>
            </a:lvl4pPr>
            <a:lvl5pPr indent="-317500" lvl="4" marL="2286000" rtl="0" algn="l">
              <a:lnSpc>
                <a:spcPct val="100000"/>
              </a:lnSpc>
              <a:spcBef>
                <a:spcPts val="0"/>
              </a:spcBef>
              <a:spcAft>
                <a:spcPts val="0"/>
              </a:spcAft>
              <a:buSzPts val="1400"/>
              <a:buChar char="○"/>
              <a:defRPr sz="1400"/>
            </a:lvl5pPr>
            <a:lvl6pPr indent="-317500" lvl="5" marL="2743200" rtl="0" algn="l">
              <a:lnSpc>
                <a:spcPct val="100000"/>
              </a:lnSpc>
              <a:spcBef>
                <a:spcPts val="0"/>
              </a:spcBef>
              <a:spcAft>
                <a:spcPts val="0"/>
              </a:spcAft>
              <a:buSzPts val="1400"/>
              <a:buChar char="■"/>
              <a:defRPr sz="1400"/>
            </a:lvl6pPr>
            <a:lvl7pPr indent="-317500" lvl="6" marL="3200400" rtl="0" algn="l">
              <a:lnSpc>
                <a:spcPct val="100000"/>
              </a:lnSpc>
              <a:spcBef>
                <a:spcPts val="0"/>
              </a:spcBef>
              <a:spcAft>
                <a:spcPts val="0"/>
              </a:spcAft>
              <a:buSzPts val="1400"/>
              <a:buChar char="●"/>
              <a:defRPr sz="1400"/>
            </a:lvl7pPr>
            <a:lvl8pPr indent="-317500" lvl="7" marL="3657600" rtl="0" algn="l">
              <a:lnSpc>
                <a:spcPct val="100000"/>
              </a:lnSpc>
              <a:spcBef>
                <a:spcPts val="0"/>
              </a:spcBef>
              <a:spcAft>
                <a:spcPts val="0"/>
              </a:spcAft>
              <a:buSzPts val="1400"/>
              <a:buChar char="○"/>
              <a:defRPr sz="1400"/>
            </a:lvl8pPr>
            <a:lvl9pPr indent="-317500" lvl="8" marL="4114800" rtl="0" algn="l">
              <a:lnSpc>
                <a:spcPct val="100000"/>
              </a:lnSpc>
              <a:spcBef>
                <a:spcPts val="0"/>
              </a:spcBef>
              <a:spcAft>
                <a:spcPts val="0"/>
              </a:spcAft>
              <a:buSzPts val="1400"/>
              <a:buChar char="■"/>
              <a:defRPr sz="1400"/>
            </a:lvl9pPr>
          </a:lstStyle>
          <a:p/>
        </p:txBody>
      </p:sp>
      <p:sp>
        <p:nvSpPr>
          <p:cNvPr id="541" name="Google Shape;541;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42" name="Shape 542"/>
        <p:cNvGrpSpPr/>
        <p:nvPr/>
      </p:nvGrpSpPr>
      <p:grpSpPr>
        <a:xfrm>
          <a:off x="0" y="0"/>
          <a:ext cx="0" cy="0"/>
          <a:chOff x="0" y="0"/>
          <a:chExt cx="0" cy="0"/>
        </a:xfrm>
      </p:grpSpPr>
      <p:sp>
        <p:nvSpPr>
          <p:cNvPr id="543" name="Google Shape;543;p14"/>
          <p:cNvSpPr txBox="1"/>
          <p:nvPr>
            <p:ph type="title"/>
          </p:nvPr>
        </p:nvSpPr>
        <p:spPr>
          <a:xfrm>
            <a:off x="508001" y="457200"/>
            <a:ext cx="6447600" cy="9906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0"/>
              </a:spcBef>
              <a:spcAft>
                <a:spcPts val="0"/>
              </a:spcAft>
              <a:buClr>
                <a:schemeClr val="accent1"/>
              </a:buClr>
              <a:buSzPts val="2700"/>
              <a:buFont typeface="Trebuchet MS"/>
              <a:buNone/>
              <a:defRPr sz="27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44" name="Google Shape;544;p14"/>
          <p:cNvSpPr txBox="1"/>
          <p:nvPr>
            <p:ph idx="1" type="body"/>
          </p:nvPr>
        </p:nvSpPr>
        <p:spPr>
          <a:xfrm>
            <a:off x="508000" y="1620450"/>
            <a:ext cx="7273500" cy="2910600"/>
          </a:xfrm>
          <a:prstGeom prst="rect">
            <a:avLst/>
          </a:prstGeom>
          <a:noFill/>
          <a:ln>
            <a:noFill/>
          </a:ln>
        </p:spPr>
        <p:txBody>
          <a:bodyPr anchorCtr="0" anchor="t" bIns="45700" lIns="91425" spcFirstLastPara="1" rIns="91425" wrap="square" tIns="45700">
            <a:noAutofit/>
          </a:bodyPr>
          <a:lstStyle>
            <a:lvl1pPr indent="-330200" lvl="0" marL="457200" rtl="0" algn="l">
              <a:lnSpc>
                <a:spcPct val="100000"/>
              </a:lnSpc>
              <a:spcBef>
                <a:spcPts val="800"/>
              </a:spcBef>
              <a:spcAft>
                <a:spcPts val="0"/>
              </a:spcAft>
              <a:buSzPts val="1600"/>
              <a:buChar char="►"/>
              <a:defRPr sz="1600"/>
            </a:lvl1pPr>
            <a:lvl2pPr indent="-330200" lvl="1" marL="914400" rtl="0" algn="l">
              <a:lnSpc>
                <a:spcPct val="100000"/>
              </a:lnSpc>
              <a:spcBef>
                <a:spcPts val="800"/>
              </a:spcBef>
              <a:spcAft>
                <a:spcPts val="0"/>
              </a:spcAft>
              <a:buSzPts val="1600"/>
              <a:buChar char="►"/>
              <a:defRPr sz="1600"/>
            </a:lvl2pPr>
            <a:lvl3pPr indent="-330200" lvl="2" marL="1371600" rtl="0" algn="l">
              <a:lnSpc>
                <a:spcPct val="100000"/>
              </a:lnSpc>
              <a:spcBef>
                <a:spcPts val="800"/>
              </a:spcBef>
              <a:spcAft>
                <a:spcPts val="0"/>
              </a:spcAft>
              <a:buSzPts val="1600"/>
              <a:buChar char="►"/>
              <a:defRPr sz="1600"/>
            </a:lvl3pPr>
            <a:lvl4pPr indent="-330200" lvl="3" marL="1828800" rtl="0" algn="l">
              <a:lnSpc>
                <a:spcPct val="100000"/>
              </a:lnSpc>
              <a:spcBef>
                <a:spcPts val="800"/>
              </a:spcBef>
              <a:spcAft>
                <a:spcPts val="0"/>
              </a:spcAft>
              <a:buSzPts val="1600"/>
              <a:buChar char="►"/>
              <a:defRPr sz="1600"/>
            </a:lvl4pPr>
            <a:lvl5pPr indent="-330200" lvl="4" marL="2286000" rtl="0" algn="l">
              <a:lnSpc>
                <a:spcPct val="100000"/>
              </a:lnSpc>
              <a:spcBef>
                <a:spcPts val="800"/>
              </a:spcBef>
              <a:spcAft>
                <a:spcPts val="0"/>
              </a:spcAft>
              <a:buSzPts val="1600"/>
              <a:buChar char="►"/>
              <a:defRPr sz="1600"/>
            </a:lvl5pPr>
            <a:lvl6pPr indent="-330200" lvl="5" marL="2743200" rtl="0" algn="l">
              <a:lnSpc>
                <a:spcPct val="100000"/>
              </a:lnSpc>
              <a:spcBef>
                <a:spcPts val="800"/>
              </a:spcBef>
              <a:spcAft>
                <a:spcPts val="0"/>
              </a:spcAft>
              <a:buSzPts val="1600"/>
              <a:buChar char="►"/>
              <a:defRPr sz="1600"/>
            </a:lvl6pPr>
            <a:lvl7pPr indent="-330200" lvl="6" marL="3200400" rtl="0" algn="l">
              <a:lnSpc>
                <a:spcPct val="100000"/>
              </a:lnSpc>
              <a:spcBef>
                <a:spcPts val="800"/>
              </a:spcBef>
              <a:spcAft>
                <a:spcPts val="0"/>
              </a:spcAft>
              <a:buSzPts val="1600"/>
              <a:buChar char="►"/>
              <a:defRPr sz="1600"/>
            </a:lvl7pPr>
            <a:lvl8pPr indent="-330200" lvl="7" marL="3657600" rtl="0" algn="l">
              <a:lnSpc>
                <a:spcPct val="100000"/>
              </a:lnSpc>
              <a:spcBef>
                <a:spcPts val="800"/>
              </a:spcBef>
              <a:spcAft>
                <a:spcPts val="0"/>
              </a:spcAft>
              <a:buSzPts val="1600"/>
              <a:buChar char="►"/>
              <a:defRPr sz="1600"/>
            </a:lvl8pPr>
            <a:lvl9pPr indent="-330200" lvl="8" marL="4114800" rtl="0" algn="l">
              <a:lnSpc>
                <a:spcPct val="100000"/>
              </a:lnSpc>
              <a:spcBef>
                <a:spcPts val="800"/>
              </a:spcBef>
              <a:spcAft>
                <a:spcPts val="0"/>
              </a:spcAft>
              <a:buSzPts val="1600"/>
              <a:buChar char="►"/>
              <a:defRPr sz="1600"/>
            </a:lvl9pPr>
          </a:lstStyle>
          <a:p/>
        </p:txBody>
      </p:sp>
      <p:sp>
        <p:nvSpPr>
          <p:cNvPr id="545" name="Google Shape;545;p14"/>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546" name="Shape 546"/>
        <p:cNvGrpSpPr/>
        <p:nvPr/>
      </p:nvGrpSpPr>
      <p:grpSpPr>
        <a:xfrm>
          <a:off x="0" y="0"/>
          <a:ext cx="0" cy="0"/>
          <a:chOff x="0" y="0"/>
          <a:chExt cx="0" cy="0"/>
        </a:xfrm>
      </p:grpSpPr>
      <p:sp>
        <p:nvSpPr>
          <p:cNvPr id="547" name="Google Shape;547;p15"/>
          <p:cNvSpPr txBox="1"/>
          <p:nvPr>
            <p:ph type="title"/>
          </p:nvPr>
        </p:nvSpPr>
        <p:spPr>
          <a:xfrm>
            <a:off x="508001" y="2025651"/>
            <a:ext cx="6447600" cy="13698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Clr>
                <a:schemeClr val="accent1"/>
              </a:buClr>
              <a:buSzPts val="3000"/>
              <a:buFont typeface="Trebuchet MS"/>
              <a:buNone/>
              <a:defRPr b="0" sz="3000" cap="none"/>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48" name="Google Shape;548;p15"/>
          <p:cNvSpPr txBox="1"/>
          <p:nvPr>
            <p:ph idx="1" type="body"/>
          </p:nvPr>
        </p:nvSpPr>
        <p:spPr>
          <a:xfrm>
            <a:off x="508001" y="3395586"/>
            <a:ext cx="6447600" cy="6453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800"/>
              </a:spcBef>
              <a:spcAft>
                <a:spcPts val="0"/>
              </a:spcAft>
              <a:buSzPts val="1200"/>
              <a:buNone/>
              <a:defRPr sz="1500">
                <a:solidFill>
                  <a:srgbClr val="7F7F7F"/>
                </a:solidFill>
              </a:defRPr>
            </a:lvl1pPr>
            <a:lvl2pPr indent="-228600" lvl="1" marL="914400" rtl="0" algn="l">
              <a:lnSpc>
                <a:spcPct val="100000"/>
              </a:lnSpc>
              <a:spcBef>
                <a:spcPts val="800"/>
              </a:spcBef>
              <a:spcAft>
                <a:spcPts val="0"/>
              </a:spcAft>
              <a:buSzPts val="1100"/>
              <a:buNone/>
              <a:defRPr sz="1400">
                <a:solidFill>
                  <a:srgbClr val="888888"/>
                </a:solidFill>
              </a:defRPr>
            </a:lvl2pPr>
            <a:lvl3pPr indent="-228600" lvl="2" marL="1371600" rtl="0" algn="l">
              <a:lnSpc>
                <a:spcPct val="100000"/>
              </a:lnSpc>
              <a:spcBef>
                <a:spcPts val="800"/>
              </a:spcBef>
              <a:spcAft>
                <a:spcPts val="0"/>
              </a:spcAft>
              <a:buSzPts val="1000"/>
              <a:buNone/>
              <a:defRPr sz="1200">
                <a:solidFill>
                  <a:srgbClr val="888888"/>
                </a:solidFill>
              </a:defRPr>
            </a:lvl3pPr>
            <a:lvl4pPr indent="-228600" lvl="3" marL="1828800" rtl="0" algn="l">
              <a:lnSpc>
                <a:spcPct val="100000"/>
              </a:lnSpc>
              <a:spcBef>
                <a:spcPts val="800"/>
              </a:spcBef>
              <a:spcAft>
                <a:spcPts val="0"/>
              </a:spcAft>
              <a:buSzPts val="800"/>
              <a:buNone/>
              <a:defRPr sz="1100">
                <a:solidFill>
                  <a:srgbClr val="888888"/>
                </a:solidFill>
              </a:defRPr>
            </a:lvl4pPr>
            <a:lvl5pPr indent="-228600" lvl="4" marL="2286000" rtl="0" algn="l">
              <a:lnSpc>
                <a:spcPct val="100000"/>
              </a:lnSpc>
              <a:spcBef>
                <a:spcPts val="800"/>
              </a:spcBef>
              <a:spcAft>
                <a:spcPts val="0"/>
              </a:spcAft>
              <a:buSzPts val="800"/>
              <a:buNone/>
              <a:defRPr sz="1100">
                <a:solidFill>
                  <a:srgbClr val="888888"/>
                </a:solidFill>
              </a:defRPr>
            </a:lvl5pPr>
            <a:lvl6pPr indent="-228600" lvl="5" marL="2743200" rtl="0" algn="l">
              <a:lnSpc>
                <a:spcPct val="100000"/>
              </a:lnSpc>
              <a:spcBef>
                <a:spcPts val="800"/>
              </a:spcBef>
              <a:spcAft>
                <a:spcPts val="0"/>
              </a:spcAft>
              <a:buSzPts val="800"/>
              <a:buNone/>
              <a:defRPr sz="1100">
                <a:solidFill>
                  <a:srgbClr val="888888"/>
                </a:solidFill>
              </a:defRPr>
            </a:lvl6pPr>
            <a:lvl7pPr indent="-228600" lvl="6" marL="3200400" rtl="0" algn="l">
              <a:lnSpc>
                <a:spcPct val="100000"/>
              </a:lnSpc>
              <a:spcBef>
                <a:spcPts val="800"/>
              </a:spcBef>
              <a:spcAft>
                <a:spcPts val="0"/>
              </a:spcAft>
              <a:buSzPts val="800"/>
              <a:buNone/>
              <a:defRPr sz="1100">
                <a:solidFill>
                  <a:srgbClr val="888888"/>
                </a:solidFill>
              </a:defRPr>
            </a:lvl7pPr>
            <a:lvl8pPr indent="-228600" lvl="7" marL="3657600" rtl="0" algn="l">
              <a:lnSpc>
                <a:spcPct val="100000"/>
              </a:lnSpc>
              <a:spcBef>
                <a:spcPts val="800"/>
              </a:spcBef>
              <a:spcAft>
                <a:spcPts val="0"/>
              </a:spcAft>
              <a:buSzPts val="800"/>
              <a:buNone/>
              <a:defRPr sz="1100">
                <a:solidFill>
                  <a:srgbClr val="888888"/>
                </a:solidFill>
              </a:defRPr>
            </a:lvl8pPr>
            <a:lvl9pPr indent="-228600" lvl="8" marL="4114800" rtl="0" algn="l">
              <a:lnSpc>
                <a:spcPct val="100000"/>
              </a:lnSpc>
              <a:spcBef>
                <a:spcPts val="800"/>
              </a:spcBef>
              <a:spcAft>
                <a:spcPts val="0"/>
              </a:spcAft>
              <a:buSzPts val="800"/>
              <a:buNone/>
              <a:defRPr sz="1100">
                <a:solidFill>
                  <a:srgbClr val="888888"/>
                </a:solidFill>
              </a:defRPr>
            </a:lvl9pPr>
          </a:lstStyle>
          <a:p/>
        </p:txBody>
      </p:sp>
      <p:sp>
        <p:nvSpPr>
          <p:cNvPr id="549" name="Google Shape;549;p15"/>
          <p:cNvSpPr txBox="1"/>
          <p:nvPr>
            <p:ph idx="10" type="dt"/>
          </p:nvPr>
        </p:nvSpPr>
        <p:spPr>
          <a:xfrm>
            <a:off x="5403850" y="4531022"/>
            <a:ext cx="684000" cy="273900"/>
          </a:xfrm>
          <a:prstGeom prst="rect">
            <a:avLst/>
          </a:prstGeom>
          <a:noFill/>
          <a:ln>
            <a:noFill/>
          </a:ln>
        </p:spPr>
        <p:txBody>
          <a:bodyPr anchorCtr="0" anchor="ctr" bIns="45700" lIns="91425" spcFirstLastPara="1" rIns="91425" wrap="square" tIns="45700">
            <a:noAutofit/>
          </a:bodyPr>
          <a:lstStyle>
            <a:lvl1pPr lvl="0" rtl="0" algn="r">
              <a:lnSpc>
                <a:spcPct val="100000"/>
              </a:lnSpc>
              <a:spcBef>
                <a:spcPts val="0"/>
              </a:spcBef>
              <a:spcAft>
                <a:spcPts val="0"/>
              </a:spcAft>
              <a:buSzPts val="1400"/>
              <a:buNone/>
              <a:defRPr sz="1400"/>
            </a:lvl1pPr>
            <a:lvl2pPr lvl="1" rtl="0" algn="l">
              <a:lnSpc>
                <a:spcPct val="100000"/>
              </a:lnSpc>
              <a:spcBef>
                <a:spcPts val="0"/>
              </a:spcBef>
              <a:spcAft>
                <a:spcPts val="0"/>
              </a:spcAft>
              <a:buSzPts val="1400"/>
              <a:buNone/>
              <a:defRPr sz="1400"/>
            </a:lvl2pPr>
            <a:lvl3pPr lvl="2" rtl="0" algn="l">
              <a:lnSpc>
                <a:spcPct val="100000"/>
              </a:lnSpc>
              <a:spcBef>
                <a:spcPts val="0"/>
              </a:spcBef>
              <a:spcAft>
                <a:spcPts val="0"/>
              </a:spcAft>
              <a:buSzPts val="1400"/>
              <a:buNone/>
              <a:defRPr sz="1400"/>
            </a:lvl3pPr>
            <a:lvl4pPr lvl="3" rtl="0" algn="l">
              <a:lnSpc>
                <a:spcPct val="100000"/>
              </a:lnSpc>
              <a:spcBef>
                <a:spcPts val="0"/>
              </a:spcBef>
              <a:spcAft>
                <a:spcPts val="0"/>
              </a:spcAft>
              <a:buSzPts val="1400"/>
              <a:buNone/>
              <a:defRPr sz="1400"/>
            </a:lvl4pPr>
            <a:lvl5pPr lvl="4" rtl="0" algn="l">
              <a:lnSpc>
                <a:spcPct val="100000"/>
              </a:lnSpc>
              <a:spcBef>
                <a:spcPts val="0"/>
              </a:spcBef>
              <a:spcAft>
                <a:spcPts val="0"/>
              </a:spcAft>
              <a:buSzPts val="1400"/>
              <a:buNone/>
              <a:defRPr sz="1400"/>
            </a:lvl5pPr>
            <a:lvl6pPr lvl="5" rtl="0" algn="l">
              <a:lnSpc>
                <a:spcPct val="100000"/>
              </a:lnSpc>
              <a:spcBef>
                <a:spcPts val="0"/>
              </a:spcBef>
              <a:spcAft>
                <a:spcPts val="0"/>
              </a:spcAft>
              <a:buSzPts val="1400"/>
              <a:buNone/>
              <a:defRPr sz="1400"/>
            </a:lvl6pPr>
            <a:lvl7pPr lvl="6" rtl="0" algn="l">
              <a:lnSpc>
                <a:spcPct val="100000"/>
              </a:lnSpc>
              <a:spcBef>
                <a:spcPts val="0"/>
              </a:spcBef>
              <a:spcAft>
                <a:spcPts val="0"/>
              </a:spcAft>
              <a:buSzPts val="1400"/>
              <a:buNone/>
              <a:defRPr sz="1400"/>
            </a:lvl7pPr>
            <a:lvl8pPr lvl="7" rtl="0" algn="l">
              <a:lnSpc>
                <a:spcPct val="100000"/>
              </a:lnSpc>
              <a:spcBef>
                <a:spcPts val="0"/>
              </a:spcBef>
              <a:spcAft>
                <a:spcPts val="0"/>
              </a:spcAft>
              <a:buSzPts val="1400"/>
              <a:buNone/>
              <a:defRPr sz="1400"/>
            </a:lvl8pPr>
            <a:lvl9pPr lvl="8" rtl="0" algn="l">
              <a:lnSpc>
                <a:spcPct val="100000"/>
              </a:lnSpc>
              <a:spcBef>
                <a:spcPts val="0"/>
              </a:spcBef>
              <a:spcAft>
                <a:spcPts val="0"/>
              </a:spcAft>
              <a:buSzPts val="1400"/>
              <a:buNone/>
              <a:defRPr sz="1400"/>
            </a:lvl9pPr>
          </a:lstStyle>
          <a:p/>
        </p:txBody>
      </p:sp>
      <p:sp>
        <p:nvSpPr>
          <p:cNvPr id="550" name="Google Shape;550;p15"/>
          <p:cNvSpPr txBox="1"/>
          <p:nvPr>
            <p:ph idx="11" type="ftr"/>
          </p:nvPr>
        </p:nvSpPr>
        <p:spPr>
          <a:xfrm>
            <a:off x="508001" y="4531022"/>
            <a:ext cx="47232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400"/>
            </a:lvl1pPr>
            <a:lvl2pPr lvl="1" rtl="0" algn="l">
              <a:lnSpc>
                <a:spcPct val="100000"/>
              </a:lnSpc>
              <a:spcBef>
                <a:spcPts val="0"/>
              </a:spcBef>
              <a:spcAft>
                <a:spcPts val="0"/>
              </a:spcAft>
              <a:buSzPts val="1400"/>
              <a:buNone/>
              <a:defRPr sz="1400"/>
            </a:lvl2pPr>
            <a:lvl3pPr lvl="2" rtl="0" algn="l">
              <a:lnSpc>
                <a:spcPct val="100000"/>
              </a:lnSpc>
              <a:spcBef>
                <a:spcPts val="0"/>
              </a:spcBef>
              <a:spcAft>
                <a:spcPts val="0"/>
              </a:spcAft>
              <a:buSzPts val="1400"/>
              <a:buNone/>
              <a:defRPr sz="1400"/>
            </a:lvl3pPr>
            <a:lvl4pPr lvl="3" rtl="0" algn="l">
              <a:lnSpc>
                <a:spcPct val="100000"/>
              </a:lnSpc>
              <a:spcBef>
                <a:spcPts val="0"/>
              </a:spcBef>
              <a:spcAft>
                <a:spcPts val="0"/>
              </a:spcAft>
              <a:buSzPts val="1400"/>
              <a:buNone/>
              <a:defRPr sz="1400"/>
            </a:lvl4pPr>
            <a:lvl5pPr lvl="4" rtl="0" algn="l">
              <a:lnSpc>
                <a:spcPct val="100000"/>
              </a:lnSpc>
              <a:spcBef>
                <a:spcPts val="0"/>
              </a:spcBef>
              <a:spcAft>
                <a:spcPts val="0"/>
              </a:spcAft>
              <a:buSzPts val="1400"/>
              <a:buNone/>
              <a:defRPr sz="1400"/>
            </a:lvl5pPr>
            <a:lvl6pPr lvl="5" rtl="0" algn="l">
              <a:lnSpc>
                <a:spcPct val="100000"/>
              </a:lnSpc>
              <a:spcBef>
                <a:spcPts val="0"/>
              </a:spcBef>
              <a:spcAft>
                <a:spcPts val="0"/>
              </a:spcAft>
              <a:buSzPts val="1400"/>
              <a:buNone/>
              <a:defRPr sz="1400"/>
            </a:lvl6pPr>
            <a:lvl7pPr lvl="6" rtl="0" algn="l">
              <a:lnSpc>
                <a:spcPct val="100000"/>
              </a:lnSpc>
              <a:spcBef>
                <a:spcPts val="0"/>
              </a:spcBef>
              <a:spcAft>
                <a:spcPts val="0"/>
              </a:spcAft>
              <a:buSzPts val="1400"/>
              <a:buNone/>
              <a:defRPr sz="1400"/>
            </a:lvl7pPr>
            <a:lvl8pPr lvl="7" rtl="0" algn="l">
              <a:lnSpc>
                <a:spcPct val="100000"/>
              </a:lnSpc>
              <a:spcBef>
                <a:spcPts val="0"/>
              </a:spcBef>
              <a:spcAft>
                <a:spcPts val="0"/>
              </a:spcAft>
              <a:buSzPts val="1400"/>
              <a:buNone/>
              <a:defRPr sz="1400"/>
            </a:lvl8pPr>
            <a:lvl9pPr lvl="8" rtl="0" algn="l">
              <a:lnSpc>
                <a:spcPct val="100000"/>
              </a:lnSpc>
              <a:spcBef>
                <a:spcPts val="0"/>
              </a:spcBef>
              <a:spcAft>
                <a:spcPts val="0"/>
              </a:spcAft>
              <a:buSzPts val="1400"/>
              <a:buNone/>
              <a:defRPr sz="1400"/>
            </a:lvl9pPr>
          </a:lstStyle>
          <a:p/>
        </p:txBody>
      </p:sp>
      <p:sp>
        <p:nvSpPr>
          <p:cNvPr id="551" name="Google Shape;551;p15"/>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52" name="Shape 552"/>
        <p:cNvGrpSpPr/>
        <p:nvPr/>
      </p:nvGrpSpPr>
      <p:grpSpPr>
        <a:xfrm>
          <a:off x="0" y="0"/>
          <a:ext cx="0" cy="0"/>
          <a:chOff x="0" y="0"/>
          <a:chExt cx="0" cy="0"/>
        </a:xfrm>
      </p:grpSpPr>
      <p:sp>
        <p:nvSpPr>
          <p:cNvPr id="553" name="Google Shape;553;p16"/>
          <p:cNvSpPr txBox="1"/>
          <p:nvPr>
            <p:ph type="title"/>
          </p:nvPr>
        </p:nvSpPr>
        <p:spPr>
          <a:xfrm>
            <a:off x="508001" y="457200"/>
            <a:ext cx="6447600" cy="9906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0"/>
              </a:spcBef>
              <a:spcAft>
                <a:spcPts val="0"/>
              </a:spcAft>
              <a:buClr>
                <a:schemeClr val="accent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54" name="Google Shape;554;p16"/>
          <p:cNvSpPr txBox="1"/>
          <p:nvPr>
            <p:ph idx="1" type="body"/>
          </p:nvPr>
        </p:nvSpPr>
        <p:spPr>
          <a:xfrm>
            <a:off x="508001" y="1620442"/>
            <a:ext cx="3138000" cy="2910600"/>
          </a:xfrm>
          <a:prstGeom prst="rect">
            <a:avLst/>
          </a:prstGeom>
          <a:noFill/>
          <a:ln>
            <a:noFill/>
          </a:ln>
        </p:spPr>
        <p:txBody>
          <a:bodyPr anchorCtr="0" anchor="t" bIns="45700" lIns="91425" spcFirstLastPara="1" rIns="91425" wrap="square" tIns="45700">
            <a:noAutofit/>
          </a:bodyPr>
          <a:lstStyle>
            <a:lvl1pPr indent="-317500" lvl="0" marL="457200" rtl="0" algn="l">
              <a:lnSpc>
                <a:spcPct val="100000"/>
              </a:lnSpc>
              <a:spcBef>
                <a:spcPts val="800"/>
              </a:spcBef>
              <a:spcAft>
                <a:spcPts val="0"/>
              </a:spcAft>
              <a:buSzPts val="1400"/>
              <a:buChar char="►"/>
              <a:defRPr/>
            </a:lvl1pPr>
            <a:lvl2pPr indent="-317500" lvl="1" marL="914400" rtl="0" algn="l">
              <a:lnSpc>
                <a:spcPct val="100000"/>
              </a:lnSpc>
              <a:spcBef>
                <a:spcPts val="800"/>
              </a:spcBef>
              <a:spcAft>
                <a:spcPts val="0"/>
              </a:spcAft>
              <a:buSzPts val="1400"/>
              <a:buChar char="►"/>
              <a:defRPr/>
            </a:lvl2pPr>
            <a:lvl3pPr indent="-317500" lvl="2" marL="1371600" rtl="0" algn="l">
              <a:lnSpc>
                <a:spcPct val="100000"/>
              </a:lnSpc>
              <a:spcBef>
                <a:spcPts val="800"/>
              </a:spcBef>
              <a:spcAft>
                <a:spcPts val="0"/>
              </a:spcAft>
              <a:buSzPts val="1400"/>
              <a:buChar char="►"/>
              <a:defRPr/>
            </a:lvl3pPr>
            <a:lvl4pPr indent="-317500" lvl="3" marL="1828800" rtl="0" algn="l">
              <a:lnSpc>
                <a:spcPct val="100000"/>
              </a:lnSpc>
              <a:spcBef>
                <a:spcPts val="800"/>
              </a:spcBef>
              <a:spcAft>
                <a:spcPts val="0"/>
              </a:spcAft>
              <a:buSzPts val="1400"/>
              <a:buChar char="►"/>
              <a:defRPr/>
            </a:lvl4pPr>
            <a:lvl5pPr indent="-317500" lvl="4" marL="2286000" rtl="0" algn="l">
              <a:lnSpc>
                <a:spcPct val="100000"/>
              </a:lnSpc>
              <a:spcBef>
                <a:spcPts val="800"/>
              </a:spcBef>
              <a:spcAft>
                <a:spcPts val="0"/>
              </a:spcAft>
              <a:buSzPts val="1400"/>
              <a:buChar char="►"/>
              <a:defRPr/>
            </a:lvl5pPr>
            <a:lvl6pPr indent="-317500" lvl="5" marL="2743200" rtl="0" algn="l">
              <a:lnSpc>
                <a:spcPct val="100000"/>
              </a:lnSpc>
              <a:spcBef>
                <a:spcPts val="800"/>
              </a:spcBef>
              <a:spcAft>
                <a:spcPts val="0"/>
              </a:spcAft>
              <a:buSzPts val="1400"/>
              <a:buChar char="►"/>
              <a:defRPr/>
            </a:lvl6pPr>
            <a:lvl7pPr indent="-317500" lvl="6" marL="3200400" rtl="0" algn="l">
              <a:lnSpc>
                <a:spcPct val="100000"/>
              </a:lnSpc>
              <a:spcBef>
                <a:spcPts val="800"/>
              </a:spcBef>
              <a:spcAft>
                <a:spcPts val="0"/>
              </a:spcAft>
              <a:buSzPts val="1400"/>
              <a:buChar char="►"/>
              <a:defRPr/>
            </a:lvl7pPr>
            <a:lvl8pPr indent="-317500" lvl="7" marL="3657600" rtl="0" algn="l">
              <a:lnSpc>
                <a:spcPct val="100000"/>
              </a:lnSpc>
              <a:spcBef>
                <a:spcPts val="800"/>
              </a:spcBef>
              <a:spcAft>
                <a:spcPts val="0"/>
              </a:spcAft>
              <a:buSzPts val="1400"/>
              <a:buChar char="►"/>
              <a:defRPr/>
            </a:lvl8pPr>
            <a:lvl9pPr indent="-317500" lvl="8" marL="4114800" rtl="0" algn="l">
              <a:lnSpc>
                <a:spcPct val="100000"/>
              </a:lnSpc>
              <a:spcBef>
                <a:spcPts val="800"/>
              </a:spcBef>
              <a:spcAft>
                <a:spcPts val="0"/>
              </a:spcAft>
              <a:buSzPts val="1400"/>
              <a:buChar char="►"/>
              <a:defRPr/>
            </a:lvl9pPr>
          </a:lstStyle>
          <a:p/>
        </p:txBody>
      </p:sp>
      <p:sp>
        <p:nvSpPr>
          <p:cNvPr id="555" name="Google Shape;555;p16"/>
          <p:cNvSpPr txBox="1"/>
          <p:nvPr>
            <p:ph idx="2" type="body"/>
          </p:nvPr>
        </p:nvSpPr>
        <p:spPr>
          <a:xfrm>
            <a:off x="3817477" y="1620442"/>
            <a:ext cx="3138000" cy="2910600"/>
          </a:xfrm>
          <a:prstGeom prst="rect">
            <a:avLst/>
          </a:prstGeom>
          <a:noFill/>
          <a:ln>
            <a:noFill/>
          </a:ln>
        </p:spPr>
        <p:txBody>
          <a:bodyPr anchorCtr="0" anchor="t" bIns="45700" lIns="91425" spcFirstLastPara="1" rIns="91425" wrap="square" tIns="45700">
            <a:noAutofit/>
          </a:bodyPr>
          <a:lstStyle>
            <a:lvl1pPr indent="-317500" lvl="0" marL="457200" rtl="0" algn="l">
              <a:lnSpc>
                <a:spcPct val="100000"/>
              </a:lnSpc>
              <a:spcBef>
                <a:spcPts val="800"/>
              </a:spcBef>
              <a:spcAft>
                <a:spcPts val="0"/>
              </a:spcAft>
              <a:buSzPts val="1400"/>
              <a:buChar char="►"/>
              <a:defRPr/>
            </a:lvl1pPr>
            <a:lvl2pPr indent="-317500" lvl="1" marL="914400" rtl="0" algn="l">
              <a:lnSpc>
                <a:spcPct val="100000"/>
              </a:lnSpc>
              <a:spcBef>
                <a:spcPts val="800"/>
              </a:spcBef>
              <a:spcAft>
                <a:spcPts val="0"/>
              </a:spcAft>
              <a:buSzPts val="1400"/>
              <a:buChar char="►"/>
              <a:defRPr/>
            </a:lvl2pPr>
            <a:lvl3pPr indent="-317500" lvl="2" marL="1371600" rtl="0" algn="l">
              <a:lnSpc>
                <a:spcPct val="100000"/>
              </a:lnSpc>
              <a:spcBef>
                <a:spcPts val="800"/>
              </a:spcBef>
              <a:spcAft>
                <a:spcPts val="0"/>
              </a:spcAft>
              <a:buSzPts val="1400"/>
              <a:buChar char="►"/>
              <a:defRPr/>
            </a:lvl3pPr>
            <a:lvl4pPr indent="-317500" lvl="3" marL="1828800" rtl="0" algn="l">
              <a:lnSpc>
                <a:spcPct val="100000"/>
              </a:lnSpc>
              <a:spcBef>
                <a:spcPts val="800"/>
              </a:spcBef>
              <a:spcAft>
                <a:spcPts val="0"/>
              </a:spcAft>
              <a:buSzPts val="1400"/>
              <a:buChar char="►"/>
              <a:defRPr/>
            </a:lvl4pPr>
            <a:lvl5pPr indent="-317500" lvl="4" marL="2286000" rtl="0" algn="l">
              <a:lnSpc>
                <a:spcPct val="100000"/>
              </a:lnSpc>
              <a:spcBef>
                <a:spcPts val="800"/>
              </a:spcBef>
              <a:spcAft>
                <a:spcPts val="0"/>
              </a:spcAft>
              <a:buSzPts val="1400"/>
              <a:buChar char="►"/>
              <a:defRPr/>
            </a:lvl5pPr>
            <a:lvl6pPr indent="-317500" lvl="5" marL="2743200" rtl="0" algn="l">
              <a:lnSpc>
                <a:spcPct val="100000"/>
              </a:lnSpc>
              <a:spcBef>
                <a:spcPts val="800"/>
              </a:spcBef>
              <a:spcAft>
                <a:spcPts val="0"/>
              </a:spcAft>
              <a:buSzPts val="1400"/>
              <a:buChar char="►"/>
              <a:defRPr/>
            </a:lvl6pPr>
            <a:lvl7pPr indent="-317500" lvl="6" marL="3200400" rtl="0" algn="l">
              <a:lnSpc>
                <a:spcPct val="100000"/>
              </a:lnSpc>
              <a:spcBef>
                <a:spcPts val="800"/>
              </a:spcBef>
              <a:spcAft>
                <a:spcPts val="0"/>
              </a:spcAft>
              <a:buSzPts val="1400"/>
              <a:buChar char="►"/>
              <a:defRPr/>
            </a:lvl7pPr>
            <a:lvl8pPr indent="-317500" lvl="7" marL="3657600" rtl="0" algn="l">
              <a:lnSpc>
                <a:spcPct val="100000"/>
              </a:lnSpc>
              <a:spcBef>
                <a:spcPts val="800"/>
              </a:spcBef>
              <a:spcAft>
                <a:spcPts val="0"/>
              </a:spcAft>
              <a:buSzPts val="1400"/>
              <a:buChar char="►"/>
              <a:defRPr/>
            </a:lvl8pPr>
            <a:lvl9pPr indent="-317500" lvl="8" marL="4114800" rtl="0" algn="l">
              <a:lnSpc>
                <a:spcPct val="100000"/>
              </a:lnSpc>
              <a:spcBef>
                <a:spcPts val="800"/>
              </a:spcBef>
              <a:spcAft>
                <a:spcPts val="0"/>
              </a:spcAft>
              <a:buSzPts val="1400"/>
              <a:buChar char="►"/>
              <a:defRPr/>
            </a:lvl9pPr>
          </a:lstStyle>
          <a:p/>
        </p:txBody>
      </p:sp>
      <p:sp>
        <p:nvSpPr>
          <p:cNvPr id="556" name="Google Shape;556;p16"/>
          <p:cNvSpPr txBox="1"/>
          <p:nvPr>
            <p:ph idx="10" type="dt"/>
          </p:nvPr>
        </p:nvSpPr>
        <p:spPr>
          <a:xfrm>
            <a:off x="5403850" y="4531022"/>
            <a:ext cx="684000" cy="273900"/>
          </a:xfrm>
          <a:prstGeom prst="rect">
            <a:avLst/>
          </a:prstGeom>
          <a:noFill/>
          <a:ln>
            <a:noFill/>
          </a:ln>
        </p:spPr>
        <p:txBody>
          <a:bodyPr anchorCtr="0" anchor="ctr" bIns="45700" lIns="91425" spcFirstLastPara="1" rIns="91425" wrap="square" tIns="45700">
            <a:noAutofit/>
          </a:bodyPr>
          <a:lstStyle>
            <a:lvl1pPr lvl="0" rtl="0" algn="r">
              <a:lnSpc>
                <a:spcPct val="100000"/>
              </a:lnSpc>
              <a:spcBef>
                <a:spcPts val="0"/>
              </a:spcBef>
              <a:spcAft>
                <a:spcPts val="0"/>
              </a:spcAft>
              <a:buSzPts val="1400"/>
              <a:buNone/>
              <a:defRPr sz="1400"/>
            </a:lvl1pPr>
            <a:lvl2pPr lvl="1" rtl="0" algn="l">
              <a:lnSpc>
                <a:spcPct val="100000"/>
              </a:lnSpc>
              <a:spcBef>
                <a:spcPts val="0"/>
              </a:spcBef>
              <a:spcAft>
                <a:spcPts val="0"/>
              </a:spcAft>
              <a:buSzPts val="1400"/>
              <a:buNone/>
              <a:defRPr sz="1400"/>
            </a:lvl2pPr>
            <a:lvl3pPr lvl="2" rtl="0" algn="l">
              <a:lnSpc>
                <a:spcPct val="100000"/>
              </a:lnSpc>
              <a:spcBef>
                <a:spcPts val="0"/>
              </a:spcBef>
              <a:spcAft>
                <a:spcPts val="0"/>
              </a:spcAft>
              <a:buSzPts val="1400"/>
              <a:buNone/>
              <a:defRPr sz="1400"/>
            </a:lvl3pPr>
            <a:lvl4pPr lvl="3" rtl="0" algn="l">
              <a:lnSpc>
                <a:spcPct val="100000"/>
              </a:lnSpc>
              <a:spcBef>
                <a:spcPts val="0"/>
              </a:spcBef>
              <a:spcAft>
                <a:spcPts val="0"/>
              </a:spcAft>
              <a:buSzPts val="1400"/>
              <a:buNone/>
              <a:defRPr sz="1400"/>
            </a:lvl4pPr>
            <a:lvl5pPr lvl="4" rtl="0" algn="l">
              <a:lnSpc>
                <a:spcPct val="100000"/>
              </a:lnSpc>
              <a:spcBef>
                <a:spcPts val="0"/>
              </a:spcBef>
              <a:spcAft>
                <a:spcPts val="0"/>
              </a:spcAft>
              <a:buSzPts val="1400"/>
              <a:buNone/>
              <a:defRPr sz="1400"/>
            </a:lvl5pPr>
            <a:lvl6pPr lvl="5" rtl="0" algn="l">
              <a:lnSpc>
                <a:spcPct val="100000"/>
              </a:lnSpc>
              <a:spcBef>
                <a:spcPts val="0"/>
              </a:spcBef>
              <a:spcAft>
                <a:spcPts val="0"/>
              </a:spcAft>
              <a:buSzPts val="1400"/>
              <a:buNone/>
              <a:defRPr sz="1400"/>
            </a:lvl6pPr>
            <a:lvl7pPr lvl="6" rtl="0" algn="l">
              <a:lnSpc>
                <a:spcPct val="100000"/>
              </a:lnSpc>
              <a:spcBef>
                <a:spcPts val="0"/>
              </a:spcBef>
              <a:spcAft>
                <a:spcPts val="0"/>
              </a:spcAft>
              <a:buSzPts val="1400"/>
              <a:buNone/>
              <a:defRPr sz="1400"/>
            </a:lvl7pPr>
            <a:lvl8pPr lvl="7" rtl="0" algn="l">
              <a:lnSpc>
                <a:spcPct val="100000"/>
              </a:lnSpc>
              <a:spcBef>
                <a:spcPts val="0"/>
              </a:spcBef>
              <a:spcAft>
                <a:spcPts val="0"/>
              </a:spcAft>
              <a:buSzPts val="1400"/>
              <a:buNone/>
              <a:defRPr sz="1400"/>
            </a:lvl8pPr>
            <a:lvl9pPr lvl="8" rtl="0" algn="l">
              <a:lnSpc>
                <a:spcPct val="100000"/>
              </a:lnSpc>
              <a:spcBef>
                <a:spcPts val="0"/>
              </a:spcBef>
              <a:spcAft>
                <a:spcPts val="0"/>
              </a:spcAft>
              <a:buSzPts val="1400"/>
              <a:buNone/>
              <a:defRPr sz="1400"/>
            </a:lvl9pPr>
          </a:lstStyle>
          <a:p/>
        </p:txBody>
      </p:sp>
      <p:sp>
        <p:nvSpPr>
          <p:cNvPr id="557" name="Google Shape;557;p16"/>
          <p:cNvSpPr txBox="1"/>
          <p:nvPr>
            <p:ph idx="11" type="ftr"/>
          </p:nvPr>
        </p:nvSpPr>
        <p:spPr>
          <a:xfrm>
            <a:off x="508001" y="4531022"/>
            <a:ext cx="47232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400"/>
            </a:lvl1pPr>
            <a:lvl2pPr lvl="1" rtl="0" algn="l">
              <a:lnSpc>
                <a:spcPct val="100000"/>
              </a:lnSpc>
              <a:spcBef>
                <a:spcPts val="0"/>
              </a:spcBef>
              <a:spcAft>
                <a:spcPts val="0"/>
              </a:spcAft>
              <a:buSzPts val="1400"/>
              <a:buNone/>
              <a:defRPr sz="1400"/>
            </a:lvl2pPr>
            <a:lvl3pPr lvl="2" rtl="0" algn="l">
              <a:lnSpc>
                <a:spcPct val="100000"/>
              </a:lnSpc>
              <a:spcBef>
                <a:spcPts val="0"/>
              </a:spcBef>
              <a:spcAft>
                <a:spcPts val="0"/>
              </a:spcAft>
              <a:buSzPts val="1400"/>
              <a:buNone/>
              <a:defRPr sz="1400"/>
            </a:lvl3pPr>
            <a:lvl4pPr lvl="3" rtl="0" algn="l">
              <a:lnSpc>
                <a:spcPct val="100000"/>
              </a:lnSpc>
              <a:spcBef>
                <a:spcPts val="0"/>
              </a:spcBef>
              <a:spcAft>
                <a:spcPts val="0"/>
              </a:spcAft>
              <a:buSzPts val="1400"/>
              <a:buNone/>
              <a:defRPr sz="1400"/>
            </a:lvl4pPr>
            <a:lvl5pPr lvl="4" rtl="0" algn="l">
              <a:lnSpc>
                <a:spcPct val="100000"/>
              </a:lnSpc>
              <a:spcBef>
                <a:spcPts val="0"/>
              </a:spcBef>
              <a:spcAft>
                <a:spcPts val="0"/>
              </a:spcAft>
              <a:buSzPts val="1400"/>
              <a:buNone/>
              <a:defRPr sz="1400"/>
            </a:lvl5pPr>
            <a:lvl6pPr lvl="5" rtl="0" algn="l">
              <a:lnSpc>
                <a:spcPct val="100000"/>
              </a:lnSpc>
              <a:spcBef>
                <a:spcPts val="0"/>
              </a:spcBef>
              <a:spcAft>
                <a:spcPts val="0"/>
              </a:spcAft>
              <a:buSzPts val="1400"/>
              <a:buNone/>
              <a:defRPr sz="1400"/>
            </a:lvl6pPr>
            <a:lvl7pPr lvl="6" rtl="0" algn="l">
              <a:lnSpc>
                <a:spcPct val="100000"/>
              </a:lnSpc>
              <a:spcBef>
                <a:spcPts val="0"/>
              </a:spcBef>
              <a:spcAft>
                <a:spcPts val="0"/>
              </a:spcAft>
              <a:buSzPts val="1400"/>
              <a:buNone/>
              <a:defRPr sz="1400"/>
            </a:lvl7pPr>
            <a:lvl8pPr lvl="7" rtl="0" algn="l">
              <a:lnSpc>
                <a:spcPct val="100000"/>
              </a:lnSpc>
              <a:spcBef>
                <a:spcPts val="0"/>
              </a:spcBef>
              <a:spcAft>
                <a:spcPts val="0"/>
              </a:spcAft>
              <a:buSzPts val="1400"/>
              <a:buNone/>
              <a:defRPr sz="1400"/>
            </a:lvl8pPr>
            <a:lvl9pPr lvl="8" rtl="0" algn="l">
              <a:lnSpc>
                <a:spcPct val="100000"/>
              </a:lnSpc>
              <a:spcBef>
                <a:spcPts val="0"/>
              </a:spcBef>
              <a:spcAft>
                <a:spcPts val="0"/>
              </a:spcAft>
              <a:buSzPts val="1400"/>
              <a:buNone/>
              <a:defRPr sz="1400"/>
            </a:lvl9pPr>
          </a:lstStyle>
          <a:p/>
        </p:txBody>
      </p:sp>
      <p:sp>
        <p:nvSpPr>
          <p:cNvPr id="558" name="Google Shape;558;p16"/>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1">
  <p:cSld name="TITLE_3">
    <p:spTree>
      <p:nvGrpSpPr>
        <p:cNvPr id="559" name="Shape 559"/>
        <p:cNvGrpSpPr/>
        <p:nvPr/>
      </p:nvGrpSpPr>
      <p:grpSpPr>
        <a:xfrm>
          <a:off x="0" y="0"/>
          <a:ext cx="0" cy="0"/>
          <a:chOff x="0" y="0"/>
          <a:chExt cx="0" cy="0"/>
        </a:xfrm>
      </p:grpSpPr>
      <p:sp>
        <p:nvSpPr>
          <p:cNvPr id="560" name="Google Shape;560;p1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Font typeface="Viga"/>
              <a:buNone/>
              <a:defRPr sz="5200">
                <a:latin typeface="Viga"/>
                <a:ea typeface="Viga"/>
                <a:cs typeface="Viga"/>
                <a:sym typeface="Viga"/>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61" name="Google Shape;561;p1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2800"/>
              <a:buFont typeface="Ubuntu"/>
              <a:buNone/>
              <a:defRPr sz="2800">
                <a:latin typeface="Ubuntu"/>
                <a:ea typeface="Ubuntu"/>
                <a:cs typeface="Ubuntu"/>
                <a:sym typeface="Ubuntu"/>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62" name="Google Shape;562;p1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TITLE_1_2">
    <p:spTree>
      <p:nvGrpSpPr>
        <p:cNvPr id="563" name="Shape 563"/>
        <p:cNvGrpSpPr/>
        <p:nvPr/>
      </p:nvGrpSpPr>
      <p:grpSpPr>
        <a:xfrm>
          <a:off x="0" y="0"/>
          <a:ext cx="0" cy="0"/>
          <a:chOff x="0" y="0"/>
          <a:chExt cx="0" cy="0"/>
        </a:xfrm>
      </p:grpSpPr>
      <p:sp>
        <p:nvSpPr>
          <p:cNvPr id="564" name="Google Shape;564;p18"/>
          <p:cNvSpPr txBox="1"/>
          <p:nvPr>
            <p:ph type="ctrTitle"/>
          </p:nvPr>
        </p:nvSpPr>
        <p:spPr>
          <a:xfrm>
            <a:off x="2305100" y="1161050"/>
            <a:ext cx="6153000" cy="1159800"/>
          </a:xfrm>
          <a:prstGeom prst="rect">
            <a:avLst/>
          </a:prstGeom>
        </p:spPr>
        <p:txBody>
          <a:bodyPr anchorCtr="0" anchor="ctr" bIns="91425" lIns="91425" spcFirstLastPara="1" rIns="91425" wrap="square" tIns="91425">
            <a:noAutofit/>
          </a:bodyPr>
          <a:lstStyle>
            <a:lvl1pPr lvl="0" rtl="0" algn="r">
              <a:spcBef>
                <a:spcPts val="0"/>
              </a:spcBef>
              <a:spcAft>
                <a:spcPts val="0"/>
              </a:spcAft>
              <a:buClr>
                <a:schemeClr val="dk2"/>
              </a:buClr>
              <a:buSzPts val="4800"/>
              <a:buNone/>
              <a:defRPr b="0" sz="4800">
                <a:solidFill>
                  <a:schemeClr val="dk2"/>
                </a:solidFill>
              </a:defRPr>
            </a:lvl1pPr>
            <a:lvl2pPr lvl="1" rtl="0" algn="r">
              <a:spcBef>
                <a:spcPts val="0"/>
              </a:spcBef>
              <a:spcAft>
                <a:spcPts val="0"/>
              </a:spcAft>
              <a:buClr>
                <a:schemeClr val="dk2"/>
              </a:buClr>
              <a:buSzPts val="4800"/>
              <a:buNone/>
              <a:defRPr b="0" sz="4800">
                <a:solidFill>
                  <a:schemeClr val="dk2"/>
                </a:solidFill>
              </a:defRPr>
            </a:lvl2pPr>
            <a:lvl3pPr lvl="2" rtl="0" algn="r">
              <a:spcBef>
                <a:spcPts val="0"/>
              </a:spcBef>
              <a:spcAft>
                <a:spcPts val="0"/>
              </a:spcAft>
              <a:buClr>
                <a:schemeClr val="dk2"/>
              </a:buClr>
              <a:buSzPts val="4800"/>
              <a:buNone/>
              <a:defRPr b="0" sz="4800">
                <a:solidFill>
                  <a:schemeClr val="dk2"/>
                </a:solidFill>
              </a:defRPr>
            </a:lvl3pPr>
            <a:lvl4pPr lvl="3" rtl="0" algn="r">
              <a:spcBef>
                <a:spcPts val="0"/>
              </a:spcBef>
              <a:spcAft>
                <a:spcPts val="0"/>
              </a:spcAft>
              <a:buClr>
                <a:schemeClr val="dk2"/>
              </a:buClr>
              <a:buSzPts val="4800"/>
              <a:buNone/>
              <a:defRPr b="0" sz="4800">
                <a:solidFill>
                  <a:schemeClr val="dk2"/>
                </a:solidFill>
              </a:defRPr>
            </a:lvl4pPr>
            <a:lvl5pPr lvl="4" rtl="0" algn="r">
              <a:spcBef>
                <a:spcPts val="0"/>
              </a:spcBef>
              <a:spcAft>
                <a:spcPts val="0"/>
              </a:spcAft>
              <a:buClr>
                <a:schemeClr val="dk2"/>
              </a:buClr>
              <a:buSzPts val="4800"/>
              <a:buNone/>
              <a:defRPr b="0" sz="4800">
                <a:solidFill>
                  <a:schemeClr val="dk2"/>
                </a:solidFill>
              </a:defRPr>
            </a:lvl5pPr>
            <a:lvl6pPr lvl="5" rtl="0" algn="r">
              <a:spcBef>
                <a:spcPts val="0"/>
              </a:spcBef>
              <a:spcAft>
                <a:spcPts val="0"/>
              </a:spcAft>
              <a:buClr>
                <a:schemeClr val="dk2"/>
              </a:buClr>
              <a:buSzPts val="4800"/>
              <a:buNone/>
              <a:defRPr b="0" sz="4800">
                <a:solidFill>
                  <a:schemeClr val="dk2"/>
                </a:solidFill>
              </a:defRPr>
            </a:lvl6pPr>
            <a:lvl7pPr lvl="6" rtl="0" algn="r">
              <a:spcBef>
                <a:spcPts val="0"/>
              </a:spcBef>
              <a:spcAft>
                <a:spcPts val="0"/>
              </a:spcAft>
              <a:buClr>
                <a:schemeClr val="dk2"/>
              </a:buClr>
              <a:buSzPts val="4800"/>
              <a:buNone/>
              <a:defRPr b="0" sz="4800">
                <a:solidFill>
                  <a:schemeClr val="dk2"/>
                </a:solidFill>
              </a:defRPr>
            </a:lvl7pPr>
            <a:lvl8pPr lvl="7" rtl="0" algn="r">
              <a:spcBef>
                <a:spcPts val="0"/>
              </a:spcBef>
              <a:spcAft>
                <a:spcPts val="0"/>
              </a:spcAft>
              <a:buClr>
                <a:schemeClr val="dk2"/>
              </a:buClr>
              <a:buSzPts val="4800"/>
              <a:buNone/>
              <a:defRPr b="0" sz="4800">
                <a:solidFill>
                  <a:schemeClr val="dk2"/>
                </a:solidFill>
              </a:defRPr>
            </a:lvl8pPr>
            <a:lvl9pPr lvl="8" rtl="0" algn="r">
              <a:spcBef>
                <a:spcPts val="0"/>
              </a:spcBef>
              <a:spcAft>
                <a:spcPts val="0"/>
              </a:spcAft>
              <a:buClr>
                <a:schemeClr val="dk2"/>
              </a:buClr>
              <a:buSzPts val="4800"/>
              <a:buNone/>
              <a:defRPr b="0" sz="4800">
                <a:solidFill>
                  <a:schemeClr val="dk2"/>
                </a:solidFill>
              </a:defRPr>
            </a:lvl9pPr>
          </a:lstStyle>
          <a:p/>
        </p:txBody>
      </p:sp>
      <p:sp>
        <p:nvSpPr>
          <p:cNvPr id="565" name="Google Shape;565;p18"/>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66" name="Google Shape;566;p18"/>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67" name="Google Shape;567;p18"/>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68" name="Google Shape;568;p18"/>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69" name="Google Shape;569;p18"/>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70" name="Google Shape;570;p18"/>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71" name="Google Shape;571;p18"/>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72" name="Google Shape;572;p18"/>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73" name="Google Shape;573;p18"/>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74" name="Google Shape;574;p18"/>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75" name="Google Shape;575;p18"/>
          <p:cNvSpPr/>
          <p:nvPr/>
        </p:nvSpPr>
        <p:spPr>
          <a:xfrm>
            <a:off x="1347361" y="3186147"/>
            <a:ext cx="599146" cy="706813"/>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76" name="Google Shape;576;p18"/>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77" name="Google Shape;577;p18"/>
          <p:cNvSpPr/>
          <p:nvPr/>
        </p:nvSpPr>
        <p:spPr>
          <a:xfrm>
            <a:off x="7146421" y="4508764"/>
            <a:ext cx="1040884" cy="730621"/>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78" name="Google Shape;578;p18"/>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79" name="Google Shape;579;p18"/>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80" name="Google Shape;580;p18"/>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81" name="Google Shape;581;p18"/>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82" name="Google Shape;582;p18"/>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83" name="Google Shape;583;p18"/>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84" name="Google Shape;584;p18"/>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85" name="Google Shape;585;p18"/>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86" name="Google Shape;586;p18"/>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87" name="Google Shape;587;p18"/>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88" name="Google Shape;588;p18"/>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89" name="Google Shape;589;p18"/>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90" name="Google Shape;590;p18"/>
          <p:cNvSpPr/>
          <p:nvPr/>
        </p:nvSpPr>
        <p:spPr>
          <a:xfrm rot="-5400000">
            <a:off x="6496794" y="3021440"/>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91" name="Google Shape;591;p18"/>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92" name="Google Shape;592;p18"/>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93" name="Google Shape;593;p18"/>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594" name="Shape 594"/>
        <p:cNvGrpSpPr/>
        <p:nvPr/>
      </p:nvGrpSpPr>
      <p:grpSpPr>
        <a:xfrm>
          <a:off x="0" y="0"/>
          <a:ext cx="0" cy="0"/>
          <a:chOff x="0" y="0"/>
          <a:chExt cx="0" cy="0"/>
        </a:xfrm>
      </p:grpSpPr>
      <p:sp>
        <p:nvSpPr>
          <p:cNvPr id="595" name="Google Shape;595;p19"/>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596" name="Google Shape;596;p19"/>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Autofit/>
          </a:bodyPr>
          <a:lstStyle>
            <a:lvl1pPr indent="-381000" lvl="0" marL="457200" rtl="0" algn="l">
              <a:lnSpc>
                <a:spcPct val="90000"/>
              </a:lnSpc>
              <a:spcBef>
                <a:spcPts val="800"/>
              </a:spcBef>
              <a:spcAft>
                <a:spcPts val="0"/>
              </a:spcAft>
              <a:buClr>
                <a:schemeClr val="dk1"/>
              </a:buClr>
              <a:buSzPts val="2400"/>
              <a:buChar char="✘"/>
              <a:defRPr sz="2400"/>
            </a:lvl1pPr>
            <a:lvl2pPr indent="-361950" lvl="1" marL="914400" rtl="0" algn="l">
              <a:lnSpc>
                <a:spcPct val="90000"/>
              </a:lnSpc>
              <a:spcBef>
                <a:spcPts val="400"/>
              </a:spcBef>
              <a:spcAft>
                <a:spcPts val="0"/>
              </a:spcAft>
              <a:buClr>
                <a:schemeClr val="dk1"/>
              </a:buClr>
              <a:buSzPts val="2100"/>
              <a:buChar char="✗"/>
              <a:defRPr sz="2100"/>
            </a:lvl2pPr>
            <a:lvl3pPr indent="-342900" lvl="2" marL="1371600" rtl="0" algn="l">
              <a:lnSpc>
                <a:spcPct val="90000"/>
              </a:lnSpc>
              <a:spcBef>
                <a:spcPts val="400"/>
              </a:spcBef>
              <a:spcAft>
                <a:spcPts val="0"/>
              </a:spcAft>
              <a:buClr>
                <a:schemeClr val="dk1"/>
              </a:buClr>
              <a:buSzPts val="1800"/>
              <a:buChar char="■"/>
              <a:defRPr sz="1800"/>
            </a:lvl3pPr>
            <a:lvl4pPr indent="-323850" lvl="3" marL="1828800" rtl="0" algn="l">
              <a:lnSpc>
                <a:spcPct val="90000"/>
              </a:lnSpc>
              <a:spcBef>
                <a:spcPts val="400"/>
              </a:spcBef>
              <a:spcAft>
                <a:spcPts val="0"/>
              </a:spcAft>
              <a:buClr>
                <a:schemeClr val="dk1"/>
              </a:buClr>
              <a:buSzPts val="1500"/>
              <a:buChar char="●"/>
              <a:defRPr sz="1500"/>
            </a:lvl4pPr>
            <a:lvl5pPr indent="-323850" lvl="4" marL="2286000" rtl="0" algn="l">
              <a:lnSpc>
                <a:spcPct val="90000"/>
              </a:lnSpc>
              <a:spcBef>
                <a:spcPts val="400"/>
              </a:spcBef>
              <a:spcAft>
                <a:spcPts val="0"/>
              </a:spcAft>
              <a:buClr>
                <a:schemeClr val="dk1"/>
              </a:buClr>
              <a:buSzPts val="1500"/>
              <a:buChar char="○"/>
              <a:defRPr sz="15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597" name="Google Shape;597;p19"/>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598" name="Google Shape;598;p1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99" name="Google Shape;599;p1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600" name="Google Shape;600;p1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spcAft>
                <a:spcPts val="0"/>
              </a:spcAft>
              <a:buClr>
                <a:srgbClr val="888888"/>
              </a:buClr>
              <a:buSzPts val="900"/>
              <a:buFont typeface="Calibri"/>
              <a:buNone/>
              <a:defRPr/>
            </a:lvl1pPr>
            <a:lvl2pPr indent="0" lvl="1" marL="0" rtl="0" algn="r">
              <a:spcBef>
                <a:spcPts val="0"/>
              </a:spcBef>
              <a:spcAft>
                <a:spcPts val="0"/>
              </a:spcAft>
              <a:buClr>
                <a:srgbClr val="888888"/>
              </a:buClr>
              <a:buSzPts val="900"/>
              <a:buFont typeface="Calibri"/>
              <a:buNone/>
              <a:defRPr/>
            </a:lvl2pPr>
            <a:lvl3pPr indent="0" lvl="2" marL="0" rtl="0" algn="r">
              <a:spcBef>
                <a:spcPts val="0"/>
              </a:spcBef>
              <a:spcAft>
                <a:spcPts val="0"/>
              </a:spcAft>
              <a:buClr>
                <a:srgbClr val="888888"/>
              </a:buClr>
              <a:buSzPts val="900"/>
              <a:buFont typeface="Calibri"/>
              <a:buNone/>
              <a:defRPr/>
            </a:lvl3pPr>
            <a:lvl4pPr indent="0" lvl="3" marL="0" rtl="0" algn="r">
              <a:spcBef>
                <a:spcPts val="0"/>
              </a:spcBef>
              <a:spcAft>
                <a:spcPts val="0"/>
              </a:spcAft>
              <a:buClr>
                <a:srgbClr val="888888"/>
              </a:buClr>
              <a:buSzPts val="900"/>
              <a:buFont typeface="Calibri"/>
              <a:buNone/>
              <a:defRPr/>
            </a:lvl4pPr>
            <a:lvl5pPr indent="0" lvl="4" marL="0" rtl="0" algn="r">
              <a:spcBef>
                <a:spcPts val="0"/>
              </a:spcBef>
              <a:spcAft>
                <a:spcPts val="0"/>
              </a:spcAft>
              <a:buClr>
                <a:srgbClr val="888888"/>
              </a:buClr>
              <a:buSzPts val="900"/>
              <a:buFont typeface="Calibri"/>
              <a:buNone/>
              <a:defRPr/>
            </a:lvl5pPr>
            <a:lvl6pPr indent="0" lvl="5" marL="0" rtl="0" algn="r">
              <a:spcBef>
                <a:spcPts val="0"/>
              </a:spcBef>
              <a:spcAft>
                <a:spcPts val="0"/>
              </a:spcAft>
              <a:buClr>
                <a:srgbClr val="888888"/>
              </a:buClr>
              <a:buSzPts val="900"/>
              <a:buFont typeface="Calibri"/>
              <a:buNone/>
              <a:defRPr/>
            </a:lvl6pPr>
            <a:lvl7pPr indent="0" lvl="6" marL="0" rtl="0" algn="r">
              <a:spcBef>
                <a:spcPts val="0"/>
              </a:spcBef>
              <a:spcAft>
                <a:spcPts val="0"/>
              </a:spcAft>
              <a:buClr>
                <a:srgbClr val="888888"/>
              </a:buClr>
              <a:buSzPts val="900"/>
              <a:buFont typeface="Calibri"/>
              <a:buNone/>
              <a:defRPr/>
            </a:lvl7pPr>
            <a:lvl8pPr indent="0" lvl="7" marL="0" rtl="0" algn="r">
              <a:spcBef>
                <a:spcPts val="0"/>
              </a:spcBef>
              <a:spcAft>
                <a:spcPts val="0"/>
              </a:spcAft>
              <a:buClr>
                <a:srgbClr val="888888"/>
              </a:buClr>
              <a:buSzPts val="900"/>
              <a:buFont typeface="Calibri"/>
              <a:buNone/>
              <a:defRPr/>
            </a:lvl8pPr>
            <a:lvl9pPr indent="0" lvl="8" marL="0" rt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1">
  <p:cSld name="1_Titre de section">
    <p:spTree>
      <p:nvGrpSpPr>
        <p:cNvPr id="601" name="Shape 601"/>
        <p:cNvGrpSpPr/>
        <p:nvPr/>
      </p:nvGrpSpPr>
      <p:grpSpPr>
        <a:xfrm>
          <a:off x="0" y="0"/>
          <a:ext cx="0" cy="0"/>
          <a:chOff x="0" y="0"/>
          <a:chExt cx="0" cy="0"/>
        </a:xfrm>
      </p:grpSpPr>
      <p:sp>
        <p:nvSpPr>
          <p:cNvPr id="602" name="Google Shape;602;p20"/>
          <p:cNvSpPr txBox="1"/>
          <p:nvPr>
            <p:ph type="title"/>
          </p:nvPr>
        </p:nvSpPr>
        <p:spPr>
          <a:xfrm>
            <a:off x="829818" y="880181"/>
            <a:ext cx="7475100" cy="2194800"/>
          </a:xfrm>
          <a:prstGeom prst="rect">
            <a:avLst/>
          </a:prstGeom>
          <a:noFill/>
          <a:ln>
            <a:noFill/>
          </a:ln>
        </p:spPr>
        <p:txBody>
          <a:bodyPr anchorCtr="0" anchor="b" bIns="34275" lIns="68575" spcFirstLastPara="1" rIns="68575" wrap="square" tIns="34275">
            <a:noAutofit/>
          </a:bodyPr>
          <a:lstStyle>
            <a:lvl1pPr lvl="0" rtl="0" algn="ctr">
              <a:lnSpc>
                <a:spcPct val="85000"/>
              </a:lnSpc>
              <a:spcBef>
                <a:spcPts val="0"/>
              </a:spcBef>
              <a:spcAft>
                <a:spcPts val="0"/>
              </a:spcAft>
              <a:buClr>
                <a:schemeClr val="accent1"/>
              </a:buClr>
              <a:buSzPts val="5400"/>
              <a:buFont typeface="Corbel"/>
              <a:buNone/>
              <a:defRPr b="0" sz="5400" cap="none"/>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3" name="Google Shape;603;p20"/>
          <p:cNvSpPr txBox="1"/>
          <p:nvPr>
            <p:ph idx="1" type="body"/>
          </p:nvPr>
        </p:nvSpPr>
        <p:spPr>
          <a:xfrm>
            <a:off x="1282446" y="3115890"/>
            <a:ext cx="6576900" cy="1022700"/>
          </a:xfrm>
          <a:prstGeom prst="rect">
            <a:avLst/>
          </a:prstGeom>
          <a:noFill/>
          <a:ln>
            <a:noFill/>
          </a:ln>
        </p:spPr>
        <p:txBody>
          <a:bodyPr anchorCtr="0" anchor="t" bIns="34275" lIns="68575" spcFirstLastPara="1" rIns="68575" wrap="square" tIns="34275">
            <a:noAutofit/>
          </a:bodyPr>
          <a:lstStyle>
            <a:lvl1pPr indent="-228600" lvl="0" marL="457200" rtl="0" algn="ctr">
              <a:lnSpc>
                <a:spcPct val="90000"/>
              </a:lnSpc>
              <a:spcBef>
                <a:spcPts val="1100"/>
              </a:spcBef>
              <a:spcAft>
                <a:spcPts val="0"/>
              </a:spcAft>
              <a:buClr>
                <a:schemeClr val="accent1"/>
              </a:buClr>
              <a:buSzPts val="1300"/>
              <a:buNone/>
              <a:defRPr sz="1700">
                <a:solidFill>
                  <a:schemeClr val="accent1"/>
                </a:solidFill>
              </a:defRPr>
            </a:lvl1pPr>
            <a:lvl2pPr indent="-228600" lvl="1" marL="914400" rtl="0" algn="l">
              <a:lnSpc>
                <a:spcPct val="90000"/>
              </a:lnSpc>
              <a:spcBef>
                <a:spcPts val="1600"/>
              </a:spcBef>
              <a:spcAft>
                <a:spcPts val="0"/>
              </a:spcAft>
              <a:buClr>
                <a:srgbClr val="888888"/>
              </a:buClr>
              <a:buSzPts val="1100"/>
              <a:buNone/>
              <a:defRPr sz="1400">
                <a:solidFill>
                  <a:srgbClr val="888888"/>
                </a:solidFill>
              </a:defRPr>
            </a:lvl2pPr>
            <a:lvl3pPr indent="-228600" lvl="2" marL="1371600" rtl="0" algn="l">
              <a:lnSpc>
                <a:spcPct val="90000"/>
              </a:lnSpc>
              <a:spcBef>
                <a:spcPts val="300"/>
              </a:spcBef>
              <a:spcAft>
                <a:spcPts val="0"/>
              </a:spcAft>
              <a:buClr>
                <a:srgbClr val="888888"/>
              </a:buClr>
              <a:buSzPts val="1000"/>
              <a:buNone/>
              <a:defRPr sz="1200">
                <a:solidFill>
                  <a:srgbClr val="888888"/>
                </a:solidFill>
              </a:defRPr>
            </a:lvl3pPr>
            <a:lvl4pPr indent="-228600" lvl="3" marL="1828800" rtl="0" algn="l">
              <a:lnSpc>
                <a:spcPct val="90000"/>
              </a:lnSpc>
              <a:spcBef>
                <a:spcPts val="300"/>
              </a:spcBef>
              <a:spcAft>
                <a:spcPts val="0"/>
              </a:spcAft>
              <a:buClr>
                <a:srgbClr val="888888"/>
              </a:buClr>
              <a:buSzPts val="800"/>
              <a:buNone/>
              <a:defRPr sz="1100">
                <a:solidFill>
                  <a:srgbClr val="888888"/>
                </a:solidFill>
              </a:defRPr>
            </a:lvl4pPr>
            <a:lvl5pPr indent="-228600" lvl="4" marL="2286000" rtl="0" algn="l">
              <a:lnSpc>
                <a:spcPct val="90000"/>
              </a:lnSpc>
              <a:spcBef>
                <a:spcPts val="300"/>
              </a:spcBef>
              <a:spcAft>
                <a:spcPts val="0"/>
              </a:spcAft>
              <a:buClr>
                <a:srgbClr val="888888"/>
              </a:buClr>
              <a:buSzPts val="800"/>
              <a:buNone/>
              <a:defRPr sz="1100">
                <a:solidFill>
                  <a:srgbClr val="888888"/>
                </a:solidFill>
              </a:defRPr>
            </a:lvl5pPr>
            <a:lvl6pPr indent="-228600" lvl="5" marL="2743200" rtl="0" algn="l">
              <a:lnSpc>
                <a:spcPct val="90000"/>
              </a:lnSpc>
              <a:spcBef>
                <a:spcPts val="300"/>
              </a:spcBef>
              <a:spcAft>
                <a:spcPts val="0"/>
              </a:spcAft>
              <a:buClr>
                <a:srgbClr val="888888"/>
              </a:buClr>
              <a:buSzPts val="800"/>
              <a:buNone/>
              <a:defRPr sz="1100">
                <a:solidFill>
                  <a:srgbClr val="888888"/>
                </a:solidFill>
              </a:defRPr>
            </a:lvl6pPr>
            <a:lvl7pPr indent="-228600" lvl="6" marL="3200400" rtl="0" algn="l">
              <a:lnSpc>
                <a:spcPct val="90000"/>
              </a:lnSpc>
              <a:spcBef>
                <a:spcPts val="300"/>
              </a:spcBef>
              <a:spcAft>
                <a:spcPts val="0"/>
              </a:spcAft>
              <a:buClr>
                <a:srgbClr val="888888"/>
              </a:buClr>
              <a:buSzPts val="800"/>
              <a:buNone/>
              <a:defRPr sz="1100">
                <a:solidFill>
                  <a:srgbClr val="888888"/>
                </a:solidFill>
              </a:defRPr>
            </a:lvl7pPr>
            <a:lvl8pPr indent="-228600" lvl="7" marL="3657600" rtl="0" algn="l">
              <a:lnSpc>
                <a:spcPct val="90000"/>
              </a:lnSpc>
              <a:spcBef>
                <a:spcPts val="300"/>
              </a:spcBef>
              <a:spcAft>
                <a:spcPts val="0"/>
              </a:spcAft>
              <a:buClr>
                <a:srgbClr val="888888"/>
              </a:buClr>
              <a:buSzPts val="800"/>
              <a:buNone/>
              <a:defRPr sz="1100">
                <a:solidFill>
                  <a:srgbClr val="888888"/>
                </a:solidFill>
              </a:defRPr>
            </a:lvl8pPr>
            <a:lvl9pPr indent="-228600" lvl="8" marL="4114800" rtl="0" algn="l">
              <a:lnSpc>
                <a:spcPct val="90000"/>
              </a:lnSpc>
              <a:spcBef>
                <a:spcPts val="300"/>
              </a:spcBef>
              <a:spcAft>
                <a:spcPts val="300"/>
              </a:spcAft>
              <a:buClr>
                <a:srgbClr val="888888"/>
              </a:buClr>
              <a:buSzPts val="800"/>
              <a:buNone/>
              <a:defRPr sz="1100">
                <a:solidFill>
                  <a:srgbClr val="888888"/>
                </a:solidFill>
              </a:defRPr>
            </a:lvl9pPr>
          </a:lstStyle>
          <a:p/>
        </p:txBody>
      </p:sp>
      <p:sp>
        <p:nvSpPr>
          <p:cNvPr id="604" name="Google Shape;604;p20"/>
          <p:cNvSpPr txBox="1"/>
          <p:nvPr>
            <p:ph idx="10" type="dt"/>
          </p:nvPr>
        </p:nvSpPr>
        <p:spPr>
          <a:xfrm>
            <a:off x="857247" y="4667871"/>
            <a:ext cx="17469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Clr>
                <a:srgbClr val="888888"/>
              </a:buClr>
              <a:buSzPts val="1100"/>
              <a:buFont typeface="Calibri"/>
              <a:buNone/>
              <a:defRPr sz="1100"/>
            </a:lvl1pPr>
            <a:lvl2pPr lvl="1" rtl="0" algn="l">
              <a:spcBef>
                <a:spcPts val="0"/>
              </a:spcBef>
              <a:spcAft>
                <a:spcPts val="0"/>
              </a:spcAft>
              <a:buClr>
                <a:schemeClr val="dk1"/>
              </a:buClr>
              <a:buSzPts val="1100"/>
              <a:buFont typeface="Calibri"/>
              <a:buNone/>
              <a:defRPr sz="1100"/>
            </a:lvl2pPr>
            <a:lvl3pPr lvl="2" rtl="0" algn="l">
              <a:spcBef>
                <a:spcPts val="0"/>
              </a:spcBef>
              <a:spcAft>
                <a:spcPts val="0"/>
              </a:spcAft>
              <a:buClr>
                <a:schemeClr val="dk1"/>
              </a:buClr>
              <a:buSzPts val="1100"/>
              <a:buFont typeface="Calibri"/>
              <a:buNone/>
              <a:defRPr sz="1100"/>
            </a:lvl3pPr>
            <a:lvl4pPr lvl="3" rtl="0" algn="l">
              <a:spcBef>
                <a:spcPts val="0"/>
              </a:spcBef>
              <a:spcAft>
                <a:spcPts val="0"/>
              </a:spcAft>
              <a:buClr>
                <a:schemeClr val="dk1"/>
              </a:buClr>
              <a:buSzPts val="1100"/>
              <a:buFont typeface="Calibri"/>
              <a:buNone/>
              <a:defRPr sz="1100"/>
            </a:lvl4pPr>
            <a:lvl5pPr lvl="4" rtl="0" algn="l">
              <a:spcBef>
                <a:spcPts val="0"/>
              </a:spcBef>
              <a:spcAft>
                <a:spcPts val="0"/>
              </a:spcAft>
              <a:buClr>
                <a:schemeClr val="dk1"/>
              </a:buClr>
              <a:buSzPts val="1100"/>
              <a:buFont typeface="Calibri"/>
              <a:buNone/>
              <a:defRPr sz="1100"/>
            </a:lvl5pPr>
            <a:lvl6pPr lvl="5" rtl="0" algn="l">
              <a:spcBef>
                <a:spcPts val="0"/>
              </a:spcBef>
              <a:spcAft>
                <a:spcPts val="0"/>
              </a:spcAft>
              <a:buClr>
                <a:schemeClr val="dk1"/>
              </a:buClr>
              <a:buSzPts val="1100"/>
              <a:buFont typeface="Calibri"/>
              <a:buNone/>
              <a:defRPr sz="1100"/>
            </a:lvl6pPr>
            <a:lvl7pPr lvl="6" rtl="0" algn="l">
              <a:spcBef>
                <a:spcPts val="0"/>
              </a:spcBef>
              <a:spcAft>
                <a:spcPts val="0"/>
              </a:spcAft>
              <a:buClr>
                <a:schemeClr val="dk1"/>
              </a:buClr>
              <a:buSzPts val="1100"/>
              <a:buFont typeface="Calibri"/>
              <a:buNone/>
              <a:defRPr sz="1100"/>
            </a:lvl7pPr>
            <a:lvl8pPr lvl="7" rtl="0" algn="l">
              <a:spcBef>
                <a:spcPts val="0"/>
              </a:spcBef>
              <a:spcAft>
                <a:spcPts val="0"/>
              </a:spcAft>
              <a:buClr>
                <a:schemeClr val="dk1"/>
              </a:buClr>
              <a:buSzPts val="1100"/>
              <a:buFont typeface="Calibri"/>
              <a:buNone/>
              <a:defRPr sz="1100"/>
            </a:lvl8pPr>
            <a:lvl9pPr lvl="8" rtl="0" algn="l">
              <a:spcBef>
                <a:spcPts val="0"/>
              </a:spcBef>
              <a:spcAft>
                <a:spcPts val="0"/>
              </a:spcAft>
              <a:buClr>
                <a:schemeClr val="dk1"/>
              </a:buClr>
              <a:buSzPts val="1100"/>
              <a:buFont typeface="Calibri"/>
              <a:buNone/>
              <a:defRPr sz="1100"/>
            </a:lvl9pPr>
          </a:lstStyle>
          <a:p/>
        </p:txBody>
      </p:sp>
      <p:sp>
        <p:nvSpPr>
          <p:cNvPr id="605" name="Google Shape;605;p20"/>
          <p:cNvSpPr txBox="1"/>
          <p:nvPr>
            <p:ph idx="11" type="ftr"/>
          </p:nvPr>
        </p:nvSpPr>
        <p:spPr>
          <a:xfrm>
            <a:off x="2961861" y="4667871"/>
            <a:ext cx="35385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Clr>
                <a:srgbClr val="888888"/>
              </a:buClr>
              <a:buSzPts val="1100"/>
              <a:buFont typeface="Calibri"/>
              <a:buNone/>
              <a:defRPr sz="1100"/>
            </a:lvl1pPr>
            <a:lvl2pPr lvl="1" rtl="0" algn="l">
              <a:spcBef>
                <a:spcPts val="0"/>
              </a:spcBef>
              <a:spcAft>
                <a:spcPts val="0"/>
              </a:spcAft>
              <a:buClr>
                <a:schemeClr val="dk1"/>
              </a:buClr>
              <a:buSzPts val="1100"/>
              <a:buFont typeface="Calibri"/>
              <a:buNone/>
              <a:defRPr sz="1100"/>
            </a:lvl2pPr>
            <a:lvl3pPr lvl="2" rtl="0" algn="l">
              <a:spcBef>
                <a:spcPts val="0"/>
              </a:spcBef>
              <a:spcAft>
                <a:spcPts val="0"/>
              </a:spcAft>
              <a:buClr>
                <a:schemeClr val="dk1"/>
              </a:buClr>
              <a:buSzPts val="1100"/>
              <a:buFont typeface="Calibri"/>
              <a:buNone/>
              <a:defRPr sz="1100"/>
            </a:lvl3pPr>
            <a:lvl4pPr lvl="3" rtl="0" algn="l">
              <a:spcBef>
                <a:spcPts val="0"/>
              </a:spcBef>
              <a:spcAft>
                <a:spcPts val="0"/>
              </a:spcAft>
              <a:buClr>
                <a:schemeClr val="dk1"/>
              </a:buClr>
              <a:buSzPts val="1100"/>
              <a:buFont typeface="Calibri"/>
              <a:buNone/>
              <a:defRPr sz="1100"/>
            </a:lvl4pPr>
            <a:lvl5pPr lvl="4" rtl="0" algn="l">
              <a:spcBef>
                <a:spcPts val="0"/>
              </a:spcBef>
              <a:spcAft>
                <a:spcPts val="0"/>
              </a:spcAft>
              <a:buClr>
                <a:schemeClr val="dk1"/>
              </a:buClr>
              <a:buSzPts val="1100"/>
              <a:buFont typeface="Calibri"/>
              <a:buNone/>
              <a:defRPr sz="1100"/>
            </a:lvl5pPr>
            <a:lvl6pPr lvl="5" rtl="0" algn="l">
              <a:spcBef>
                <a:spcPts val="0"/>
              </a:spcBef>
              <a:spcAft>
                <a:spcPts val="0"/>
              </a:spcAft>
              <a:buClr>
                <a:schemeClr val="dk1"/>
              </a:buClr>
              <a:buSzPts val="1100"/>
              <a:buFont typeface="Calibri"/>
              <a:buNone/>
              <a:defRPr sz="1100"/>
            </a:lvl6pPr>
            <a:lvl7pPr lvl="6" rtl="0" algn="l">
              <a:spcBef>
                <a:spcPts val="0"/>
              </a:spcBef>
              <a:spcAft>
                <a:spcPts val="0"/>
              </a:spcAft>
              <a:buClr>
                <a:schemeClr val="dk1"/>
              </a:buClr>
              <a:buSzPts val="1100"/>
              <a:buFont typeface="Calibri"/>
              <a:buNone/>
              <a:defRPr sz="1100"/>
            </a:lvl7pPr>
            <a:lvl8pPr lvl="7" rtl="0" algn="l">
              <a:spcBef>
                <a:spcPts val="0"/>
              </a:spcBef>
              <a:spcAft>
                <a:spcPts val="0"/>
              </a:spcAft>
              <a:buClr>
                <a:schemeClr val="dk1"/>
              </a:buClr>
              <a:buSzPts val="1100"/>
              <a:buFont typeface="Calibri"/>
              <a:buNone/>
              <a:defRPr sz="1100"/>
            </a:lvl8pPr>
            <a:lvl9pPr lvl="8" rtl="0" algn="l">
              <a:spcBef>
                <a:spcPts val="0"/>
              </a:spcBef>
              <a:spcAft>
                <a:spcPts val="0"/>
              </a:spcAft>
              <a:buClr>
                <a:schemeClr val="dk1"/>
              </a:buClr>
              <a:buSzPts val="1100"/>
              <a:buFont typeface="Calibri"/>
              <a:buNone/>
              <a:defRPr sz="1100"/>
            </a:lvl9pPr>
          </a:lstStyle>
          <a:p/>
        </p:txBody>
      </p:sp>
      <p:sp>
        <p:nvSpPr>
          <p:cNvPr id="606" name="Google Shape;606;p20"/>
          <p:cNvSpPr txBox="1"/>
          <p:nvPr>
            <p:ph idx="12" type="sldNum"/>
          </p:nvPr>
        </p:nvSpPr>
        <p:spPr>
          <a:xfrm>
            <a:off x="6997147" y="4667871"/>
            <a:ext cx="12795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2">
  <p:cSld name="TITLE_4">
    <p:spTree>
      <p:nvGrpSpPr>
        <p:cNvPr id="607" name="Shape 607"/>
        <p:cNvGrpSpPr/>
        <p:nvPr/>
      </p:nvGrpSpPr>
      <p:grpSpPr>
        <a:xfrm>
          <a:off x="0" y="0"/>
          <a:ext cx="0" cy="0"/>
          <a:chOff x="0" y="0"/>
          <a:chExt cx="0" cy="0"/>
        </a:xfrm>
      </p:grpSpPr>
      <p:sp>
        <p:nvSpPr>
          <p:cNvPr id="608" name="Google Shape;608;p21"/>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000"/>
              <a:buFont typeface="Viga"/>
              <a:buNone/>
              <a:defRPr sz="3000">
                <a:latin typeface="Viga"/>
                <a:ea typeface="Viga"/>
                <a:cs typeface="Viga"/>
                <a:sym typeface="Viga"/>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09" name="Google Shape;609;p21"/>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1800"/>
              <a:buFont typeface="Ubuntu"/>
              <a:buNone/>
              <a:defRPr sz="1800">
                <a:latin typeface="Ubuntu"/>
                <a:ea typeface="Ubuntu"/>
                <a:cs typeface="Ubuntu"/>
                <a:sym typeface="Ubuntu"/>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10" name="Google Shape;610;p21"/>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3">
  <p:cSld name="TITLE_5">
    <p:bg>
      <p:bgPr>
        <a:solidFill>
          <a:schemeClr val="dk1"/>
        </a:solidFill>
      </p:bgPr>
    </p:bg>
    <p:spTree>
      <p:nvGrpSpPr>
        <p:cNvPr id="611" name="Shape 611"/>
        <p:cNvGrpSpPr/>
        <p:nvPr/>
      </p:nvGrpSpPr>
      <p:grpSpPr>
        <a:xfrm>
          <a:off x="0" y="0"/>
          <a:ext cx="0" cy="0"/>
          <a:chOff x="0" y="0"/>
          <a:chExt cx="0" cy="0"/>
        </a:xfrm>
      </p:grpSpPr>
      <p:sp>
        <p:nvSpPr>
          <p:cNvPr id="612" name="Google Shape;612;p22"/>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613" name="Google Shape;613;p22"/>
          <p:cNvSpPr txBox="1"/>
          <p:nvPr>
            <p:ph type="ctrTitle"/>
          </p:nvPr>
        </p:nvSpPr>
        <p:spPr>
          <a:xfrm>
            <a:off x="311700" y="539725"/>
            <a:ext cx="8520600" cy="12825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614" name="Google Shape;614;p22"/>
          <p:cNvSpPr txBox="1"/>
          <p:nvPr>
            <p:ph idx="1" type="subTitle"/>
          </p:nvPr>
        </p:nvSpPr>
        <p:spPr>
          <a:xfrm>
            <a:off x="311700" y="1878560"/>
            <a:ext cx="4242600" cy="7383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Clr>
                <a:schemeClr val="lt2"/>
              </a:buClr>
              <a:buSzPts val="1600"/>
              <a:buNone/>
              <a:defRPr sz="1600">
                <a:solidFill>
                  <a:schemeClr val="lt2"/>
                </a:solidFill>
              </a:defRPr>
            </a:lvl1pPr>
            <a:lvl2pPr lvl="1" rtl="0">
              <a:lnSpc>
                <a:spcPct val="100000"/>
              </a:lnSpc>
              <a:spcBef>
                <a:spcPts val="0"/>
              </a:spcBef>
              <a:spcAft>
                <a:spcPts val="0"/>
              </a:spcAft>
              <a:buClr>
                <a:schemeClr val="lt2"/>
              </a:buClr>
              <a:buSzPts val="1600"/>
              <a:buNone/>
              <a:defRPr sz="1600">
                <a:solidFill>
                  <a:schemeClr val="lt2"/>
                </a:solidFill>
              </a:defRPr>
            </a:lvl2pPr>
            <a:lvl3pPr lvl="2" rtl="0">
              <a:lnSpc>
                <a:spcPct val="100000"/>
              </a:lnSpc>
              <a:spcBef>
                <a:spcPts val="0"/>
              </a:spcBef>
              <a:spcAft>
                <a:spcPts val="0"/>
              </a:spcAft>
              <a:buClr>
                <a:schemeClr val="lt2"/>
              </a:buClr>
              <a:buSzPts val="1600"/>
              <a:buNone/>
              <a:defRPr sz="1600">
                <a:solidFill>
                  <a:schemeClr val="lt2"/>
                </a:solidFill>
              </a:defRPr>
            </a:lvl3pPr>
            <a:lvl4pPr lvl="3" rtl="0">
              <a:lnSpc>
                <a:spcPct val="100000"/>
              </a:lnSpc>
              <a:spcBef>
                <a:spcPts val="0"/>
              </a:spcBef>
              <a:spcAft>
                <a:spcPts val="0"/>
              </a:spcAft>
              <a:buClr>
                <a:schemeClr val="lt2"/>
              </a:buClr>
              <a:buSzPts val="1600"/>
              <a:buNone/>
              <a:defRPr sz="1600">
                <a:solidFill>
                  <a:schemeClr val="lt2"/>
                </a:solidFill>
              </a:defRPr>
            </a:lvl4pPr>
            <a:lvl5pPr lvl="4" rtl="0">
              <a:lnSpc>
                <a:spcPct val="100000"/>
              </a:lnSpc>
              <a:spcBef>
                <a:spcPts val="0"/>
              </a:spcBef>
              <a:spcAft>
                <a:spcPts val="0"/>
              </a:spcAft>
              <a:buClr>
                <a:schemeClr val="lt2"/>
              </a:buClr>
              <a:buSzPts val="1600"/>
              <a:buNone/>
              <a:defRPr sz="1600">
                <a:solidFill>
                  <a:schemeClr val="lt2"/>
                </a:solidFill>
              </a:defRPr>
            </a:lvl5pPr>
            <a:lvl6pPr lvl="5" rtl="0">
              <a:lnSpc>
                <a:spcPct val="100000"/>
              </a:lnSpc>
              <a:spcBef>
                <a:spcPts val="0"/>
              </a:spcBef>
              <a:spcAft>
                <a:spcPts val="0"/>
              </a:spcAft>
              <a:buClr>
                <a:schemeClr val="lt2"/>
              </a:buClr>
              <a:buSzPts val="1600"/>
              <a:buNone/>
              <a:defRPr sz="1600">
                <a:solidFill>
                  <a:schemeClr val="lt2"/>
                </a:solidFill>
              </a:defRPr>
            </a:lvl6pPr>
            <a:lvl7pPr lvl="6" rtl="0">
              <a:lnSpc>
                <a:spcPct val="100000"/>
              </a:lnSpc>
              <a:spcBef>
                <a:spcPts val="0"/>
              </a:spcBef>
              <a:spcAft>
                <a:spcPts val="0"/>
              </a:spcAft>
              <a:buClr>
                <a:schemeClr val="lt2"/>
              </a:buClr>
              <a:buSzPts val="1600"/>
              <a:buNone/>
              <a:defRPr sz="1600">
                <a:solidFill>
                  <a:schemeClr val="lt2"/>
                </a:solidFill>
              </a:defRPr>
            </a:lvl7pPr>
            <a:lvl8pPr lvl="7" rtl="0">
              <a:lnSpc>
                <a:spcPct val="100000"/>
              </a:lnSpc>
              <a:spcBef>
                <a:spcPts val="0"/>
              </a:spcBef>
              <a:spcAft>
                <a:spcPts val="0"/>
              </a:spcAft>
              <a:buClr>
                <a:schemeClr val="lt2"/>
              </a:buClr>
              <a:buSzPts val="1600"/>
              <a:buNone/>
              <a:defRPr sz="1600">
                <a:solidFill>
                  <a:schemeClr val="lt2"/>
                </a:solidFill>
              </a:defRPr>
            </a:lvl8pPr>
            <a:lvl9pPr lvl="8" rtl="0">
              <a:lnSpc>
                <a:spcPct val="100000"/>
              </a:lnSpc>
              <a:spcBef>
                <a:spcPts val="0"/>
              </a:spcBef>
              <a:spcAft>
                <a:spcPts val="0"/>
              </a:spcAft>
              <a:buClr>
                <a:schemeClr val="lt2"/>
              </a:buClr>
              <a:buSzPts val="1600"/>
              <a:buNone/>
              <a:defRPr sz="1600">
                <a:solidFill>
                  <a:schemeClr val="lt2"/>
                </a:solidFill>
              </a:defRPr>
            </a:lvl9pPr>
          </a:lstStyle>
          <a:p/>
        </p:txBody>
      </p:sp>
      <p:sp>
        <p:nvSpPr>
          <p:cNvPr id="615" name="Google Shape;615;p22"/>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4">
  <p:cSld name="TITLE_6">
    <p:bg>
      <p:bgPr>
        <a:solidFill>
          <a:schemeClr val="dk1"/>
        </a:solidFill>
      </p:bgPr>
    </p:bg>
    <p:spTree>
      <p:nvGrpSpPr>
        <p:cNvPr id="616" name="Shape 616"/>
        <p:cNvGrpSpPr/>
        <p:nvPr/>
      </p:nvGrpSpPr>
      <p:grpSpPr>
        <a:xfrm>
          <a:off x="0" y="0"/>
          <a:ext cx="0" cy="0"/>
          <a:chOff x="0" y="0"/>
          <a:chExt cx="0" cy="0"/>
        </a:xfrm>
      </p:grpSpPr>
      <p:sp>
        <p:nvSpPr>
          <p:cNvPr id="617" name="Google Shape;617;p23"/>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618" name="Google Shape;618;p23"/>
          <p:cNvSpPr txBox="1"/>
          <p:nvPr>
            <p:ph type="ctrTitle"/>
          </p:nvPr>
        </p:nvSpPr>
        <p:spPr>
          <a:xfrm>
            <a:off x="311700" y="539725"/>
            <a:ext cx="8520600" cy="12825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619" name="Google Shape;619;p23"/>
          <p:cNvSpPr txBox="1"/>
          <p:nvPr>
            <p:ph idx="1" type="subTitle"/>
          </p:nvPr>
        </p:nvSpPr>
        <p:spPr>
          <a:xfrm>
            <a:off x="311700" y="1878560"/>
            <a:ext cx="4242600" cy="738300"/>
          </a:xfrm>
          <a:prstGeom prst="rect">
            <a:avLst/>
          </a:prstGeom>
        </p:spPr>
        <p:txBody>
          <a:bodyPr anchorCtr="0" anchor="t" bIns="91425" lIns="91425" spcFirstLastPara="1" rIns="91425" wrap="square" tIns="91425">
            <a:noAutofit/>
          </a:bodyPr>
          <a:lstStyle>
            <a:lvl1pPr lvl="0" rtl="0">
              <a:lnSpc>
                <a:spcPct val="100000"/>
              </a:lnSpc>
              <a:spcBef>
                <a:spcPts val="600"/>
              </a:spcBef>
              <a:spcAft>
                <a:spcPts val="0"/>
              </a:spcAft>
              <a:buClr>
                <a:schemeClr val="lt2"/>
              </a:buClr>
              <a:buSzPts val="1600"/>
              <a:buNone/>
              <a:defRPr sz="1600">
                <a:solidFill>
                  <a:schemeClr val="lt2"/>
                </a:solidFill>
              </a:defRPr>
            </a:lvl1pPr>
            <a:lvl2pPr lvl="1" rtl="0">
              <a:lnSpc>
                <a:spcPct val="100000"/>
              </a:lnSpc>
              <a:spcBef>
                <a:spcPts val="0"/>
              </a:spcBef>
              <a:spcAft>
                <a:spcPts val="0"/>
              </a:spcAft>
              <a:buClr>
                <a:schemeClr val="lt2"/>
              </a:buClr>
              <a:buSzPts val="1600"/>
              <a:buNone/>
              <a:defRPr sz="1600">
                <a:solidFill>
                  <a:schemeClr val="lt2"/>
                </a:solidFill>
              </a:defRPr>
            </a:lvl2pPr>
            <a:lvl3pPr lvl="2" rtl="0">
              <a:lnSpc>
                <a:spcPct val="100000"/>
              </a:lnSpc>
              <a:spcBef>
                <a:spcPts val="0"/>
              </a:spcBef>
              <a:spcAft>
                <a:spcPts val="0"/>
              </a:spcAft>
              <a:buClr>
                <a:schemeClr val="lt2"/>
              </a:buClr>
              <a:buSzPts val="1600"/>
              <a:buNone/>
              <a:defRPr sz="1600">
                <a:solidFill>
                  <a:schemeClr val="lt2"/>
                </a:solidFill>
              </a:defRPr>
            </a:lvl3pPr>
            <a:lvl4pPr lvl="3" rtl="0">
              <a:lnSpc>
                <a:spcPct val="100000"/>
              </a:lnSpc>
              <a:spcBef>
                <a:spcPts val="0"/>
              </a:spcBef>
              <a:spcAft>
                <a:spcPts val="0"/>
              </a:spcAft>
              <a:buClr>
                <a:schemeClr val="lt2"/>
              </a:buClr>
              <a:buSzPts val="1600"/>
              <a:buNone/>
              <a:defRPr sz="1600">
                <a:solidFill>
                  <a:schemeClr val="lt2"/>
                </a:solidFill>
              </a:defRPr>
            </a:lvl4pPr>
            <a:lvl5pPr lvl="4" rtl="0">
              <a:lnSpc>
                <a:spcPct val="100000"/>
              </a:lnSpc>
              <a:spcBef>
                <a:spcPts val="0"/>
              </a:spcBef>
              <a:spcAft>
                <a:spcPts val="0"/>
              </a:spcAft>
              <a:buClr>
                <a:schemeClr val="lt2"/>
              </a:buClr>
              <a:buSzPts val="1600"/>
              <a:buNone/>
              <a:defRPr sz="1600">
                <a:solidFill>
                  <a:schemeClr val="lt2"/>
                </a:solidFill>
              </a:defRPr>
            </a:lvl5pPr>
            <a:lvl6pPr lvl="5" rtl="0">
              <a:lnSpc>
                <a:spcPct val="100000"/>
              </a:lnSpc>
              <a:spcBef>
                <a:spcPts val="0"/>
              </a:spcBef>
              <a:spcAft>
                <a:spcPts val="0"/>
              </a:spcAft>
              <a:buClr>
                <a:schemeClr val="lt2"/>
              </a:buClr>
              <a:buSzPts val="1600"/>
              <a:buNone/>
              <a:defRPr sz="1600">
                <a:solidFill>
                  <a:schemeClr val="lt2"/>
                </a:solidFill>
              </a:defRPr>
            </a:lvl6pPr>
            <a:lvl7pPr lvl="6" rtl="0">
              <a:lnSpc>
                <a:spcPct val="100000"/>
              </a:lnSpc>
              <a:spcBef>
                <a:spcPts val="0"/>
              </a:spcBef>
              <a:spcAft>
                <a:spcPts val="0"/>
              </a:spcAft>
              <a:buClr>
                <a:schemeClr val="lt2"/>
              </a:buClr>
              <a:buSzPts val="1600"/>
              <a:buNone/>
              <a:defRPr sz="1600">
                <a:solidFill>
                  <a:schemeClr val="lt2"/>
                </a:solidFill>
              </a:defRPr>
            </a:lvl7pPr>
            <a:lvl8pPr lvl="7" rtl="0">
              <a:lnSpc>
                <a:spcPct val="100000"/>
              </a:lnSpc>
              <a:spcBef>
                <a:spcPts val="0"/>
              </a:spcBef>
              <a:spcAft>
                <a:spcPts val="0"/>
              </a:spcAft>
              <a:buClr>
                <a:schemeClr val="lt2"/>
              </a:buClr>
              <a:buSzPts val="1600"/>
              <a:buNone/>
              <a:defRPr sz="1600">
                <a:solidFill>
                  <a:schemeClr val="lt2"/>
                </a:solidFill>
              </a:defRPr>
            </a:lvl8pPr>
            <a:lvl9pPr lvl="8" rtl="0">
              <a:lnSpc>
                <a:spcPct val="100000"/>
              </a:lnSpc>
              <a:spcBef>
                <a:spcPts val="0"/>
              </a:spcBef>
              <a:spcAft>
                <a:spcPts val="0"/>
              </a:spcAft>
              <a:buClr>
                <a:schemeClr val="lt2"/>
              </a:buClr>
              <a:buSzPts val="1600"/>
              <a:buNone/>
              <a:defRPr sz="1600">
                <a:solidFill>
                  <a:schemeClr val="lt2"/>
                </a:solidFill>
              </a:defRPr>
            </a:lvl9pPr>
          </a:lstStyle>
          <a:p/>
        </p:txBody>
      </p:sp>
      <p:sp>
        <p:nvSpPr>
          <p:cNvPr id="620" name="Google Shape;620;p23"/>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21" name="Shape 621"/>
        <p:cNvGrpSpPr/>
        <p:nvPr/>
      </p:nvGrpSpPr>
      <p:grpSpPr>
        <a:xfrm>
          <a:off x="0" y="0"/>
          <a:ext cx="0" cy="0"/>
          <a:chOff x="0" y="0"/>
          <a:chExt cx="0" cy="0"/>
        </a:xfrm>
      </p:grpSpPr>
      <p:sp>
        <p:nvSpPr>
          <p:cNvPr id="622" name="Google Shape;622;p24"/>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4"/>
          <p:cNvSpPr txBox="1"/>
          <p:nvPr>
            <p:ph type="title"/>
          </p:nvPr>
        </p:nvSpPr>
        <p:spPr>
          <a:xfrm>
            <a:off x="311725" y="500925"/>
            <a:ext cx="3127500" cy="18291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0"/>
              </a:spcBef>
              <a:spcAft>
                <a:spcPts val="0"/>
              </a:spcAft>
              <a:buClr>
                <a:schemeClr val="lt1"/>
              </a:buClr>
              <a:buSzPts val="1800"/>
              <a:buNone/>
              <a:defRPr>
                <a:solidFill>
                  <a:schemeClr val="lt1"/>
                </a:solidFill>
              </a:defRPr>
            </a:lvl2pPr>
            <a:lvl3pPr lvl="2" rtl="0">
              <a:spcBef>
                <a:spcPts val="0"/>
              </a:spcBef>
              <a:spcAft>
                <a:spcPts val="0"/>
              </a:spcAft>
              <a:buClr>
                <a:schemeClr val="lt1"/>
              </a:buClr>
              <a:buSzPts val="1800"/>
              <a:buNone/>
              <a:defRPr>
                <a:solidFill>
                  <a:schemeClr val="lt1"/>
                </a:solidFill>
              </a:defRPr>
            </a:lvl3pPr>
            <a:lvl4pPr lvl="3" rtl="0">
              <a:spcBef>
                <a:spcPts val="0"/>
              </a:spcBef>
              <a:spcAft>
                <a:spcPts val="0"/>
              </a:spcAft>
              <a:buClr>
                <a:schemeClr val="lt1"/>
              </a:buClr>
              <a:buSzPts val="1800"/>
              <a:buNone/>
              <a:defRPr>
                <a:solidFill>
                  <a:schemeClr val="lt1"/>
                </a:solidFill>
              </a:defRPr>
            </a:lvl4pPr>
            <a:lvl5pPr lvl="4" rtl="0">
              <a:spcBef>
                <a:spcPts val="0"/>
              </a:spcBef>
              <a:spcAft>
                <a:spcPts val="0"/>
              </a:spcAft>
              <a:buClr>
                <a:schemeClr val="lt1"/>
              </a:buClr>
              <a:buSzPts val="1800"/>
              <a:buNone/>
              <a:defRPr>
                <a:solidFill>
                  <a:schemeClr val="lt1"/>
                </a:solidFill>
              </a:defRPr>
            </a:lvl5pPr>
            <a:lvl6pPr lvl="5" rtl="0">
              <a:spcBef>
                <a:spcPts val="0"/>
              </a:spcBef>
              <a:spcAft>
                <a:spcPts val="0"/>
              </a:spcAft>
              <a:buClr>
                <a:schemeClr val="lt1"/>
              </a:buClr>
              <a:buSzPts val="1800"/>
              <a:buNone/>
              <a:defRPr>
                <a:solidFill>
                  <a:schemeClr val="lt1"/>
                </a:solidFill>
              </a:defRPr>
            </a:lvl6pPr>
            <a:lvl7pPr lvl="6" rtl="0">
              <a:spcBef>
                <a:spcPts val="0"/>
              </a:spcBef>
              <a:spcAft>
                <a:spcPts val="0"/>
              </a:spcAft>
              <a:buClr>
                <a:schemeClr val="lt1"/>
              </a:buClr>
              <a:buSzPts val="1800"/>
              <a:buNone/>
              <a:defRPr>
                <a:solidFill>
                  <a:schemeClr val="lt1"/>
                </a:solidFill>
              </a:defRPr>
            </a:lvl7pPr>
            <a:lvl8pPr lvl="7" rtl="0">
              <a:spcBef>
                <a:spcPts val="0"/>
              </a:spcBef>
              <a:spcAft>
                <a:spcPts val="0"/>
              </a:spcAft>
              <a:buClr>
                <a:schemeClr val="lt1"/>
              </a:buClr>
              <a:buSzPts val="1800"/>
              <a:buNone/>
              <a:defRPr>
                <a:solidFill>
                  <a:schemeClr val="lt1"/>
                </a:solidFill>
              </a:defRPr>
            </a:lvl8pPr>
            <a:lvl9pPr lvl="8" rtl="0">
              <a:spcBef>
                <a:spcPts val="0"/>
              </a:spcBef>
              <a:spcAft>
                <a:spcPts val="0"/>
              </a:spcAft>
              <a:buClr>
                <a:schemeClr val="lt1"/>
              </a:buClr>
              <a:buSzPts val="1800"/>
              <a:buNone/>
              <a:defRPr>
                <a:solidFill>
                  <a:schemeClr val="lt1"/>
                </a:solidFill>
              </a:defRPr>
            </a:lvl9pPr>
          </a:lstStyle>
          <a:p/>
        </p:txBody>
      </p:sp>
      <p:sp>
        <p:nvSpPr>
          <p:cNvPr id="624" name="Google Shape;624;p24"/>
          <p:cNvSpPr txBox="1"/>
          <p:nvPr>
            <p:ph idx="1" type="body"/>
          </p:nvPr>
        </p:nvSpPr>
        <p:spPr>
          <a:xfrm>
            <a:off x="311700" y="2390650"/>
            <a:ext cx="3127500" cy="2298000"/>
          </a:xfrm>
          <a:prstGeom prst="rect">
            <a:avLst/>
          </a:prstGeom>
        </p:spPr>
        <p:txBody>
          <a:bodyPr anchorCtr="0" anchor="t" bIns="91425" lIns="91425" spcFirstLastPara="1" rIns="91425" wrap="square" tIns="91425">
            <a:noAutofit/>
          </a:bodyPr>
          <a:lstStyle>
            <a:lvl1pPr indent="-393700" lvl="0" marL="457200" rtl="0">
              <a:spcBef>
                <a:spcPts val="600"/>
              </a:spcBef>
              <a:spcAft>
                <a:spcPts val="0"/>
              </a:spcAft>
              <a:buClr>
                <a:schemeClr val="accent2"/>
              </a:buClr>
              <a:buSzPts val="2600"/>
              <a:buChar char="✘"/>
              <a:defRPr>
                <a:solidFill>
                  <a:schemeClr val="accent2"/>
                </a:solidFill>
              </a:defRPr>
            </a:lvl1pPr>
            <a:lvl2pPr indent="-355600" lvl="1" marL="914400" rtl="0">
              <a:spcBef>
                <a:spcPts val="0"/>
              </a:spcBef>
              <a:spcAft>
                <a:spcPts val="0"/>
              </a:spcAft>
              <a:buClr>
                <a:schemeClr val="accent2"/>
              </a:buClr>
              <a:buSzPts val="2000"/>
              <a:buChar char="✗"/>
              <a:defRPr>
                <a:solidFill>
                  <a:schemeClr val="accent2"/>
                </a:solidFill>
              </a:defRPr>
            </a:lvl2pPr>
            <a:lvl3pPr indent="-355600" lvl="2" marL="1371600" rtl="0">
              <a:spcBef>
                <a:spcPts val="0"/>
              </a:spcBef>
              <a:spcAft>
                <a:spcPts val="0"/>
              </a:spcAft>
              <a:buClr>
                <a:schemeClr val="accent2"/>
              </a:buClr>
              <a:buSzPts val="2000"/>
              <a:buChar char="■"/>
              <a:defRPr>
                <a:solidFill>
                  <a:schemeClr val="accent2"/>
                </a:solidFill>
              </a:defRPr>
            </a:lvl3pPr>
            <a:lvl4pPr indent="-342900" lvl="3" marL="1828800" rtl="0">
              <a:spcBef>
                <a:spcPts val="0"/>
              </a:spcBef>
              <a:spcAft>
                <a:spcPts val="0"/>
              </a:spcAft>
              <a:buClr>
                <a:schemeClr val="accent2"/>
              </a:buClr>
              <a:buSzPts val="1800"/>
              <a:buChar char="●"/>
              <a:defRPr>
                <a:solidFill>
                  <a:schemeClr val="accent2"/>
                </a:solidFill>
              </a:defRPr>
            </a:lvl4pPr>
            <a:lvl5pPr indent="-342900" lvl="4" marL="2286000" rtl="0">
              <a:spcBef>
                <a:spcPts val="0"/>
              </a:spcBef>
              <a:spcAft>
                <a:spcPts val="0"/>
              </a:spcAft>
              <a:buClr>
                <a:schemeClr val="accent2"/>
              </a:buClr>
              <a:buSzPts val="1800"/>
              <a:buChar char="○"/>
              <a:defRPr>
                <a:solidFill>
                  <a:schemeClr val="accent2"/>
                </a:solidFill>
              </a:defRPr>
            </a:lvl5pPr>
            <a:lvl6pPr indent="-342900" lvl="5" marL="2743200" rtl="0">
              <a:spcBef>
                <a:spcPts val="0"/>
              </a:spcBef>
              <a:spcAft>
                <a:spcPts val="0"/>
              </a:spcAft>
              <a:buClr>
                <a:schemeClr val="accent2"/>
              </a:buClr>
              <a:buSzPts val="1800"/>
              <a:buChar char="■"/>
              <a:defRPr>
                <a:solidFill>
                  <a:schemeClr val="accent2"/>
                </a:solidFill>
              </a:defRPr>
            </a:lvl6pPr>
            <a:lvl7pPr indent="-342900" lvl="6" marL="3200400" rtl="0">
              <a:spcBef>
                <a:spcPts val="0"/>
              </a:spcBef>
              <a:spcAft>
                <a:spcPts val="0"/>
              </a:spcAft>
              <a:buClr>
                <a:schemeClr val="accent2"/>
              </a:buClr>
              <a:buSzPts val="1800"/>
              <a:buChar char="●"/>
              <a:defRPr>
                <a:solidFill>
                  <a:schemeClr val="accent2"/>
                </a:solidFill>
              </a:defRPr>
            </a:lvl7pPr>
            <a:lvl8pPr indent="-342900" lvl="7" marL="3657600" rtl="0">
              <a:spcBef>
                <a:spcPts val="0"/>
              </a:spcBef>
              <a:spcAft>
                <a:spcPts val="0"/>
              </a:spcAft>
              <a:buClr>
                <a:schemeClr val="accent2"/>
              </a:buClr>
              <a:buSzPts val="1800"/>
              <a:buChar char="○"/>
              <a:defRPr>
                <a:solidFill>
                  <a:schemeClr val="accent2"/>
                </a:solidFill>
              </a:defRPr>
            </a:lvl8pPr>
            <a:lvl9pPr indent="-342900" lvl="8" marL="4114800" rtl="0">
              <a:spcBef>
                <a:spcPts val="0"/>
              </a:spcBef>
              <a:spcAft>
                <a:spcPts val="0"/>
              </a:spcAft>
              <a:buClr>
                <a:schemeClr val="accent2"/>
              </a:buClr>
              <a:buSzPts val="1800"/>
              <a:buChar char="■"/>
              <a:defRPr>
                <a:solidFill>
                  <a:schemeClr val="accent2"/>
                </a:solidFill>
              </a:defRPr>
            </a:lvl9pPr>
          </a:lstStyle>
          <a:p/>
        </p:txBody>
      </p:sp>
      <p:sp>
        <p:nvSpPr>
          <p:cNvPr id="625" name="Google Shape;625;p24"/>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ONLY_1">
  <p:cSld name="TITLE_ONLY_1">
    <p:bg>
      <p:bgPr>
        <a:solidFill>
          <a:schemeClr val="accent6"/>
        </a:solidFill>
      </p:bgPr>
    </p:bg>
    <p:spTree>
      <p:nvGrpSpPr>
        <p:cNvPr id="626" name="Shape 626"/>
        <p:cNvGrpSpPr/>
        <p:nvPr/>
      </p:nvGrpSpPr>
      <p:grpSpPr>
        <a:xfrm>
          <a:off x="0" y="0"/>
          <a:ext cx="0" cy="0"/>
          <a:chOff x="0" y="0"/>
          <a:chExt cx="0" cy="0"/>
        </a:xfrm>
      </p:grpSpPr>
      <p:grpSp>
        <p:nvGrpSpPr>
          <p:cNvPr id="627" name="Google Shape;627;p25"/>
          <p:cNvGrpSpPr/>
          <p:nvPr/>
        </p:nvGrpSpPr>
        <p:grpSpPr>
          <a:xfrm rot="10800000">
            <a:off x="9938" y="-17848"/>
            <a:ext cx="9144094" cy="4533898"/>
            <a:chOff x="1697" y="798588"/>
            <a:chExt cx="9125842" cy="4344895"/>
          </a:xfrm>
        </p:grpSpPr>
        <p:sp>
          <p:nvSpPr>
            <p:cNvPr id="628" name="Google Shape;628;p25"/>
            <p:cNvSpPr/>
            <p:nvPr/>
          </p:nvSpPr>
          <p:spPr>
            <a:xfrm>
              <a:off x="1697" y="798588"/>
              <a:ext cx="9125842" cy="4344860"/>
            </a:xfrm>
            <a:custGeom>
              <a:rect b="b" l="l" r="r" t="t"/>
              <a:pathLst>
                <a:path extrusionOk="0" h="56328" w="118310">
                  <a:moveTo>
                    <a:pt x="55165" y="0"/>
                  </a:moveTo>
                  <a:lnTo>
                    <a:pt x="53888" y="69"/>
                  </a:lnTo>
                  <a:lnTo>
                    <a:pt x="52633" y="137"/>
                  </a:lnTo>
                  <a:lnTo>
                    <a:pt x="51402" y="251"/>
                  </a:lnTo>
                  <a:lnTo>
                    <a:pt x="50170" y="411"/>
                  </a:lnTo>
                  <a:lnTo>
                    <a:pt x="48962" y="570"/>
                  </a:lnTo>
                  <a:lnTo>
                    <a:pt x="47776" y="798"/>
                  </a:lnTo>
                  <a:lnTo>
                    <a:pt x="46613" y="1027"/>
                  </a:lnTo>
                  <a:lnTo>
                    <a:pt x="45473" y="1300"/>
                  </a:lnTo>
                  <a:lnTo>
                    <a:pt x="44333" y="1619"/>
                  </a:lnTo>
                  <a:lnTo>
                    <a:pt x="43192" y="1961"/>
                  </a:lnTo>
                  <a:lnTo>
                    <a:pt x="42098" y="2349"/>
                  </a:lnTo>
                  <a:lnTo>
                    <a:pt x="41003" y="2760"/>
                  </a:lnTo>
                  <a:lnTo>
                    <a:pt x="39931" y="3193"/>
                  </a:lnTo>
                  <a:lnTo>
                    <a:pt x="38859" y="3695"/>
                  </a:lnTo>
                  <a:lnTo>
                    <a:pt x="37810" y="4219"/>
                  </a:lnTo>
                  <a:lnTo>
                    <a:pt x="36761" y="4766"/>
                  </a:lnTo>
                  <a:lnTo>
                    <a:pt x="35986" y="5177"/>
                  </a:lnTo>
                  <a:lnTo>
                    <a:pt x="35188" y="5587"/>
                  </a:lnTo>
                  <a:lnTo>
                    <a:pt x="34413" y="5975"/>
                  </a:lnTo>
                  <a:lnTo>
                    <a:pt x="33614" y="6317"/>
                  </a:lnTo>
                  <a:lnTo>
                    <a:pt x="32816" y="6659"/>
                  </a:lnTo>
                  <a:lnTo>
                    <a:pt x="32018" y="6978"/>
                  </a:lnTo>
                  <a:lnTo>
                    <a:pt x="31220" y="7275"/>
                  </a:lnTo>
                  <a:lnTo>
                    <a:pt x="30422" y="7571"/>
                  </a:lnTo>
                  <a:lnTo>
                    <a:pt x="29624" y="7822"/>
                  </a:lnTo>
                  <a:lnTo>
                    <a:pt x="28826" y="8073"/>
                  </a:lnTo>
                  <a:lnTo>
                    <a:pt x="28005" y="8301"/>
                  </a:lnTo>
                  <a:lnTo>
                    <a:pt x="27206" y="8506"/>
                  </a:lnTo>
                  <a:lnTo>
                    <a:pt x="26408" y="8712"/>
                  </a:lnTo>
                  <a:lnTo>
                    <a:pt x="25610" y="8894"/>
                  </a:lnTo>
                  <a:lnTo>
                    <a:pt x="24812" y="9054"/>
                  </a:lnTo>
                  <a:lnTo>
                    <a:pt x="24037" y="9190"/>
                  </a:lnTo>
                  <a:lnTo>
                    <a:pt x="22440" y="9464"/>
                  </a:lnTo>
                  <a:lnTo>
                    <a:pt x="20890" y="9669"/>
                  </a:lnTo>
                  <a:lnTo>
                    <a:pt x="19362" y="9806"/>
                  </a:lnTo>
                  <a:lnTo>
                    <a:pt x="17857" y="9920"/>
                  </a:lnTo>
                  <a:lnTo>
                    <a:pt x="16374" y="9989"/>
                  </a:lnTo>
                  <a:lnTo>
                    <a:pt x="14938" y="10011"/>
                  </a:lnTo>
                  <a:lnTo>
                    <a:pt x="13524" y="10011"/>
                  </a:lnTo>
                  <a:lnTo>
                    <a:pt x="12178" y="9966"/>
                  </a:lnTo>
                  <a:lnTo>
                    <a:pt x="10856" y="9920"/>
                  </a:lnTo>
                  <a:lnTo>
                    <a:pt x="9601" y="9829"/>
                  </a:lnTo>
                  <a:lnTo>
                    <a:pt x="8416" y="9715"/>
                  </a:lnTo>
                  <a:lnTo>
                    <a:pt x="7275" y="9601"/>
                  </a:lnTo>
                  <a:lnTo>
                    <a:pt x="6204" y="9464"/>
                  </a:lnTo>
                  <a:lnTo>
                    <a:pt x="5200" y="9305"/>
                  </a:lnTo>
                  <a:lnTo>
                    <a:pt x="4265" y="9168"/>
                  </a:lnTo>
                  <a:lnTo>
                    <a:pt x="3421" y="9031"/>
                  </a:lnTo>
                  <a:lnTo>
                    <a:pt x="1985" y="8734"/>
                  </a:lnTo>
                  <a:lnTo>
                    <a:pt x="913" y="8506"/>
                  </a:lnTo>
                  <a:lnTo>
                    <a:pt x="252" y="8347"/>
                  </a:lnTo>
                  <a:lnTo>
                    <a:pt x="1" y="8278"/>
                  </a:lnTo>
                  <a:lnTo>
                    <a:pt x="1" y="56327"/>
                  </a:lnTo>
                  <a:lnTo>
                    <a:pt x="118310" y="56327"/>
                  </a:lnTo>
                  <a:lnTo>
                    <a:pt x="118310" y="1460"/>
                  </a:lnTo>
                  <a:lnTo>
                    <a:pt x="117284" y="1711"/>
                  </a:lnTo>
                  <a:lnTo>
                    <a:pt x="116098" y="2007"/>
                  </a:lnTo>
                  <a:lnTo>
                    <a:pt x="114479" y="2349"/>
                  </a:lnTo>
                  <a:lnTo>
                    <a:pt x="112495" y="2760"/>
                  </a:lnTo>
                  <a:lnTo>
                    <a:pt x="110192" y="3193"/>
                  </a:lnTo>
                  <a:lnTo>
                    <a:pt x="108937" y="3398"/>
                  </a:lnTo>
                  <a:lnTo>
                    <a:pt x="107615" y="3603"/>
                  </a:lnTo>
                  <a:lnTo>
                    <a:pt x="106224" y="3809"/>
                  </a:lnTo>
                  <a:lnTo>
                    <a:pt x="104787" y="3991"/>
                  </a:lnTo>
                  <a:lnTo>
                    <a:pt x="103282" y="4174"/>
                  </a:lnTo>
                  <a:lnTo>
                    <a:pt x="101754" y="4333"/>
                  </a:lnTo>
                  <a:lnTo>
                    <a:pt x="100158" y="4493"/>
                  </a:lnTo>
                  <a:lnTo>
                    <a:pt x="98539" y="4607"/>
                  </a:lnTo>
                  <a:lnTo>
                    <a:pt x="96897" y="4698"/>
                  </a:lnTo>
                  <a:lnTo>
                    <a:pt x="95232" y="4766"/>
                  </a:lnTo>
                  <a:lnTo>
                    <a:pt x="93544" y="4812"/>
                  </a:lnTo>
                  <a:lnTo>
                    <a:pt x="91834" y="4812"/>
                  </a:lnTo>
                  <a:lnTo>
                    <a:pt x="90124" y="4766"/>
                  </a:lnTo>
                  <a:lnTo>
                    <a:pt x="88391" y="4698"/>
                  </a:lnTo>
                  <a:lnTo>
                    <a:pt x="86680" y="4561"/>
                  </a:lnTo>
                  <a:lnTo>
                    <a:pt x="84970" y="4402"/>
                  </a:lnTo>
                  <a:lnTo>
                    <a:pt x="83260" y="4174"/>
                  </a:lnTo>
                  <a:lnTo>
                    <a:pt x="82416" y="4059"/>
                  </a:lnTo>
                  <a:lnTo>
                    <a:pt x="81572" y="3900"/>
                  </a:lnTo>
                  <a:lnTo>
                    <a:pt x="80728" y="3740"/>
                  </a:lnTo>
                  <a:lnTo>
                    <a:pt x="79907" y="3581"/>
                  </a:lnTo>
                  <a:lnTo>
                    <a:pt x="79086" y="3398"/>
                  </a:lnTo>
                  <a:lnTo>
                    <a:pt x="78265" y="3193"/>
                  </a:lnTo>
                  <a:lnTo>
                    <a:pt x="76669" y="2782"/>
                  </a:lnTo>
                  <a:lnTo>
                    <a:pt x="75073" y="2418"/>
                  </a:lnTo>
                  <a:lnTo>
                    <a:pt x="73499" y="2053"/>
                  </a:lnTo>
                  <a:lnTo>
                    <a:pt x="71971" y="1733"/>
                  </a:lnTo>
                  <a:lnTo>
                    <a:pt x="70444" y="1437"/>
                  </a:lnTo>
                  <a:lnTo>
                    <a:pt x="68961" y="1163"/>
                  </a:lnTo>
                  <a:lnTo>
                    <a:pt x="67479" y="912"/>
                  </a:lnTo>
                  <a:lnTo>
                    <a:pt x="66020" y="684"/>
                  </a:lnTo>
                  <a:lnTo>
                    <a:pt x="64606" y="502"/>
                  </a:lnTo>
                  <a:lnTo>
                    <a:pt x="63192" y="342"/>
                  </a:lnTo>
                  <a:lnTo>
                    <a:pt x="61801" y="228"/>
                  </a:lnTo>
                  <a:lnTo>
                    <a:pt x="60432" y="114"/>
                  </a:lnTo>
                  <a:lnTo>
                    <a:pt x="59087" y="46"/>
                  </a:lnTo>
                  <a:lnTo>
                    <a:pt x="57764" y="0"/>
                  </a:lnTo>
                  <a:close/>
                </a:path>
              </a:pathLst>
            </a:custGeom>
            <a:solidFill>
              <a:srgbClr val="374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25"/>
            <p:cNvSpPr/>
            <p:nvPr/>
          </p:nvSpPr>
          <p:spPr>
            <a:xfrm>
              <a:off x="1697" y="1841697"/>
              <a:ext cx="9125842" cy="3301764"/>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5"/>
            <p:cNvSpPr/>
            <p:nvPr/>
          </p:nvSpPr>
          <p:spPr>
            <a:xfrm>
              <a:off x="1697" y="3723891"/>
              <a:ext cx="9125842" cy="1419593"/>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1" name="Google Shape;631;p25"/>
          <p:cNvGrpSpPr/>
          <p:nvPr/>
        </p:nvGrpSpPr>
        <p:grpSpPr>
          <a:xfrm flipH="1">
            <a:off x="51918" y="478034"/>
            <a:ext cx="8489973" cy="4501022"/>
            <a:chOff x="1048650" y="4061275"/>
            <a:chExt cx="2655025" cy="1407625"/>
          </a:xfrm>
        </p:grpSpPr>
        <p:sp>
          <p:nvSpPr>
            <p:cNvPr id="632" name="Google Shape;632;p25"/>
            <p:cNvSpPr/>
            <p:nvPr/>
          </p:nvSpPr>
          <p:spPr>
            <a:xfrm>
              <a:off x="1225375" y="5432400"/>
              <a:ext cx="9150" cy="8575"/>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5"/>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5"/>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25"/>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5"/>
            <p:cNvSpPr/>
            <p:nvPr/>
          </p:nvSpPr>
          <p:spPr>
            <a:xfrm>
              <a:off x="1098397" y="4556671"/>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5"/>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5"/>
            <p:cNvSpPr/>
            <p:nvPr/>
          </p:nvSpPr>
          <p:spPr>
            <a:xfrm>
              <a:off x="1089822" y="5128504"/>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5"/>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5"/>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25"/>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5"/>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25"/>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25"/>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5"/>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25"/>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25"/>
            <p:cNvSpPr/>
            <p:nvPr/>
          </p:nvSpPr>
          <p:spPr>
            <a:xfrm>
              <a:off x="1122990" y="4959200"/>
              <a:ext cx="29100" cy="29100"/>
            </a:xfrm>
            <a:custGeom>
              <a:rect b="b" l="l" r="r" t="t"/>
              <a:pathLst>
                <a:path extrusionOk="0" h="1164" w="1164">
                  <a:moveTo>
                    <a:pt x="456" y="1"/>
                  </a:moveTo>
                  <a:lnTo>
                    <a:pt x="365" y="46"/>
                  </a:lnTo>
                  <a:lnTo>
                    <a:pt x="251" y="92"/>
                  </a:lnTo>
                  <a:lnTo>
                    <a:pt x="183" y="160"/>
                  </a:lnTo>
                  <a:lnTo>
                    <a:pt x="92" y="251"/>
                  </a:lnTo>
                  <a:lnTo>
                    <a:pt x="46" y="343"/>
                  </a:lnTo>
                  <a:lnTo>
                    <a:pt x="23" y="457"/>
                  </a:lnTo>
                  <a:lnTo>
                    <a:pt x="0" y="571"/>
                  </a:lnTo>
                  <a:lnTo>
                    <a:pt x="23" y="685"/>
                  </a:lnTo>
                  <a:lnTo>
                    <a:pt x="46" y="799"/>
                  </a:lnTo>
                  <a:lnTo>
                    <a:pt x="92" y="890"/>
                  </a:lnTo>
                  <a:lnTo>
                    <a:pt x="183" y="981"/>
                  </a:lnTo>
                  <a:lnTo>
                    <a:pt x="251" y="1050"/>
                  </a:lnTo>
                  <a:lnTo>
                    <a:pt x="365" y="1118"/>
                  </a:lnTo>
                  <a:lnTo>
                    <a:pt x="456" y="1141"/>
                  </a:lnTo>
                  <a:lnTo>
                    <a:pt x="593" y="1164"/>
                  </a:lnTo>
                  <a:lnTo>
                    <a:pt x="707" y="1141"/>
                  </a:lnTo>
                  <a:lnTo>
                    <a:pt x="798" y="1118"/>
                  </a:lnTo>
                  <a:lnTo>
                    <a:pt x="912" y="1050"/>
                  </a:lnTo>
                  <a:lnTo>
                    <a:pt x="1004" y="981"/>
                  </a:lnTo>
                  <a:lnTo>
                    <a:pt x="1072" y="890"/>
                  </a:lnTo>
                  <a:lnTo>
                    <a:pt x="1118" y="799"/>
                  </a:lnTo>
                  <a:lnTo>
                    <a:pt x="1141" y="685"/>
                  </a:lnTo>
                  <a:lnTo>
                    <a:pt x="1163" y="571"/>
                  </a:lnTo>
                  <a:lnTo>
                    <a:pt x="1141" y="457"/>
                  </a:lnTo>
                  <a:lnTo>
                    <a:pt x="1118" y="343"/>
                  </a:lnTo>
                  <a:lnTo>
                    <a:pt x="1072" y="251"/>
                  </a:lnTo>
                  <a:lnTo>
                    <a:pt x="1004" y="160"/>
                  </a:lnTo>
                  <a:lnTo>
                    <a:pt x="912" y="92"/>
                  </a:lnTo>
                  <a:lnTo>
                    <a:pt x="798"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25"/>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5"/>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25"/>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25"/>
            <p:cNvSpPr/>
            <p:nvPr/>
          </p:nvSpPr>
          <p:spPr>
            <a:xfrm>
              <a:off x="1123279" y="4317839"/>
              <a:ext cx="28525" cy="29100"/>
            </a:xfrm>
            <a:custGeom>
              <a:rect b="b" l="l" r="r" t="t"/>
              <a:pathLst>
                <a:path extrusionOk="0" h="1164" w="1141">
                  <a:moveTo>
                    <a:pt x="457" y="0"/>
                  </a:moveTo>
                  <a:lnTo>
                    <a:pt x="343" y="46"/>
                  </a:lnTo>
                  <a:lnTo>
                    <a:pt x="251" y="91"/>
                  </a:lnTo>
                  <a:lnTo>
                    <a:pt x="160" y="160"/>
                  </a:lnTo>
                  <a:lnTo>
                    <a:pt x="92" y="251"/>
                  </a:lnTo>
                  <a:lnTo>
                    <a:pt x="46" y="342"/>
                  </a:lnTo>
                  <a:lnTo>
                    <a:pt x="0" y="456"/>
                  </a:lnTo>
                  <a:lnTo>
                    <a:pt x="0" y="570"/>
                  </a:lnTo>
                  <a:lnTo>
                    <a:pt x="0" y="684"/>
                  </a:lnTo>
                  <a:lnTo>
                    <a:pt x="46" y="798"/>
                  </a:lnTo>
                  <a:lnTo>
                    <a:pt x="92" y="889"/>
                  </a:lnTo>
                  <a:lnTo>
                    <a:pt x="160" y="981"/>
                  </a:lnTo>
                  <a:lnTo>
                    <a:pt x="251" y="1049"/>
                  </a:lnTo>
                  <a:lnTo>
                    <a:pt x="343" y="1117"/>
                  </a:lnTo>
                  <a:lnTo>
                    <a:pt x="457" y="1140"/>
                  </a:lnTo>
                  <a:lnTo>
                    <a:pt x="571" y="1163"/>
                  </a:lnTo>
                  <a:lnTo>
                    <a:pt x="685" y="1140"/>
                  </a:lnTo>
                  <a:lnTo>
                    <a:pt x="799" y="1117"/>
                  </a:lnTo>
                  <a:lnTo>
                    <a:pt x="890" y="1049"/>
                  </a:lnTo>
                  <a:lnTo>
                    <a:pt x="981" y="981"/>
                  </a:lnTo>
                  <a:lnTo>
                    <a:pt x="1050" y="889"/>
                  </a:lnTo>
                  <a:lnTo>
                    <a:pt x="1095" y="798"/>
                  </a:lnTo>
                  <a:lnTo>
                    <a:pt x="1141" y="684"/>
                  </a:lnTo>
                  <a:lnTo>
                    <a:pt x="1141" y="570"/>
                  </a:lnTo>
                  <a:lnTo>
                    <a:pt x="1141" y="456"/>
                  </a:lnTo>
                  <a:lnTo>
                    <a:pt x="1095"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5"/>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5"/>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25"/>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25"/>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5"/>
            <p:cNvSpPr/>
            <p:nvPr/>
          </p:nvSpPr>
          <p:spPr>
            <a:xfrm>
              <a:off x="3533175" y="4959200"/>
              <a:ext cx="9150" cy="8575"/>
            </a:xfrm>
            <a:custGeom>
              <a:rect b="b" l="l" r="r" t="t"/>
              <a:pathLst>
                <a:path extrusionOk="0" h="343" w="366">
                  <a:moveTo>
                    <a:pt x="115" y="1"/>
                  </a:moveTo>
                  <a:lnTo>
                    <a:pt x="69" y="46"/>
                  </a:lnTo>
                  <a:lnTo>
                    <a:pt x="24" y="92"/>
                  </a:lnTo>
                  <a:lnTo>
                    <a:pt x="1" y="160"/>
                  </a:lnTo>
                  <a:lnTo>
                    <a:pt x="24" y="229"/>
                  </a:lnTo>
                  <a:lnTo>
                    <a:pt x="69" y="297"/>
                  </a:lnTo>
                  <a:lnTo>
                    <a:pt x="115" y="343"/>
                  </a:lnTo>
                  <a:lnTo>
                    <a:pt x="252" y="343"/>
                  </a:lnTo>
                  <a:lnTo>
                    <a:pt x="320" y="297"/>
                  </a:lnTo>
                  <a:lnTo>
                    <a:pt x="343" y="229"/>
                  </a:lnTo>
                  <a:lnTo>
                    <a:pt x="366" y="160"/>
                  </a:lnTo>
                  <a:lnTo>
                    <a:pt x="343" y="92"/>
                  </a:lnTo>
                  <a:lnTo>
                    <a:pt x="320"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25"/>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5"/>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5"/>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25"/>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25"/>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5"/>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25"/>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5"/>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25"/>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25"/>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25"/>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25"/>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25"/>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25"/>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25"/>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25"/>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25"/>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4" name="Google Shape;674;p25"/>
          <p:cNvSpPr/>
          <p:nvPr/>
        </p:nvSpPr>
        <p:spPr>
          <a:xfrm>
            <a:off x="710150" y="-17850"/>
            <a:ext cx="7720800" cy="4750500"/>
          </a:xfrm>
          <a:prstGeom prst="rect">
            <a:avLst/>
          </a:prstGeom>
          <a:solidFill>
            <a:srgbClr val="FFFFFF">
              <a:alpha val="899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25"/>
          <p:cNvSpPr/>
          <p:nvPr/>
        </p:nvSpPr>
        <p:spPr>
          <a:xfrm rot="10800000">
            <a:off x="8614825" y="2075603"/>
            <a:ext cx="369735" cy="346996"/>
          </a:xfrm>
          <a:custGeom>
            <a:rect b="b" l="l" r="r" t="t"/>
            <a:pathLst>
              <a:path extrusionOk="0" h="4517" w="4813">
                <a:moveTo>
                  <a:pt x="3854" y="1"/>
                </a:moveTo>
                <a:lnTo>
                  <a:pt x="3672" y="24"/>
                </a:lnTo>
                <a:lnTo>
                  <a:pt x="3490" y="69"/>
                </a:lnTo>
                <a:lnTo>
                  <a:pt x="3330" y="160"/>
                </a:lnTo>
                <a:lnTo>
                  <a:pt x="3170" y="274"/>
                </a:lnTo>
                <a:lnTo>
                  <a:pt x="228" y="3239"/>
                </a:lnTo>
                <a:lnTo>
                  <a:pt x="137" y="3353"/>
                </a:lnTo>
                <a:lnTo>
                  <a:pt x="69" y="3467"/>
                </a:lnTo>
                <a:lnTo>
                  <a:pt x="23" y="3627"/>
                </a:lnTo>
                <a:lnTo>
                  <a:pt x="0" y="3764"/>
                </a:lnTo>
                <a:lnTo>
                  <a:pt x="23" y="3923"/>
                </a:lnTo>
                <a:lnTo>
                  <a:pt x="69" y="4060"/>
                </a:lnTo>
                <a:lnTo>
                  <a:pt x="137" y="4174"/>
                </a:lnTo>
                <a:lnTo>
                  <a:pt x="228" y="4288"/>
                </a:lnTo>
                <a:lnTo>
                  <a:pt x="342" y="4402"/>
                </a:lnTo>
                <a:lnTo>
                  <a:pt x="479" y="4470"/>
                </a:lnTo>
                <a:lnTo>
                  <a:pt x="616" y="4493"/>
                </a:lnTo>
                <a:lnTo>
                  <a:pt x="753" y="4516"/>
                </a:lnTo>
                <a:lnTo>
                  <a:pt x="890" y="4493"/>
                </a:lnTo>
                <a:lnTo>
                  <a:pt x="1027" y="4470"/>
                </a:lnTo>
                <a:lnTo>
                  <a:pt x="1163" y="4402"/>
                </a:lnTo>
                <a:lnTo>
                  <a:pt x="1277" y="4288"/>
                </a:lnTo>
                <a:lnTo>
                  <a:pt x="3968" y="1620"/>
                </a:lnTo>
                <a:lnTo>
                  <a:pt x="4037" y="1529"/>
                </a:lnTo>
                <a:lnTo>
                  <a:pt x="4082" y="1460"/>
                </a:lnTo>
                <a:lnTo>
                  <a:pt x="4105" y="1369"/>
                </a:lnTo>
                <a:lnTo>
                  <a:pt x="4105" y="1278"/>
                </a:lnTo>
                <a:lnTo>
                  <a:pt x="4105" y="1164"/>
                </a:lnTo>
                <a:lnTo>
                  <a:pt x="4082" y="1095"/>
                </a:lnTo>
                <a:lnTo>
                  <a:pt x="4037" y="1004"/>
                </a:lnTo>
                <a:lnTo>
                  <a:pt x="3968" y="936"/>
                </a:lnTo>
                <a:lnTo>
                  <a:pt x="3900" y="867"/>
                </a:lnTo>
                <a:lnTo>
                  <a:pt x="3809" y="822"/>
                </a:lnTo>
                <a:lnTo>
                  <a:pt x="3718" y="799"/>
                </a:lnTo>
                <a:lnTo>
                  <a:pt x="3626" y="776"/>
                </a:lnTo>
                <a:lnTo>
                  <a:pt x="3535" y="799"/>
                </a:lnTo>
                <a:lnTo>
                  <a:pt x="3444" y="822"/>
                </a:lnTo>
                <a:lnTo>
                  <a:pt x="3375" y="867"/>
                </a:lnTo>
                <a:lnTo>
                  <a:pt x="3284" y="936"/>
                </a:lnTo>
                <a:lnTo>
                  <a:pt x="1004" y="3216"/>
                </a:lnTo>
                <a:lnTo>
                  <a:pt x="981" y="3285"/>
                </a:lnTo>
                <a:lnTo>
                  <a:pt x="1004" y="3330"/>
                </a:lnTo>
                <a:lnTo>
                  <a:pt x="1049" y="3353"/>
                </a:lnTo>
                <a:lnTo>
                  <a:pt x="1118" y="3330"/>
                </a:lnTo>
                <a:lnTo>
                  <a:pt x="3398" y="1027"/>
                </a:lnTo>
                <a:lnTo>
                  <a:pt x="3512" y="959"/>
                </a:lnTo>
                <a:lnTo>
                  <a:pt x="3626" y="936"/>
                </a:lnTo>
                <a:lnTo>
                  <a:pt x="3763" y="959"/>
                </a:lnTo>
                <a:lnTo>
                  <a:pt x="3854" y="1027"/>
                </a:lnTo>
                <a:lnTo>
                  <a:pt x="3923" y="1141"/>
                </a:lnTo>
                <a:lnTo>
                  <a:pt x="3946" y="1278"/>
                </a:lnTo>
                <a:lnTo>
                  <a:pt x="3923" y="1392"/>
                </a:lnTo>
                <a:lnTo>
                  <a:pt x="3854" y="1506"/>
                </a:lnTo>
                <a:lnTo>
                  <a:pt x="1163" y="4174"/>
                </a:lnTo>
                <a:lnTo>
                  <a:pt x="1072" y="4265"/>
                </a:lnTo>
                <a:lnTo>
                  <a:pt x="981" y="4311"/>
                </a:lnTo>
                <a:lnTo>
                  <a:pt x="867" y="4356"/>
                </a:lnTo>
                <a:lnTo>
                  <a:pt x="639" y="4356"/>
                </a:lnTo>
                <a:lnTo>
                  <a:pt x="525" y="4311"/>
                </a:lnTo>
                <a:lnTo>
                  <a:pt x="434" y="4265"/>
                </a:lnTo>
                <a:lnTo>
                  <a:pt x="342" y="4174"/>
                </a:lnTo>
                <a:lnTo>
                  <a:pt x="251" y="4083"/>
                </a:lnTo>
                <a:lnTo>
                  <a:pt x="206" y="3992"/>
                </a:lnTo>
                <a:lnTo>
                  <a:pt x="160" y="3878"/>
                </a:lnTo>
                <a:lnTo>
                  <a:pt x="160" y="3764"/>
                </a:lnTo>
                <a:lnTo>
                  <a:pt x="160" y="3650"/>
                </a:lnTo>
                <a:lnTo>
                  <a:pt x="206" y="3536"/>
                </a:lnTo>
                <a:lnTo>
                  <a:pt x="251" y="3444"/>
                </a:lnTo>
                <a:lnTo>
                  <a:pt x="342" y="3353"/>
                </a:lnTo>
                <a:lnTo>
                  <a:pt x="3284" y="388"/>
                </a:lnTo>
                <a:lnTo>
                  <a:pt x="3421" y="297"/>
                </a:lnTo>
                <a:lnTo>
                  <a:pt x="3558" y="229"/>
                </a:lnTo>
                <a:lnTo>
                  <a:pt x="3695" y="183"/>
                </a:lnTo>
                <a:lnTo>
                  <a:pt x="3854" y="160"/>
                </a:lnTo>
                <a:lnTo>
                  <a:pt x="4014" y="183"/>
                </a:lnTo>
                <a:lnTo>
                  <a:pt x="4151" y="229"/>
                </a:lnTo>
                <a:lnTo>
                  <a:pt x="4288" y="297"/>
                </a:lnTo>
                <a:lnTo>
                  <a:pt x="4424" y="388"/>
                </a:lnTo>
                <a:lnTo>
                  <a:pt x="4516" y="525"/>
                </a:lnTo>
                <a:lnTo>
                  <a:pt x="4584" y="662"/>
                </a:lnTo>
                <a:lnTo>
                  <a:pt x="4630" y="799"/>
                </a:lnTo>
                <a:lnTo>
                  <a:pt x="4653" y="959"/>
                </a:lnTo>
                <a:lnTo>
                  <a:pt x="4630" y="1118"/>
                </a:lnTo>
                <a:lnTo>
                  <a:pt x="4584" y="1255"/>
                </a:lnTo>
                <a:lnTo>
                  <a:pt x="4516" y="1392"/>
                </a:lnTo>
                <a:lnTo>
                  <a:pt x="4424" y="1529"/>
                </a:lnTo>
                <a:lnTo>
                  <a:pt x="2577" y="3376"/>
                </a:lnTo>
                <a:lnTo>
                  <a:pt x="2555" y="3421"/>
                </a:lnTo>
                <a:lnTo>
                  <a:pt x="2577" y="3490"/>
                </a:lnTo>
                <a:lnTo>
                  <a:pt x="2623" y="3513"/>
                </a:lnTo>
                <a:lnTo>
                  <a:pt x="2691" y="3490"/>
                </a:lnTo>
                <a:lnTo>
                  <a:pt x="4539" y="1643"/>
                </a:lnTo>
                <a:lnTo>
                  <a:pt x="4653" y="1483"/>
                </a:lnTo>
                <a:lnTo>
                  <a:pt x="4744" y="1323"/>
                </a:lnTo>
                <a:lnTo>
                  <a:pt x="4789" y="1141"/>
                </a:lnTo>
                <a:lnTo>
                  <a:pt x="4812" y="959"/>
                </a:lnTo>
                <a:lnTo>
                  <a:pt x="4789" y="776"/>
                </a:lnTo>
                <a:lnTo>
                  <a:pt x="4744" y="594"/>
                </a:lnTo>
                <a:lnTo>
                  <a:pt x="4653" y="434"/>
                </a:lnTo>
                <a:lnTo>
                  <a:pt x="4539" y="274"/>
                </a:lnTo>
                <a:lnTo>
                  <a:pt x="4379" y="160"/>
                </a:lnTo>
                <a:lnTo>
                  <a:pt x="4219" y="69"/>
                </a:lnTo>
                <a:lnTo>
                  <a:pt x="4037" y="24"/>
                </a:lnTo>
                <a:lnTo>
                  <a:pt x="3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6" name="Google Shape;676;p25"/>
          <p:cNvGrpSpPr/>
          <p:nvPr/>
        </p:nvGrpSpPr>
        <p:grpSpPr>
          <a:xfrm rot="7612950">
            <a:off x="5546695" y="585282"/>
            <a:ext cx="234848" cy="212032"/>
            <a:chOff x="6393135" y="471613"/>
            <a:chExt cx="234839" cy="212023"/>
          </a:xfrm>
        </p:grpSpPr>
        <p:sp>
          <p:nvSpPr>
            <p:cNvPr id="677" name="Google Shape;677;p25"/>
            <p:cNvSpPr/>
            <p:nvPr/>
          </p:nvSpPr>
          <p:spPr>
            <a:xfrm rot="10800000">
              <a:off x="6393135" y="471613"/>
              <a:ext cx="234839" cy="173460"/>
            </a:xfrm>
            <a:custGeom>
              <a:rect b="b" l="l" r="r" t="t"/>
              <a:pathLst>
                <a:path extrusionOk="0" h="2258" w="3057">
                  <a:moveTo>
                    <a:pt x="115" y="0"/>
                  </a:moveTo>
                  <a:lnTo>
                    <a:pt x="69" y="23"/>
                  </a:lnTo>
                  <a:lnTo>
                    <a:pt x="46" y="46"/>
                  </a:lnTo>
                  <a:lnTo>
                    <a:pt x="1" y="69"/>
                  </a:lnTo>
                  <a:lnTo>
                    <a:pt x="1" y="114"/>
                  </a:lnTo>
                  <a:lnTo>
                    <a:pt x="1" y="137"/>
                  </a:lnTo>
                  <a:lnTo>
                    <a:pt x="24" y="183"/>
                  </a:lnTo>
                  <a:lnTo>
                    <a:pt x="46" y="205"/>
                  </a:lnTo>
                  <a:lnTo>
                    <a:pt x="92" y="228"/>
                  </a:lnTo>
                  <a:lnTo>
                    <a:pt x="320" y="251"/>
                  </a:lnTo>
                  <a:lnTo>
                    <a:pt x="548" y="342"/>
                  </a:lnTo>
                  <a:lnTo>
                    <a:pt x="776" y="456"/>
                  </a:lnTo>
                  <a:lnTo>
                    <a:pt x="1027" y="570"/>
                  </a:lnTo>
                  <a:lnTo>
                    <a:pt x="1255" y="730"/>
                  </a:lnTo>
                  <a:lnTo>
                    <a:pt x="1483" y="890"/>
                  </a:lnTo>
                  <a:lnTo>
                    <a:pt x="1916" y="1254"/>
                  </a:lnTo>
                  <a:lnTo>
                    <a:pt x="2304" y="1596"/>
                  </a:lnTo>
                  <a:lnTo>
                    <a:pt x="2601" y="1916"/>
                  </a:lnTo>
                  <a:lnTo>
                    <a:pt x="2874" y="2212"/>
                  </a:lnTo>
                  <a:lnTo>
                    <a:pt x="2920" y="2235"/>
                  </a:lnTo>
                  <a:lnTo>
                    <a:pt x="2965" y="2258"/>
                  </a:lnTo>
                  <a:lnTo>
                    <a:pt x="3034" y="2235"/>
                  </a:lnTo>
                  <a:lnTo>
                    <a:pt x="3057" y="2189"/>
                  </a:lnTo>
                  <a:lnTo>
                    <a:pt x="3057" y="2144"/>
                  </a:lnTo>
                  <a:lnTo>
                    <a:pt x="3057" y="2121"/>
                  </a:lnTo>
                  <a:lnTo>
                    <a:pt x="3034" y="2075"/>
                  </a:lnTo>
                  <a:lnTo>
                    <a:pt x="2737" y="1733"/>
                  </a:lnTo>
                  <a:lnTo>
                    <a:pt x="2418" y="1414"/>
                  </a:lnTo>
                  <a:lnTo>
                    <a:pt x="2030" y="1072"/>
                  </a:lnTo>
                  <a:lnTo>
                    <a:pt x="1574" y="707"/>
                  </a:lnTo>
                  <a:lnTo>
                    <a:pt x="1346" y="525"/>
                  </a:lnTo>
                  <a:lnTo>
                    <a:pt x="1095" y="388"/>
                  </a:lnTo>
                  <a:lnTo>
                    <a:pt x="845" y="251"/>
                  </a:lnTo>
                  <a:lnTo>
                    <a:pt x="594" y="137"/>
                  </a:lnTo>
                  <a:lnTo>
                    <a:pt x="343" y="46"/>
                  </a:lnTo>
                  <a:lnTo>
                    <a:pt x="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5"/>
            <p:cNvSpPr/>
            <p:nvPr/>
          </p:nvSpPr>
          <p:spPr>
            <a:xfrm rot="10800000">
              <a:off x="6496458" y="511867"/>
              <a:ext cx="131516" cy="171770"/>
            </a:xfrm>
            <a:custGeom>
              <a:rect b="b" l="l" r="r" t="t"/>
              <a:pathLst>
                <a:path extrusionOk="0" h="2236" w="1712">
                  <a:moveTo>
                    <a:pt x="1574" y="0"/>
                  </a:moveTo>
                  <a:lnTo>
                    <a:pt x="69" y="525"/>
                  </a:lnTo>
                  <a:lnTo>
                    <a:pt x="24" y="548"/>
                  </a:lnTo>
                  <a:lnTo>
                    <a:pt x="1" y="571"/>
                  </a:lnTo>
                  <a:lnTo>
                    <a:pt x="1" y="616"/>
                  </a:lnTo>
                  <a:lnTo>
                    <a:pt x="1" y="662"/>
                  </a:lnTo>
                  <a:lnTo>
                    <a:pt x="525" y="2167"/>
                  </a:lnTo>
                  <a:lnTo>
                    <a:pt x="571" y="2212"/>
                  </a:lnTo>
                  <a:lnTo>
                    <a:pt x="617" y="2235"/>
                  </a:lnTo>
                  <a:lnTo>
                    <a:pt x="662" y="2212"/>
                  </a:lnTo>
                  <a:lnTo>
                    <a:pt x="685" y="2190"/>
                  </a:lnTo>
                  <a:lnTo>
                    <a:pt x="708" y="2167"/>
                  </a:lnTo>
                  <a:lnTo>
                    <a:pt x="731" y="2121"/>
                  </a:lnTo>
                  <a:lnTo>
                    <a:pt x="731" y="2098"/>
                  </a:lnTo>
                  <a:lnTo>
                    <a:pt x="229" y="685"/>
                  </a:lnTo>
                  <a:lnTo>
                    <a:pt x="1643" y="183"/>
                  </a:lnTo>
                  <a:lnTo>
                    <a:pt x="1666" y="183"/>
                  </a:lnTo>
                  <a:lnTo>
                    <a:pt x="1688" y="137"/>
                  </a:lnTo>
                  <a:lnTo>
                    <a:pt x="1711" y="92"/>
                  </a:lnTo>
                  <a:lnTo>
                    <a:pt x="1711" y="69"/>
                  </a:lnTo>
                  <a:lnTo>
                    <a:pt x="1688" y="23"/>
                  </a:lnTo>
                  <a:lnTo>
                    <a:pt x="164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9" name="Google Shape;679;p25"/>
          <p:cNvSpPr txBox="1"/>
          <p:nvPr>
            <p:ph type="ctrTitle"/>
          </p:nvPr>
        </p:nvSpPr>
        <p:spPr>
          <a:xfrm>
            <a:off x="1277300" y="562250"/>
            <a:ext cx="6569100" cy="665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000"/>
              <a:buNone/>
              <a:defRPr sz="4000"/>
            </a:lvl1pPr>
            <a:lvl2pPr lvl="1" rtl="0" algn="ctr">
              <a:spcBef>
                <a:spcPts val="0"/>
              </a:spcBef>
              <a:spcAft>
                <a:spcPts val="0"/>
              </a:spcAft>
              <a:buClr>
                <a:schemeClr val="lt1"/>
              </a:buClr>
              <a:buSzPts val="2400"/>
              <a:buNone/>
              <a:defRPr sz="2400">
                <a:solidFill>
                  <a:schemeClr val="lt1"/>
                </a:solidFill>
              </a:defRPr>
            </a:lvl2pPr>
            <a:lvl3pPr lvl="2" rtl="0" algn="ctr">
              <a:spcBef>
                <a:spcPts val="0"/>
              </a:spcBef>
              <a:spcAft>
                <a:spcPts val="0"/>
              </a:spcAft>
              <a:buClr>
                <a:schemeClr val="lt1"/>
              </a:buClr>
              <a:buSzPts val="2400"/>
              <a:buNone/>
              <a:defRPr sz="2400">
                <a:solidFill>
                  <a:schemeClr val="lt1"/>
                </a:solidFill>
              </a:defRPr>
            </a:lvl3pPr>
            <a:lvl4pPr lvl="3" rtl="0" algn="ctr">
              <a:spcBef>
                <a:spcPts val="0"/>
              </a:spcBef>
              <a:spcAft>
                <a:spcPts val="0"/>
              </a:spcAft>
              <a:buClr>
                <a:schemeClr val="lt1"/>
              </a:buClr>
              <a:buSzPts val="2400"/>
              <a:buNone/>
              <a:defRPr sz="2400">
                <a:solidFill>
                  <a:schemeClr val="lt1"/>
                </a:solidFill>
              </a:defRPr>
            </a:lvl4pPr>
            <a:lvl5pPr lvl="4" rtl="0" algn="ctr">
              <a:spcBef>
                <a:spcPts val="0"/>
              </a:spcBef>
              <a:spcAft>
                <a:spcPts val="0"/>
              </a:spcAft>
              <a:buClr>
                <a:schemeClr val="lt1"/>
              </a:buClr>
              <a:buSzPts val="2400"/>
              <a:buNone/>
              <a:defRPr sz="2400">
                <a:solidFill>
                  <a:schemeClr val="lt1"/>
                </a:solidFill>
              </a:defRPr>
            </a:lvl5pPr>
            <a:lvl6pPr lvl="5" rtl="0" algn="ctr">
              <a:spcBef>
                <a:spcPts val="0"/>
              </a:spcBef>
              <a:spcAft>
                <a:spcPts val="0"/>
              </a:spcAft>
              <a:buClr>
                <a:schemeClr val="lt1"/>
              </a:buClr>
              <a:buSzPts val="2400"/>
              <a:buNone/>
              <a:defRPr sz="2400">
                <a:solidFill>
                  <a:schemeClr val="lt1"/>
                </a:solidFill>
              </a:defRPr>
            </a:lvl6pPr>
            <a:lvl7pPr lvl="6" rtl="0" algn="ctr">
              <a:spcBef>
                <a:spcPts val="0"/>
              </a:spcBef>
              <a:spcAft>
                <a:spcPts val="0"/>
              </a:spcAft>
              <a:buClr>
                <a:schemeClr val="lt1"/>
              </a:buClr>
              <a:buSzPts val="2400"/>
              <a:buNone/>
              <a:defRPr sz="2400">
                <a:solidFill>
                  <a:schemeClr val="lt1"/>
                </a:solidFill>
              </a:defRPr>
            </a:lvl7pPr>
            <a:lvl8pPr lvl="7" rtl="0" algn="ctr">
              <a:spcBef>
                <a:spcPts val="0"/>
              </a:spcBef>
              <a:spcAft>
                <a:spcPts val="0"/>
              </a:spcAft>
              <a:buClr>
                <a:schemeClr val="lt1"/>
              </a:buClr>
              <a:buSzPts val="2400"/>
              <a:buNone/>
              <a:defRPr sz="2400">
                <a:solidFill>
                  <a:schemeClr val="lt1"/>
                </a:solidFill>
              </a:defRPr>
            </a:lvl8pPr>
            <a:lvl9pPr lvl="8" rtl="0" algn="ctr">
              <a:spcBef>
                <a:spcPts val="0"/>
              </a:spcBef>
              <a:spcAft>
                <a:spcPts val="0"/>
              </a:spcAft>
              <a:buClr>
                <a:schemeClr val="lt1"/>
              </a:buClr>
              <a:buSzPts val="2400"/>
              <a:buNone/>
              <a:defRPr sz="2400">
                <a:solidFill>
                  <a:schemeClr val="lt1"/>
                </a:solidFil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ONLY_2">
  <p:cSld name="TITLE_ONLY_2">
    <p:bg>
      <p:bgPr>
        <a:solidFill>
          <a:schemeClr val="accent6"/>
        </a:solidFill>
      </p:bgPr>
    </p:bg>
    <p:spTree>
      <p:nvGrpSpPr>
        <p:cNvPr id="680" name="Shape 680"/>
        <p:cNvGrpSpPr/>
        <p:nvPr/>
      </p:nvGrpSpPr>
      <p:grpSpPr>
        <a:xfrm>
          <a:off x="0" y="0"/>
          <a:ext cx="0" cy="0"/>
          <a:chOff x="0" y="0"/>
          <a:chExt cx="0" cy="0"/>
        </a:xfrm>
      </p:grpSpPr>
      <p:grpSp>
        <p:nvGrpSpPr>
          <p:cNvPr id="681" name="Google Shape;681;p26"/>
          <p:cNvGrpSpPr/>
          <p:nvPr/>
        </p:nvGrpSpPr>
        <p:grpSpPr>
          <a:xfrm rot="10800000">
            <a:off x="9938" y="-17848"/>
            <a:ext cx="9144094" cy="4533898"/>
            <a:chOff x="1697" y="798588"/>
            <a:chExt cx="9125842" cy="4344895"/>
          </a:xfrm>
        </p:grpSpPr>
        <p:sp>
          <p:nvSpPr>
            <p:cNvPr id="682" name="Google Shape;682;p26"/>
            <p:cNvSpPr/>
            <p:nvPr/>
          </p:nvSpPr>
          <p:spPr>
            <a:xfrm>
              <a:off x="1697" y="798588"/>
              <a:ext cx="9125842" cy="4344860"/>
            </a:xfrm>
            <a:custGeom>
              <a:rect b="b" l="l" r="r" t="t"/>
              <a:pathLst>
                <a:path extrusionOk="0" h="56328" w="118310">
                  <a:moveTo>
                    <a:pt x="55165" y="0"/>
                  </a:moveTo>
                  <a:lnTo>
                    <a:pt x="53888" y="69"/>
                  </a:lnTo>
                  <a:lnTo>
                    <a:pt x="52633" y="137"/>
                  </a:lnTo>
                  <a:lnTo>
                    <a:pt x="51402" y="251"/>
                  </a:lnTo>
                  <a:lnTo>
                    <a:pt x="50170" y="411"/>
                  </a:lnTo>
                  <a:lnTo>
                    <a:pt x="48962" y="570"/>
                  </a:lnTo>
                  <a:lnTo>
                    <a:pt x="47776" y="798"/>
                  </a:lnTo>
                  <a:lnTo>
                    <a:pt x="46613" y="1027"/>
                  </a:lnTo>
                  <a:lnTo>
                    <a:pt x="45473" y="1300"/>
                  </a:lnTo>
                  <a:lnTo>
                    <a:pt x="44333" y="1619"/>
                  </a:lnTo>
                  <a:lnTo>
                    <a:pt x="43192" y="1961"/>
                  </a:lnTo>
                  <a:lnTo>
                    <a:pt x="42098" y="2349"/>
                  </a:lnTo>
                  <a:lnTo>
                    <a:pt x="41003" y="2760"/>
                  </a:lnTo>
                  <a:lnTo>
                    <a:pt x="39931" y="3193"/>
                  </a:lnTo>
                  <a:lnTo>
                    <a:pt x="38859" y="3695"/>
                  </a:lnTo>
                  <a:lnTo>
                    <a:pt x="37810" y="4219"/>
                  </a:lnTo>
                  <a:lnTo>
                    <a:pt x="36761" y="4766"/>
                  </a:lnTo>
                  <a:lnTo>
                    <a:pt x="35986" y="5177"/>
                  </a:lnTo>
                  <a:lnTo>
                    <a:pt x="35188" y="5587"/>
                  </a:lnTo>
                  <a:lnTo>
                    <a:pt x="34413" y="5975"/>
                  </a:lnTo>
                  <a:lnTo>
                    <a:pt x="33614" y="6317"/>
                  </a:lnTo>
                  <a:lnTo>
                    <a:pt x="32816" y="6659"/>
                  </a:lnTo>
                  <a:lnTo>
                    <a:pt x="32018" y="6978"/>
                  </a:lnTo>
                  <a:lnTo>
                    <a:pt x="31220" y="7275"/>
                  </a:lnTo>
                  <a:lnTo>
                    <a:pt x="30422" y="7571"/>
                  </a:lnTo>
                  <a:lnTo>
                    <a:pt x="29624" y="7822"/>
                  </a:lnTo>
                  <a:lnTo>
                    <a:pt x="28826" y="8073"/>
                  </a:lnTo>
                  <a:lnTo>
                    <a:pt x="28005" y="8301"/>
                  </a:lnTo>
                  <a:lnTo>
                    <a:pt x="27206" y="8506"/>
                  </a:lnTo>
                  <a:lnTo>
                    <a:pt x="26408" y="8712"/>
                  </a:lnTo>
                  <a:lnTo>
                    <a:pt x="25610" y="8894"/>
                  </a:lnTo>
                  <a:lnTo>
                    <a:pt x="24812" y="9054"/>
                  </a:lnTo>
                  <a:lnTo>
                    <a:pt x="24037" y="9190"/>
                  </a:lnTo>
                  <a:lnTo>
                    <a:pt x="22440" y="9464"/>
                  </a:lnTo>
                  <a:lnTo>
                    <a:pt x="20890" y="9669"/>
                  </a:lnTo>
                  <a:lnTo>
                    <a:pt x="19362" y="9806"/>
                  </a:lnTo>
                  <a:lnTo>
                    <a:pt x="17857" y="9920"/>
                  </a:lnTo>
                  <a:lnTo>
                    <a:pt x="16374" y="9989"/>
                  </a:lnTo>
                  <a:lnTo>
                    <a:pt x="14938" y="10011"/>
                  </a:lnTo>
                  <a:lnTo>
                    <a:pt x="13524" y="10011"/>
                  </a:lnTo>
                  <a:lnTo>
                    <a:pt x="12178" y="9966"/>
                  </a:lnTo>
                  <a:lnTo>
                    <a:pt x="10856" y="9920"/>
                  </a:lnTo>
                  <a:lnTo>
                    <a:pt x="9601" y="9829"/>
                  </a:lnTo>
                  <a:lnTo>
                    <a:pt x="8416" y="9715"/>
                  </a:lnTo>
                  <a:lnTo>
                    <a:pt x="7275" y="9601"/>
                  </a:lnTo>
                  <a:lnTo>
                    <a:pt x="6204" y="9464"/>
                  </a:lnTo>
                  <a:lnTo>
                    <a:pt x="5200" y="9305"/>
                  </a:lnTo>
                  <a:lnTo>
                    <a:pt x="4265" y="9168"/>
                  </a:lnTo>
                  <a:lnTo>
                    <a:pt x="3421" y="9031"/>
                  </a:lnTo>
                  <a:lnTo>
                    <a:pt x="1985" y="8734"/>
                  </a:lnTo>
                  <a:lnTo>
                    <a:pt x="913" y="8506"/>
                  </a:lnTo>
                  <a:lnTo>
                    <a:pt x="252" y="8347"/>
                  </a:lnTo>
                  <a:lnTo>
                    <a:pt x="1" y="8278"/>
                  </a:lnTo>
                  <a:lnTo>
                    <a:pt x="1" y="56327"/>
                  </a:lnTo>
                  <a:lnTo>
                    <a:pt x="118310" y="56327"/>
                  </a:lnTo>
                  <a:lnTo>
                    <a:pt x="118310" y="1460"/>
                  </a:lnTo>
                  <a:lnTo>
                    <a:pt x="117284" y="1711"/>
                  </a:lnTo>
                  <a:lnTo>
                    <a:pt x="116098" y="2007"/>
                  </a:lnTo>
                  <a:lnTo>
                    <a:pt x="114479" y="2349"/>
                  </a:lnTo>
                  <a:lnTo>
                    <a:pt x="112495" y="2760"/>
                  </a:lnTo>
                  <a:lnTo>
                    <a:pt x="110192" y="3193"/>
                  </a:lnTo>
                  <a:lnTo>
                    <a:pt x="108937" y="3398"/>
                  </a:lnTo>
                  <a:lnTo>
                    <a:pt x="107615" y="3603"/>
                  </a:lnTo>
                  <a:lnTo>
                    <a:pt x="106224" y="3809"/>
                  </a:lnTo>
                  <a:lnTo>
                    <a:pt x="104787" y="3991"/>
                  </a:lnTo>
                  <a:lnTo>
                    <a:pt x="103282" y="4174"/>
                  </a:lnTo>
                  <a:lnTo>
                    <a:pt x="101754" y="4333"/>
                  </a:lnTo>
                  <a:lnTo>
                    <a:pt x="100158" y="4493"/>
                  </a:lnTo>
                  <a:lnTo>
                    <a:pt x="98539" y="4607"/>
                  </a:lnTo>
                  <a:lnTo>
                    <a:pt x="96897" y="4698"/>
                  </a:lnTo>
                  <a:lnTo>
                    <a:pt x="95232" y="4766"/>
                  </a:lnTo>
                  <a:lnTo>
                    <a:pt x="93544" y="4812"/>
                  </a:lnTo>
                  <a:lnTo>
                    <a:pt x="91834" y="4812"/>
                  </a:lnTo>
                  <a:lnTo>
                    <a:pt x="90124" y="4766"/>
                  </a:lnTo>
                  <a:lnTo>
                    <a:pt x="88391" y="4698"/>
                  </a:lnTo>
                  <a:lnTo>
                    <a:pt x="86680" y="4561"/>
                  </a:lnTo>
                  <a:lnTo>
                    <a:pt x="84970" y="4402"/>
                  </a:lnTo>
                  <a:lnTo>
                    <a:pt x="83260" y="4174"/>
                  </a:lnTo>
                  <a:lnTo>
                    <a:pt x="82416" y="4059"/>
                  </a:lnTo>
                  <a:lnTo>
                    <a:pt x="81572" y="3900"/>
                  </a:lnTo>
                  <a:lnTo>
                    <a:pt x="80728" y="3740"/>
                  </a:lnTo>
                  <a:lnTo>
                    <a:pt x="79907" y="3581"/>
                  </a:lnTo>
                  <a:lnTo>
                    <a:pt x="79086" y="3398"/>
                  </a:lnTo>
                  <a:lnTo>
                    <a:pt x="78265" y="3193"/>
                  </a:lnTo>
                  <a:lnTo>
                    <a:pt x="76669" y="2782"/>
                  </a:lnTo>
                  <a:lnTo>
                    <a:pt x="75073" y="2418"/>
                  </a:lnTo>
                  <a:lnTo>
                    <a:pt x="73499" y="2053"/>
                  </a:lnTo>
                  <a:lnTo>
                    <a:pt x="71971" y="1733"/>
                  </a:lnTo>
                  <a:lnTo>
                    <a:pt x="70444" y="1437"/>
                  </a:lnTo>
                  <a:lnTo>
                    <a:pt x="68961" y="1163"/>
                  </a:lnTo>
                  <a:lnTo>
                    <a:pt x="67479" y="912"/>
                  </a:lnTo>
                  <a:lnTo>
                    <a:pt x="66020" y="684"/>
                  </a:lnTo>
                  <a:lnTo>
                    <a:pt x="64606" y="502"/>
                  </a:lnTo>
                  <a:lnTo>
                    <a:pt x="63192" y="342"/>
                  </a:lnTo>
                  <a:lnTo>
                    <a:pt x="61801" y="228"/>
                  </a:lnTo>
                  <a:lnTo>
                    <a:pt x="60432" y="114"/>
                  </a:lnTo>
                  <a:lnTo>
                    <a:pt x="59087" y="46"/>
                  </a:lnTo>
                  <a:lnTo>
                    <a:pt x="57764" y="0"/>
                  </a:lnTo>
                  <a:close/>
                </a:path>
              </a:pathLst>
            </a:custGeom>
            <a:solidFill>
              <a:srgbClr val="374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26"/>
            <p:cNvSpPr/>
            <p:nvPr/>
          </p:nvSpPr>
          <p:spPr>
            <a:xfrm>
              <a:off x="1697" y="1841697"/>
              <a:ext cx="9125842" cy="3301764"/>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26"/>
            <p:cNvSpPr/>
            <p:nvPr/>
          </p:nvSpPr>
          <p:spPr>
            <a:xfrm>
              <a:off x="1697" y="3723891"/>
              <a:ext cx="9125842" cy="1419593"/>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5" name="Google Shape;685;p26"/>
          <p:cNvGrpSpPr/>
          <p:nvPr/>
        </p:nvGrpSpPr>
        <p:grpSpPr>
          <a:xfrm flipH="1">
            <a:off x="51918" y="478034"/>
            <a:ext cx="8489973" cy="4501022"/>
            <a:chOff x="1048650" y="4061275"/>
            <a:chExt cx="2655025" cy="1407625"/>
          </a:xfrm>
        </p:grpSpPr>
        <p:sp>
          <p:nvSpPr>
            <p:cNvPr id="686" name="Google Shape;686;p26"/>
            <p:cNvSpPr/>
            <p:nvPr/>
          </p:nvSpPr>
          <p:spPr>
            <a:xfrm>
              <a:off x="1225375" y="5432400"/>
              <a:ext cx="9150" cy="8575"/>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26"/>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26"/>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6"/>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6"/>
            <p:cNvSpPr/>
            <p:nvPr/>
          </p:nvSpPr>
          <p:spPr>
            <a:xfrm>
              <a:off x="1098397" y="4556671"/>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26"/>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26"/>
            <p:cNvSpPr/>
            <p:nvPr/>
          </p:nvSpPr>
          <p:spPr>
            <a:xfrm>
              <a:off x="1089822" y="5128504"/>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26"/>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26"/>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26"/>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6"/>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26"/>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26"/>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26"/>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26"/>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26"/>
            <p:cNvSpPr/>
            <p:nvPr/>
          </p:nvSpPr>
          <p:spPr>
            <a:xfrm>
              <a:off x="1122990" y="4959200"/>
              <a:ext cx="29100" cy="29100"/>
            </a:xfrm>
            <a:custGeom>
              <a:rect b="b" l="l" r="r" t="t"/>
              <a:pathLst>
                <a:path extrusionOk="0" h="1164" w="1164">
                  <a:moveTo>
                    <a:pt x="456" y="1"/>
                  </a:moveTo>
                  <a:lnTo>
                    <a:pt x="365" y="46"/>
                  </a:lnTo>
                  <a:lnTo>
                    <a:pt x="251" y="92"/>
                  </a:lnTo>
                  <a:lnTo>
                    <a:pt x="183" y="160"/>
                  </a:lnTo>
                  <a:lnTo>
                    <a:pt x="92" y="251"/>
                  </a:lnTo>
                  <a:lnTo>
                    <a:pt x="46" y="343"/>
                  </a:lnTo>
                  <a:lnTo>
                    <a:pt x="23" y="457"/>
                  </a:lnTo>
                  <a:lnTo>
                    <a:pt x="0" y="571"/>
                  </a:lnTo>
                  <a:lnTo>
                    <a:pt x="23" y="685"/>
                  </a:lnTo>
                  <a:lnTo>
                    <a:pt x="46" y="799"/>
                  </a:lnTo>
                  <a:lnTo>
                    <a:pt x="92" y="890"/>
                  </a:lnTo>
                  <a:lnTo>
                    <a:pt x="183" y="981"/>
                  </a:lnTo>
                  <a:lnTo>
                    <a:pt x="251" y="1050"/>
                  </a:lnTo>
                  <a:lnTo>
                    <a:pt x="365" y="1118"/>
                  </a:lnTo>
                  <a:lnTo>
                    <a:pt x="456" y="1141"/>
                  </a:lnTo>
                  <a:lnTo>
                    <a:pt x="593" y="1164"/>
                  </a:lnTo>
                  <a:lnTo>
                    <a:pt x="707" y="1141"/>
                  </a:lnTo>
                  <a:lnTo>
                    <a:pt x="798" y="1118"/>
                  </a:lnTo>
                  <a:lnTo>
                    <a:pt x="912" y="1050"/>
                  </a:lnTo>
                  <a:lnTo>
                    <a:pt x="1004" y="981"/>
                  </a:lnTo>
                  <a:lnTo>
                    <a:pt x="1072" y="890"/>
                  </a:lnTo>
                  <a:lnTo>
                    <a:pt x="1118" y="799"/>
                  </a:lnTo>
                  <a:lnTo>
                    <a:pt x="1141" y="685"/>
                  </a:lnTo>
                  <a:lnTo>
                    <a:pt x="1163" y="571"/>
                  </a:lnTo>
                  <a:lnTo>
                    <a:pt x="1141" y="457"/>
                  </a:lnTo>
                  <a:lnTo>
                    <a:pt x="1118" y="343"/>
                  </a:lnTo>
                  <a:lnTo>
                    <a:pt x="1072" y="251"/>
                  </a:lnTo>
                  <a:lnTo>
                    <a:pt x="1004" y="160"/>
                  </a:lnTo>
                  <a:lnTo>
                    <a:pt x="912" y="92"/>
                  </a:lnTo>
                  <a:lnTo>
                    <a:pt x="798"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26"/>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26"/>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26"/>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26"/>
            <p:cNvSpPr/>
            <p:nvPr/>
          </p:nvSpPr>
          <p:spPr>
            <a:xfrm>
              <a:off x="1123279" y="4317839"/>
              <a:ext cx="28525" cy="29100"/>
            </a:xfrm>
            <a:custGeom>
              <a:rect b="b" l="l" r="r" t="t"/>
              <a:pathLst>
                <a:path extrusionOk="0" h="1164" w="1141">
                  <a:moveTo>
                    <a:pt x="457" y="0"/>
                  </a:moveTo>
                  <a:lnTo>
                    <a:pt x="343" y="46"/>
                  </a:lnTo>
                  <a:lnTo>
                    <a:pt x="251" y="91"/>
                  </a:lnTo>
                  <a:lnTo>
                    <a:pt x="160" y="160"/>
                  </a:lnTo>
                  <a:lnTo>
                    <a:pt x="92" y="251"/>
                  </a:lnTo>
                  <a:lnTo>
                    <a:pt x="46" y="342"/>
                  </a:lnTo>
                  <a:lnTo>
                    <a:pt x="0" y="456"/>
                  </a:lnTo>
                  <a:lnTo>
                    <a:pt x="0" y="570"/>
                  </a:lnTo>
                  <a:lnTo>
                    <a:pt x="0" y="684"/>
                  </a:lnTo>
                  <a:lnTo>
                    <a:pt x="46" y="798"/>
                  </a:lnTo>
                  <a:lnTo>
                    <a:pt x="92" y="889"/>
                  </a:lnTo>
                  <a:lnTo>
                    <a:pt x="160" y="981"/>
                  </a:lnTo>
                  <a:lnTo>
                    <a:pt x="251" y="1049"/>
                  </a:lnTo>
                  <a:lnTo>
                    <a:pt x="343" y="1117"/>
                  </a:lnTo>
                  <a:lnTo>
                    <a:pt x="457" y="1140"/>
                  </a:lnTo>
                  <a:lnTo>
                    <a:pt x="571" y="1163"/>
                  </a:lnTo>
                  <a:lnTo>
                    <a:pt x="685" y="1140"/>
                  </a:lnTo>
                  <a:lnTo>
                    <a:pt x="799" y="1117"/>
                  </a:lnTo>
                  <a:lnTo>
                    <a:pt x="890" y="1049"/>
                  </a:lnTo>
                  <a:lnTo>
                    <a:pt x="981" y="981"/>
                  </a:lnTo>
                  <a:lnTo>
                    <a:pt x="1050" y="889"/>
                  </a:lnTo>
                  <a:lnTo>
                    <a:pt x="1095" y="798"/>
                  </a:lnTo>
                  <a:lnTo>
                    <a:pt x="1141" y="684"/>
                  </a:lnTo>
                  <a:lnTo>
                    <a:pt x="1141" y="570"/>
                  </a:lnTo>
                  <a:lnTo>
                    <a:pt x="1141" y="456"/>
                  </a:lnTo>
                  <a:lnTo>
                    <a:pt x="1095"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26"/>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6"/>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6"/>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26"/>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26"/>
            <p:cNvSpPr/>
            <p:nvPr/>
          </p:nvSpPr>
          <p:spPr>
            <a:xfrm>
              <a:off x="3533175" y="4959200"/>
              <a:ext cx="9150" cy="8575"/>
            </a:xfrm>
            <a:custGeom>
              <a:rect b="b" l="l" r="r" t="t"/>
              <a:pathLst>
                <a:path extrusionOk="0" h="343" w="366">
                  <a:moveTo>
                    <a:pt x="115" y="1"/>
                  </a:moveTo>
                  <a:lnTo>
                    <a:pt x="69" y="46"/>
                  </a:lnTo>
                  <a:lnTo>
                    <a:pt x="24" y="92"/>
                  </a:lnTo>
                  <a:lnTo>
                    <a:pt x="1" y="160"/>
                  </a:lnTo>
                  <a:lnTo>
                    <a:pt x="24" y="229"/>
                  </a:lnTo>
                  <a:lnTo>
                    <a:pt x="69" y="297"/>
                  </a:lnTo>
                  <a:lnTo>
                    <a:pt x="115" y="343"/>
                  </a:lnTo>
                  <a:lnTo>
                    <a:pt x="252" y="343"/>
                  </a:lnTo>
                  <a:lnTo>
                    <a:pt x="320" y="297"/>
                  </a:lnTo>
                  <a:lnTo>
                    <a:pt x="343" y="229"/>
                  </a:lnTo>
                  <a:lnTo>
                    <a:pt x="366" y="160"/>
                  </a:lnTo>
                  <a:lnTo>
                    <a:pt x="343" y="92"/>
                  </a:lnTo>
                  <a:lnTo>
                    <a:pt x="320"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26"/>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26"/>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26"/>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26"/>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6"/>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6"/>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26"/>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6"/>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6"/>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26"/>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6"/>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6"/>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6"/>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6"/>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26"/>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26"/>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26"/>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28" name="Google Shape;728;p26"/>
          <p:cNvSpPr/>
          <p:nvPr/>
        </p:nvSpPr>
        <p:spPr>
          <a:xfrm>
            <a:off x="710150" y="-17850"/>
            <a:ext cx="7720800" cy="4750500"/>
          </a:xfrm>
          <a:prstGeom prst="rect">
            <a:avLst/>
          </a:prstGeom>
          <a:solidFill>
            <a:srgbClr val="FFFFFF">
              <a:alpha val="899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6"/>
          <p:cNvSpPr/>
          <p:nvPr/>
        </p:nvSpPr>
        <p:spPr>
          <a:xfrm rot="10800000">
            <a:off x="8614825" y="2075603"/>
            <a:ext cx="369735" cy="346996"/>
          </a:xfrm>
          <a:custGeom>
            <a:rect b="b" l="l" r="r" t="t"/>
            <a:pathLst>
              <a:path extrusionOk="0" h="4517" w="4813">
                <a:moveTo>
                  <a:pt x="3854" y="1"/>
                </a:moveTo>
                <a:lnTo>
                  <a:pt x="3672" y="24"/>
                </a:lnTo>
                <a:lnTo>
                  <a:pt x="3490" y="69"/>
                </a:lnTo>
                <a:lnTo>
                  <a:pt x="3330" y="160"/>
                </a:lnTo>
                <a:lnTo>
                  <a:pt x="3170" y="274"/>
                </a:lnTo>
                <a:lnTo>
                  <a:pt x="228" y="3239"/>
                </a:lnTo>
                <a:lnTo>
                  <a:pt x="137" y="3353"/>
                </a:lnTo>
                <a:lnTo>
                  <a:pt x="69" y="3467"/>
                </a:lnTo>
                <a:lnTo>
                  <a:pt x="23" y="3627"/>
                </a:lnTo>
                <a:lnTo>
                  <a:pt x="0" y="3764"/>
                </a:lnTo>
                <a:lnTo>
                  <a:pt x="23" y="3923"/>
                </a:lnTo>
                <a:lnTo>
                  <a:pt x="69" y="4060"/>
                </a:lnTo>
                <a:lnTo>
                  <a:pt x="137" y="4174"/>
                </a:lnTo>
                <a:lnTo>
                  <a:pt x="228" y="4288"/>
                </a:lnTo>
                <a:lnTo>
                  <a:pt x="342" y="4402"/>
                </a:lnTo>
                <a:lnTo>
                  <a:pt x="479" y="4470"/>
                </a:lnTo>
                <a:lnTo>
                  <a:pt x="616" y="4493"/>
                </a:lnTo>
                <a:lnTo>
                  <a:pt x="753" y="4516"/>
                </a:lnTo>
                <a:lnTo>
                  <a:pt x="890" y="4493"/>
                </a:lnTo>
                <a:lnTo>
                  <a:pt x="1027" y="4470"/>
                </a:lnTo>
                <a:lnTo>
                  <a:pt x="1163" y="4402"/>
                </a:lnTo>
                <a:lnTo>
                  <a:pt x="1277" y="4288"/>
                </a:lnTo>
                <a:lnTo>
                  <a:pt x="3968" y="1620"/>
                </a:lnTo>
                <a:lnTo>
                  <a:pt x="4037" y="1529"/>
                </a:lnTo>
                <a:lnTo>
                  <a:pt x="4082" y="1460"/>
                </a:lnTo>
                <a:lnTo>
                  <a:pt x="4105" y="1369"/>
                </a:lnTo>
                <a:lnTo>
                  <a:pt x="4105" y="1278"/>
                </a:lnTo>
                <a:lnTo>
                  <a:pt x="4105" y="1164"/>
                </a:lnTo>
                <a:lnTo>
                  <a:pt x="4082" y="1095"/>
                </a:lnTo>
                <a:lnTo>
                  <a:pt x="4037" y="1004"/>
                </a:lnTo>
                <a:lnTo>
                  <a:pt x="3968" y="936"/>
                </a:lnTo>
                <a:lnTo>
                  <a:pt x="3900" y="867"/>
                </a:lnTo>
                <a:lnTo>
                  <a:pt x="3809" y="822"/>
                </a:lnTo>
                <a:lnTo>
                  <a:pt x="3718" y="799"/>
                </a:lnTo>
                <a:lnTo>
                  <a:pt x="3626" y="776"/>
                </a:lnTo>
                <a:lnTo>
                  <a:pt x="3535" y="799"/>
                </a:lnTo>
                <a:lnTo>
                  <a:pt x="3444" y="822"/>
                </a:lnTo>
                <a:lnTo>
                  <a:pt x="3375" y="867"/>
                </a:lnTo>
                <a:lnTo>
                  <a:pt x="3284" y="936"/>
                </a:lnTo>
                <a:lnTo>
                  <a:pt x="1004" y="3216"/>
                </a:lnTo>
                <a:lnTo>
                  <a:pt x="981" y="3285"/>
                </a:lnTo>
                <a:lnTo>
                  <a:pt x="1004" y="3330"/>
                </a:lnTo>
                <a:lnTo>
                  <a:pt x="1049" y="3353"/>
                </a:lnTo>
                <a:lnTo>
                  <a:pt x="1118" y="3330"/>
                </a:lnTo>
                <a:lnTo>
                  <a:pt x="3398" y="1027"/>
                </a:lnTo>
                <a:lnTo>
                  <a:pt x="3512" y="959"/>
                </a:lnTo>
                <a:lnTo>
                  <a:pt x="3626" y="936"/>
                </a:lnTo>
                <a:lnTo>
                  <a:pt x="3763" y="959"/>
                </a:lnTo>
                <a:lnTo>
                  <a:pt x="3854" y="1027"/>
                </a:lnTo>
                <a:lnTo>
                  <a:pt x="3923" y="1141"/>
                </a:lnTo>
                <a:lnTo>
                  <a:pt x="3946" y="1278"/>
                </a:lnTo>
                <a:lnTo>
                  <a:pt x="3923" y="1392"/>
                </a:lnTo>
                <a:lnTo>
                  <a:pt x="3854" y="1506"/>
                </a:lnTo>
                <a:lnTo>
                  <a:pt x="1163" y="4174"/>
                </a:lnTo>
                <a:lnTo>
                  <a:pt x="1072" y="4265"/>
                </a:lnTo>
                <a:lnTo>
                  <a:pt x="981" y="4311"/>
                </a:lnTo>
                <a:lnTo>
                  <a:pt x="867" y="4356"/>
                </a:lnTo>
                <a:lnTo>
                  <a:pt x="639" y="4356"/>
                </a:lnTo>
                <a:lnTo>
                  <a:pt x="525" y="4311"/>
                </a:lnTo>
                <a:lnTo>
                  <a:pt x="434" y="4265"/>
                </a:lnTo>
                <a:lnTo>
                  <a:pt x="342" y="4174"/>
                </a:lnTo>
                <a:lnTo>
                  <a:pt x="251" y="4083"/>
                </a:lnTo>
                <a:lnTo>
                  <a:pt x="206" y="3992"/>
                </a:lnTo>
                <a:lnTo>
                  <a:pt x="160" y="3878"/>
                </a:lnTo>
                <a:lnTo>
                  <a:pt x="160" y="3764"/>
                </a:lnTo>
                <a:lnTo>
                  <a:pt x="160" y="3650"/>
                </a:lnTo>
                <a:lnTo>
                  <a:pt x="206" y="3536"/>
                </a:lnTo>
                <a:lnTo>
                  <a:pt x="251" y="3444"/>
                </a:lnTo>
                <a:lnTo>
                  <a:pt x="342" y="3353"/>
                </a:lnTo>
                <a:lnTo>
                  <a:pt x="3284" y="388"/>
                </a:lnTo>
                <a:lnTo>
                  <a:pt x="3421" y="297"/>
                </a:lnTo>
                <a:lnTo>
                  <a:pt x="3558" y="229"/>
                </a:lnTo>
                <a:lnTo>
                  <a:pt x="3695" y="183"/>
                </a:lnTo>
                <a:lnTo>
                  <a:pt x="3854" y="160"/>
                </a:lnTo>
                <a:lnTo>
                  <a:pt x="4014" y="183"/>
                </a:lnTo>
                <a:lnTo>
                  <a:pt x="4151" y="229"/>
                </a:lnTo>
                <a:lnTo>
                  <a:pt x="4288" y="297"/>
                </a:lnTo>
                <a:lnTo>
                  <a:pt x="4424" y="388"/>
                </a:lnTo>
                <a:lnTo>
                  <a:pt x="4516" y="525"/>
                </a:lnTo>
                <a:lnTo>
                  <a:pt x="4584" y="662"/>
                </a:lnTo>
                <a:lnTo>
                  <a:pt x="4630" y="799"/>
                </a:lnTo>
                <a:lnTo>
                  <a:pt x="4653" y="959"/>
                </a:lnTo>
                <a:lnTo>
                  <a:pt x="4630" y="1118"/>
                </a:lnTo>
                <a:lnTo>
                  <a:pt x="4584" y="1255"/>
                </a:lnTo>
                <a:lnTo>
                  <a:pt x="4516" y="1392"/>
                </a:lnTo>
                <a:lnTo>
                  <a:pt x="4424" y="1529"/>
                </a:lnTo>
                <a:lnTo>
                  <a:pt x="2577" y="3376"/>
                </a:lnTo>
                <a:lnTo>
                  <a:pt x="2555" y="3421"/>
                </a:lnTo>
                <a:lnTo>
                  <a:pt x="2577" y="3490"/>
                </a:lnTo>
                <a:lnTo>
                  <a:pt x="2623" y="3513"/>
                </a:lnTo>
                <a:lnTo>
                  <a:pt x="2691" y="3490"/>
                </a:lnTo>
                <a:lnTo>
                  <a:pt x="4539" y="1643"/>
                </a:lnTo>
                <a:lnTo>
                  <a:pt x="4653" y="1483"/>
                </a:lnTo>
                <a:lnTo>
                  <a:pt x="4744" y="1323"/>
                </a:lnTo>
                <a:lnTo>
                  <a:pt x="4789" y="1141"/>
                </a:lnTo>
                <a:lnTo>
                  <a:pt x="4812" y="959"/>
                </a:lnTo>
                <a:lnTo>
                  <a:pt x="4789" y="776"/>
                </a:lnTo>
                <a:lnTo>
                  <a:pt x="4744" y="594"/>
                </a:lnTo>
                <a:lnTo>
                  <a:pt x="4653" y="434"/>
                </a:lnTo>
                <a:lnTo>
                  <a:pt x="4539" y="274"/>
                </a:lnTo>
                <a:lnTo>
                  <a:pt x="4379" y="160"/>
                </a:lnTo>
                <a:lnTo>
                  <a:pt x="4219" y="69"/>
                </a:lnTo>
                <a:lnTo>
                  <a:pt x="4037" y="24"/>
                </a:lnTo>
                <a:lnTo>
                  <a:pt x="3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30" name="Google Shape;730;p26"/>
          <p:cNvGrpSpPr/>
          <p:nvPr/>
        </p:nvGrpSpPr>
        <p:grpSpPr>
          <a:xfrm rot="7612950">
            <a:off x="5546695" y="585282"/>
            <a:ext cx="234848" cy="212032"/>
            <a:chOff x="6393135" y="471613"/>
            <a:chExt cx="234839" cy="212023"/>
          </a:xfrm>
        </p:grpSpPr>
        <p:sp>
          <p:nvSpPr>
            <p:cNvPr id="731" name="Google Shape;731;p26"/>
            <p:cNvSpPr/>
            <p:nvPr/>
          </p:nvSpPr>
          <p:spPr>
            <a:xfrm rot="10800000">
              <a:off x="6393135" y="471613"/>
              <a:ext cx="234839" cy="173460"/>
            </a:xfrm>
            <a:custGeom>
              <a:rect b="b" l="l" r="r" t="t"/>
              <a:pathLst>
                <a:path extrusionOk="0" h="2258" w="3057">
                  <a:moveTo>
                    <a:pt x="115" y="0"/>
                  </a:moveTo>
                  <a:lnTo>
                    <a:pt x="69" y="23"/>
                  </a:lnTo>
                  <a:lnTo>
                    <a:pt x="46" y="46"/>
                  </a:lnTo>
                  <a:lnTo>
                    <a:pt x="1" y="69"/>
                  </a:lnTo>
                  <a:lnTo>
                    <a:pt x="1" y="114"/>
                  </a:lnTo>
                  <a:lnTo>
                    <a:pt x="1" y="137"/>
                  </a:lnTo>
                  <a:lnTo>
                    <a:pt x="24" y="183"/>
                  </a:lnTo>
                  <a:lnTo>
                    <a:pt x="46" y="205"/>
                  </a:lnTo>
                  <a:lnTo>
                    <a:pt x="92" y="228"/>
                  </a:lnTo>
                  <a:lnTo>
                    <a:pt x="320" y="251"/>
                  </a:lnTo>
                  <a:lnTo>
                    <a:pt x="548" y="342"/>
                  </a:lnTo>
                  <a:lnTo>
                    <a:pt x="776" y="456"/>
                  </a:lnTo>
                  <a:lnTo>
                    <a:pt x="1027" y="570"/>
                  </a:lnTo>
                  <a:lnTo>
                    <a:pt x="1255" y="730"/>
                  </a:lnTo>
                  <a:lnTo>
                    <a:pt x="1483" y="890"/>
                  </a:lnTo>
                  <a:lnTo>
                    <a:pt x="1916" y="1254"/>
                  </a:lnTo>
                  <a:lnTo>
                    <a:pt x="2304" y="1596"/>
                  </a:lnTo>
                  <a:lnTo>
                    <a:pt x="2601" y="1916"/>
                  </a:lnTo>
                  <a:lnTo>
                    <a:pt x="2874" y="2212"/>
                  </a:lnTo>
                  <a:lnTo>
                    <a:pt x="2920" y="2235"/>
                  </a:lnTo>
                  <a:lnTo>
                    <a:pt x="2965" y="2258"/>
                  </a:lnTo>
                  <a:lnTo>
                    <a:pt x="3034" y="2235"/>
                  </a:lnTo>
                  <a:lnTo>
                    <a:pt x="3057" y="2189"/>
                  </a:lnTo>
                  <a:lnTo>
                    <a:pt x="3057" y="2144"/>
                  </a:lnTo>
                  <a:lnTo>
                    <a:pt x="3057" y="2121"/>
                  </a:lnTo>
                  <a:lnTo>
                    <a:pt x="3034" y="2075"/>
                  </a:lnTo>
                  <a:lnTo>
                    <a:pt x="2737" y="1733"/>
                  </a:lnTo>
                  <a:lnTo>
                    <a:pt x="2418" y="1414"/>
                  </a:lnTo>
                  <a:lnTo>
                    <a:pt x="2030" y="1072"/>
                  </a:lnTo>
                  <a:lnTo>
                    <a:pt x="1574" y="707"/>
                  </a:lnTo>
                  <a:lnTo>
                    <a:pt x="1346" y="525"/>
                  </a:lnTo>
                  <a:lnTo>
                    <a:pt x="1095" y="388"/>
                  </a:lnTo>
                  <a:lnTo>
                    <a:pt x="845" y="251"/>
                  </a:lnTo>
                  <a:lnTo>
                    <a:pt x="594" y="137"/>
                  </a:lnTo>
                  <a:lnTo>
                    <a:pt x="343" y="46"/>
                  </a:lnTo>
                  <a:lnTo>
                    <a:pt x="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26"/>
            <p:cNvSpPr/>
            <p:nvPr/>
          </p:nvSpPr>
          <p:spPr>
            <a:xfrm rot="10800000">
              <a:off x="6496458" y="511867"/>
              <a:ext cx="131516" cy="171770"/>
            </a:xfrm>
            <a:custGeom>
              <a:rect b="b" l="l" r="r" t="t"/>
              <a:pathLst>
                <a:path extrusionOk="0" h="2236" w="1712">
                  <a:moveTo>
                    <a:pt x="1574" y="0"/>
                  </a:moveTo>
                  <a:lnTo>
                    <a:pt x="69" y="525"/>
                  </a:lnTo>
                  <a:lnTo>
                    <a:pt x="24" y="548"/>
                  </a:lnTo>
                  <a:lnTo>
                    <a:pt x="1" y="571"/>
                  </a:lnTo>
                  <a:lnTo>
                    <a:pt x="1" y="616"/>
                  </a:lnTo>
                  <a:lnTo>
                    <a:pt x="1" y="662"/>
                  </a:lnTo>
                  <a:lnTo>
                    <a:pt x="525" y="2167"/>
                  </a:lnTo>
                  <a:lnTo>
                    <a:pt x="571" y="2212"/>
                  </a:lnTo>
                  <a:lnTo>
                    <a:pt x="617" y="2235"/>
                  </a:lnTo>
                  <a:lnTo>
                    <a:pt x="662" y="2212"/>
                  </a:lnTo>
                  <a:lnTo>
                    <a:pt x="685" y="2190"/>
                  </a:lnTo>
                  <a:lnTo>
                    <a:pt x="708" y="2167"/>
                  </a:lnTo>
                  <a:lnTo>
                    <a:pt x="731" y="2121"/>
                  </a:lnTo>
                  <a:lnTo>
                    <a:pt x="731" y="2098"/>
                  </a:lnTo>
                  <a:lnTo>
                    <a:pt x="229" y="685"/>
                  </a:lnTo>
                  <a:lnTo>
                    <a:pt x="1643" y="183"/>
                  </a:lnTo>
                  <a:lnTo>
                    <a:pt x="1666" y="183"/>
                  </a:lnTo>
                  <a:lnTo>
                    <a:pt x="1688" y="137"/>
                  </a:lnTo>
                  <a:lnTo>
                    <a:pt x="1711" y="92"/>
                  </a:lnTo>
                  <a:lnTo>
                    <a:pt x="1711" y="69"/>
                  </a:lnTo>
                  <a:lnTo>
                    <a:pt x="1688" y="23"/>
                  </a:lnTo>
                  <a:lnTo>
                    <a:pt x="164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33" name="Google Shape;733;p26"/>
          <p:cNvSpPr txBox="1"/>
          <p:nvPr>
            <p:ph type="ctrTitle"/>
          </p:nvPr>
        </p:nvSpPr>
        <p:spPr>
          <a:xfrm>
            <a:off x="1277300" y="562250"/>
            <a:ext cx="6569100" cy="665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000"/>
              <a:buNone/>
              <a:defRPr sz="4000"/>
            </a:lvl1pPr>
            <a:lvl2pPr lvl="1" rtl="0" algn="ctr">
              <a:spcBef>
                <a:spcPts val="0"/>
              </a:spcBef>
              <a:spcAft>
                <a:spcPts val="0"/>
              </a:spcAft>
              <a:buClr>
                <a:schemeClr val="lt1"/>
              </a:buClr>
              <a:buSzPts val="2400"/>
              <a:buNone/>
              <a:defRPr sz="2400">
                <a:solidFill>
                  <a:schemeClr val="lt1"/>
                </a:solidFill>
              </a:defRPr>
            </a:lvl2pPr>
            <a:lvl3pPr lvl="2" rtl="0" algn="ctr">
              <a:spcBef>
                <a:spcPts val="0"/>
              </a:spcBef>
              <a:spcAft>
                <a:spcPts val="0"/>
              </a:spcAft>
              <a:buClr>
                <a:schemeClr val="lt1"/>
              </a:buClr>
              <a:buSzPts val="2400"/>
              <a:buNone/>
              <a:defRPr sz="2400">
                <a:solidFill>
                  <a:schemeClr val="lt1"/>
                </a:solidFill>
              </a:defRPr>
            </a:lvl3pPr>
            <a:lvl4pPr lvl="3" rtl="0" algn="ctr">
              <a:spcBef>
                <a:spcPts val="0"/>
              </a:spcBef>
              <a:spcAft>
                <a:spcPts val="0"/>
              </a:spcAft>
              <a:buClr>
                <a:schemeClr val="lt1"/>
              </a:buClr>
              <a:buSzPts val="2400"/>
              <a:buNone/>
              <a:defRPr sz="2400">
                <a:solidFill>
                  <a:schemeClr val="lt1"/>
                </a:solidFill>
              </a:defRPr>
            </a:lvl4pPr>
            <a:lvl5pPr lvl="4" rtl="0" algn="ctr">
              <a:spcBef>
                <a:spcPts val="0"/>
              </a:spcBef>
              <a:spcAft>
                <a:spcPts val="0"/>
              </a:spcAft>
              <a:buClr>
                <a:schemeClr val="lt1"/>
              </a:buClr>
              <a:buSzPts val="2400"/>
              <a:buNone/>
              <a:defRPr sz="2400">
                <a:solidFill>
                  <a:schemeClr val="lt1"/>
                </a:solidFill>
              </a:defRPr>
            </a:lvl5pPr>
            <a:lvl6pPr lvl="5" rtl="0" algn="ctr">
              <a:spcBef>
                <a:spcPts val="0"/>
              </a:spcBef>
              <a:spcAft>
                <a:spcPts val="0"/>
              </a:spcAft>
              <a:buClr>
                <a:schemeClr val="lt1"/>
              </a:buClr>
              <a:buSzPts val="2400"/>
              <a:buNone/>
              <a:defRPr sz="2400">
                <a:solidFill>
                  <a:schemeClr val="lt1"/>
                </a:solidFill>
              </a:defRPr>
            </a:lvl6pPr>
            <a:lvl7pPr lvl="6" rtl="0" algn="ctr">
              <a:spcBef>
                <a:spcPts val="0"/>
              </a:spcBef>
              <a:spcAft>
                <a:spcPts val="0"/>
              </a:spcAft>
              <a:buClr>
                <a:schemeClr val="lt1"/>
              </a:buClr>
              <a:buSzPts val="2400"/>
              <a:buNone/>
              <a:defRPr sz="2400">
                <a:solidFill>
                  <a:schemeClr val="lt1"/>
                </a:solidFill>
              </a:defRPr>
            </a:lvl7pPr>
            <a:lvl8pPr lvl="7" rtl="0" algn="ctr">
              <a:spcBef>
                <a:spcPts val="0"/>
              </a:spcBef>
              <a:spcAft>
                <a:spcPts val="0"/>
              </a:spcAft>
              <a:buClr>
                <a:schemeClr val="lt1"/>
              </a:buClr>
              <a:buSzPts val="2400"/>
              <a:buNone/>
              <a:defRPr sz="2400">
                <a:solidFill>
                  <a:schemeClr val="lt1"/>
                </a:solidFill>
              </a:defRPr>
            </a:lvl8pPr>
            <a:lvl9pPr lvl="8" rtl="0" algn="ctr">
              <a:spcBef>
                <a:spcPts val="0"/>
              </a:spcBef>
              <a:spcAft>
                <a:spcPts val="0"/>
              </a:spcAft>
              <a:buClr>
                <a:schemeClr val="lt1"/>
              </a:buClr>
              <a:buSzPts val="2400"/>
              <a:buNone/>
              <a:defRPr sz="2400">
                <a:solidFill>
                  <a:schemeClr val="lt1"/>
                </a:solidFil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ONLY_3">
  <p:cSld name="TITLE_ONLY_3">
    <p:bg>
      <p:bgPr>
        <a:solidFill>
          <a:schemeClr val="accent6"/>
        </a:solidFill>
      </p:bgPr>
    </p:bg>
    <p:spTree>
      <p:nvGrpSpPr>
        <p:cNvPr id="734" name="Shape 734"/>
        <p:cNvGrpSpPr/>
        <p:nvPr/>
      </p:nvGrpSpPr>
      <p:grpSpPr>
        <a:xfrm>
          <a:off x="0" y="0"/>
          <a:ext cx="0" cy="0"/>
          <a:chOff x="0" y="0"/>
          <a:chExt cx="0" cy="0"/>
        </a:xfrm>
      </p:grpSpPr>
      <p:grpSp>
        <p:nvGrpSpPr>
          <p:cNvPr id="735" name="Google Shape;735;p27"/>
          <p:cNvGrpSpPr/>
          <p:nvPr/>
        </p:nvGrpSpPr>
        <p:grpSpPr>
          <a:xfrm rot="10800000">
            <a:off x="9938" y="-17848"/>
            <a:ext cx="9144094" cy="4533898"/>
            <a:chOff x="1697" y="798588"/>
            <a:chExt cx="9125842" cy="4344895"/>
          </a:xfrm>
        </p:grpSpPr>
        <p:sp>
          <p:nvSpPr>
            <p:cNvPr id="736" name="Google Shape;736;p27"/>
            <p:cNvSpPr/>
            <p:nvPr/>
          </p:nvSpPr>
          <p:spPr>
            <a:xfrm>
              <a:off x="1697" y="798588"/>
              <a:ext cx="9125842" cy="4344860"/>
            </a:xfrm>
            <a:custGeom>
              <a:rect b="b" l="l" r="r" t="t"/>
              <a:pathLst>
                <a:path extrusionOk="0" h="56328" w="118310">
                  <a:moveTo>
                    <a:pt x="55165" y="0"/>
                  </a:moveTo>
                  <a:lnTo>
                    <a:pt x="53888" y="69"/>
                  </a:lnTo>
                  <a:lnTo>
                    <a:pt x="52633" y="137"/>
                  </a:lnTo>
                  <a:lnTo>
                    <a:pt x="51402" y="251"/>
                  </a:lnTo>
                  <a:lnTo>
                    <a:pt x="50170" y="411"/>
                  </a:lnTo>
                  <a:lnTo>
                    <a:pt x="48962" y="570"/>
                  </a:lnTo>
                  <a:lnTo>
                    <a:pt x="47776" y="798"/>
                  </a:lnTo>
                  <a:lnTo>
                    <a:pt x="46613" y="1027"/>
                  </a:lnTo>
                  <a:lnTo>
                    <a:pt x="45473" y="1300"/>
                  </a:lnTo>
                  <a:lnTo>
                    <a:pt x="44333" y="1619"/>
                  </a:lnTo>
                  <a:lnTo>
                    <a:pt x="43192" y="1961"/>
                  </a:lnTo>
                  <a:lnTo>
                    <a:pt x="42098" y="2349"/>
                  </a:lnTo>
                  <a:lnTo>
                    <a:pt x="41003" y="2760"/>
                  </a:lnTo>
                  <a:lnTo>
                    <a:pt x="39931" y="3193"/>
                  </a:lnTo>
                  <a:lnTo>
                    <a:pt x="38859" y="3695"/>
                  </a:lnTo>
                  <a:lnTo>
                    <a:pt x="37810" y="4219"/>
                  </a:lnTo>
                  <a:lnTo>
                    <a:pt x="36761" y="4766"/>
                  </a:lnTo>
                  <a:lnTo>
                    <a:pt x="35986" y="5177"/>
                  </a:lnTo>
                  <a:lnTo>
                    <a:pt x="35188" y="5587"/>
                  </a:lnTo>
                  <a:lnTo>
                    <a:pt x="34413" y="5975"/>
                  </a:lnTo>
                  <a:lnTo>
                    <a:pt x="33614" y="6317"/>
                  </a:lnTo>
                  <a:lnTo>
                    <a:pt x="32816" y="6659"/>
                  </a:lnTo>
                  <a:lnTo>
                    <a:pt x="32018" y="6978"/>
                  </a:lnTo>
                  <a:lnTo>
                    <a:pt x="31220" y="7275"/>
                  </a:lnTo>
                  <a:lnTo>
                    <a:pt x="30422" y="7571"/>
                  </a:lnTo>
                  <a:lnTo>
                    <a:pt x="29624" y="7822"/>
                  </a:lnTo>
                  <a:lnTo>
                    <a:pt x="28826" y="8073"/>
                  </a:lnTo>
                  <a:lnTo>
                    <a:pt x="28005" y="8301"/>
                  </a:lnTo>
                  <a:lnTo>
                    <a:pt x="27206" y="8506"/>
                  </a:lnTo>
                  <a:lnTo>
                    <a:pt x="26408" y="8712"/>
                  </a:lnTo>
                  <a:lnTo>
                    <a:pt x="25610" y="8894"/>
                  </a:lnTo>
                  <a:lnTo>
                    <a:pt x="24812" y="9054"/>
                  </a:lnTo>
                  <a:lnTo>
                    <a:pt x="24037" y="9190"/>
                  </a:lnTo>
                  <a:lnTo>
                    <a:pt x="22440" y="9464"/>
                  </a:lnTo>
                  <a:lnTo>
                    <a:pt x="20890" y="9669"/>
                  </a:lnTo>
                  <a:lnTo>
                    <a:pt x="19362" y="9806"/>
                  </a:lnTo>
                  <a:lnTo>
                    <a:pt x="17857" y="9920"/>
                  </a:lnTo>
                  <a:lnTo>
                    <a:pt x="16374" y="9989"/>
                  </a:lnTo>
                  <a:lnTo>
                    <a:pt x="14938" y="10011"/>
                  </a:lnTo>
                  <a:lnTo>
                    <a:pt x="13524" y="10011"/>
                  </a:lnTo>
                  <a:lnTo>
                    <a:pt x="12178" y="9966"/>
                  </a:lnTo>
                  <a:lnTo>
                    <a:pt x="10856" y="9920"/>
                  </a:lnTo>
                  <a:lnTo>
                    <a:pt x="9601" y="9829"/>
                  </a:lnTo>
                  <a:lnTo>
                    <a:pt x="8416" y="9715"/>
                  </a:lnTo>
                  <a:lnTo>
                    <a:pt x="7275" y="9601"/>
                  </a:lnTo>
                  <a:lnTo>
                    <a:pt x="6204" y="9464"/>
                  </a:lnTo>
                  <a:lnTo>
                    <a:pt x="5200" y="9305"/>
                  </a:lnTo>
                  <a:lnTo>
                    <a:pt x="4265" y="9168"/>
                  </a:lnTo>
                  <a:lnTo>
                    <a:pt x="3421" y="9031"/>
                  </a:lnTo>
                  <a:lnTo>
                    <a:pt x="1985" y="8734"/>
                  </a:lnTo>
                  <a:lnTo>
                    <a:pt x="913" y="8506"/>
                  </a:lnTo>
                  <a:lnTo>
                    <a:pt x="252" y="8347"/>
                  </a:lnTo>
                  <a:lnTo>
                    <a:pt x="1" y="8278"/>
                  </a:lnTo>
                  <a:lnTo>
                    <a:pt x="1" y="56327"/>
                  </a:lnTo>
                  <a:lnTo>
                    <a:pt x="118310" y="56327"/>
                  </a:lnTo>
                  <a:lnTo>
                    <a:pt x="118310" y="1460"/>
                  </a:lnTo>
                  <a:lnTo>
                    <a:pt x="117284" y="1711"/>
                  </a:lnTo>
                  <a:lnTo>
                    <a:pt x="116098" y="2007"/>
                  </a:lnTo>
                  <a:lnTo>
                    <a:pt x="114479" y="2349"/>
                  </a:lnTo>
                  <a:lnTo>
                    <a:pt x="112495" y="2760"/>
                  </a:lnTo>
                  <a:lnTo>
                    <a:pt x="110192" y="3193"/>
                  </a:lnTo>
                  <a:lnTo>
                    <a:pt x="108937" y="3398"/>
                  </a:lnTo>
                  <a:lnTo>
                    <a:pt x="107615" y="3603"/>
                  </a:lnTo>
                  <a:lnTo>
                    <a:pt x="106224" y="3809"/>
                  </a:lnTo>
                  <a:lnTo>
                    <a:pt x="104787" y="3991"/>
                  </a:lnTo>
                  <a:lnTo>
                    <a:pt x="103282" y="4174"/>
                  </a:lnTo>
                  <a:lnTo>
                    <a:pt x="101754" y="4333"/>
                  </a:lnTo>
                  <a:lnTo>
                    <a:pt x="100158" y="4493"/>
                  </a:lnTo>
                  <a:lnTo>
                    <a:pt x="98539" y="4607"/>
                  </a:lnTo>
                  <a:lnTo>
                    <a:pt x="96897" y="4698"/>
                  </a:lnTo>
                  <a:lnTo>
                    <a:pt x="95232" y="4766"/>
                  </a:lnTo>
                  <a:lnTo>
                    <a:pt x="93544" y="4812"/>
                  </a:lnTo>
                  <a:lnTo>
                    <a:pt x="91834" y="4812"/>
                  </a:lnTo>
                  <a:lnTo>
                    <a:pt x="90124" y="4766"/>
                  </a:lnTo>
                  <a:lnTo>
                    <a:pt x="88391" y="4698"/>
                  </a:lnTo>
                  <a:lnTo>
                    <a:pt x="86680" y="4561"/>
                  </a:lnTo>
                  <a:lnTo>
                    <a:pt x="84970" y="4402"/>
                  </a:lnTo>
                  <a:lnTo>
                    <a:pt x="83260" y="4174"/>
                  </a:lnTo>
                  <a:lnTo>
                    <a:pt x="82416" y="4059"/>
                  </a:lnTo>
                  <a:lnTo>
                    <a:pt x="81572" y="3900"/>
                  </a:lnTo>
                  <a:lnTo>
                    <a:pt x="80728" y="3740"/>
                  </a:lnTo>
                  <a:lnTo>
                    <a:pt x="79907" y="3581"/>
                  </a:lnTo>
                  <a:lnTo>
                    <a:pt x="79086" y="3398"/>
                  </a:lnTo>
                  <a:lnTo>
                    <a:pt x="78265" y="3193"/>
                  </a:lnTo>
                  <a:lnTo>
                    <a:pt x="76669" y="2782"/>
                  </a:lnTo>
                  <a:lnTo>
                    <a:pt x="75073" y="2418"/>
                  </a:lnTo>
                  <a:lnTo>
                    <a:pt x="73499" y="2053"/>
                  </a:lnTo>
                  <a:lnTo>
                    <a:pt x="71971" y="1733"/>
                  </a:lnTo>
                  <a:lnTo>
                    <a:pt x="70444" y="1437"/>
                  </a:lnTo>
                  <a:lnTo>
                    <a:pt x="68961" y="1163"/>
                  </a:lnTo>
                  <a:lnTo>
                    <a:pt x="67479" y="912"/>
                  </a:lnTo>
                  <a:lnTo>
                    <a:pt x="66020" y="684"/>
                  </a:lnTo>
                  <a:lnTo>
                    <a:pt x="64606" y="502"/>
                  </a:lnTo>
                  <a:lnTo>
                    <a:pt x="63192" y="342"/>
                  </a:lnTo>
                  <a:lnTo>
                    <a:pt x="61801" y="228"/>
                  </a:lnTo>
                  <a:lnTo>
                    <a:pt x="60432" y="114"/>
                  </a:lnTo>
                  <a:lnTo>
                    <a:pt x="59087" y="46"/>
                  </a:lnTo>
                  <a:lnTo>
                    <a:pt x="57764" y="0"/>
                  </a:lnTo>
                  <a:close/>
                </a:path>
              </a:pathLst>
            </a:custGeom>
            <a:solidFill>
              <a:srgbClr val="374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7"/>
            <p:cNvSpPr/>
            <p:nvPr/>
          </p:nvSpPr>
          <p:spPr>
            <a:xfrm>
              <a:off x="1697" y="1841697"/>
              <a:ext cx="9125842" cy="3301764"/>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27"/>
            <p:cNvSpPr/>
            <p:nvPr/>
          </p:nvSpPr>
          <p:spPr>
            <a:xfrm>
              <a:off x="1697" y="3723891"/>
              <a:ext cx="9125842" cy="1419593"/>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9" name="Google Shape;739;p27"/>
          <p:cNvGrpSpPr/>
          <p:nvPr/>
        </p:nvGrpSpPr>
        <p:grpSpPr>
          <a:xfrm flipH="1">
            <a:off x="51918" y="478034"/>
            <a:ext cx="8489973" cy="4501022"/>
            <a:chOff x="1048650" y="4061275"/>
            <a:chExt cx="2655025" cy="1407625"/>
          </a:xfrm>
        </p:grpSpPr>
        <p:sp>
          <p:nvSpPr>
            <p:cNvPr id="740" name="Google Shape;740;p27"/>
            <p:cNvSpPr/>
            <p:nvPr/>
          </p:nvSpPr>
          <p:spPr>
            <a:xfrm>
              <a:off x="1225375" y="5432400"/>
              <a:ext cx="9150" cy="8575"/>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7"/>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7"/>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27"/>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27"/>
            <p:cNvSpPr/>
            <p:nvPr/>
          </p:nvSpPr>
          <p:spPr>
            <a:xfrm>
              <a:off x="1098397" y="4556671"/>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27"/>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27"/>
            <p:cNvSpPr/>
            <p:nvPr/>
          </p:nvSpPr>
          <p:spPr>
            <a:xfrm>
              <a:off x="1089822" y="5128504"/>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27"/>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27"/>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27"/>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7"/>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27"/>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27"/>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27"/>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27"/>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27"/>
            <p:cNvSpPr/>
            <p:nvPr/>
          </p:nvSpPr>
          <p:spPr>
            <a:xfrm>
              <a:off x="1122990" y="4959200"/>
              <a:ext cx="29100" cy="29100"/>
            </a:xfrm>
            <a:custGeom>
              <a:rect b="b" l="l" r="r" t="t"/>
              <a:pathLst>
                <a:path extrusionOk="0" h="1164" w="1164">
                  <a:moveTo>
                    <a:pt x="456" y="1"/>
                  </a:moveTo>
                  <a:lnTo>
                    <a:pt x="365" y="46"/>
                  </a:lnTo>
                  <a:lnTo>
                    <a:pt x="251" y="92"/>
                  </a:lnTo>
                  <a:lnTo>
                    <a:pt x="183" y="160"/>
                  </a:lnTo>
                  <a:lnTo>
                    <a:pt x="92" y="251"/>
                  </a:lnTo>
                  <a:lnTo>
                    <a:pt x="46" y="343"/>
                  </a:lnTo>
                  <a:lnTo>
                    <a:pt x="23" y="457"/>
                  </a:lnTo>
                  <a:lnTo>
                    <a:pt x="0" y="571"/>
                  </a:lnTo>
                  <a:lnTo>
                    <a:pt x="23" y="685"/>
                  </a:lnTo>
                  <a:lnTo>
                    <a:pt x="46" y="799"/>
                  </a:lnTo>
                  <a:lnTo>
                    <a:pt x="92" y="890"/>
                  </a:lnTo>
                  <a:lnTo>
                    <a:pt x="183" y="981"/>
                  </a:lnTo>
                  <a:lnTo>
                    <a:pt x="251" y="1050"/>
                  </a:lnTo>
                  <a:lnTo>
                    <a:pt x="365" y="1118"/>
                  </a:lnTo>
                  <a:lnTo>
                    <a:pt x="456" y="1141"/>
                  </a:lnTo>
                  <a:lnTo>
                    <a:pt x="593" y="1164"/>
                  </a:lnTo>
                  <a:lnTo>
                    <a:pt x="707" y="1141"/>
                  </a:lnTo>
                  <a:lnTo>
                    <a:pt x="798" y="1118"/>
                  </a:lnTo>
                  <a:lnTo>
                    <a:pt x="912" y="1050"/>
                  </a:lnTo>
                  <a:lnTo>
                    <a:pt x="1004" y="981"/>
                  </a:lnTo>
                  <a:lnTo>
                    <a:pt x="1072" y="890"/>
                  </a:lnTo>
                  <a:lnTo>
                    <a:pt x="1118" y="799"/>
                  </a:lnTo>
                  <a:lnTo>
                    <a:pt x="1141" y="685"/>
                  </a:lnTo>
                  <a:lnTo>
                    <a:pt x="1163" y="571"/>
                  </a:lnTo>
                  <a:lnTo>
                    <a:pt x="1141" y="457"/>
                  </a:lnTo>
                  <a:lnTo>
                    <a:pt x="1118" y="343"/>
                  </a:lnTo>
                  <a:lnTo>
                    <a:pt x="1072" y="251"/>
                  </a:lnTo>
                  <a:lnTo>
                    <a:pt x="1004" y="160"/>
                  </a:lnTo>
                  <a:lnTo>
                    <a:pt x="912" y="92"/>
                  </a:lnTo>
                  <a:lnTo>
                    <a:pt x="798"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27"/>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27"/>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7"/>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7"/>
            <p:cNvSpPr/>
            <p:nvPr/>
          </p:nvSpPr>
          <p:spPr>
            <a:xfrm>
              <a:off x="1123279" y="4317839"/>
              <a:ext cx="28525" cy="29100"/>
            </a:xfrm>
            <a:custGeom>
              <a:rect b="b" l="l" r="r" t="t"/>
              <a:pathLst>
                <a:path extrusionOk="0" h="1164" w="1141">
                  <a:moveTo>
                    <a:pt x="457" y="0"/>
                  </a:moveTo>
                  <a:lnTo>
                    <a:pt x="343" y="46"/>
                  </a:lnTo>
                  <a:lnTo>
                    <a:pt x="251" y="91"/>
                  </a:lnTo>
                  <a:lnTo>
                    <a:pt x="160" y="160"/>
                  </a:lnTo>
                  <a:lnTo>
                    <a:pt x="92" y="251"/>
                  </a:lnTo>
                  <a:lnTo>
                    <a:pt x="46" y="342"/>
                  </a:lnTo>
                  <a:lnTo>
                    <a:pt x="0" y="456"/>
                  </a:lnTo>
                  <a:lnTo>
                    <a:pt x="0" y="570"/>
                  </a:lnTo>
                  <a:lnTo>
                    <a:pt x="0" y="684"/>
                  </a:lnTo>
                  <a:lnTo>
                    <a:pt x="46" y="798"/>
                  </a:lnTo>
                  <a:lnTo>
                    <a:pt x="92" y="889"/>
                  </a:lnTo>
                  <a:lnTo>
                    <a:pt x="160" y="981"/>
                  </a:lnTo>
                  <a:lnTo>
                    <a:pt x="251" y="1049"/>
                  </a:lnTo>
                  <a:lnTo>
                    <a:pt x="343" y="1117"/>
                  </a:lnTo>
                  <a:lnTo>
                    <a:pt x="457" y="1140"/>
                  </a:lnTo>
                  <a:lnTo>
                    <a:pt x="571" y="1163"/>
                  </a:lnTo>
                  <a:lnTo>
                    <a:pt x="685" y="1140"/>
                  </a:lnTo>
                  <a:lnTo>
                    <a:pt x="799" y="1117"/>
                  </a:lnTo>
                  <a:lnTo>
                    <a:pt x="890" y="1049"/>
                  </a:lnTo>
                  <a:lnTo>
                    <a:pt x="981" y="981"/>
                  </a:lnTo>
                  <a:lnTo>
                    <a:pt x="1050" y="889"/>
                  </a:lnTo>
                  <a:lnTo>
                    <a:pt x="1095" y="798"/>
                  </a:lnTo>
                  <a:lnTo>
                    <a:pt x="1141" y="684"/>
                  </a:lnTo>
                  <a:lnTo>
                    <a:pt x="1141" y="570"/>
                  </a:lnTo>
                  <a:lnTo>
                    <a:pt x="1141" y="456"/>
                  </a:lnTo>
                  <a:lnTo>
                    <a:pt x="1095"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27"/>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27"/>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27"/>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27"/>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27"/>
            <p:cNvSpPr/>
            <p:nvPr/>
          </p:nvSpPr>
          <p:spPr>
            <a:xfrm>
              <a:off x="3533175" y="4959200"/>
              <a:ext cx="9150" cy="8575"/>
            </a:xfrm>
            <a:custGeom>
              <a:rect b="b" l="l" r="r" t="t"/>
              <a:pathLst>
                <a:path extrusionOk="0" h="343" w="366">
                  <a:moveTo>
                    <a:pt x="115" y="1"/>
                  </a:moveTo>
                  <a:lnTo>
                    <a:pt x="69" y="46"/>
                  </a:lnTo>
                  <a:lnTo>
                    <a:pt x="24" y="92"/>
                  </a:lnTo>
                  <a:lnTo>
                    <a:pt x="1" y="160"/>
                  </a:lnTo>
                  <a:lnTo>
                    <a:pt x="24" y="229"/>
                  </a:lnTo>
                  <a:lnTo>
                    <a:pt x="69" y="297"/>
                  </a:lnTo>
                  <a:lnTo>
                    <a:pt x="115" y="343"/>
                  </a:lnTo>
                  <a:lnTo>
                    <a:pt x="252" y="343"/>
                  </a:lnTo>
                  <a:lnTo>
                    <a:pt x="320" y="297"/>
                  </a:lnTo>
                  <a:lnTo>
                    <a:pt x="343" y="229"/>
                  </a:lnTo>
                  <a:lnTo>
                    <a:pt x="366" y="160"/>
                  </a:lnTo>
                  <a:lnTo>
                    <a:pt x="343" y="92"/>
                  </a:lnTo>
                  <a:lnTo>
                    <a:pt x="320"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27"/>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27"/>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27"/>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27"/>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27"/>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27"/>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27"/>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27"/>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27"/>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27"/>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27"/>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27"/>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27"/>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27"/>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27"/>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27"/>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27"/>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82" name="Google Shape;782;p27"/>
          <p:cNvSpPr/>
          <p:nvPr/>
        </p:nvSpPr>
        <p:spPr>
          <a:xfrm>
            <a:off x="710150" y="-17850"/>
            <a:ext cx="7720800" cy="4750500"/>
          </a:xfrm>
          <a:prstGeom prst="rect">
            <a:avLst/>
          </a:prstGeom>
          <a:solidFill>
            <a:srgbClr val="FFFFFF">
              <a:alpha val="899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27"/>
          <p:cNvSpPr/>
          <p:nvPr/>
        </p:nvSpPr>
        <p:spPr>
          <a:xfrm rot="10800000">
            <a:off x="8614825" y="2075603"/>
            <a:ext cx="369735" cy="346996"/>
          </a:xfrm>
          <a:custGeom>
            <a:rect b="b" l="l" r="r" t="t"/>
            <a:pathLst>
              <a:path extrusionOk="0" h="4517" w="4813">
                <a:moveTo>
                  <a:pt x="3854" y="1"/>
                </a:moveTo>
                <a:lnTo>
                  <a:pt x="3672" y="24"/>
                </a:lnTo>
                <a:lnTo>
                  <a:pt x="3490" y="69"/>
                </a:lnTo>
                <a:lnTo>
                  <a:pt x="3330" y="160"/>
                </a:lnTo>
                <a:lnTo>
                  <a:pt x="3170" y="274"/>
                </a:lnTo>
                <a:lnTo>
                  <a:pt x="228" y="3239"/>
                </a:lnTo>
                <a:lnTo>
                  <a:pt x="137" y="3353"/>
                </a:lnTo>
                <a:lnTo>
                  <a:pt x="69" y="3467"/>
                </a:lnTo>
                <a:lnTo>
                  <a:pt x="23" y="3627"/>
                </a:lnTo>
                <a:lnTo>
                  <a:pt x="0" y="3764"/>
                </a:lnTo>
                <a:lnTo>
                  <a:pt x="23" y="3923"/>
                </a:lnTo>
                <a:lnTo>
                  <a:pt x="69" y="4060"/>
                </a:lnTo>
                <a:lnTo>
                  <a:pt x="137" y="4174"/>
                </a:lnTo>
                <a:lnTo>
                  <a:pt x="228" y="4288"/>
                </a:lnTo>
                <a:lnTo>
                  <a:pt x="342" y="4402"/>
                </a:lnTo>
                <a:lnTo>
                  <a:pt x="479" y="4470"/>
                </a:lnTo>
                <a:lnTo>
                  <a:pt x="616" y="4493"/>
                </a:lnTo>
                <a:lnTo>
                  <a:pt x="753" y="4516"/>
                </a:lnTo>
                <a:lnTo>
                  <a:pt x="890" y="4493"/>
                </a:lnTo>
                <a:lnTo>
                  <a:pt x="1027" y="4470"/>
                </a:lnTo>
                <a:lnTo>
                  <a:pt x="1163" y="4402"/>
                </a:lnTo>
                <a:lnTo>
                  <a:pt x="1277" y="4288"/>
                </a:lnTo>
                <a:lnTo>
                  <a:pt x="3968" y="1620"/>
                </a:lnTo>
                <a:lnTo>
                  <a:pt x="4037" y="1529"/>
                </a:lnTo>
                <a:lnTo>
                  <a:pt x="4082" y="1460"/>
                </a:lnTo>
                <a:lnTo>
                  <a:pt x="4105" y="1369"/>
                </a:lnTo>
                <a:lnTo>
                  <a:pt x="4105" y="1278"/>
                </a:lnTo>
                <a:lnTo>
                  <a:pt x="4105" y="1164"/>
                </a:lnTo>
                <a:lnTo>
                  <a:pt x="4082" y="1095"/>
                </a:lnTo>
                <a:lnTo>
                  <a:pt x="4037" y="1004"/>
                </a:lnTo>
                <a:lnTo>
                  <a:pt x="3968" y="936"/>
                </a:lnTo>
                <a:lnTo>
                  <a:pt x="3900" y="867"/>
                </a:lnTo>
                <a:lnTo>
                  <a:pt x="3809" y="822"/>
                </a:lnTo>
                <a:lnTo>
                  <a:pt x="3718" y="799"/>
                </a:lnTo>
                <a:lnTo>
                  <a:pt x="3626" y="776"/>
                </a:lnTo>
                <a:lnTo>
                  <a:pt x="3535" y="799"/>
                </a:lnTo>
                <a:lnTo>
                  <a:pt x="3444" y="822"/>
                </a:lnTo>
                <a:lnTo>
                  <a:pt x="3375" y="867"/>
                </a:lnTo>
                <a:lnTo>
                  <a:pt x="3284" y="936"/>
                </a:lnTo>
                <a:lnTo>
                  <a:pt x="1004" y="3216"/>
                </a:lnTo>
                <a:lnTo>
                  <a:pt x="981" y="3285"/>
                </a:lnTo>
                <a:lnTo>
                  <a:pt x="1004" y="3330"/>
                </a:lnTo>
                <a:lnTo>
                  <a:pt x="1049" y="3353"/>
                </a:lnTo>
                <a:lnTo>
                  <a:pt x="1118" y="3330"/>
                </a:lnTo>
                <a:lnTo>
                  <a:pt x="3398" y="1027"/>
                </a:lnTo>
                <a:lnTo>
                  <a:pt x="3512" y="959"/>
                </a:lnTo>
                <a:lnTo>
                  <a:pt x="3626" y="936"/>
                </a:lnTo>
                <a:lnTo>
                  <a:pt x="3763" y="959"/>
                </a:lnTo>
                <a:lnTo>
                  <a:pt x="3854" y="1027"/>
                </a:lnTo>
                <a:lnTo>
                  <a:pt x="3923" y="1141"/>
                </a:lnTo>
                <a:lnTo>
                  <a:pt x="3946" y="1278"/>
                </a:lnTo>
                <a:lnTo>
                  <a:pt x="3923" y="1392"/>
                </a:lnTo>
                <a:lnTo>
                  <a:pt x="3854" y="1506"/>
                </a:lnTo>
                <a:lnTo>
                  <a:pt x="1163" y="4174"/>
                </a:lnTo>
                <a:lnTo>
                  <a:pt x="1072" y="4265"/>
                </a:lnTo>
                <a:lnTo>
                  <a:pt x="981" y="4311"/>
                </a:lnTo>
                <a:lnTo>
                  <a:pt x="867" y="4356"/>
                </a:lnTo>
                <a:lnTo>
                  <a:pt x="639" y="4356"/>
                </a:lnTo>
                <a:lnTo>
                  <a:pt x="525" y="4311"/>
                </a:lnTo>
                <a:lnTo>
                  <a:pt x="434" y="4265"/>
                </a:lnTo>
                <a:lnTo>
                  <a:pt x="342" y="4174"/>
                </a:lnTo>
                <a:lnTo>
                  <a:pt x="251" y="4083"/>
                </a:lnTo>
                <a:lnTo>
                  <a:pt x="206" y="3992"/>
                </a:lnTo>
                <a:lnTo>
                  <a:pt x="160" y="3878"/>
                </a:lnTo>
                <a:lnTo>
                  <a:pt x="160" y="3764"/>
                </a:lnTo>
                <a:lnTo>
                  <a:pt x="160" y="3650"/>
                </a:lnTo>
                <a:lnTo>
                  <a:pt x="206" y="3536"/>
                </a:lnTo>
                <a:lnTo>
                  <a:pt x="251" y="3444"/>
                </a:lnTo>
                <a:lnTo>
                  <a:pt x="342" y="3353"/>
                </a:lnTo>
                <a:lnTo>
                  <a:pt x="3284" y="388"/>
                </a:lnTo>
                <a:lnTo>
                  <a:pt x="3421" y="297"/>
                </a:lnTo>
                <a:lnTo>
                  <a:pt x="3558" y="229"/>
                </a:lnTo>
                <a:lnTo>
                  <a:pt x="3695" y="183"/>
                </a:lnTo>
                <a:lnTo>
                  <a:pt x="3854" y="160"/>
                </a:lnTo>
                <a:lnTo>
                  <a:pt x="4014" y="183"/>
                </a:lnTo>
                <a:lnTo>
                  <a:pt x="4151" y="229"/>
                </a:lnTo>
                <a:lnTo>
                  <a:pt x="4288" y="297"/>
                </a:lnTo>
                <a:lnTo>
                  <a:pt x="4424" y="388"/>
                </a:lnTo>
                <a:lnTo>
                  <a:pt x="4516" y="525"/>
                </a:lnTo>
                <a:lnTo>
                  <a:pt x="4584" y="662"/>
                </a:lnTo>
                <a:lnTo>
                  <a:pt x="4630" y="799"/>
                </a:lnTo>
                <a:lnTo>
                  <a:pt x="4653" y="959"/>
                </a:lnTo>
                <a:lnTo>
                  <a:pt x="4630" y="1118"/>
                </a:lnTo>
                <a:lnTo>
                  <a:pt x="4584" y="1255"/>
                </a:lnTo>
                <a:lnTo>
                  <a:pt x="4516" y="1392"/>
                </a:lnTo>
                <a:lnTo>
                  <a:pt x="4424" y="1529"/>
                </a:lnTo>
                <a:lnTo>
                  <a:pt x="2577" y="3376"/>
                </a:lnTo>
                <a:lnTo>
                  <a:pt x="2555" y="3421"/>
                </a:lnTo>
                <a:lnTo>
                  <a:pt x="2577" y="3490"/>
                </a:lnTo>
                <a:lnTo>
                  <a:pt x="2623" y="3513"/>
                </a:lnTo>
                <a:lnTo>
                  <a:pt x="2691" y="3490"/>
                </a:lnTo>
                <a:lnTo>
                  <a:pt x="4539" y="1643"/>
                </a:lnTo>
                <a:lnTo>
                  <a:pt x="4653" y="1483"/>
                </a:lnTo>
                <a:lnTo>
                  <a:pt x="4744" y="1323"/>
                </a:lnTo>
                <a:lnTo>
                  <a:pt x="4789" y="1141"/>
                </a:lnTo>
                <a:lnTo>
                  <a:pt x="4812" y="959"/>
                </a:lnTo>
                <a:lnTo>
                  <a:pt x="4789" y="776"/>
                </a:lnTo>
                <a:lnTo>
                  <a:pt x="4744" y="594"/>
                </a:lnTo>
                <a:lnTo>
                  <a:pt x="4653" y="434"/>
                </a:lnTo>
                <a:lnTo>
                  <a:pt x="4539" y="274"/>
                </a:lnTo>
                <a:lnTo>
                  <a:pt x="4379" y="160"/>
                </a:lnTo>
                <a:lnTo>
                  <a:pt x="4219" y="69"/>
                </a:lnTo>
                <a:lnTo>
                  <a:pt x="4037" y="24"/>
                </a:lnTo>
                <a:lnTo>
                  <a:pt x="3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84" name="Google Shape;784;p27"/>
          <p:cNvGrpSpPr/>
          <p:nvPr/>
        </p:nvGrpSpPr>
        <p:grpSpPr>
          <a:xfrm rot="7612950">
            <a:off x="5546695" y="585282"/>
            <a:ext cx="234848" cy="212032"/>
            <a:chOff x="6393135" y="471613"/>
            <a:chExt cx="234839" cy="212023"/>
          </a:xfrm>
        </p:grpSpPr>
        <p:sp>
          <p:nvSpPr>
            <p:cNvPr id="785" name="Google Shape;785;p27"/>
            <p:cNvSpPr/>
            <p:nvPr/>
          </p:nvSpPr>
          <p:spPr>
            <a:xfrm rot="10800000">
              <a:off x="6393135" y="471613"/>
              <a:ext cx="234839" cy="173460"/>
            </a:xfrm>
            <a:custGeom>
              <a:rect b="b" l="l" r="r" t="t"/>
              <a:pathLst>
                <a:path extrusionOk="0" h="2258" w="3057">
                  <a:moveTo>
                    <a:pt x="115" y="0"/>
                  </a:moveTo>
                  <a:lnTo>
                    <a:pt x="69" y="23"/>
                  </a:lnTo>
                  <a:lnTo>
                    <a:pt x="46" y="46"/>
                  </a:lnTo>
                  <a:lnTo>
                    <a:pt x="1" y="69"/>
                  </a:lnTo>
                  <a:lnTo>
                    <a:pt x="1" y="114"/>
                  </a:lnTo>
                  <a:lnTo>
                    <a:pt x="1" y="137"/>
                  </a:lnTo>
                  <a:lnTo>
                    <a:pt x="24" y="183"/>
                  </a:lnTo>
                  <a:lnTo>
                    <a:pt x="46" y="205"/>
                  </a:lnTo>
                  <a:lnTo>
                    <a:pt x="92" y="228"/>
                  </a:lnTo>
                  <a:lnTo>
                    <a:pt x="320" y="251"/>
                  </a:lnTo>
                  <a:lnTo>
                    <a:pt x="548" y="342"/>
                  </a:lnTo>
                  <a:lnTo>
                    <a:pt x="776" y="456"/>
                  </a:lnTo>
                  <a:lnTo>
                    <a:pt x="1027" y="570"/>
                  </a:lnTo>
                  <a:lnTo>
                    <a:pt x="1255" y="730"/>
                  </a:lnTo>
                  <a:lnTo>
                    <a:pt x="1483" y="890"/>
                  </a:lnTo>
                  <a:lnTo>
                    <a:pt x="1916" y="1254"/>
                  </a:lnTo>
                  <a:lnTo>
                    <a:pt x="2304" y="1596"/>
                  </a:lnTo>
                  <a:lnTo>
                    <a:pt x="2601" y="1916"/>
                  </a:lnTo>
                  <a:lnTo>
                    <a:pt x="2874" y="2212"/>
                  </a:lnTo>
                  <a:lnTo>
                    <a:pt x="2920" y="2235"/>
                  </a:lnTo>
                  <a:lnTo>
                    <a:pt x="2965" y="2258"/>
                  </a:lnTo>
                  <a:lnTo>
                    <a:pt x="3034" y="2235"/>
                  </a:lnTo>
                  <a:lnTo>
                    <a:pt x="3057" y="2189"/>
                  </a:lnTo>
                  <a:lnTo>
                    <a:pt x="3057" y="2144"/>
                  </a:lnTo>
                  <a:lnTo>
                    <a:pt x="3057" y="2121"/>
                  </a:lnTo>
                  <a:lnTo>
                    <a:pt x="3034" y="2075"/>
                  </a:lnTo>
                  <a:lnTo>
                    <a:pt x="2737" y="1733"/>
                  </a:lnTo>
                  <a:lnTo>
                    <a:pt x="2418" y="1414"/>
                  </a:lnTo>
                  <a:lnTo>
                    <a:pt x="2030" y="1072"/>
                  </a:lnTo>
                  <a:lnTo>
                    <a:pt x="1574" y="707"/>
                  </a:lnTo>
                  <a:lnTo>
                    <a:pt x="1346" y="525"/>
                  </a:lnTo>
                  <a:lnTo>
                    <a:pt x="1095" y="388"/>
                  </a:lnTo>
                  <a:lnTo>
                    <a:pt x="845" y="251"/>
                  </a:lnTo>
                  <a:lnTo>
                    <a:pt x="594" y="137"/>
                  </a:lnTo>
                  <a:lnTo>
                    <a:pt x="343" y="46"/>
                  </a:lnTo>
                  <a:lnTo>
                    <a:pt x="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27"/>
            <p:cNvSpPr/>
            <p:nvPr/>
          </p:nvSpPr>
          <p:spPr>
            <a:xfrm rot="10800000">
              <a:off x="6496458" y="511867"/>
              <a:ext cx="131516" cy="171770"/>
            </a:xfrm>
            <a:custGeom>
              <a:rect b="b" l="l" r="r" t="t"/>
              <a:pathLst>
                <a:path extrusionOk="0" h="2236" w="1712">
                  <a:moveTo>
                    <a:pt x="1574" y="0"/>
                  </a:moveTo>
                  <a:lnTo>
                    <a:pt x="69" y="525"/>
                  </a:lnTo>
                  <a:lnTo>
                    <a:pt x="24" y="548"/>
                  </a:lnTo>
                  <a:lnTo>
                    <a:pt x="1" y="571"/>
                  </a:lnTo>
                  <a:lnTo>
                    <a:pt x="1" y="616"/>
                  </a:lnTo>
                  <a:lnTo>
                    <a:pt x="1" y="662"/>
                  </a:lnTo>
                  <a:lnTo>
                    <a:pt x="525" y="2167"/>
                  </a:lnTo>
                  <a:lnTo>
                    <a:pt x="571" y="2212"/>
                  </a:lnTo>
                  <a:lnTo>
                    <a:pt x="617" y="2235"/>
                  </a:lnTo>
                  <a:lnTo>
                    <a:pt x="662" y="2212"/>
                  </a:lnTo>
                  <a:lnTo>
                    <a:pt x="685" y="2190"/>
                  </a:lnTo>
                  <a:lnTo>
                    <a:pt x="708" y="2167"/>
                  </a:lnTo>
                  <a:lnTo>
                    <a:pt x="731" y="2121"/>
                  </a:lnTo>
                  <a:lnTo>
                    <a:pt x="731" y="2098"/>
                  </a:lnTo>
                  <a:lnTo>
                    <a:pt x="229" y="685"/>
                  </a:lnTo>
                  <a:lnTo>
                    <a:pt x="1643" y="183"/>
                  </a:lnTo>
                  <a:lnTo>
                    <a:pt x="1666" y="183"/>
                  </a:lnTo>
                  <a:lnTo>
                    <a:pt x="1688" y="137"/>
                  </a:lnTo>
                  <a:lnTo>
                    <a:pt x="1711" y="92"/>
                  </a:lnTo>
                  <a:lnTo>
                    <a:pt x="1711" y="69"/>
                  </a:lnTo>
                  <a:lnTo>
                    <a:pt x="1688" y="23"/>
                  </a:lnTo>
                  <a:lnTo>
                    <a:pt x="164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87" name="Google Shape;787;p27"/>
          <p:cNvSpPr txBox="1"/>
          <p:nvPr>
            <p:ph type="ctrTitle"/>
          </p:nvPr>
        </p:nvSpPr>
        <p:spPr>
          <a:xfrm>
            <a:off x="1277300" y="562250"/>
            <a:ext cx="6569100" cy="665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000"/>
              <a:buNone/>
              <a:defRPr sz="4000"/>
            </a:lvl1pPr>
            <a:lvl2pPr lvl="1" rtl="0" algn="ctr">
              <a:spcBef>
                <a:spcPts val="0"/>
              </a:spcBef>
              <a:spcAft>
                <a:spcPts val="0"/>
              </a:spcAft>
              <a:buClr>
                <a:schemeClr val="lt1"/>
              </a:buClr>
              <a:buSzPts val="2400"/>
              <a:buNone/>
              <a:defRPr sz="2400">
                <a:solidFill>
                  <a:schemeClr val="lt1"/>
                </a:solidFill>
              </a:defRPr>
            </a:lvl2pPr>
            <a:lvl3pPr lvl="2" rtl="0" algn="ctr">
              <a:spcBef>
                <a:spcPts val="0"/>
              </a:spcBef>
              <a:spcAft>
                <a:spcPts val="0"/>
              </a:spcAft>
              <a:buClr>
                <a:schemeClr val="lt1"/>
              </a:buClr>
              <a:buSzPts val="2400"/>
              <a:buNone/>
              <a:defRPr sz="2400">
                <a:solidFill>
                  <a:schemeClr val="lt1"/>
                </a:solidFill>
              </a:defRPr>
            </a:lvl3pPr>
            <a:lvl4pPr lvl="3" rtl="0" algn="ctr">
              <a:spcBef>
                <a:spcPts val="0"/>
              </a:spcBef>
              <a:spcAft>
                <a:spcPts val="0"/>
              </a:spcAft>
              <a:buClr>
                <a:schemeClr val="lt1"/>
              </a:buClr>
              <a:buSzPts val="2400"/>
              <a:buNone/>
              <a:defRPr sz="2400">
                <a:solidFill>
                  <a:schemeClr val="lt1"/>
                </a:solidFill>
              </a:defRPr>
            </a:lvl4pPr>
            <a:lvl5pPr lvl="4" rtl="0" algn="ctr">
              <a:spcBef>
                <a:spcPts val="0"/>
              </a:spcBef>
              <a:spcAft>
                <a:spcPts val="0"/>
              </a:spcAft>
              <a:buClr>
                <a:schemeClr val="lt1"/>
              </a:buClr>
              <a:buSzPts val="2400"/>
              <a:buNone/>
              <a:defRPr sz="2400">
                <a:solidFill>
                  <a:schemeClr val="lt1"/>
                </a:solidFill>
              </a:defRPr>
            </a:lvl5pPr>
            <a:lvl6pPr lvl="5" rtl="0" algn="ctr">
              <a:spcBef>
                <a:spcPts val="0"/>
              </a:spcBef>
              <a:spcAft>
                <a:spcPts val="0"/>
              </a:spcAft>
              <a:buClr>
                <a:schemeClr val="lt1"/>
              </a:buClr>
              <a:buSzPts val="2400"/>
              <a:buNone/>
              <a:defRPr sz="2400">
                <a:solidFill>
                  <a:schemeClr val="lt1"/>
                </a:solidFill>
              </a:defRPr>
            </a:lvl6pPr>
            <a:lvl7pPr lvl="6" rtl="0" algn="ctr">
              <a:spcBef>
                <a:spcPts val="0"/>
              </a:spcBef>
              <a:spcAft>
                <a:spcPts val="0"/>
              </a:spcAft>
              <a:buClr>
                <a:schemeClr val="lt1"/>
              </a:buClr>
              <a:buSzPts val="2400"/>
              <a:buNone/>
              <a:defRPr sz="2400">
                <a:solidFill>
                  <a:schemeClr val="lt1"/>
                </a:solidFill>
              </a:defRPr>
            </a:lvl7pPr>
            <a:lvl8pPr lvl="7" rtl="0" algn="ctr">
              <a:spcBef>
                <a:spcPts val="0"/>
              </a:spcBef>
              <a:spcAft>
                <a:spcPts val="0"/>
              </a:spcAft>
              <a:buClr>
                <a:schemeClr val="lt1"/>
              </a:buClr>
              <a:buSzPts val="2400"/>
              <a:buNone/>
              <a:defRPr sz="2400">
                <a:solidFill>
                  <a:schemeClr val="lt1"/>
                </a:solidFill>
              </a:defRPr>
            </a:lvl8pPr>
            <a:lvl9pPr lvl="8" rtl="0" algn="ctr">
              <a:spcBef>
                <a:spcPts val="0"/>
              </a:spcBef>
              <a:spcAft>
                <a:spcPts val="0"/>
              </a:spcAft>
              <a:buClr>
                <a:schemeClr val="lt1"/>
              </a:buClr>
              <a:buSzPts val="2400"/>
              <a:buNone/>
              <a:defRPr sz="2400">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5">
  <p:cSld name="TITLE_7">
    <p:spTree>
      <p:nvGrpSpPr>
        <p:cNvPr id="788" name="Shape 788"/>
        <p:cNvGrpSpPr/>
        <p:nvPr/>
      </p:nvGrpSpPr>
      <p:grpSpPr>
        <a:xfrm>
          <a:off x="0" y="0"/>
          <a:ext cx="0" cy="0"/>
          <a:chOff x="0" y="0"/>
          <a:chExt cx="0" cy="0"/>
        </a:xfrm>
      </p:grpSpPr>
      <p:sp>
        <p:nvSpPr>
          <p:cNvPr id="789" name="Google Shape;789;p28"/>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90" name="Google Shape;790;p28"/>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91" name="Google Shape;791;p28"/>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6">
  <p:cSld name="TITLE_8">
    <p:spTree>
      <p:nvGrpSpPr>
        <p:cNvPr id="792" name="Shape 792"/>
        <p:cNvGrpSpPr/>
        <p:nvPr/>
      </p:nvGrpSpPr>
      <p:grpSpPr>
        <a:xfrm>
          <a:off x="0" y="0"/>
          <a:ext cx="0" cy="0"/>
          <a:chOff x="0" y="0"/>
          <a:chExt cx="0" cy="0"/>
        </a:xfrm>
      </p:grpSpPr>
      <p:sp>
        <p:nvSpPr>
          <p:cNvPr id="793" name="Google Shape;793;p29"/>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94" name="Google Shape;794;p29"/>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95" name="Google Shape;795;p29"/>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4">
    <p:bg>
      <p:bgPr>
        <a:solidFill>
          <a:schemeClr val="accent6"/>
        </a:solidFill>
      </p:bgPr>
    </p:bg>
    <p:spTree>
      <p:nvGrpSpPr>
        <p:cNvPr id="796" name="Shape 796"/>
        <p:cNvGrpSpPr/>
        <p:nvPr/>
      </p:nvGrpSpPr>
      <p:grpSpPr>
        <a:xfrm>
          <a:off x="0" y="0"/>
          <a:ext cx="0" cy="0"/>
          <a:chOff x="0" y="0"/>
          <a:chExt cx="0" cy="0"/>
        </a:xfrm>
      </p:grpSpPr>
      <p:grpSp>
        <p:nvGrpSpPr>
          <p:cNvPr id="797" name="Google Shape;797;p30"/>
          <p:cNvGrpSpPr/>
          <p:nvPr/>
        </p:nvGrpSpPr>
        <p:grpSpPr>
          <a:xfrm flipH="1" rot="10800000">
            <a:off x="22975" y="-17848"/>
            <a:ext cx="9121279" cy="4533898"/>
            <a:chOff x="1697" y="798588"/>
            <a:chExt cx="9125842" cy="4344895"/>
          </a:xfrm>
        </p:grpSpPr>
        <p:sp>
          <p:nvSpPr>
            <p:cNvPr id="798" name="Google Shape;798;p30"/>
            <p:cNvSpPr/>
            <p:nvPr/>
          </p:nvSpPr>
          <p:spPr>
            <a:xfrm>
              <a:off x="1697" y="798588"/>
              <a:ext cx="9125842" cy="4344860"/>
            </a:xfrm>
            <a:custGeom>
              <a:rect b="b" l="l" r="r" t="t"/>
              <a:pathLst>
                <a:path extrusionOk="0" h="56328" w="118310">
                  <a:moveTo>
                    <a:pt x="55165" y="0"/>
                  </a:moveTo>
                  <a:lnTo>
                    <a:pt x="53888" y="69"/>
                  </a:lnTo>
                  <a:lnTo>
                    <a:pt x="52633" y="137"/>
                  </a:lnTo>
                  <a:lnTo>
                    <a:pt x="51402" y="251"/>
                  </a:lnTo>
                  <a:lnTo>
                    <a:pt x="50170" y="411"/>
                  </a:lnTo>
                  <a:lnTo>
                    <a:pt x="48962" y="570"/>
                  </a:lnTo>
                  <a:lnTo>
                    <a:pt x="47776" y="798"/>
                  </a:lnTo>
                  <a:lnTo>
                    <a:pt x="46613" y="1027"/>
                  </a:lnTo>
                  <a:lnTo>
                    <a:pt x="45473" y="1300"/>
                  </a:lnTo>
                  <a:lnTo>
                    <a:pt x="44333" y="1619"/>
                  </a:lnTo>
                  <a:lnTo>
                    <a:pt x="43192" y="1961"/>
                  </a:lnTo>
                  <a:lnTo>
                    <a:pt x="42098" y="2349"/>
                  </a:lnTo>
                  <a:lnTo>
                    <a:pt x="41003" y="2760"/>
                  </a:lnTo>
                  <a:lnTo>
                    <a:pt x="39931" y="3193"/>
                  </a:lnTo>
                  <a:lnTo>
                    <a:pt x="38859" y="3695"/>
                  </a:lnTo>
                  <a:lnTo>
                    <a:pt x="37810" y="4219"/>
                  </a:lnTo>
                  <a:lnTo>
                    <a:pt x="36761" y="4766"/>
                  </a:lnTo>
                  <a:lnTo>
                    <a:pt x="35986" y="5177"/>
                  </a:lnTo>
                  <a:lnTo>
                    <a:pt x="35188" y="5587"/>
                  </a:lnTo>
                  <a:lnTo>
                    <a:pt x="34413" y="5975"/>
                  </a:lnTo>
                  <a:lnTo>
                    <a:pt x="33614" y="6317"/>
                  </a:lnTo>
                  <a:lnTo>
                    <a:pt x="32816" y="6659"/>
                  </a:lnTo>
                  <a:lnTo>
                    <a:pt x="32018" y="6978"/>
                  </a:lnTo>
                  <a:lnTo>
                    <a:pt x="31220" y="7275"/>
                  </a:lnTo>
                  <a:lnTo>
                    <a:pt x="30422" y="7571"/>
                  </a:lnTo>
                  <a:lnTo>
                    <a:pt x="29624" y="7822"/>
                  </a:lnTo>
                  <a:lnTo>
                    <a:pt x="28826" y="8073"/>
                  </a:lnTo>
                  <a:lnTo>
                    <a:pt x="28005" y="8301"/>
                  </a:lnTo>
                  <a:lnTo>
                    <a:pt x="27206" y="8506"/>
                  </a:lnTo>
                  <a:lnTo>
                    <a:pt x="26408" y="8712"/>
                  </a:lnTo>
                  <a:lnTo>
                    <a:pt x="25610" y="8894"/>
                  </a:lnTo>
                  <a:lnTo>
                    <a:pt x="24812" y="9054"/>
                  </a:lnTo>
                  <a:lnTo>
                    <a:pt x="24037" y="9190"/>
                  </a:lnTo>
                  <a:lnTo>
                    <a:pt x="22440" y="9464"/>
                  </a:lnTo>
                  <a:lnTo>
                    <a:pt x="20890" y="9669"/>
                  </a:lnTo>
                  <a:lnTo>
                    <a:pt x="19362" y="9806"/>
                  </a:lnTo>
                  <a:lnTo>
                    <a:pt x="17857" y="9920"/>
                  </a:lnTo>
                  <a:lnTo>
                    <a:pt x="16374" y="9989"/>
                  </a:lnTo>
                  <a:lnTo>
                    <a:pt x="14938" y="10011"/>
                  </a:lnTo>
                  <a:lnTo>
                    <a:pt x="13524" y="10011"/>
                  </a:lnTo>
                  <a:lnTo>
                    <a:pt x="12178" y="9966"/>
                  </a:lnTo>
                  <a:lnTo>
                    <a:pt x="10856" y="9920"/>
                  </a:lnTo>
                  <a:lnTo>
                    <a:pt x="9601" y="9829"/>
                  </a:lnTo>
                  <a:lnTo>
                    <a:pt x="8416" y="9715"/>
                  </a:lnTo>
                  <a:lnTo>
                    <a:pt x="7275" y="9601"/>
                  </a:lnTo>
                  <a:lnTo>
                    <a:pt x="6204" y="9464"/>
                  </a:lnTo>
                  <a:lnTo>
                    <a:pt x="5200" y="9305"/>
                  </a:lnTo>
                  <a:lnTo>
                    <a:pt x="4265" y="9168"/>
                  </a:lnTo>
                  <a:lnTo>
                    <a:pt x="3421" y="9031"/>
                  </a:lnTo>
                  <a:lnTo>
                    <a:pt x="1985" y="8734"/>
                  </a:lnTo>
                  <a:lnTo>
                    <a:pt x="913" y="8506"/>
                  </a:lnTo>
                  <a:lnTo>
                    <a:pt x="252" y="8347"/>
                  </a:lnTo>
                  <a:lnTo>
                    <a:pt x="1" y="8278"/>
                  </a:lnTo>
                  <a:lnTo>
                    <a:pt x="1" y="56327"/>
                  </a:lnTo>
                  <a:lnTo>
                    <a:pt x="118310" y="56327"/>
                  </a:lnTo>
                  <a:lnTo>
                    <a:pt x="118310" y="1460"/>
                  </a:lnTo>
                  <a:lnTo>
                    <a:pt x="117284" y="1711"/>
                  </a:lnTo>
                  <a:lnTo>
                    <a:pt x="116098" y="2007"/>
                  </a:lnTo>
                  <a:lnTo>
                    <a:pt x="114479" y="2349"/>
                  </a:lnTo>
                  <a:lnTo>
                    <a:pt x="112495" y="2760"/>
                  </a:lnTo>
                  <a:lnTo>
                    <a:pt x="110192" y="3193"/>
                  </a:lnTo>
                  <a:lnTo>
                    <a:pt x="108937" y="3398"/>
                  </a:lnTo>
                  <a:lnTo>
                    <a:pt x="107615" y="3603"/>
                  </a:lnTo>
                  <a:lnTo>
                    <a:pt x="106224" y="3809"/>
                  </a:lnTo>
                  <a:lnTo>
                    <a:pt x="104787" y="3991"/>
                  </a:lnTo>
                  <a:lnTo>
                    <a:pt x="103282" y="4174"/>
                  </a:lnTo>
                  <a:lnTo>
                    <a:pt x="101754" y="4333"/>
                  </a:lnTo>
                  <a:lnTo>
                    <a:pt x="100158" y="4493"/>
                  </a:lnTo>
                  <a:lnTo>
                    <a:pt x="98539" y="4607"/>
                  </a:lnTo>
                  <a:lnTo>
                    <a:pt x="96897" y="4698"/>
                  </a:lnTo>
                  <a:lnTo>
                    <a:pt x="95232" y="4766"/>
                  </a:lnTo>
                  <a:lnTo>
                    <a:pt x="93544" y="4812"/>
                  </a:lnTo>
                  <a:lnTo>
                    <a:pt x="91834" y="4812"/>
                  </a:lnTo>
                  <a:lnTo>
                    <a:pt x="90124" y="4766"/>
                  </a:lnTo>
                  <a:lnTo>
                    <a:pt x="88391" y="4698"/>
                  </a:lnTo>
                  <a:lnTo>
                    <a:pt x="86680" y="4561"/>
                  </a:lnTo>
                  <a:lnTo>
                    <a:pt x="84970" y="4402"/>
                  </a:lnTo>
                  <a:lnTo>
                    <a:pt x="83260" y="4174"/>
                  </a:lnTo>
                  <a:lnTo>
                    <a:pt x="82416" y="4059"/>
                  </a:lnTo>
                  <a:lnTo>
                    <a:pt x="81572" y="3900"/>
                  </a:lnTo>
                  <a:lnTo>
                    <a:pt x="80728" y="3740"/>
                  </a:lnTo>
                  <a:lnTo>
                    <a:pt x="79907" y="3581"/>
                  </a:lnTo>
                  <a:lnTo>
                    <a:pt x="79086" y="3398"/>
                  </a:lnTo>
                  <a:lnTo>
                    <a:pt x="78265" y="3193"/>
                  </a:lnTo>
                  <a:lnTo>
                    <a:pt x="76669" y="2782"/>
                  </a:lnTo>
                  <a:lnTo>
                    <a:pt x="75073" y="2418"/>
                  </a:lnTo>
                  <a:lnTo>
                    <a:pt x="73499" y="2053"/>
                  </a:lnTo>
                  <a:lnTo>
                    <a:pt x="71971" y="1733"/>
                  </a:lnTo>
                  <a:lnTo>
                    <a:pt x="70444" y="1437"/>
                  </a:lnTo>
                  <a:lnTo>
                    <a:pt x="68961" y="1163"/>
                  </a:lnTo>
                  <a:lnTo>
                    <a:pt x="67479" y="912"/>
                  </a:lnTo>
                  <a:lnTo>
                    <a:pt x="66020" y="684"/>
                  </a:lnTo>
                  <a:lnTo>
                    <a:pt x="64606" y="502"/>
                  </a:lnTo>
                  <a:lnTo>
                    <a:pt x="63192" y="342"/>
                  </a:lnTo>
                  <a:lnTo>
                    <a:pt x="61801" y="228"/>
                  </a:lnTo>
                  <a:lnTo>
                    <a:pt x="60432" y="114"/>
                  </a:lnTo>
                  <a:lnTo>
                    <a:pt x="59087" y="46"/>
                  </a:lnTo>
                  <a:lnTo>
                    <a:pt x="57764" y="0"/>
                  </a:lnTo>
                  <a:close/>
                </a:path>
              </a:pathLst>
            </a:custGeom>
            <a:solidFill>
              <a:srgbClr val="374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30"/>
            <p:cNvSpPr/>
            <p:nvPr/>
          </p:nvSpPr>
          <p:spPr>
            <a:xfrm>
              <a:off x="1697" y="1841697"/>
              <a:ext cx="9125842" cy="3301764"/>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30"/>
            <p:cNvSpPr/>
            <p:nvPr/>
          </p:nvSpPr>
          <p:spPr>
            <a:xfrm>
              <a:off x="1697" y="3723891"/>
              <a:ext cx="9125842" cy="1419593"/>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1" name="Google Shape;801;p30"/>
          <p:cNvGrpSpPr/>
          <p:nvPr/>
        </p:nvGrpSpPr>
        <p:grpSpPr>
          <a:xfrm rot="10800000">
            <a:off x="22977" y="155610"/>
            <a:ext cx="9028974" cy="4759321"/>
            <a:chOff x="1033250" y="4061275"/>
            <a:chExt cx="2670425" cy="1407625"/>
          </a:xfrm>
        </p:grpSpPr>
        <p:sp>
          <p:nvSpPr>
            <p:cNvPr id="802" name="Google Shape;802;p30"/>
            <p:cNvSpPr/>
            <p:nvPr/>
          </p:nvSpPr>
          <p:spPr>
            <a:xfrm>
              <a:off x="1225375" y="5432400"/>
              <a:ext cx="9150" cy="8575"/>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30"/>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30"/>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30"/>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30"/>
            <p:cNvSpPr/>
            <p:nvPr/>
          </p:nvSpPr>
          <p:spPr>
            <a:xfrm>
              <a:off x="1035525" y="4565825"/>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30"/>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30"/>
            <p:cNvSpPr/>
            <p:nvPr/>
          </p:nvSpPr>
          <p:spPr>
            <a:xfrm>
              <a:off x="1033250" y="5104000"/>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30"/>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30"/>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30"/>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30"/>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30"/>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30"/>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30"/>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30"/>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30"/>
            <p:cNvSpPr/>
            <p:nvPr/>
          </p:nvSpPr>
          <p:spPr>
            <a:xfrm>
              <a:off x="1183200" y="5029325"/>
              <a:ext cx="29100" cy="29100"/>
            </a:xfrm>
            <a:custGeom>
              <a:rect b="b" l="l" r="r" t="t"/>
              <a:pathLst>
                <a:path extrusionOk="0" h="1164" w="1164">
                  <a:moveTo>
                    <a:pt x="456" y="1"/>
                  </a:moveTo>
                  <a:lnTo>
                    <a:pt x="365" y="46"/>
                  </a:lnTo>
                  <a:lnTo>
                    <a:pt x="251" y="92"/>
                  </a:lnTo>
                  <a:lnTo>
                    <a:pt x="183" y="160"/>
                  </a:lnTo>
                  <a:lnTo>
                    <a:pt x="92" y="251"/>
                  </a:lnTo>
                  <a:lnTo>
                    <a:pt x="46" y="343"/>
                  </a:lnTo>
                  <a:lnTo>
                    <a:pt x="23" y="457"/>
                  </a:lnTo>
                  <a:lnTo>
                    <a:pt x="0" y="571"/>
                  </a:lnTo>
                  <a:lnTo>
                    <a:pt x="23" y="685"/>
                  </a:lnTo>
                  <a:lnTo>
                    <a:pt x="46" y="799"/>
                  </a:lnTo>
                  <a:lnTo>
                    <a:pt x="92" y="890"/>
                  </a:lnTo>
                  <a:lnTo>
                    <a:pt x="183" y="981"/>
                  </a:lnTo>
                  <a:lnTo>
                    <a:pt x="251" y="1050"/>
                  </a:lnTo>
                  <a:lnTo>
                    <a:pt x="365" y="1118"/>
                  </a:lnTo>
                  <a:lnTo>
                    <a:pt x="456" y="1141"/>
                  </a:lnTo>
                  <a:lnTo>
                    <a:pt x="593" y="1164"/>
                  </a:lnTo>
                  <a:lnTo>
                    <a:pt x="707" y="1141"/>
                  </a:lnTo>
                  <a:lnTo>
                    <a:pt x="798" y="1118"/>
                  </a:lnTo>
                  <a:lnTo>
                    <a:pt x="912" y="1050"/>
                  </a:lnTo>
                  <a:lnTo>
                    <a:pt x="1004" y="981"/>
                  </a:lnTo>
                  <a:lnTo>
                    <a:pt x="1072" y="890"/>
                  </a:lnTo>
                  <a:lnTo>
                    <a:pt x="1118" y="799"/>
                  </a:lnTo>
                  <a:lnTo>
                    <a:pt x="1141" y="685"/>
                  </a:lnTo>
                  <a:lnTo>
                    <a:pt x="1163" y="571"/>
                  </a:lnTo>
                  <a:lnTo>
                    <a:pt x="1141" y="457"/>
                  </a:lnTo>
                  <a:lnTo>
                    <a:pt x="1118" y="343"/>
                  </a:lnTo>
                  <a:lnTo>
                    <a:pt x="1072" y="251"/>
                  </a:lnTo>
                  <a:lnTo>
                    <a:pt x="1004" y="160"/>
                  </a:lnTo>
                  <a:lnTo>
                    <a:pt x="912" y="92"/>
                  </a:lnTo>
                  <a:lnTo>
                    <a:pt x="798"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30"/>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30"/>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30"/>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30"/>
            <p:cNvSpPr/>
            <p:nvPr/>
          </p:nvSpPr>
          <p:spPr>
            <a:xfrm>
              <a:off x="1208850" y="4406775"/>
              <a:ext cx="28525" cy="29100"/>
            </a:xfrm>
            <a:custGeom>
              <a:rect b="b" l="l" r="r" t="t"/>
              <a:pathLst>
                <a:path extrusionOk="0" h="1164" w="1141">
                  <a:moveTo>
                    <a:pt x="457" y="0"/>
                  </a:moveTo>
                  <a:lnTo>
                    <a:pt x="343" y="46"/>
                  </a:lnTo>
                  <a:lnTo>
                    <a:pt x="251" y="91"/>
                  </a:lnTo>
                  <a:lnTo>
                    <a:pt x="160" y="160"/>
                  </a:lnTo>
                  <a:lnTo>
                    <a:pt x="92" y="251"/>
                  </a:lnTo>
                  <a:lnTo>
                    <a:pt x="46" y="342"/>
                  </a:lnTo>
                  <a:lnTo>
                    <a:pt x="0" y="456"/>
                  </a:lnTo>
                  <a:lnTo>
                    <a:pt x="0" y="570"/>
                  </a:lnTo>
                  <a:lnTo>
                    <a:pt x="0" y="684"/>
                  </a:lnTo>
                  <a:lnTo>
                    <a:pt x="46" y="798"/>
                  </a:lnTo>
                  <a:lnTo>
                    <a:pt x="92" y="889"/>
                  </a:lnTo>
                  <a:lnTo>
                    <a:pt x="160" y="981"/>
                  </a:lnTo>
                  <a:lnTo>
                    <a:pt x="251" y="1049"/>
                  </a:lnTo>
                  <a:lnTo>
                    <a:pt x="343" y="1117"/>
                  </a:lnTo>
                  <a:lnTo>
                    <a:pt x="457" y="1140"/>
                  </a:lnTo>
                  <a:lnTo>
                    <a:pt x="571" y="1163"/>
                  </a:lnTo>
                  <a:lnTo>
                    <a:pt x="685" y="1140"/>
                  </a:lnTo>
                  <a:lnTo>
                    <a:pt x="799" y="1117"/>
                  </a:lnTo>
                  <a:lnTo>
                    <a:pt x="890" y="1049"/>
                  </a:lnTo>
                  <a:lnTo>
                    <a:pt x="981" y="981"/>
                  </a:lnTo>
                  <a:lnTo>
                    <a:pt x="1050" y="889"/>
                  </a:lnTo>
                  <a:lnTo>
                    <a:pt x="1095" y="798"/>
                  </a:lnTo>
                  <a:lnTo>
                    <a:pt x="1141" y="684"/>
                  </a:lnTo>
                  <a:lnTo>
                    <a:pt x="1141" y="570"/>
                  </a:lnTo>
                  <a:lnTo>
                    <a:pt x="1141" y="456"/>
                  </a:lnTo>
                  <a:lnTo>
                    <a:pt x="1095"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30"/>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30"/>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30"/>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30"/>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30"/>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30"/>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30"/>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30"/>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30"/>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30"/>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30"/>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30"/>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30"/>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30"/>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30"/>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30"/>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30"/>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30"/>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30"/>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30"/>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30"/>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43" name="Google Shape;843;p30"/>
          <p:cNvGrpSpPr/>
          <p:nvPr/>
        </p:nvGrpSpPr>
        <p:grpSpPr>
          <a:xfrm flipH="1">
            <a:off x="556601" y="152446"/>
            <a:ext cx="8355795" cy="4533963"/>
            <a:chOff x="3994975" y="2327000"/>
            <a:chExt cx="2656175" cy="1441275"/>
          </a:xfrm>
        </p:grpSpPr>
        <p:sp>
          <p:nvSpPr>
            <p:cNvPr id="844" name="Google Shape;844;p30"/>
            <p:cNvSpPr/>
            <p:nvPr/>
          </p:nvSpPr>
          <p:spPr>
            <a:xfrm>
              <a:off x="6202450" y="2830400"/>
              <a:ext cx="107775" cy="124325"/>
            </a:xfrm>
            <a:custGeom>
              <a:rect b="b" l="l" r="r" t="t"/>
              <a:pathLst>
                <a:path extrusionOk="0" h="4973" w="4311">
                  <a:moveTo>
                    <a:pt x="1003" y="1"/>
                  </a:moveTo>
                  <a:lnTo>
                    <a:pt x="821" y="24"/>
                  </a:lnTo>
                  <a:lnTo>
                    <a:pt x="639" y="69"/>
                  </a:lnTo>
                  <a:lnTo>
                    <a:pt x="456" y="138"/>
                  </a:lnTo>
                  <a:lnTo>
                    <a:pt x="319" y="252"/>
                  </a:lnTo>
                  <a:lnTo>
                    <a:pt x="183" y="388"/>
                  </a:lnTo>
                  <a:lnTo>
                    <a:pt x="91" y="548"/>
                  </a:lnTo>
                  <a:lnTo>
                    <a:pt x="23" y="731"/>
                  </a:lnTo>
                  <a:lnTo>
                    <a:pt x="0" y="913"/>
                  </a:lnTo>
                  <a:lnTo>
                    <a:pt x="0" y="1095"/>
                  </a:lnTo>
                  <a:lnTo>
                    <a:pt x="46" y="1278"/>
                  </a:lnTo>
                  <a:lnTo>
                    <a:pt x="114" y="1437"/>
                  </a:lnTo>
                  <a:lnTo>
                    <a:pt x="228" y="1597"/>
                  </a:lnTo>
                  <a:lnTo>
                    <a:pt x="3010" y="4721"/>
                  </a:lnTo>
                  <a:lnTo>
                    <a:pt x="3124" y="4835"/>
                  </a:lnTo>
                  <a:lnTo>
                    <a:pt x="3261" y="4904"/>
                  </a:lnTo>
                  <a:lnTo>
                    <a:pt x="3421" y="4949"/>
                  </a:lnTo>
                  <a:lnTo>
                    <a:pt x="3558" y="4972"/>
                  </a:lnTo>
                  <a:lnTo>
                    <a:pt x="3694" y="4972"/>
                  </a:lnTo>
                  <a:lnTo>
                    <a:pt x="3831" y="4927"/>
                  </a:lnTo>
                  <a:lnTo>
                    <a:pt x="3945" y="4858"/>
                  </a:lnTo>
                  <a:lnTo>
                    <a:pt x="4059" y="4790"/>
                  </a:lnTo>
                  <a:lnTo>
                    <a:pt x="4173" y="4676"/>
                  </a:lnTo>
                  <a:lnTo>
                    <a:pt x="4242" y="4539"/>
                  </a:lnTo>
                  <a:lnTo>
                    <a:pt x="4287" y="4402"/>
                  </a:lnTo>
                  <a:lnTo>
                    <a:pt x="4310" y="4265"/>
                  </a:lnTo>
                  <a:lnTo>
                    <a:pt x="4310" y="4128"/>
                  </a:lnTo>
                  <a:lnTo>
                    <a:pt x="4265" y="3992"/>
                  </a:lnTo>
                  <a:lnTo>
                    <a:pt x="4219" y="3855"/>
                  </a:lnTo>
                  <a:lnTo>
                    <a:pt x="4128" y="3718"/>
                  </a:lnTo>
                  <a:lnTo>
                    <a:pt x="1596" y="890"/>
                  </a:lnTo>
                  <a:lnTo>
                    <a:pt x="1528" y="822"/>
                  </a:lnTo>
                  <a:lnTo>
                    <a:pt x="1460" y="776"/>
                  </a:lnTo>
                  <a:lnTo>
                    <a:pt x="1368" y="731"/>
                  </a:lnTo>
                  <a:lnTo>
                    <a:pt x="1163" y="731"/>
                  </a:lnTo>
                  <a:lnTo>
                    <a:pt x="1072" y="753"/>
                  </a:lnTo>
                  <a:lnTo>
                    <a:pt x="1003" y="776"/>
                  </a:lnTo>
                  <a:lnTo>
                    <a:pt x="912" y="845"/>
                  </a:lnTo>
                  <a:lnTo>
                    <a:pt x="844" y="913"/>
                  </a:lnTo>
                  <a:lnTo>
                    <a:pt x="798" y="981"/>
                  </a:lnTo>
                  <a:lnTo>
                    <a:pt x="775" y="1073"/>
                  </a:lnTo>
                  <a:lnTo>
                    <a:pt x="753" y="1164"/>
                  </a:lnTo>
                  <a:lnTo>
                    <a:pt x="753" y="1278"/>
                  </a:lnTo>
                  <a:lnTo>
                    <a:pt x="775" y="1369"/>
                  </a:lnTo>
                  <a:lnTo>
                    <a:pt x="821" y="1437"/>
                  </a:lnTo>
                  <a:lnTo>
                    <a:pt x="867" y="1529"/>
                  </a:lnTo>
                  <a:lnTo>
                    <a:pt x="3033" y="3946"/>
                  </a:lnTo>
                  <a:lnTo>
                    <a:pt x="3079" y="3969"/>
                  </a:lnTo>
                  <a:lnTo>
                    <a:pt x="3147" y="3969"/>
                  </a:lnTo>
                  <a:lnTo>
                    <a:pt x="3170" y="3900"/>
                  </a:lnTo>
                  <a:lnTo>
                    <a:pt x="3147" y="3855"/>
                  </a:lnTo>
                  <a:lnTo>
                    <a:pt x="1003" y="1415"/>
                  </a:lnTo>
                  <a:lnTo>
                    <a:pt x="935" y="1301"/>
                  </a:lnTo>
                  <a:lnTo>
                    <a:pt x="912" y="1187"/>
                  </a:lnTo>
                  <a:lnTo>
                    <a:pt x="958" y="1073"/>
                  </a:lnTo>
                  <a:lnTo>
                    <a:pt x="1026" y="959"/>
                  </a:lnTo>
                  <a:lnTo>
                    <a:pt x="1140" y="890"/>
                  </a:lnTo>
                  <a:lnTo>
                    <a:pt x="1254" y="890"/>
                  </a:lnTo>
                  <a:lnTo>
                    <a:pt x="1391" y="913"/>
                  </a:lnTo>
                  <a:lnTo>
                    <a:pt x="1482" y="981"/>
                  </a:lnTo>
                  <a:lnTo>
                    <a:pt x="4014" y="3832"/>
                  </a:lnTo>
                  <a:lnTo>
                    <a:pt x="4082" y="3923"/>
                  </a:lnTo>
                  <a:lnTo>
                    <a:pt x="4128" y="4037"/>
                  </a:lnTo>
                  <a:lnTo>
                    <a:pt x="4151" y="4151"/>
                  </a:lnTo>
                  <a:lnTo>
                    <a:pt x="4151" y="4265"/>
                  </a:lnTo>
                  <a:lnTo>
                    <a:pt x="4128" y="4379"/>
                  </a:lnTo>
                  <a:lnTo>
                    <a:pt x="4105" y="4470"/>
                  </a:lnTo>
                  <a:lnTo>
                    <a:pt x="4036" y="4584"/>
                  </a:lnTo>
                  <a:lnTo>
                    <a:pt x="3968" y="4676"/>
                  </a:lnTo>
                  <a:lnTo>
                    <a:pt x="3854" y="4744"/>
                  </a:lnTo>
                  <a:lnTo>
                    <a:pt x="3763" y="4790"/>
                  </a:lnTo>
                  <a:lnTo>
                    <a:pt x="3649" y="4813"/>
                  </a:lnTo>
                  <a:lnTo>
                    <a:pt x="3535" y="4813"/>
                  </a:lnTo>
                  <a:lnTo>
                    <a:pt x="3421" y="4790"/>
                  </a:lnTo>
                  <a:lnTo>
                    <a:pt x="3307" y="4767"/>
                  </a:lnTo>
                  <a:lnTo>
                    <a:pt x="3216" y="4699"/>
                  </a:lnTo>
                  <a:lnTo>
                    <a:pt x="3124" y="4607"/>
                  </a:lnTo>
                  <a:lnTo>
                    <a:pt x="342" y="1506"/>
                  </a:lnTo>
                  <a:lnTo>
                    <a:pt x="251" y="1369"/>
                  </a:lnTo>
                  <a:lnTo>
                    <a:pt x="183" y="1232"/>
                  </a:lnTo>
                  <a:lnTo>
                    <a:pt x="160" y="1073"/>
                  </a:lnTo>
                  <a:lnTo>
                    <a:pt x="160" y="913"/>
                  </a:lnTo>
                  <a:lnTo>
                    <a:pt x="183" y="776"/>
                  </a:lnTo>
                  <a:lnTo>
                    <a:pt x="228" y="617"/>
                  </a:lnTo>
                  <a:lnTo>
                    <a:pt x="297" y="480"/>
                  </a:lnTo>
                  <a:lnTo>
                    <a:pt x="411" y="366"/>
                  </a:lnTo>
                  <a:lnTo>
                    <a:pt x="547" y="274"/>
                  </a:lnTo>
                  <a:lnTo>
                    <a:pt x="684" y="206"/>
                  </a:lnTo>
                  <a:lnTo>
                    <a:pt x="844" y="183"/>
                  </a:lnTo>
                  <a:lnTo>
                    <a:pt x="1003" y="160"/>
                  </a:lnTo>
                  <a:lnTo>
                    <a:pt x="1140" y="183"/>
                  </a:lnTo>
                  <a:lnTo>
                    <a:pt x="1300" y="252"/>
                  </a:lnTo>
                  <a:lnTo>
                    <a:pt x="1437" y="320"/>
                  </a:lnTo>
                  <a:lnTo>
                    <a:pt x="1551" y="434"/>
                  </a:lnTo>
                  <a:lnTo>
                    <a:pt x="3284" y="2372"/>
                  </a:lnTo>
                  <a:lnTo>
                    <a:pt x="3330" y="2418"/>
                  </a:lnTo>
                  <a:lnTo>
                    <a:pt x="3398" y="2395"/>
                  </a:lnTo>
                  <a:lnTo>
                    <a:pt x="3421" y="2327"/>
                  </a:lnTo>
                  <a:lnTo>
                    <a:pt x="3398" y="2281"/>
                  </a:lnTo>
                  <a:lnTo>
                    <a:pt x="1665" y="320"/>
                  </a:lnTo>
                  <a:lnTo>
                    <a:pt x="1528" y="206"/>
                  </a:lnTo>
                  <a:lnTo>
                    <a:pt x="1368" y="115"/>
                  </a:lnTo>
                  <a:lnTo>
                    <a:pt x="1186" y="46"/>
                  </a:lnTo>
                  <a:lnTo>
                    <a:pt x="100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30"/>
            <p:cNvSpPr/>
            <p:nvPr/>
          </p:nvSpPr>
          <p:spPr>
            <a:xfrm>
              <a:off x="4827325" y="2327000"/>
              <a:ext cx="145425" cy="63875"/>
            </a:xfrm>
            <a:custGeom>
              <a:rect b="b" l="l" r="r" t="t"/>
              <a:pathLst>
                <a:path extrusionOk="0" h="2555" w="5817">
                  <a:moveTo>
                    <a:pt x="4790" y="0"/>
                  </a:moveTo>
                  <a:lnTo>
                    <a:pt x="4607" y="23"/>
                  </a:lnTo>
                  <a:lnTo>
                    <a:pt x="571" y="1072"/>
                  </a:lnTo>
                  <a:lnTo>
                    <a:pt x="434" y="1141"/>
                  </a:lnTo>
                  <a:lnTo>
                    <a:pt x="297" y="1209"/>
                  </a:lnTo>
                  <a:lnTo>
                    <a:pt x="183" y="1300"/>
                  </a:lnTo>
                  <a:lnTo>
                    <a:pt x="115" y="1414"/>
                  </a:lnTo>
                  <a:lnTo>
                    <a:pt x="47" y="1551"/>
                  </a:lnTo>
                  <a:lnTo>
                    <a:pt x="24" y="1688"/>
                  </a:lnTo>
                  <a:lnTo>
                    <a:pt x="1" y="1848"/>
                  </a:lnTo>
                  <a:lnTo>
                    <a:pt x="24" y="1984"/>
                  </a:lnTo>
                  <a:lnTo>
                    <a:pt x="69" y="2121"/>
                  </a:lnTo>
                  <a:lnTo>
                    <a:pt x="138" y="2235"/>
                  </a:lnTo>
                  <a:lnTo>
                    <a:pt x="206" y="2327"/>
                  </a:lnTo>
                  <a:lnTo>
                    <a:pt x="297" y="2395"/>
                  </a:lnTo>
                  <a:lnTo>
                    <a:pt x="411" y="2463"/>
                  </a:lnTo>
                  <a:lnTo>
                    <a:pt x="525" y="2509"/>
                  </a:lnTo>
                  <a:lnTo>
                    <a:pt x="639" y="2555"/>
                  </a:lnTo>
                  <a:lnTo>
                    <a:pt x="753" y="2555"/>
                  </a:lnTo>
                  <a:lnTo>
                    <a:pt x="936" y="2532"/>
                  </a:lnTo>
                  <a:lnTo>
                    <a:pt x="4630" y="1574"/>
                  </a:lnTo>
                  <a:lnTo>
                    <a:pt x="4721" y="1551"/>
                  </a:lnTo>
                  <a:lnTo>
                    <a:pt x="4790" y="1483"/>
                  </a:lnTo>
                  <a:lnTo>
                    <a:pt x="4858" y="1437"/>
                  </a:lnTo>
                  <a:lnTo>
                    <a:pt x="4927" y="1346"/>
                  </a:lnTo>
                  <a:lnTo>
                    <a:pt x="4972" y="1255"/>
                  </a:lnTo>
                  <a:lnTo>
                    <a:pt x="4972" y="1163"/>
                  </a:lnTo>
                  <a:lnTo>
                    <a:pt x="4995" y="1072"/>
                  </a:lnTo>
                  <a:lnTo>
                    <a:pt x="4972" y="981"/>
                  </a:lnTo>
                  <a:lnTo>
                    <a:pt x="4949" y="890"/>
                  </a:lnTo>
                  <a:lnTo>
                    <a:pt x="4881" y="821"/>
                  </a:lnTo>
                  <a:lnTo>
                    <a:pt x="4835" y="753"/>
                  </a:lnTo>
                  <a:lnTo>
                    <a:pt x="4744" y="685"/>
                  </a:lnTo>
                  <a:lnTo>
                    <a:pt x="4653" y="639"/>
                  </a:lnTo>
                  <a:lnTo>
                    <a:pt x="4562" y="616"/>
                  </a:lnTo>
                  <a:lnTo>
                    <a:pt x="4471" y="616"/>
                  </a:lnTo>
                  <a:lnTo>
                    <a:pt x="4379" y="639"/>
                  </a:lnTo>
                  <a:lnTo>
                    <a:pt x="1232" y="1460"/>
                  </a:lnTo>
                  <a:lnTo>
                    <a:pt x="1187" y="1483"/>
                  </a:lnTo>
                  <a:lnTo>
                    <a:pt x="1187" y="1551"/>
                  </a:lnTo>
                  <a:lnTo>
                    <a:pt x="1210" y="1597"/>
                  </a:lnTo>
                  <a:lnTo>
                    <a:pt x="1278" y="1620"/>
                  </a:lnTo>
                  <a:lnTo>
                    <a:pt x="4425" y="799"/>
                  </a:lnTo>
                  <a:lnTo>
                    <a:pt x="4539" y="776"/>
                  </a:lnTo>
                  <a:lnTo>
                    <a:pt x="4676" y="821"/>
                  </a:lnTo>
                  <a:lnTo>
                    <a:pt x="4767" y="913"/>
                  </a:lnTo>
                  <a:lnTo>
                    <a:pt x="4813" y="1027"/>
                  </a:lnTo>
                  <a:lnTo>
                    <a:pt x="4835" y="1141"/>
                  </a:lnTo>
                  <a:lnTo>
                    <a:pt x="4790" y="1278"/>
                  </a:lnTo>
                  <a:lnTo>
                    <a:pt x="4699" y="1369"/>
                  </a:lnTo>
                  <a:lnTo>
                    <a:pt x="4585" y="1414"/>
                  </a:lnTo>
                  <a:lnTo>
                    <a:pt x="913" y="2372"/>
                  </a:lnTo>
                  <a:lnTo>
                    <a:pt x="799" y="2395"/>
                  </a:lnTo>
                  <a:lnTo>
                    <a:pt x="685" y="2395"/>
                  </a:lnTo>
                  <a:lnTo>
                    <a:pt x="571" y="2372"/>
                  </a:lnTo>
                  <a:lnTo>
                    <a:pt x="457" y="2327"/>
                  </a:lnTo>
                  <a:lnTo>
                    <a:pt x="366" y="2258"/>
                  </a:lnTo>
                  <a:lnTo>
                    <a:pt x="275" y="2167"/>
                  </a:lnTo>
                  <a:lnTo>
                    <a:pt x="229" y="2053"/>
                  </a:lnTo>
                  <a:lnTo>
                    <a:pt x="183" y="1962"/>
                  </a:lnTo>
                  <a:lnTo>
                    <a:pt x="161" y="1848"/>
                  </a:lnTo>
                  <a:lnTo>
                    <a:pt x="161" y="1734"/>
                  </a:lnTo>
                  <a:lnTo>
                    <a:pt x="206" y="1620"/>
                  </a:lnTo>
                  <a:lnTo>
                    <a:pt x="252" y="1506"/>
                  </a:lnTo>
                  <a:lnTo>
                    <a:pt x="320" y="1414"/>
                  </a:lnTo>
                  <a:lnTo>
                    <a:pt x="389" y="1323"/>
                  </a:lnTo>
                  <a:lnTo>
                    <a:pt x="503" y="1278"/>
                  </a:lnTo>
                  <a:lnTo>
                    <a:pt x="617" y="1232"/>
                  </a:lnTo>
                  <a:lnTo>
                    <a:pt x="4653" y="183"/>
                  </a:lnTo>
                  <a:lnTo>
                    <a:pt x="4813" y="160"/>
                  </a:lnTo>
                  <a:lnTo>
                    <a:pt x="4972" y="160"/>
                  </a:lnTo>
                  <a:lnTo>
                    <a:pt x="5109" y="206"/>
                  </a:lnTo>
                  <a:lnTo>
                    <a:pt x="5246" y="274"/>
                  </a:lnTo>
                  <a:lnTo>
                    <a:pt x="5383" y="343"/>
                  </a:lnTo>
                  <a:lnTo>
                    <a:pt x="5474" y="457"/>
                  </a:lnTo>
                  <a:lnTo>
                    <a:pt x="5565" y="593"/>
                  </a:lnTo>
                  <a:lnTo>
                    <a:pt x="5611" y="753"/>
                  </a:lnTo>
                  <a:lnTo>
                    <a:pt x="5656" y="913"/>
                  </a:lnTo>
                  <a:lnTo>
                    <a:pt x="5634" y="1072"/>
                  </a:lnTo>
                  <a:lnTo>
                    <a:pt x="5611" y="1209"/>
                  </a:lnTo>
                  <a:lnTo>
                    <a:pt x="5542" y="1369"/>
                  </a:lnTo>
                  <a:lnTo>
                    <a:pt x="5451" y="1483"/>
                  </a:lnTo>
                  <a:lnTo>
                    <a:pt x="5337" y="1597"/>
                  </a:lnTo>
                  <a:lnTo>
                    <a:pt x="5200" y="1665"/>
                  </a:lnTo>
                  <a:lnTo>
                    <a:pt x="5041" y="1734"/>
                  </a:lnTo>
                  <a:lnTo>
                    <a:pt x="2532" y="2395"/>
                  </a:lnTo>
                  <a:lnTo>
                    <a:pt x="2487" y="2418"/>
                  </a:lnTo>
                  <a:lnTo>
                    <a:pt x="2464" y="2486"/>
                  </a:lnTo>
                  <a:lnTo>
                    <a:pt x="2509" y="2532"/>
                  </a:lnTo>
                  <a:lnTo>
                    <a:pt x="2578" y="2532"/>
                  </a:lnTo>
                  <a:lnTo>
                    <a:pt x="5086" y="1870"/>
                  </a:lnTo>
                  <a:lnTo>
                    <a:pt x="5269" y="1825"/>
                  </a:lnTo>
                  <a:lnTo>
                    <a:pt x="5428" y="1711"/>
                  </a:lnTo>
                  <a:lnTo>
                    <a:pt x="5565" y="1597"/>
                  </a:lnTo>
                  <a:lnTo>
                    <a:pt x="5679" y="1437"/>
                  </a:lnTo>
                  <a:lnTo>
                    <a:pt x="5748" y="1278"/>
                  </a:lnTo>
                  <a:lnTo>
                    <a:pt x="5793" y="1095"/>
                  </a:lnTo>
                  <a:lnTo>
                    <a:pt x="5816" y="890"/>
                  </a:lnTo>
                  <a:lnTo>
                    <a:pt x="5770" y="707"/>
                  </a:lnTo>
                  <a:lnTo>
                    <a:pt x="5702" y="525"/>
                  </a:lnTo>
                  <a:lnTo>
                    <a:pt x="5611" y="365"/>
                  </a:lnTo>
                  <a:lnTo>
                    <a:pt x="5497" y="229"/>
                  </a:lnTo>
                  <a:lnTo>
                    <a:pt x="5337" y="137"/>
                  </a:lnTo>
                  <a:lnTo>
                    <a:pt x="5155" y="46"/>
                  </a:lnTo>
                  <a:lnTo>
                    <a:pt x="497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30"/>
            <p:cNvSpPr/>
            <p:nvPr/>
          </p:nvSpPr>
          <p:spPr>
            <a:xfrm>
              <a:off x="6530825" y="3655350"/>
              <a:ext cx="120325" cy="112925"/>
            </a:xfrm>
            <a:custGeom>
              <a:rect b="b" l="l" r="r" t="t"/>
              <a:pathLst>
                <a:path extrusionOk="0" h="4517" w="4813">
                  <a:moveTo>
                    <a:pt x="3854" y="1"/>
                  </a:moveTo>
                  <a:lnTo>
                    <a:pt x="3672" y="24"/>
                  </a:lnTo>
                  <a:lnTo>
                    <a:pt x="3490" y="69"/>
                  </a:lnTo>
                  <a:lnTo>
                    <a:pt x="3330" y="160"/>
                  </a:lnTo>
                  <a:lnTo>
                    <a:pt x="3170" y="274"/>
                  </a:lnTo>
                  <a:lnTo>
                    <a:pt x="228" y="3239"/>
                  </a:lnTo>
                  <a:lnTo>
                    <a:pt x="137" y="3353"/>
                  </a:lnTo>
                  <a:lnTo>
                    <a:pt x="69" y="3467"/>
                  </a:lnTo>
                  <a:lnTo>
                    <a:pt x="23" y="3627"/>
                  </a:lnTo>
                  <a:lnTo>
                    <a:pt x="0" y="3764"/>
                  </a:lnTo>
                  <a:lnTo>
                    <a:pt x="23" y="3923"/>
                  </a:lnTo>
                  <a:lnTo>
                    <a:pt x="69" y="4060"/>
                  </a:lnTo>
                  <a:lnTo>
                    <a:pt x="137" y="4174"/>
                  </a:lnTo>
                  <a:lnTo>
                    <a:pt x="228" y="4288"/>
                  </a:lnTo>
                  <a:lnTo>
                    <a:pt x="342" y="4402"/>
                  </a:lnTo>
                  <a:lnTo>
                    <a:pt x="479" y="4470"/>
                  </a:lnTo>
                  <a:lnTo>
                    <a:pt x="616" y="4493"/>
                  </a:lnTo>
                  <a:lnTo>
                    <a:pt x="753" y="4516"/>
                  </a:lnTo>
                  <a:lnTo>
                    <a:pt x="890" y="4493"/>
                  </a:lnTo>
                  <a:lnTo>
                    <a:pt x="1027" y="4470"/>
                  </a:lnTo>
                  <a:lnTo>
                    <a:pt x="1163" y="4402"/>
                  </a:lnTo>
                  <a:lnTo>
                    <a:pt x="1277" y="4288"/>
                  </a:lnTo>
                  <a:lnTo>
                    <a:pt x="3968" y="1620"/>
                  </a:lnTo>
                  <a:lnTo>
                    <a:pt x="4037" y="1529"/>
                  </a:lnTo>
                  <a:lnTo>
                    <a:pt x="4082" y="1460"/>
                  </a:lnTo>
                  <a:lnTo>
                    <a:pt x="4105" y="1369"/>
                  </a:lnTo>
                  <a:lnTo>
                    <a:pt x="4105" y="1278"/>
                  </a:lnTo>
                  <a:lnTo>
                    <a:pt x="4105" y="1164"/>
                  </a:lnTo>
                  <a:lnTo>
                    <a:pt x="4082" y="1095"/>
                  </a:lnTo>
                  <a:lnTo>
                    <a:pt x="4037" y="1004"/>
                  </a:lnTo>
                  <a:lnTo>
                    <a:pt x="3968" y="936"/>
                  </a:lnTo>
                  <a:lnTo>
                    <a:pt x="3900" y="867"/>
                  </a:lnTo>
                  <a:lnTo>
                    <a:pt x="3809" y="822"/>
                  </a:lnTo>
                  <a:lnTo>
                    <a:pt x="3718" y="799"/>
                  </a:lnTo>
                  <a:lnTo>
                    <a:pt x="3626" y="776"/>
                  </a:lnTo>
                  <a:lnTo>
                    <a:pt x="3535" y="799"/>
                  </a:lnTo>
                  <a:lnTo>
                    <a:pt x="3444" y="822"/>
                  </a:lnTo>
                  <a:lnTo>
                    <a:pt x="3375" y="867"/>
                  </a:lnTo>
                  <a:lnTo>
                    <a:pt x="3284" y="936"/>
                  </a:lnTo>
                  <a:lnTo>
                    <a:pt x="1004" y="3216"/>
                  </a:lnTo>
                  <a:lnTo>
                    <a:pt x="981" y="3285"/>
                  </a:lnTo>
                  <a:lnTo>
                    <a:pt x="1004" y="3330"/>
                  </a:lnTo>
                  <a:lnTo>
                    <a:pt x="1049" y="3353"/>
                  </a:lnTo>
                  <a:lnTo>
                    <a:pt x="1118" y="3330"/>
                  </a:lnTo>
                  <a:lnTo>
                    <a:pt x="3398" y="1027"/>
                  </a:lnTo>
                  <a:lnTo>
                    <a:pt x="3512" y="959"/>
                  </a:lnTo>
                  <a:lnTo>
                    <a:pt x="3626" y="936"/>
                  </a:lnTo>
                  <a:lnTo>
                    <a:pt x="3763" y="959"/>
                  </a:lnTo>
                  <a:lnTo>
                    <a:pt x="3854" y="1027"/>
                  </a:lnTo>
                  <a:lnTo>
                    <a:pt x="3923" y="1141"/>
                  </a:lnTo>
                  <a:lnTo>
                    <a:pt x="3946" y="1278"/>
                  </a:lnTo>
                  <a:lnTo>
                    <a:pt x="3923" y="1392"/>
                  </a:lnTo>
                  <a:lnTo>
                    <a:pt x="3854" y="1506"/>
                  </a:lnTo>
                  <a:lnTo>
                    <a:pt x="1163" y="4174"/>
                  </a:lnTo>
                  <a:lnTo>
                    <a:pt x="1072" y="4265"/>
                  </a:lnTo>
                  <a:lnTo>
                    <a:pt x="981" y="4311"/>
                  </a:lnTo>
                  <a:lnTo>
                    <a:pt x="867" y="4356"/>
                  </a:lnTo>
                  <a:lnTo>
                    <a:pt x="639" y="4356"/>
                  </a:lnTo>
                  <a:lnTo>
                    <a:pt x="525" y="4311"/>
                  </a:lnTo>
                  <a:lnTo>
                    <a:pt x="434" y="4265"/>
                  </a:lnTo>
                  <a:lnTo>
                    <a:pt x="342" y="4174"/>
                  </a:lnTo>
                  <a:lnTo>
                    <a:pt x="251" y="4083"/>
                  </a:lnTo>
                  <a:lnTo>
                    <a:pt x="206" y="3992"/>
                  </a:lnTo>
                  <a:lnTo>
                    <a:pt x="160" y="3878"/>
                  </a:lnTo>
                  <a:lnTo>
                    <a:pt x="160" y="3764"/>
                  </a:lnTo>
                  <a:lnTo>
                    <a:pt x="160" y="3650"/>
                  </a:lnTo>
                  <a:lnTo>
                    <a:pt x="206" y="3536"/>
                  </a:lnTo>
                  <a:lnTo>
                    <a:pt x="251" y="3444"/>
                  </a:lnTo>
                  <a:lnTo>
                    <a:pt x="342" y="3353"/>
                  </a:lnTo>
                  <a:lnTo>
                    <a:pt x="3284" y="388"/>
                  </a:lnTo>
                  <a:lnTo>
                    <a:pt x="3421" y="297"/>
                  </a:lnTo>
                  <a:lnTo>
                    <a:pt x="3558" y="229"/>
                  </a:lnTo>
                  <a:lnTo>
                    <a:pt x="3695" y="183"/>
                  </a:lnTo>
                  <a:lnTo>
                    <a:pt x="3854" y="160"/>
                  </a:lnTo>
                  <a:lnTo>
                    <a:pt x="4014" y="183"/>
                  </a:lnTo>
                  <a:lnTo>
                    <a:pt x="4151" y="229"/>
                  </a:lnTo>
                  <a:lnTo>
                    <a:pt x="4288" y="297"/>
                  </a:lnTo>
                  <a:lnTo>
                    <a:pt x="4424" y="388"/>
                  </a:lnTo>
                  <a:lnTo>
                    <a:pt x="4516" y="525"/>
                  </a:lnTo>
                  <a:lnTo>
                    <a:pt x="4584" y="662"/>
                  </a:lnTo>
                  <a:lnTo>
                    <a:pt x="4630" y="799"/>
                  </a:lnTo>
                  <a:lnTo>
                    <a:pt x="4653" y="959"/>
                  </a:lnTo>
                  <a:lnTo>
                    <a:pt x="4630" y="1118"/>
                  </a:lnTo>
                  <a:lnTo>
                    <a:pt x="4584" y="1255"/>
                  </a:lnTo>
                  <a:lnTo>
                    <a:pt x="4516" y="1392"/>
                  </a:lnTo>
                  <a:lnTo>
                    <a:pt x="4424" y="1529"/>
                  </a:lnTo>
                  <a:lnTo>
                    <a:pt x="2577" y="3376"/>
                  </a:lnTo>
                  <a:lnTo>
                    <a:pt x="2555" y="3421"/>
                  </a:lnTo>
                  <a:lnTo>
                    <a:pt x="2577" y="3490"/>
                  </a:lnTo>
                  <a:lnTo>
                    <a:pt x="2623" y="3513"/>
                  </a:lnTo>
                  <a:lnTo>
                    <a:pt x="2691" y="3490"/>
                  </a:lnTo>
                  <a:lnTo>
                    <a:pt x="4539" y="1643"/>
                  </a:lnTo>
                  <a:lnTo>
                    <a:pt x="4653" y="1483"/>
                  </a:lnTo>
                  <a:lnTo>
                    <a:pt x="4744" y="1323"/>
                  </a:lnTo>
                  <a:lnTo>
                    <a:pt x="4789" y="1141"/>
                  </a:lnTo>
                  <a:lnTo>
                    <a:pt x="4812" y="959"/>
                  </a:lnTo>
                  <a:lnTo>
                    <a:pt x="4789" y="776"/>
                  </a:lnTo>
                  <a:lnTo>
                    <a:pt x="4744" y="594"/>
                  </a:lnTo>
                  <a:lnTo>
                    <a:pt x="4653" y="434"/>
                  </a:lnTo>
                  <a:lnTo>
                    <a:pt x="4539" y="274"/>
                  </a:lnTo>
                  <a:lnTo>
                    <a:pt x="4379" y="160"/>
                  </a:lnTo>
                  <a:lnTo>
                    <a:pt x="4219" y="69"/>
                  </a:lnTo>
                  <a:lnTo>
                    <a:pt x="4037" y="24"/>
                  </a:lnTo>
                  <a:lnTo>
                    <a:pt x="3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30"/>
            <p:cNvSpPr/>
            <p:nvPr/>
          </p:nvSpPr>
          <p:spPr>
            <a:xfrm>
              <a:off x="4018925" y="3654800"/>
              <a:ext cx="75275" cy="37075"/>
            </a:xfrm>
            <a:custGeom>
              <a:rect b="b" l="l" r="r" t="t"/>
              <a:pathLst>
                <a:path extrusionOk="0" h="1483" w="3011">
                  <a:moveTo>
                    <a:pt x="46" y="0"/>
                  </a:moveTo>
                  <a:lnTo>
                    <a:pt x="0" y="23"/>
                  </a:lnTo>
                  <a:lnTo>
                    <a:pt x="0" y="91"/>
                  </a:lnTo>
                  <a:lnTo>
                    <a:pt x="46" y="251"/>
                  </a:lnTo>
                  <a:lnTo>
                    <a:pt x="92" y="388"/>
                  </a:lnTo>
                  <a:lnTo>
                    <a:pt x="183" y="570"/>
                  </a:lnTo>
                  <a:lnTo>
                    <a:pt x="320" y="753"/>
                  </a:lnTo>
                  <a:lnTo>
                    <a:pt x="479" y="935"/>
                  </a:lnTo>
                  <a:lnTo>
                    <a:pt x="684" y="1117"/>
                  </a:lnTo>
                  <a:lnTo>
                    <a:pt x="912" y="1277"/>
                  </a:lnTo>
                  <a:lnTo>
                    <a:pt x="1118" y="1368"/>
                  </a:lnTo>
                  <a:lnTo>
                    <a:pt x="1323" y="1437"/>
                  </a:lnTo>
                  <a:lnTo>
                    <a:pt x="1528" y="1460"/>
                  </a:lnTo>
                  <a:lnTo>
                    <a:pt x="1756" y="1482"/>
                  </a:lnTo>
                  <a:lnTo>
                    <a:pt x="2030" y="1460"/>
                  </a:lnTo>
                  <a:lnTo>
                    <a:pt x="2326" y="1414"/>
                  </a:lnTo>
                  <a:lnTo>
                    <a:pt x="2646" y="1323"/>
                  </a:lnTo>
                  <a:lnTo>
                    <a:pt x="2965" y="1209"/>
                  </a:lnTo>
                  <a:lnTo>
                    <a:pt x="3010" y="1163"/>
                  </a:lnTo>
                  <a:lnTo>
                    <a:pt x="3010" y="1095"/>
                  </a:lnTo>
                  <a:lnTo>
                    <a:pt x="2965" y="1049"/>
                  </a:lnTo>
                  <a:lnTo>
                    <a:pt x="2896" y="1049"/>
                  </a:lnTo>
                  <a:lnTo>
                    <a:pt x="2623" y="1163"/>
                  </a:lnTo>
                  <a:lnTo>
                    <a:pt x="2349" y="1231"/>
                  </a:lnTo>
                  <a:lnTo>
                    <a:pt x="2098" y="1277"/>
                  </a:lnTo>
                  <a:lnTo>
                    <a:pt x="1847" y="1323"/>
                  </a:lnTo>
                  <a:lnTo>
                    <a:pt x="1619" y="1300"/>
                  </a:lnTo>
                  <a:lnTo>
                    <a:pt x="1391" y="1277"/>
                  </a:lnTo>
                  <a:lnTo>
                    <a:pt x="1186" y="1231"/>
                  </a:lnTo>
                  <a:lnTo>
                    <a:pt x="1004" y="1140"/>
                  </a:lnTo>
                  <a:lnTo>
                    <a:pt x="776" y="1003"/>
                  </a:lnTo>
                  <a:lnTo>
                    <a:pt x="593" y="821"/>
                  </a:lnTo>
                  <a:lnTo>
                    <a:pt x="434" y="661"/>
                  </a:lnTo>
                  <a:lnTo>
                    <a:pt x="320" y="479"/>
                  </a:lnTo>
                  <a:lnTo>
                    <a:pt x="251" y="319"/>
                  </a:lnTo>
                  <a:lnTo>
                    <a:pt x="183" y="182"/>
                  </a:lnTo>
                  <a:lnTo>
                    <a:pt x="137" y="46"/>
                  </a:lnTo>
                  <a:lnTo>
                    <a:pt x="11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30"/>
            <p:cNvSpPr/>
            <p:nvPr/>
          </p:nvSpPr>
          <p:spPr>
            <a:xfrm>
              <a:off x="4036025" y="3638825"/>
              <a:ext cx="16550" cy="16550"/>
            </a:xfrm>
            <a:custGeom>
              <a:rect b="b" l="l" r="r" t="t"/>
              <a:pathLst>
                <a:path extrusionOk="0" h="662" w="662">
                  <a:moveTo>
                    <a:pt x="388" y="160"/>
                  </a:moveTo>
                  <a:lnTo>
                    <a:pt x="457" y="206"/>
                  </a:lnTo>
                  <a:lnTo>
                    <a:pt x="479" y="251"/>
                  </a:lnTo>
                  <a:lnTo>
                    <a:pt x="502" y="320"/>
                  </a:lnTo>
                  <a:lnTo>
                    <a:pt x="479" y="388"/>
                  </a:lnTo>
                  <a:lnTo>
                    <a:pt x="457" y="457"/>
                  </a:lnTo>
                  <a:lnTo>
                    <a:pt x="388" y="479"/>
                  </a:lnTo>
                  <a:lnTo>
                    <a:pt x="320" y="502"/>
                  </a:lnTo>
                  <a:lnTo>
                    <a:pt x="251" y="479"/>
                  </a:lnTo>
                  <a:lnTo>
                    <a:pt x="206" y="457"/>
                  </a:lnTo>
                  <a:lnTo>
                    <a:pt x="160" y="388"/>
                  </a:lnTo>
                  <a:lnTo>
                    <a:pt x="160" y="320"/>
                  </a:lnTo>
                  <a:lnTo>
                    <a:pt x="160" y="251"/>
                  </a:lnTo>
                  <a:lnTo>
                    <a:pt x="206" y="206"/>
                  </a:lnTo>
                  <a:lnTo>
                    <a:pt x="251" y="160"/>
                  </a:lnTo>
                  <a:close/>
                  <a:moveTo>
                    <a:pt x="320" y="0"/>
                  </a:moveTo>
                  <a:lnTo>
                    <a:pt x="206" y="23"/>
                  </a:lnTo>
                  <a:lnTo>
                    <a:pt x="92" y="92"/>
                  </a:lnTo>
                  <a:lnTo>
                    <a:pt x="23" y="206"/>
                  </a:lnTo>
                  <a:lnTo>
                    <a:pt x="0" y="320"/>
                  </a:lnTo>
                  <a:lnTo>
                    <a:pt x="23" y="457"/>
                  </a:lnTo>
                  <a:lnTo>
                    <a:pt x="92" y="571"/>
                  </a:lnTo>
                  <a:lnTo>
                    <a:pt x="206" y="639"/>
                  </a:lnTo>
                  <a:lnTo>
                    <a:pt x="320" y="662"/>
                  </a:lnTo>
                  <a:lnTo>
                    <a:pt x="457" y="639"/>
                  </a:lnTo>
                  <a:lnTo>
                    <a:pt x="571" y="571"/>
                  </a:lnTo>
                  <a:lnTo>
                    <a:pt x="639" y="457"/>
                  </a:lnTo>
                  <a:lnTo>
                    <a:pt x="662" y="320"/>
                  </a:lnTo>
                  <a:lnTo>
                    <a:pt x="639" y="206"/>
                  </a:lnTo>
                  <a:lnTo>
                    <a:pt x="571" y="92"/>
                  </a:lnTo>
                  <a:lnTo>
                    <a:pt x="457" y="23"/>
                  </a:lnTo>
                  <a:lnTo>
                    <a:pt x="32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30"/>
            <p:cNvSpPr/>
            <p:nvPr/>
          </p:nvSpPr>
          <p:spPr>
            <a:xfrm>
              <a:off x="4067950" y="3651925"/>
              <a:ext cx="16550" cy="16575"/>
            </a:xfrm>
            <a:custGeom>
              <a:rect b="b" l="l" r="r" t="t"/>
              <a:pathLst>
                <a:path extrusionOk="0" h="663" w="662">
                  <a:moveTo>
                    <a:pt x="320" y="138"/>
                  </a:moveTo>
                  <a:lnTo>
                    <a:pt x="388" y="161"/>
                  </a:lnTo>
                  <a:lnTo>
                    <a:pt x="457" y="206"/>
                  </a:lnTo>
                  <a:lnTo>
                    <a:pt x="479" y="252"/>
                  </a:lnTo>
                  <a:lnTo>
                    <a:pt x="502" y="320"/>
                  </a:lnTo>
                  <a:lnTo>
                    <a:pt x="479" y="389"/>
                  </a:lnTo>
                  <a:lnTo>
                    <a:pt x="457" y="434"/>
                  </a:lnTo>
                  <a:lnTo>
                    <a:pt x="388" y="480"/>
                  </a:lnTo>
                  <a:lnTo>
                    <a:pt x="320" y="503"/>
                  </a:lnTo>
                  <a:lnTo>
                    <a:pt x="251" y="480"/>
                  </a:lnTo>
                  <a:lnTo>
                    <a:pt x="206" y="434"/>
                  </a:lnTo>
                  <a:lnTo>
                    <a:pt x="160" y="389"/>
                  </a:lnTo>
                  <a:lnTo>
                    <a:pt x="160" y="320"/>
                  </a:lnTo>
                  <a:lnTo>
                    <a:pt x="160" y="252"/>
                  </a:lnTo>
                  <a:lnTo>
                    <a:pt x="206" y="206"/>
                  </a:lnTo>
                  <a:lnTo>
                    <a:pt x="251" y="161"/>
                  </a:lnTo>
                  <a:lnTo>
                    <a:pt x="320" y="138"/>
                  </a:lnTo>
                  <a:close/>
                  <a:moveTo>
                    <a:pt x="320" y="1"/>
                  </a:moveTo>
                  <a:lnTo>
                    <a:pt x="206" y="24"/>
                  </a:lnTo>
                  <a:lnTo>
                    <a:pt x="92" y="92"/>
                  </a:lnTo>
                  <a:lnTo>
                    <a:pt x="23" y="183"/>
                  </a:lnTo>
                  <a:lnTo>
                    <a:pt x="0" y="320"/>
                  </a:lnTo>
                  <a:lnTo>
                    <a:pt x="23" y="457"/>
                  </a:lnTo>
                  <a:lnTo>
                    <a:pt x="92" y="548"/>
                  </a:lnTo>
                  <a:lnTo>
                    <a:pt x="206" y="617"/>
                  </a:lnTo>
                  <a:lnTo>
                    <a:pt x="320" y="662"/>
                  </a:lnTo>
                  <a:lnTo>
                    <a:pt x="457" y="617"/>
                  </a:lnTo>
                  <a:lnTo>
                    <a:pt x="571" y="548"/>
                  </a:lnTo>
                  <a:lnTo>
                    <a:pt x="639" y="457"/>
                  </a:lnTo>
                  <a:lnTo>
                    <a:pt x="662" y="320"/>
                  </a:lnTo>
                  <a:lnTo>
                    <a:pt x="639" y="183"/>
                  </a:lnTo>
                  <a:lnTo>
                    <a:pt x="571" y="92"/>
                  </a:lnTo>
                  <a:lnTo>
                    <a:pt x="457" y="24"/>
                  </a:lnTo>
                  <a:lnTo>
                    <a:pt x="32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30"/>
            <p:cNvSpPr/>
            <p:nvPr/>
          </p:nvSpPr>
          <p:spPr>
            <a:xfrm>
              <a:off x="3994975" y="2593250"/>
              <a:ext cx="79850" cy="108900"/>
            </a:xfrm>
            <a:custGeom>
              <a:rect b="b" l="l" r="r" t="t"/>
              <a:pathLst>
                <a:path extrusionOk="0" h="4356" w="3194">
                  <a:moveTo>
                    <a:pt x="92" y="0"/>
                  </a:moveTo>
                  <a:lnTo>
                    <a:pt x="46" y="23"/>
                  </a:lnTo>
                  <a:lnTo>
                    <a:pt x="23" y="69"/>
                  </a:lnTo>
                  <a:lnTo>
                    <a:pt x="1" y="137"/>
                  </a:lnTo>
                  <a:lnTo>
                    <a:pt x="23" y="183"/>
                  </a:lnTo>
                  <a:lnTo>
                    <a:pt x="274" y="798"/>
                  </a:lnTo>
                  <a:lnTo>
                    <a:pt x="548" y="1368"/>
                  </a:lnTo>
                  <a:lnTo>
                    <a:pt x="913" y="2030"/>
                  </a:lnTo>
                  <a:lnTo>
                    <a:pt x="1118" y="2372"/>
                  </a:lnTo>
                  <a:lnTo>
                    <a:pt x="1346" y="2737"/>
                  </a:lnTo>
                  <a:lnTo>
                    <a:pt x="1574" y="3056"/>
                  </a:lnTo>
                  <a:lnTo>
                    <a:pt x="1825" y="3398"/>
                  </a:lnTo>
                  <a:lnTo>
                    <a:pt x="2099" y="3672"/>
                  </a:lnTo>
                  <a:lnTo>
                    <a:pt x="2395" y="3945"/>
                  </a:lnTo>
                  <a:lnTo>
                    <a:pt x="2669" y="4173"/>
                  </a:lnTo>
                  <a:lnTo>
                    <a:pt x="2988" y="4333"/>
                  </a:lnTo>
                  <a:lnTo>
                    <a:pt x="3034" y="4356"/>
                  </a:lnTo>
                  <a:lnTo>
                    <a:pt x="3125" y="4333"/>
                  </a:lnTo>
                  <a:lnTo>
                    <a:pt x="3170" y="4265"/>
                  </a:lnTo>
                  <a:lnTo>
                    <a:pt x="3193" y="4196"/>
                  </a:lnTo>
                  <a:lnTo>
                    <a:pt x="3170" y="4151"/>
                  </a:lnTo>
                  <a:lnTo>
                    <a:pt x="3148" y="4105"/>
                  </a:lnTo>
                  <a:lnTo>
                    <a:pt x="3102" y="4059"/>
                  </a:lnTo>
                  <a:lnTo>
                    <a:pt x="2828" y="3900"/>
                  </a:lnTo>
                  <a:lnTo>
                    <a:pt x="2555" y="3694"/>
                  </a:lnTo>
                  <a:lnTo>
                    <a:pt x="2281" y="3444"/>
                  </a:lnTo>
                  <a:lnTo>
                    <a:pt x="2030" y="3147"/>
                  </a:lnTo>
                  <a:lnTo>
                    <a:pt x="1779" y="2828"/>
                  </a:lnTo>
                  <a:lnTo>
                    <a:pt x="1551" y="2509"/>
                  </a:lnTo>
                  <a:lnTo>
                    <a:pt x="1323" y="2167"/>
                  </a:lnTo>
                  <a:lnTo>
                    <a:pt x="1118" y="1825"/>
                  </a:lnTo>
                  <a:lnTo>
                    <a:pt x="776" y="1163"/>
                  </a:lnTo>
                  <a:lnTo>
                    <a:pt x="525" y="616"/>
                  </a:lnTo>
                  <a:lnTo>
                    <a:pt x="297" y="91"/>
                  </a:lnTo>
                  <a:lnTo>
                    <a:pt x="251" y="46"/>
                  </a:lnTo>
                  <a:lnTo>
                    <a:pt x="20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30"/>
            <p:cNvSpPr/>
            <p:nvPr/>
          </p:nvSpPr>
          <p:spPr>
            <a:xfrm>
              <a:off x="4010950" y="2637700"/>
              <a:ext cx="63875" cy="64450"/>
            </a:xfrm>
            <a:custGeom>
              <a:rect b="b" l="l" r="r" t="t"/>
              <a:pathLst>
                <a:path extrusionOk="0" h="2578" w="2555">
                  <a:moveTo>
                    <a:pt x="2395" y="1"/>
                  </a:moveTo>
                  <a:lnTo>
                    <a:pt x="2349" y="24"/>
                  </a:lnTo>
                  <a:lnTo>
                    <a:pt x="2303" y="47"/>
                  </a:lnTo>
                  <a:lnTo>
                    <a:pt x="2258" y="92"/>
                  </a:lnTo>
                  <a:lnTo>
                    <a:pt x="2258" y="161"/>
                  </a:lnTo>
                  <a:lnTo>
                    <a:pt x="2258" y="2281"/>
                  </a:lnTo>
                  <a:lnTo>
                    <a:pt x="68" y="2281"/>
                  </a:lnTo>
                  <a:lnTo>
                    <a:pt x="23" y="2327"/>
                  </a:lnTo>
                  <a:lnTo>
                    <a:pt x="0" y="2373"/>
                  </a:lnTo>
                  <a:lnTo>
                    <a:pt x="0" y="2418"/>
                  </a:lnTo>
                  <a:lnTo>
                    <a:pt x="0" y="2487"/>
                  </a:lnTo>
                  <a:lnTo>
                    <a:pt x="23" y="2532"/>
                  </a:lnTo>
                  <a:lnTo>
                    <a:pt x="68" y="2555"/>
                  </a:lnTo>
                  <a:lnTo>
                    <a:pt x="137" y="2578"/>
                  </a:lnTo>
                  <a:lnTo>
                    <a:pt x="2395" y="2578"/>
                  </a:lnTo>
                  <a:lnTo>
                    <a:pt x="2463" y="2555"/>
                  </a:lnTo>
                  <a:lnTo>
                    <a:pt x="2509" y="2532"/>
                  </a:lnTo>
                  <a:lnTo>
                    <a:pt x="2531" y="2487"/>
                  </a:lnTo>
                  <a:lnTo>
                    <a:pt x="2554" y="2418"/>
                  </a:lnTo>
                  <a:lnTo>
                    <a:pt x="2554" y="161"/>
                  </a:lnTo>
                  <a:lnTo>
                    <a:pt x="2531" y="92"/>
                  </a:lnTo>
                  <a:lnTo>
                    <a:pt x="2509" y="47"/>
                  </a:lnTo>
                  <a:lnTo>
                    <a:pt x="2463" y="24"/>
                  </a:lnTo>
                  <a:lnTo>
                    <a:pt x="239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30"/>
            <p:cNvSpPr/>
            <p:nvPr/>
          </p:nvSpPr>
          <p:spPr>
            <a:xfrm>
              <a:off x="4635200" y="3698125"/>
              <a:ext cx="76425" cy="56450"/>
            </a:xfrm>
            <a:custGeom>
              <a:rect b="b" l="l" r="r" t="t"/>
              <a:pathLst>
                <a:path extrusionOk="0" h="2258" w="3057">
                  <a:moveTo>
                    <a:pt x="115" y="0"/>
                  </a:moveTo>
                  <a:lnTo>
                    <a:pt x="69" y="23"/>
                  </a:lnTo>
                  <a:lnTo>
                    <a:pt x="46" y="46"/>
                  </a:lnTo>
                  <a:lnTo>
                    <a:pt x="1" y="69"/>
                  </a:lnTo>
                  <a:lnTo>
                    <a:pt x="1" y="114"/>
                  </a:lnTo>
                  <a:lnTo>
                    <a:pt x="1" y="137"/>
                  </a:lnTo>
                  <a:lnTo>
                    <a:pt x="24" y="183"/>
                  </a:lnTo>
                  <a:lnTo>
                    <a:pt x="46" y="205"/>
                  </a:lnTo>
                  <a:lnTo>
                    <a:pt x="92" y="228"/>
                  </a:lnTo>
                  <a:lnTo>
                    <a:pt x="320" y="251"/>
                  </a:lnTo>
                  <a:lnTo>
                    <a:pt x="548" y="342"/>
                  </a:lnTo>
                  <a:lnTo>
                    <a:pt x="776" y="456"/>
                  </a:lnTo>
                  <a:lnTo>
                    <a:pt x="1027" y="570"/>
                  </a:lnTo>
                  <a:lnTo>
                    <a:pt x="1255" y="730"/>
                  </a:lnTo>
                  <a:lnTo>
                    <a:pt x="1483" y="890"/>
                  </a:lnTo>
                  <a:lnTo>
                    <a:pt x="1916" y="1254"/>
                  </a:lnTo>
                  <a:lnTo>
                    <a:pt x="2304" y="1596"/>
                  </a:lnTo>
                  <a:lnTo>
                    <a:pt x="2601" y="1916"/>
                  </a:lnTo>
                  <a:lnTo>
                    <a:pt x="2874" y="2212"/>
                  </a:lnTo>
                  <a:lnTo>
                    <a:pt x="2920" y="2235"/>
                  </a:lnTo>
                  <a:lnTo>
                    <a:pt x="2965" y="2258"/>
                  </a:lnTo>
                  <a:lnTo>
                    <a:pt x="3034" y="2235"/>
                  </a:lnTo>
                  <a:lnTo>
                    <a:pt x="3057" y="2189"/>
                  </a:lnTo>
                  <a:lnTo>
                    <a:pt x="3057" y="2144"/>
                  </a:lnTo>
                  <a:lnTo>
                    <a:pt x="3057" y="2121"/>
                  </a:lnTo>
                  <a:lnTo>
                    <a:pt x="3034" y="2075"/>
                  </a:lnTo>
                  <a:lnTo>
                    <a:pt x="2737" y="1733"/>
                  </a:lnTo>
                  <a:lnTo>
                    <a:pt x="2418" y="1414"/>
                  </a:lnTo>
                  <a:lnTo>
                    <a:pt x="2030" y="1072"/>
                  </a:lnTo>
                  <a:lnTo>
                    <a:pt x="1574" y="707"/>
                  </a:lnTo>
                  <a:lnTo>
                    <a:pt x="1346" y="525"/>
                  </a:lnTo>
                  <a:lnTo>
                    <a:pt x="1095" y="388"/>
                  </a:lnTo>
                  <a:lnTo>
                    <a:pt x="845" y="251"/>
                  </a:lnTo>
                  <a:lnTo>
                    <a:pt x="594" y="137"/>
                  </a:lnTo>
                  <a:lnTo>
                    <a:pt x="343" y="46"/>
                  </a:lnTo>
                  <a:lnTo>
                    <a:pt x="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30"/>
            <p:cNvSpPr/>
            <p:nvPr/>
          </p:nvSpPr>
          <p:spPr>
            <a:xfrm>
              <a:off x="4635200" y="3685575"/>
              <a:ext cx="42800" cy="55900"/>
            </a:xfrm>
            <a:custGeom>
              <a:rect b="b" l="l" r="r" t="t"/>
              <a:pathLst>
                <a:path extrusionOk="0" h="2236" w="1712">
                  <a:moveTo>
                    <a:pt x="1574" y="0"/>
                  </a:moveTo>
                  <a:lnTo>
                    <a:pt x="69" y="525"/>
                  </a:lnTo>
                  <a:lnTo>
                    <a:pt x="24" y="548"/>
                  </a:lnTo>
                  <a:lnTo>
                    <a:pt x="1" y="571"/>
                  </a:lnTo>
                  <a:lnTo>
                    <a:pt x="1" y="616"/>
                  </a:lnTo>
                  <a:lnTo>
                    <a:pt x="1" y="662"/>
                  </a:lnTo>
                  <a:lnTo>
                    <a:pt x="525" y="2167"/>
                  </a:lnTo>
                  <a:lnTo>
                    <a:pt x="571" y="2212"/>
                  </a:lnTo>
                  <a:lnTo>
                    <a:pt x="617" y="2235"/>
                  </a:lnTo>
                  <a:lnTo>
                    <a:pt x="662" y="2212"/>
                  </a:lnTo>
                  <a:lnTo>
                    <a:pt x="685" y="2190"/>
                  </a:lnTo>
                  <a:lnTo>
                    <a:pt x="708" y="2167"/>
                  </a:lnTo>
                  <a:lnTo>
                    <a:pt x="731" y="2121"/>
                  </a:lnTo>
                  <a:lnTo>
                    <a:pt x="731" y="2098"/>
                  </a:lnTo>
                  <a:lnTo>
                    <a:pt x="229" y="685"/>
                  </a:lnTo>
                  <a:lnTo>
                    <a:pt x="1643" y="183"/>
                  </a:lnTo>
                  <a:lnTo>
                    <a:pt x="1666" y="183"/>
                  </a:lnTo>
                  <a:lnTo>
                    <a:pt x="1688" y="137"/>
                  </a:lnTo>
                  <a:lnTo>
                    <a:pt x="1711" y="92"/>
                  </a:lnTo>
                  <a:lnTo>
                    <a:pt x="1711" y="69"/>
                  </a:lnTo>
                  <a:lnTo>
                    <a:pt x="1688" y="23"/>
                  </a:lnTo>
                  <a:lnTo>
                    <a:pt x="164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30"/>
            <p:cNvSpPr/>
            <p:nvPr/>
          </p:nvSpPr>
          <p:spPr>
            <a:xfrm>
              <a:off x="5563350" y="2346950"/>
              <a:ext cx="88950" cy="29675"/>
            </a:xfrm>
            <a:custGeom>
              <a:rect b="b" l="l" r="r" t="t"/>
              <a:pathLst>
                <a:path extrusionOk="0" h="1187" w="3558">
                  <a:moveTo>
                    <a:pt x="3467" y="1"/>
                  </a:moveTo>
                  <a:lnTo>
                    <a:pt x="3421" y="23"/>
                  </a:lnTo>
                  <a:lnTo>
                    <a:pt x="3375" y="46"/>
                  </a:lnTo>
                  <a:lnTo>
                    <a:pt x="3216" y="183"/>
                  </a:lnTo>
                  <a:lnTo>
                    <a:pt x="3011" y="320"/>
                  </a:lnTo>
                  <a:lnTo>
                    <a:pt x="2783" y="434"/>
                  </a:lnTo>
                  <a:lnTo>
                    <a:pt x="2532" y="548"/>
                  </a:lnTo>
                  <a:lnTo>
                    <a:pt x="2258" y="639"/>
                  </a:lnTo>
                  <a:lnTo>
                    <a:pt x="1984" y="708"/>
                  </a:lnTo>
                  <a:lnTo>
                    <a:pt x="1437" y="822"/>
                  </a:lnTo>
                  <a:lnTo>
                    <a:pt x="935" y="913"/>
                  </a:lnTo>
                  <a:lnTo>
                    <a:pt x="502" y="958"/>
                  </a:lnTo>
                  <a:lnTo>
                    <a:pt x="92" y="981"/>
                  </a:lnTo>
                  <a:lnTo>
                    <a:pt x="46" y="1004"/>
                  </a:lnTo>
                  <a:lnTo>
                    <a:pt x="23" y="1027"/>
                  </a:lnTo>
                  <a:lnTo>
                    <a:pt x="0" y="1050"/>
                  </a:lnTo>
                  <a:lnTo>
                    <a:pt x="0" y="1095"/>
                  </a:lnTo>
                  <a:lnTo>
                    <a:pt x="0" y="1141"/>
                  </a:lnTo>
                  <a:lnTo>
                    <a:pt x="23" y="1164"/>
                  </a:lnTo>
                  <a:lnTo>
                    <a:pt x="46" y="1186"/>
                  </a:lnTo>
                  <a:lnTo>
                    <a:pt x="92" y="1186"/>
                  </a:lnTo>
                  <a:lnTo>
                    <a:pt x="548" y="1164"/>
                  </a:lnTo>
                  <a:lnTo>
                    <a:pt x="1004" y="1118"/>
                  </a:lnTo>
                  <a:lnTo>
                    <a:pt x="1528" y="1027"/>
                  </a:lnTo>
                  <a:lnTo>
                    <a:pt x="2098" y="913"/>
                  </a:lnTo>
                  <a:lnTo>
                    <a:pt x="2372" y="822"/>
                  </a:lnTo>
                  <a:lnTo>
                    <a:pt x="2646" y="730"/>
                  </a:lnTo>
                  <a:lnTo>
                    <a:pt x="2897" y="616"/>
                  </a:lnTo>
                  <a:lnTo>
                    <a:pt x="3147" y="480"/>
                  </a:lnTo>
                  <a:lnTo>
                    <a:pt x="3353" y="343"/>
                  </a:lnTo>
                  <a:lnTo>
                    <a:pt x="3535" y="183"/>
                  </a:lnTo>
                  <a:lnTo>
                    <a:pt x="3558" y="137"/>
                  </a:lnTo>
                  <a:lnTo>
                    <a:pt x="3558" y="115"/>
                  </a:lnTo>
                  <a:lnTo>
                    <a:pt x="3558" y="69"/>
                  </a:lnTo>
                  <a:lnTo>
                    <a:pt x="3535" y="23"/>
                  </a:lnTo>
                  <a:lnTo>
                    <a:pt x="348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30"/>
            <p:cNvSpPr/>
            <p:nvPr/>
          </p:nvSpPr>
          <p:spPr>
            <a:xfrm>
              <a:off x="5609525" y="2333850"/>
              <a:ext cx="42775" cy="55875"/>
            </a:xfrm>
            <a:custGeom>
              <a:rect b="b" l="l" r="r" t="t"/>
              <a:pathLst>
                <a:path extrusionOk="0" h="2235" w="1711">
                  <a:moveTo>
                    <a:pt x="92" y="0"/>
                  </a:moveTo>
                  <a:lnTo>
                    <a:pt x="69" y="23"/>
                  </a:lnTo>
                  <a:lnTo>
                    <a:pt x="23" y="46"/>
                  </a:lnTo>
                  <a:lnTo>
                    <a:pt x="1" y="69"/>
                  </a:lnTo>
                  <a:lnTo>
                    <a:pt x="1" y="114"/>
                  </a:lnTo>
                  <a:lnTo>
                    <a:pt x="23" y="160"/>
                  </a:lnTo>
                  <a:lnTo>
                    <a:pt x="46" y="183"/>
                  </a:lnTo>
                  <a:lnTo>
                    <a:pt x="69" y="205"/>
                  </a:lnTo>
                  <a:lnTo>
                    <a:pt x="1483" y="707"/>
                  </a:lnTo>
                  <a:lnTo>
                    <a:pt x="981" y="2098"/>
                  </a:lnTo>
                  <a:lnTo>
                    <a:pt x="981" y="2144"/>
                  </a:lnTo>
                  <a:lnTo>
                    <a:pt x="1004" y="2189"/>
                  </a:lnTo>
                  <a:lnTo>
                    <a:pt x="1027" y="2212"/>
                  </a:lnTo>
                  <a:lnTo>
                    <a:pt x="1050" y="2235"/>
                  </a:lnTo>
                  <a:lnTo>
                    <a:pt x="1095" y="2235"/>
                  </a:lnTo>
                  <a:lnTo>
                    <a:pt x="1141" y="2212"/>
                  </a:lnTo>
                  <a:lnTo>
                    <a:pt x="1186" y="2167"/>
                  </a:lnTo>
                  <a:lnTo>
                    <a:pt x="1711" y="661"/>
                  </a:lnTo>
                  <a:lnTo>
                    <a:pt x="1711" y="616"/>
                  </a:lnTo>
                  <a:lnTo>
                    <a:pt x="1711" y="593"/>
                  </a:lnTo>
                  <a:lnTo>
                    <a:pt x="1688" y="547"/>
                  </a:lnTo>
                  <a:lnTo>
                    <a:pt x="1642" y="525"/>
                  </a:lnTo>
                  <a:lnTo>
                    <a:pt x="137" y="23"/>
                  </a:lnTo>
                  <a:lnTo>
                    <a:pt x="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6" name="Google Shape;856;p30"/>
          <p:cNvSpPr/>
          <p:nvPr/>
        </p:nvSpPr>
        <p:spPr>
          <a:xfrm>
            <a:off x="710150" y="-17850"/>
            <a:ext cx="7720800" cy="4830900"/>
          </a:xfrm>
          <a:prstGeom prst="rect">
            <a:avLst/>
          </a:prstGeom>
          <a:solidFill>
            <a:srgbClr val="FFFFFF">
              <a:alpha val="899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30"/>
          <p:cNvSpPr txBox="1"/>
          <p:nvPr>
            <p:ph type="ctrTitle"/>
          </p:nvPr>
        </p:nvSpPr>
        <p:spPr>
          <a:xfrm>
            <a:off x="1277300" y="562250"/>
            <a:ext cx="6569100" cy="665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000"/>
              <a:buNone/>
              <a:defRPr sz="4000"/>
            </a:lvl1pPr>
            <a:lvl2pPr lvl="1" rtl="0" algn="ctr">
              <a:spcBef>
                <a:spcPts val="0"/>
              </a:spcBef>
              <a:spcAft>
                <a:spcPts val="0"/>
              </a:spcAft>
              <a:buClr>
                <a:schemeClr val="lt1"/>
              </a:buClr>
              <a:buSzPts val="2400"/>
              <a:buNone/>
              <a:defRPr sz="2400">
                <a:solidFill>
                  <a:schemeClr val="lt1"/>
                </a:solidFill>
              </a:defRPr>
            </a:lvl2pPr>
            <a:lvl3pPr lvl="2" rtl="0" algn="ctr">
              <a:spcBef>
                <a:spcPts val="0"/>
              </a:spcBef>
              <a:spcAft>
                <a:spcPts val="0"/>
              </a:spcAft>
              <a:buClr>
                <a:schemeClr val="lt1"/>
              </a:buClr>
              <a:buSzPts val="2400"/>
              <a:buNone/>
              <a:defRPr sz="2400">
                <a:solidFill>
                  <a:schemeClr val="lt1"/>
                </a:solidFill>
              </a:defRPr>
            </a:lvl3pPr>
            <a:lvl4pPr lvl="3" rtl="0" algn="ctr">
              <a:spcBef>
                <a:spcPts val="0"/>
              </a:spcBef>
              <a:spcAft>
                <a:spcPts val="0"/>
              </a:spcAft>
              <a:buClr>
                <a:schemeClr val="lt1"/>
              </a:buClr>
              <a:buSzPts val="2400"/>
              <a:buNone/>
              <a:defRPr sz="2400">
                <a:solidFill>
                  <a:schemeClr val="lt1"/>
                </a:solidFill>
              </a:defRPr>
            </a:lvl4pPr>
            <a:lvl5pPr lvl="4" rtl="0" algn="ctr">
              <a:spcBef>
                <a:spcPts val="0"/>
              </a:spcBef>
              <a:spcAft>
                <a:spcPts val="0"/>
              </a:spcAft>
              <a:buClr>
                <a:schemeClr val="lt1"/>
              </a:buClr>
              <a:buSzPts val="2400"/>
              <a:buNone/>
              <a:defRPr sz="2400">
                <a:solidFill>
                  <a:schemeClr val="lt1"/>
                </a:solidFill>
              </a:defRPr>
            </a:lvl5pPr>
            <a:lvl6pPr lvl="5" rtl="0" algn="ctr">
              <a:spcBef>
                <a:spcPts val="0"/>
              </a:spcBef>
              <a:spcAft>
                <a:spcPts val="0"/>
              </a:spcAft>
              <a:buClr>
                <a:schemeClr val="lt1"/>
              </a:buClr>
              <a:buSzPts val="2400"/>
              <a:buNone/>
              <a:defRPr sz="2400">
                <a:solidFill>
                  <a:schemeClr val="lt1"/>
                </a:solidFill>
              </a:defRPr>
            </a:lvl6pPr>
            <a:lvl7pPr lvl="6" rtl="0" algn="ctr">
              <a:spcBef>
                <a:spcPts val="0"/>
              </a:spcBef>
              <a:spcAft>
                <a:spcPts val="0"/>
              </a:spcAft>
              <a:buClr>
                <a:schemeClr val="lt1"/>
              </a:buClr>
              <a:buSzPts val="2400"/>
              <a:buNone/>
              <a:defRPr sz="2400">
                <a:solidFill>
                  <a:schemeClr val="lt1"/>
                </a:solidFill>
              </a:defRPr>
            </a:lvl7pPr>
            <a:lvl8pPr lvl="7" rtl="0" algn="ctr">
              <a:spcBef>
                <a:spcPts val="0"/>
              </a:spcBef>
              <a:spcAft>
                <a:spcPts val="0"/>
              </a:spcAft>
              <a:buClr>
                <a:schemeClr val="lt1"/>
              </a:buClr>
              <a:buSzPts val="2400"/>
              <a:buNone/>
              <a:defRPr sz="2400">
                <a:solidFill>
                  <a:schemeClr val="lt1"/>
                </a:solidFill>
              </a:defRPr>
            </a:lvl8pPr>
            <a:lvl9pPr lvl="8" rtl="0" algn="ctr">
              <a:spcBef>
                <a:spcPts val="0"/>
              </a:spcBef>
              <a:spcAft>
                <a:spcPts val="0"/>
              </a:spcAft>
              <a:buClr>
                <a:schemeClr val="lt1"/>
              </a:buClr>
              <a:buSzPts val="2400"/>
              <a:buNone/>
              <a:defRPr sz="2400">
                <a:solidFill>
                  <a:schemeClr val="lt1"/>
                </a:solidFill>
              </a:defRPr>
            </a:lvl9pPr>
          </a:lstStyle>
          <a:p/>
        </p:txBody>
      </p:sp>
      <p:sp>
        <p:nvSpPr>
          <p:cNvPr id="858" name="Google Shape;858;p30"/>
          <p:cNvSpPr txBox="1"/>
          <p:nvPr>
            <p:ph idx="2" type="ctrTitle"/>
          </p:nvPr>
        </p:nvSpPr>
        <p:spPr>
          <a:xfrm>
            <a:off x="1068688" y="3492650"/>
            <a:ext cx="1901100" cy="273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466269"/>
              </a:buClr>
              <a:buSzPts val="1800"/>
              <a:buNone/>
              <a:defRPr sz="2600"/>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859" name="Google Shape;859;p30"/>
          <p:cNvSpPr txBox="1"/>
          <p:nvPr>
            <p:ph idx="1" type="subTitle"/>
          </p:nvPr>
        </p:nvSpPr>
        <p:spPr>
          <a:xfrm>
            <a:off x="870700" y="3766450"/>
            <a:ext cx="2297100" cy="607200"/>
          </a:xfrm>
          <a:prstGeom prst="rect">
            <a:avLst/>
          </a:prstGeom>
        </p:spPr>
        <p:txBody>
          <a:bodyPr anchorCtr="0" anchor="ctr" bIns="91425" lIns="91425" spcFirstLastPara="1" rIns="91425" wrap="square" tIns="91425">
            <a:noAutofit/>
          </a:bodyPr>
          <a:lstStyle>
            <a:lvl1pPr lvl="0" rtl="0" algn="ctr">
              <a:lnSpc>
                <a:spcPct val="100000"/>
              </a:lnSpc>
              <a:spcBef>
                <a:spcPts val="600"/>
              </a:spcBef>
              <a:spcAft>
                <a:spcPts val="0"/>
              </a:spcAft>
              <a:buNone/>
              <a:defRPr sz="1600"/>
            </a:lvl1pPr>
            <a:lvl2pPr lvl="1" rtl="0" algn="ctr">
              <a:lnSpc>
                <a:spcPct val="100000"/>
              </a:lnSpc>
              <a:spcBef>
                <a:spcPts val="600"/>
              </a:spcBef>
              <a:spcAft>
                <a:spcPts val="0"/>
              </a:spcAft>
              <a:buNone/>
              <a:defRPr sz="1600"/>
            </a:lvl2pPr>
            <a:lvl3pPr lvl="2" rtl="0" algn="ctr">
              <a:lnSpc>
                <a:spcPct val="100000"/>
              </a:lnSpc>
              <a:spcBef>
                <a:spcPts val="600"/>
              </a:spcBef>
              <a:spcAft>
                <a:spcPts val="0"/>
              </a:spcAft>
              <a:buNone/>
              <a:defRPr sz="1600"/>
            </a:lvl3pPr>
            <a:lvl4pPr lvl="3" rtl="0" algn="ctr">
              <a:lnSpc>
                <a:spcPct val="100000"/>
              </a:lnSpc>
              <a:spcBef>
                <a:spcPts val="600"/>
              </a:spcBef>
              <a:spcAft>
                <a:spcPts val="0"/>
              </a:spcAft>
              <a:buNone/>
              <a:defRPr sz="1600"/>
            </a:lvl4pPr>
            <a:lvl5pPr lvl="4" rtl="0" algn="ctr">
              <a:lnSpc>
                <a:spcPct val="100000"/>
              </a:lnSpc>
              <a:spcBef>
                <a:spcPts val="600"/>
              </a:spcBef>
              <a:spcAft>
                <a:spcPts val="0"/>
              </a:spcAft>
              <a:buNone/>
              <a:defRPr sz="1600"/>
            </a:lvl5pPr>
            <a:lvl6pPr lvl="5" rtl="0" algn="ctr">
              <a:lnSpc>
                <a:spcPct val="100000"/>
              </a:lnSpc>
              <a:spcBef>
                <a:spcPts val="600"/>
              </a:spcBef>
              <a:spcAft>
                <a:spcPts val="0"/>
              </a:spcAft>
              <a:buNone/>
              <a:defRPr sz="1600"/>
            </a:lvl6pPr>
            <a:lvl7pPr lvl="6" rtl="0" algn="ctr">
              <a:lnSpc>
                <a:spcPct val="100000"/>
              </a:lnSpc>
              <a:spcBef>
                <a:spcPts val="600"/>
              </a:spcBef>
              <a:spcAft>
                <a:spcPts val="0"/>
              </a:spcAft>
              <a:buNone/>
              <a:defRPr sz="1600"/>
            </a:lvl7pPr>
            <a:lvl8pPr lvl="7" rtl="0" algn="ctr">
              <a:lnSpc>
                <a:spcPct val="100000"/>
              </a:lnSpc>
              <a:spcBef>
                <a:spcPts val="600"/>
              </a:spcBef>
              <a:spcAft>
                <a:spcPts val="0"/>
              </a:spcAft>
              <a:buNone/>
              <a:defRPr sz="1600"/>
            </a:lvl8pPr>
            <a:lvl9pPr lvl="8" rtl="0" algn="ctr">
              <a:lnSpc>
                <a:spcPct val="100000"/>
              </a:lnSpc>
              <a:spcBef>
                <a:spcPts val="600"/>
              </a:spcBef>
              <a:spcAft>
                <a:spcPts val="0"/>
              </a:spcAft>
              <a:buNone/>
              <a:defRPr sz="1600"/>
            </a:lvl9pPr>
          </a:lstStyle>
          <a:p/>
        </p:txBody>
      </p:sp>
      <p:sp>
        <p:nvSpPr>
          <p:cNvPr id="860" name="Google Shape;860;p30"/>
          <p:cNvSpPr txBox="1"/>
          <p:nvPr>
            <p:ph idx="3" type="ctrTitle"/>
          </p:nvPr>
        </p:nvSpPr>
        <p:spPr>
          <a:xfrm>
            <a:off x="3619494" y="2127075"/>
            <a:ext cx="1901100" cy="273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466269"/>
              </a:buClr>
              <a:buSzPts val="1800"/>
              <a:buNone/>
              <a:defRPr sz="2600"/>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861" name="Google Shape;861;p30"/>
          <p:cNvSpPr txBox="1"/>
          <p:nvPr>
            <p:ph idx="4" type="subTitle"/>
          </p:nvPr>
        </p:nvSpPr>
        <p:spPr>
          <a:xfrm>
            <a:off x="3421450" y="2400875"/>
            <a:ext cx="2297100" cy="564600"/>
          </a:xfrm>
          <a:prstGeom prst="rect">
            <a:avLst/>
          </a:prstGeom>
        </p:spPr>
        <p:txBody>
          <a:bodyPr anchorCtr="0" anchor="ctr" bIns="91425" lIns="91425" spcFirstLastPara="1" rIns="91425" wrap="square" tIns="91425">
            <a:noAutofit/>
          </a:bodyPr>
          <a:lstStyle>
            <a:lvl1pPr lvl="0" rtl="0" algn="ctr">
              <a:lnSpc>
                <a:spcPct val="100000"/>
              </a:lnSpc>
              <a:spcBef>
                <a:spcPts val="600"/>
              </a:spcBef>
              <a:spcAft>
                <a:spcPts val="0"/>
              </a:spcAft>
              <a:buNone/>
              <a:defRPr sz="1600"/>
            </a:lvl1pPr>
            <a:lvl2pPr lvl="1" rtl="0" algn="ctr">
              <a:lnSpc>
                <a:spcPct val="100000"/>
              </a:lnSpc>
              <a:spcBef>
                <a:spcPts val="600"/>
              </a:spcBef>
              <a:spcAft>
                <a:spcPts val="0"/>
              </a:spcAft>
              <a:buNone/>
              <a:defRPr sz="1600"/>
            </a:lvl2pPr>
            <a:lvl3pPr lvl="2" rtl="0" algn="ctr">
              <a:lnSpc>
                <a:spcPct val="100000"/>
              </a:lnSpc>
              <a:spcBef>
                <a:spcPts val="600"/>
              </a:spcBef>
              <a:spcAft>
                <a:spcPts val="0"/>
              </a:spcAft>
              <a:buNone/>
              <a:defRPr sz="1600"/>
            </a:lvl3pPr>
            <a:lvl4pPr lvl="3" rtl="0" algn="ctr">
              <a:lnSpc>
                <a:spcPct val="100000"/>
              </a:lnSpc>
              <a:spcBef>
                <a:spcPts val="600"/>
              </a:spcBef>
              <a:spcAft>
                <a:spcPts val="0"/>
              </a:spcAft>
              <a:buNone/>
              <a:defRPr sz="1600"/>
            </a:lvl4pPr>
            <a:lvl5pPr lvl="4" rtl="0" algn="ctr">
              <a:lnSpc>
                <a:spcPct val="100000"/>
              </a:lnSpc>
              <a:spcBef>
                <a:spcPts val="600"/>
              </a:spcBef>
              <a:spcAft>
                <a:spcPts val="0"/>
              </a:spcAft>
              <a:buNone/>
              <a:defRPr sz="1600"/>
            </a:lvl5pPr>
            <a:lvl6pPr lvl="5" rtl="0" algn="ctr">
              <a:lnSpc>
                <a:spcPct val="100000"/>
              </a:lnSpc>
              <a:spcBef>
                <a:spcPts val="600"/>
              </a:spcBef>
              <a:spcAft>
                <a:spcPts val="0"/>
              </a:spcAft>
              <a:buNone/>
              <a:defRPr sz="1600"/>
            </a:lvl6pPr>
            <a:lvl7pPr lvl="6" rtl="0" algn="ctr">
              <a:lnSpc>
                <a:spcPct val="100000"/>
              </a:lnSpc>
              <a:spcBef>
                <a:spcPts val="600"/>
              </a:spcBef>
              <a:spcAft>
                <a:spcPts val="0"/>
              </a:spcAft>
              <a:buNone/>
              <a:defRPr sz="1600"/>
            </a:lvl7pPr>
            <a:lvl8pPr lvl="7" rtl="0" algn="ctr">
              <a:lnSpc>
                <a:spcPct val="100000"/>
              </a:lnSpc>
              <a:spcBef>
                <a:spcPts val="600"/>
              </a:spcBef>
              <a:spcAft>
                <a:spcPts val="0"/>
              </a:spcAft>
              <a:buNone/>
              <a:defRPr sz="1600"/>
            </a:lvl8pPr>
            <a:lvl9pPr lvl="8" rtl="0" algn="ctr">
              <a:lnSpc>
                <a:spcPct val="100000"/>
              </a:lnSpc>
              <a:spcBef>
                <a:spcPts val="600"/>
              </a:spcBef>
              <a:spcAft>
                <a:spcPts val="0"/>
              </a:spcAft>
              <a:buNone/>
              <a:defRPr sz="1600"/>
            </a:lvl9pPr>
          </a:lstStyle>
          <a:p/>
        </p:txBody>
      </p:sp>
      <p:sp>
        <p:nvSpPr>
          <p:cNvPr id="862" name="Google Shape;862;p30"/>
          <p:cNvSpPr txBox="1"/>
          <p:nvPr>
            <p:ph idx="5" type="ctrTitle"/>
          </p:nvPr>
        </p:nvSpPr>
        <p:spPr>
          <a:xfrm>
            <a:off x="6174225" y="3492650"/>
            <a:ext cx="1901100" cy="273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466269"/>
              </a:buClr>
              <a:buSzPts val="1800"/>
              <a:buNone/>
              <a:defRPr sz="2600"/>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863" name="Google Shape;863;p30"/>
          <p:cNvSpPr txBox="1"/>
          <p:nvPr>
            <p:ph idx="6" type="subTitle"/>
          </p:nvPr>
        </p:nvSpPr>
        <p:spPr>
          <a:xfrm>
            <a:off x="5976225" y="3766450"/>
            <a:ext cx="2297100" cy="607200"/>
          </a:xfrm>
          <a:prstGeom prst="rect">
            <a:avLst/>
          </a:prstGeom>
        </p:spPr>
        <p:txBody>
          <a:bodyPr anchorCtr="0" anchor="ctr" bIns="91425" lIns="91425" spcFirstLastPara="1" rIns="91425" wrap="square" tIns="91425">
            <a:noAutofit/>
          </a:bodyPr>
          <a:lstStyle>
            <a:lvl1pPr lvl="0" rtl="0" algn="ctr">
              <a:lnSpc>
                <a:spcPct val="100000"/>
              </a:lnSpc>
              <a:spcBef>
                <a:spcPts val="600"/>
              </a:spcBef>
              <a:spcAft>
                <a:spcPts val="0"/>
              </a:spcAft>
              <a:buNone/>
              <a:defRPr sz="1600"/>
            </a:lvl1pPr>
            <a:lvl2pPr lvl="1" rtl="0" algn="ctr">
              <a:lnSpc>
                <a:spcPct val="100000"/>
              </a:lnSpc>
              <a:spcBef>
                <a:spcPts val="600"/>
              </a:spcBef>
              <a:spcAft>
                <a:spcPts val="0"/>
              </a:spcAft>
              <a:buNone/>
              <a:defRPr sz="1600"/>
            </a:lvl2pPr>
            <a:lvl3pPr lvl="2" rtl="0" algn="ctr">
              <a:lnSpc>
                <a:spcPct val="100000"/>
              </a:lnSpc>
              <a:spcBef>
                <a:spcPts val="600"/>
              </a:spcBef>
              <a:spcAft>
                <a:spcPts val="0"/>
              </a:spcAft>
              <a:buNone/>
              <a:defRPr sz="1600"/>
            </a:lvl3pPr>
            <a:lvl4pPr lvl="3" rtl="0" algn="ctr">
              <a:lnSpc>
                <a:spcPct val="100000"/>
              </a:lnSpc>
              <a:spcBef>
                <a:spcPts val="600"/>
              </a:spcBef>
              <a:spcAft>
                <a:spcPts val="0"/>
              </a:spcAft>
              <a:buNone/>
              <a:defRPr sz="1600"/>
            </a:lvl4pPr>
            <a:lvl5pPr lvl="4" rtl="0" algn="ctr">
              <a:lnSpc>
                <a:spcPct val="100000"/>
              </a:lnSpc>
              <a:spcBef>
                <a:spcPts val="600"/>
              </a:spcBef>
              <a:spcAft>
                <a:spcPts val="0"/>
              </a:spcAft>
              <a:buNone/>
              <a:defRPr sz="1600"/>
            </a:lvl5pPr>
            <a:lvl6pPr lvl="5" rtl="0" algn="ctr">
              <a:lnSpc>
                <a:spcPct val="100000"/>
              </a:lnSpc>
              <a:spcBef>
                <a:spcPts val="600"/>
              </a:spcBef>
              <a:spcAft>
                <a:spcPts val="0"/>
              </a:spcAft>
              <a:buNone/>
              <a:defRPr sz="1600"/>
            </a:lvl6pPr>
            <a:lvl7pPr lvl="6" rtl="0" algn="ctr">
              <a:lnSpc>
                <a:spcPct val="100000"/>
              </a:lnSpc>
              <a:spcBef>
                <a:spcPts val="600"/>
              </a:spcBef>
              <a:spcAft>
                <a:spcPts val="0"/>
              </a:spcAft>
              <a:buNone/>
              <a:defRPr sz="1600"/>
            </a:lvl7pPr>
            <a:lvl8pPr lvl="7" rtl="0" algn="ctr">
              <a:lnSpc>
                <a:spcPct val="100000"/>
              </a:lnSpc>
              <a:spcBef>
                <a:spcPts val="600"/>
              </a:spcBef>
              <a:spcAft>
                <a:spcPts val="0"/>
              </a:spcAft>
              <a:buNone/>
              <a:defRPr sz="1600"/>
            </a:lvl8pPr>
            <a:lvl9pPr lvl="8" rtl="0" algn="ctr">
              <a:lnSpc>
                <a:spcPct val="100000"/>
              </a:lnSpc>
              <a:spcBef>
                <a:spcPts val="600"/>
              </a:spcBef>
              <a:spcAft>
                <a:spcPts val="0"/>
              </a:spcAft>
              <a:buNone/>
              <a:defRPr sz="1600"/>
            </a:lvl9pPr>
          </a:lstStyle>
          <a:p/>
        </p:txBody>
      </p:sp>
      <p:sp>
        <p:nvSpPr>
          <p:cNvPr id="864" name="Google Shape;864;p30"/>
          <p:cNvSpPr txBox="1"/>
          <p:nvPr>
            <p:ph idx="7" type="ctrTitle"/>
          </p:nvPr>
        </p:nvSpPr>
        <p:spPr>
          <a:xfrm>
            <a:off x="1068719" y="2127075"/>
            <a:ext cx="1901100" cy="273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466269"/>
              </a:buClr>
              <a:buSzPts val="1800"/>
              <a:buNone/>
              <a:defRPr sz="2600"/>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865" name="Google Shape;865;p30"/>
          <p:cNvSpPr txBox="1"/>
          <p:nvPr>
            <p:ph idx="8" type="subTitle"/>
          </p:nvPr>
        </p:nvSpPr>
        <p:spPr>
          <a:xfrm>
            <a:off x="870675" y="2400875"/>
            <a:ext cx="2297100" cy="564600"/>
          </a:xfrm>
          <a:prstGeom prst="rect">
            <a:avLst/>
          </a:prstGeom>
        </p:spPr>
        <p:txBody>
          <a:bodyPr anchorCtr="0" anchor="ctr" bIns="91425" lIns="91425" spcFirstLastPara="1" rIns="91425" wrap="square" tIns="91425">
            <a:noAutofit/>
          </a:bodyPr>
          <a:lstStyle>
            <a:lvl1pPr lvl="0" rtl="0" algn="ctr">
              <a:lnSpc>
                <a:spcPct val="100000"/>
              </a:lnSpc>
              <a:spcBef>
                <a:spcPts val="600"/>
              </a:spcBef>
              <a:spcAft>
                <a:spcPts val="0"/>
              </a:spcAft>
              <a:buNone/>
              <a:defRPr sz="1600"/>
            </a:lvl1pPr>
            <a:lvl2pPr lvl="1" rtl="0" algn="ctr">
              <a:lnSpc>
                <a:spcPct val="100000"/>
              </a:lnSpc>
              <a:spcBef>
                <a:spcPts val="600"/>
              </a:spcBef>
              <a:spcAft>
                <a:spcPts val="0"/>
              </a:spcAft>
              <a:buNone/>
              <a:defRPr sz="1600"/>
            </a:lvl2pPr>
            <a:lvl3pPr lvl="2" rtl="0" algn="ctr">
              <a:lnSpc>
                <a:spcPct val="100000"/>
              </a:lnSpc>
              <a:spcBef>
                <a:spcPts val="600"/>
              </a:spcBef>
              <a:spcAft>
                <a:spcPts val="0"/>
              </a:spcAft>
              <a:buNone/>
              <a:defRPr sz="1600"/>
            </a:lvl3pPr>
            <a:lvl4pPr lvl="3" rtl="0" algn="ctr">
              <a:lnSpc>
                <a:spcPct val="100000"/>
              </a:lnSpc>
              <a:spcBef>
                <a:spcPts val="600"/>
              </a:spcBef>
              <a:spcAft>
                <a:spcPts val="0"/>
              </a:spcAft>
              <a:buNone/>
              <a:defRPr sz="1600"/>
            </a:lvl4pPr>
            <a:lvl5pPr lvl="4" rtl="0" algn="ctr">
              <a:lnSpc>
                <a:spcPct val="100000"/>
              </a:lnSpc>
              <a:spcBef>
                <a:spcPts val="600"/>
              </a:spcBef>
              <a:spcAft>
                <a:spcPts val="0"/>
              </a:spcAft>
              <a:buNone/>
              <a:defRPr sz="1600"/>
            </a:lvl5pPr>
            <a:lvl6pPr lvl="5" rtl="0" algn="ctr">
              <a:lnSpc>
                <a:spcPct val="100000"/>
              </a:lnSpc>
              <a:spcBef>
                <a:spcPts val="600"/>
              </a:spcBef>
              <a:spcAft>
                <a:spcPts val="0"/>
              </a:spcAft>
              <a:buNone/>
              <a:defRPr sz="1600"/>
            </a:lvl6pPr>
            <a:lvl7pPr lvl="6" rtl="0" algn="ctr">
              <a:lnSpc>
                <a:spcPct val="100000"/>
              </a:lnSpc>
              <a:spcBef>
                <a:spcPts val="600"/>
              </a:spcBef>
              <a:spcAft>
                <a:spcPts val="0"/>
              </a:spcAft>
              <a:buNone/>
              <a:defRPr sz="1600"/>
            </a:lvl7pPr>
            <a:lvl8pPr lvl="7" rtl="0" algn="ctr">
              <a:lnSpc>
                <a:spcPct val="100000"/>
              </a:lnSpc>
              <a:spcBef>
                <a:spcPts val="600"/>
              </a:spcBef>
              <a:spcAft>
                <a:spcPts val="0"/>
              </a:spcAft>
              <a:buNone/>
              <a:defRPr sz="1600"/>
            </a:lvl8pPr>
            <a:lvl9pPr lvl="8" rtl="0" algn="ctr">
              <a:lnSpc>
                <a:spcPct val="100000"/>
              </a:lnSpc>
              <a:spcBef>
                <a:spcPts val="600"/>
              </a:spcBef>
              <a:spcAft>
                <a:spcPts val="0"/>
              </a:spcAft>
              <a:buNone/>
              <a:defRPr sz="1600"/>
            </a:lvl9pPr>
          </a:lstStyle>
          <a:p/>
        </p:txBody>
      </p:sp>
      <p:sp>
        <p:nvSpPr>
          <p:cNvPr id="866" name="Google Shape;866;p30"/>
          <p:cNvSpPr txBox="1"/>
          <p:nvPr>
            <p:ph idx="9" type="ctrTitle"/>
          </p:nvPr>
        </p:nvSpPr>
        <p:spPr>
          <a:xfrm>
            <a:off x="3621450" y="3492650"/>
            <a:ext cx="1901100" cy="273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466269"/>
              </a:buClr>
              <a:buSzPts val="1800"/>
              <a:buNone/>
              <a:defRPr sz="2600"/>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867" name="Google Shape;867;p30"/>
          <p:cNvSpPr txBox="1"/>
          <p:nvPr>
            <p:ph idx="13" type="subTitle"/>
          </p:nvPr>
        </p:nvSpPr>
        <p:spPr>
          <a:xfrm>
            <a:off x="3423462" y="3766450"/>
            <a:ext cx="2297100" cy="607200"/>
          </a:xfrm>
          <a:prstGeom prst="rect">
            <a:avLst/>
          </a:prstGeom>
        </p:spPr>
        <p:txBody>
          <a:bodyPr anchorCtr="0" anchor="ctr" bIns="91425" lIns="91425" spcFirstLastPara="1" rIns="91425" wrap="square" tIns="91425">
            <a:noAutofit/>
          </a:bodyPr>
          <a:lstStyle>
            <a:lvl1pPr lvl="0" rtl="0" algn="ctr">
              <a:lnSpc>
                <a:spcPct val="100000"/>
              </a:lnSpc>
              <a:spcBef>
                <a:spcPts val="600"/>
              </a:spcBef>
              <a:spcAft>
                <a:spcPts val="0"/>
              </a:spcAft>
              <a:buNone/>
              <a:defRPr sz="1600"/>
            </a:lvl1pPr>
            <a:lvl2pPr lvl="1" rtl="0" algn="ctr">
              <a:lnSpc>
                <a:spcPct val="100000"/>
              </a:lnSpc>
              <a:spcBef>
                <a:spcPts val="600"/>
              </a:spcBef>
              <a:spcAft>
                <a:spcPts val="0"/>
              </a:spcAft>
              <a:buNone/>
              <a:defRPr sz="1600"/>
            </a:lvl2pPr>
            <a:lvl3pPr lvl="2" rtl="0" algn="ctr">
              <a:lnSpc>
                <a:spcPct val="100000"/>
              </a:lnSpc>
              <a:spcBef>
                <a:spcPts val="600"/>
              </a:spcBef>
              <a:spcAft>
                <a:spcPts val="0"/>
              </a:spcAft>
              <a:buNone/>
              <a:defRPr sz="1600"/>
            </a:lvl3pPr>
            <a:lvl4pPr lvl="3" rtl="0" algn="ctr">
              <a:lnSpc>
                <a:spcPct val="100000"/>
              </a:lnSpc>
              <a:spcBef>
                <a:spcPts val="600"/>
              </a:spcBef>
              <a:spcAft>
                <a:spcPts val="0"/>
              </a:spcAft>
              <a:buNone/>
              <a:defRPr sz="1600"/>
            </a:lvl4pPr>
            <a:lvl5pPr lvl="4" rtl="0" algn="ctr">
              <a:lnSpc>
                <a:spcPct val="100000"/>
              </a:lnSpc>
              <a:spcBef>
                <a:spcPts val="600"/>
              </a:spcBef>
              <a:spcAft>
                <a:spcPts val="0"/>
              </a:spcAft>
              <a:buNone/>
              <a:defRPr sz="1600"/>
            </a:lvl5pPr>
            <a:lvl6pPr lvl="5" rtl="0" algn="ctr">
              <a:lnSpc>
                <a:spcPct val="100000"/>
              </a:lnSpc>
              <a:spcBef>
                <a:spcPts val="600"/>
              </a:spcBef>
              <a:spcAft>
                <a:spcPts val="0"/>
              </a:spcAft>
              <a:buNone/>
              <a:defRPr sz="1600"/>
            </a:lvl6pPr>
            <a:lvl7pPr lvl="6" rtl="0" algn="ctr">
              <a:lnSpc>
                <a:spcPct val="100000"/>
              </a:lnSpc>
              <a:spcBef>
                <a:spcPts val="600"/>
              </a:spcBef>
              <a:spcAft>
                <a:spcPts val="0"/>
              </a:spcAft>
              <a:buNone/>
              <a:defRPr sz="1600"/>
            </a:lvl7pPr>
            <a:lvl8pPr lvl="7" rtl="0" algn="ctr">
              <a:lnSpc>
                <a:spcPct val="100000"/>
              </a:lnSpc>
              <a:spcBef>
                <a:spcPts val="600"/>
              </a:spcBef>
              <a:spcAft>
                <a:spcPts val="0"/>
              </a:spcAft>
              <a:buNone/>
              <a:defRPr sz="1600"/>
            </a:lvl8pPr>
            <a:lvl9pPr lvl="8" rtl="0" algn="ctr">
              <a:lnSpc>
                <a:spcPct val="100000"/>
              </a:lnSpc>
              <a:spcBef>
                <a:spcPts val="600"/>
              </a:spcBef>
              <a:spcAft>
                <a:spcPts val="0"/>
              </a:spcAft>
              <a:buNone/>
              <a:defRPr sz="1600"/>
            </a:lvl9pPr>
          </a:lstStyle>
          <a:p/>
        </p:txBody>
      </p:sp>
      <p:sp>
        <p:nvSpPr>
          <p:cNvPr id="868" name="Google Shape;868;p30"/>
          <p:cNvSpPr txBox="1"/>
          <p:nvPr>
            <p:ph idx="14" type="ctrTitle"/>
          </p:nvPr>
        </p:nvSpPr>
        <p:spPr>
          <a:xfrm>
            <a:off x="6170269" y="2127075"/>
            <a:ext cx="1901100" cy="273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466269"/>
              </a:buClr>
              <a:buSzPts val="1800"/>
              <a:buNone/>
              <a:defRPr sz="2600"/>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869" name="Google Shape;869;p30"/>
          <p:cNvSpPr txBox="1"/>
          <p:nvPr>
            <p:ph idx="15" type="subTitle"/>
          </p:nvPr>
        </p:nvSpPr>
        <p:spPr>
          <a:xfrm>
            <a:off x="5972225" y="2400875"/>
            <a:ext cx="2297100" cy="564600"/>
          </a:xfrm>
          <a:prstGeom prst="rect">
            <a:avLst/>
          </a:prstGeom>
        </p:spPr>
        <p:txBody>
          <a:bodyPr anchorCtr="0" anchor="ctr" bIns="91425" lIns="91425" spcFirstLastPara="1" rIns="91425" wrap="square" tIns="91425">
            <a:noAutofit/>
          </a:bodyPr>
          <a:lstStyle>
            <a:lvl1pPr lvl="0" rtl="0" algn="ctr">
              <a:lnSpc>
                <a:spcPct val="100000"/>
              </a:lnSpc>
              <a:spcBef>
                <a:spcPts val="600"/>
              </a:spcBef>
              <a:spcAft>
                <a:spcPts val="0"/>
              </a:spcAft>
              <a:buNone/>
              <a:defRPr sz="1600"/>
            </a:lvl1pPr>
            <a:lvl2pPr lvl="1" rtl="0" algn="ctr">
              <a:lnSpc>
                <a:spcPct val="100000"/>
              </a:lnSpc>
              <a:spcBef>
                <a:spcPts val="600"/>
              </a:spcBef>
              <a:spcAft>
                <a:spcPts val="0"/>
              </a:spcAft>
              <a:buNone/>
              <a:defRPr sz="1600"/>
            </a:lvl2pPr>
            <a:lvl3pPr lvl="2" rtl="0" algn="ctr">
              <a:lnSpc>
                <a:spcPct val="100000"/>
              </a:lnSpc>
              <a:spcBef>
                <a:spcPts val="600"/>
              </a:spcBef>
              <a:spcAft>
                <a:spcPts val="0"/>
              </a:spcAft>
              <a:buNone/>
              <a:defRPr sz="1600"/>
            </a:lvl3pPr>
            <a:lvl4pPr lvl="3" rtl="0" algn="ctr">
              <a:lnSpc>
                <a:spcPct val="100000"/>
              </a:lnSpc>
              <a:spcBef>
                <a:spcPts val="600"/>
              </a:spcBef>
              <a:spcAft>
                <a:spcPts val="0"/>
              </a:spcAft>
              <a:buNone/>
              <a:defRPr sz="1600"/>
            </a:lvl4pPr>
            <a:lvl5pPr lvl="4" rtl="0" algn="ctr">
              <a:lnSpc>
                <a:spcPct val="100000"/>
              </a:lnSpc>
              <a:spcBef>
                <a:spcPts val="600"/>
              </a:spcBef>
              <a:spcAft>
                <a:spcPts val="0"/>
              </a:spcAft>
              <a:buNone/>
              <a:defRPr sz="1600"/>
            </a:lvl5pPr>
            <a:lvl6pPr lvl="5" rtl="0" algn="ctr">
              <a:lnSpc>
                <a:spcPct val="100000"/>
              </a:lnSpc>
              <a:spcBef>
                <a:spcPts val="600"/>
              </a:spcBef>
              <a:spcAft>
                <a:spcPts val="0"/>
              </a:spcAft>
              <a:buNone/>
              <a:defRPr sz="1600"/>
            </a:lvl6pPr>
            <a:lvl7pPr lvl="6" rtl="0" algn="ctr">
              <a:lnSpc>
                <a:spcPct val="100000"/>
              </a:lnSpc>
              <a:spcBef>
                <a:spcPts val="600"/>
              </a:spcBef>
              <a:spcAft>
                <a:spcPts val="0"/>
              </a:spcAft>
              <a:buNone/>
              <a:defRPr sz="1600"/>
            </a:lvl7pPr>
            <a:lvl8pPr lvl="7" rtl="0" algn="ctr">
              <a:lnSpc>
                <a:spcPct val="100000"/>
              </a:lnSpc>
              <a:spcBef>
                <a:spcPts val="600"/>
              </a:spcBef>
              <a:spcAft>
                <a:spcPts val="0"/>
              </a:spcAft>
              <a:buNone/>
              <a:defRPr sz="1600"/>
            </a:lvl8pPr>
            <a:lvl9pPr lvl="8" rtl="0" algn="ctr">
              <a:lnSpc>
                <a:spcPct val="100000"/>
              </a:lnSpc>
              <a:spcBef>
                <a:spcPts val="600"/>
              </a:spcBef>
              <a:spcAft>
                <a:spcPts val="0"/>
              </a:spcAft>
              <a:buNone/>
              <a:defRPr sz="1600"/>
            </a:lvl9pPr>
          </a:lstStyle>
          <a:p/>
        </p:txBody>
      </p:sp>
      <p:grpSp>
        <p:nvGrpSpPr>
          <p:cNvPr id="870" name="Google Shape;870;p30"/>
          <p:cNvGrpSpPr/>
          <p:nvPr/>
        </p:nvGrpSpPr>
        <p:grpSpPr>
          <a:xfrm>
            <a:off x="76234" y="4812919"/>
            <a:ext cx="276934" cy="260862"/>
            <a:chOff x="5621097" y="1500761"/>
            <a:chExt cx="371424" cy="355446"/>
          </a:xfrm>
        </p:grpSpPr>
        <p:sp>
          <p:nvSpPr>
            <p:cNvPr id="871" name="Google Shape;871;p30"/>
            <p:cNvSpPr/>
            <p:nvPr/>
          </p:nvSpPr>
          <p:spPr>
            <a:xfrm>
              <a:off x="5621097" y="1539721"/>
              <a:ext cx="324061" cy="316486"/>
            </a:xfrm>
            <a:custGeom>
              <a:rect b="b" l="l" r="r" t="t"/>
              <a:pathLst>
                <a:path extrusionOk="0" h="9943" w="10181">
                  <a:moveTo>
                    <a:pt x="8811" y="0"/>
                  </a:moveTo>
                  <a:cubicBezTo>
                    <a:pt x="8454" y="0"/>
                    <a:pt x="8109" y="143"/>
                    <a:pt x="7847" y="393"/>
                  </a:cubicBezTo>
                  <a:lnTo>
                    <a:pt x="6906" y="1334"/>
                  </a:lnTo>
                  <a:cubicBezTo>
                    <a:pt x="6835" y="1405"/>
                    <a:pt x="6835" y="1512"/>
                    <a:pt x="6906" y="1584"/>
                  </a:cubicBezTo>
                  <a:cubicBezTo>
                    <a:pt x="6942" y="1620"/>
                    <a:pt x="6986" y="1637"/>
                    <a:pt x="7031" y="1637"/>
                  </a:cubicBezTo>
                  <a:cubicBezTo>
                    <a:pt x="7076" y="1637"/>
                    <a:pt x="7120" y="1620"/>
                    <a:pt x="7156" y="1584"/>
                  </a:cubicBezTo>
                  <a:lnTo>
                    <a:pt x="8097" y="643"/>
                  </a:lnTo>
                  <a:cubicBezTo>
                    <a:pt x="8287" y="453"/>
                    <a:pt x="8549" y="346"/>
                    <a:pt x="8811" y="346"/>
                  </a:cubicBezTo>
                  <a:cubicBezTo>
                    <a:pt x="9085" y="346"/>
                    <a:pt x="9335" y="453"/>
                    <a:pt x="9525" y="643"/>
                  </a:cubicBezTo>
                  <a:cubicBezTo>
                    <a:pt x="9716" y="846"/>
                    <a:pt x="9823" y="1096"/>
                    <a:pt x="9823" y="1358"/>
                  </a:cubicBezTo>
                  <a:cubicBezTo>
                    <a:pt x="9823" y="1631"/>
                    <a:pt x="9716" y="1882"/>
                    <a:pt x="9525" y="2084"/>
                  </a:cubicBezTo>
                  <a:lnTo>
                    <a:pt x="8228" y="3370"/>
                  </a:lnTo>
                  <a:cubicBezTo>
                    <a:pt x="8097" y="3060"/>
                    <a:pt x="7906" y="2763"/>
                    <a:pt x="7668" y="2524"/>
                  </a:cubicBezTo>
                  <a:cubicBezTo>
                    <a:pt x="7162" y="2018"/>
                    <a:pt x="6498" y="1765"/>
                    <a:pt x="5834" y="1765"/>
                  </a:cubicBezTo>
                  <a:cubicBezTo>
                    <a:pt x="5171" y="1765"/>
                    <a:pt x="4507" y="2018"/>
                    <a:pt x="4001" y="2524"/>
                  </a:cubicBezTo>
                  <a:lnTo>
                    <a:pt x="1012" y="5513"/>
                  </a:lnTo>
                  <a:cubicBezTo>
                    <a:pt x="0" y="6525"/>
                    <a:pt x="0" y="8168"/>
                    <a:pt x="1012" y="9180"/>
                  </a:cubicBezTo>
                  <a:cubicBezTo>
                    <a:pt x="1524" y="9680"/>
                    <a:pt x="2191" y="9942"/>
                    <a:pt x="2846" y="9942"/>
                  </a:cubicBezTo>
                  <a:cubicBezTo>
                    <a:pt x="3501" y="9942"/>
                    <a:pt x="4168" y="9680"/>
                    <a:pt x="4680" y="9180"/>
                  </a:cubicBezTo>
                  <a:lnTo>
                    <a:pt x="6263" y="7585"/>
                  </a:lnTo>
                  <a:cubicBezTo>
                    <a:pt x="6346" y="7513"/>
                    <a:pt x="6346" y="7406"/>
                    <a:pt x="6263" y="7335"/>
                  </a:cubicBezTo>
                  <a:cubicBezTo>
                    <a:pt x="6239" y="7305"/>
                    <a:pt x="6201" y="7290"/>
                    <a:pt x="6159" y="7290"/>
                  </a:cubicBezTo>
                  <a:cubicBezTo>
                    <a:pt x="6117" y="7290"/>
                    <a:pt x="6073" y="7305"/>
                    <a:pt x="6037" y="7335"/>
                  </a:cubicBezTo>
                  <a:lnTo>
                    <a:pt x="4441" y="8930"/>
                  </a:lnTo>
                  <a:cubicBezTo>
                    <a:pt x="4025" y="9347"/>
                    <a:pt x="3453" y="9573"/>
                    <a:pt x="2858" y="9573"/>
                  </a:cubicBezTo>
                  <a:cubicBezTo>
                    <a:pt x="2263" y="9573"/>
                    <a:pt x="1703" y="9335"/>
                    <a:pt x="1286" y="8930"/>
                  </a:cubicBezTo>
                  <a:cubicBezTo>
                    <a:pt x="405" y="8049"/>
                    <a:pt x="405" y="6632"/>
                    <a:pt x="1286" y="5775"/>
                  </a:cubicBezTo>
                  <a:lnTo>
                    <a:pt x="4275" y="2774"/>
                  </a:lnTo>
                  <a:cubicBezTo>
                    <a:pt x="4691" y="2358"/>
                    <a:pt x="5251" y="2120"/>
                    <a:pt x="5846" y="2120"/>
                  </a:cubicBezTo>
                  <a:cubicBezTo>
                    <a:pt x="6442" y="2120"/>
                    <a:pt x="7013" y="2358"/>
                    <a:pt x="7430" y="2774"/>
                  </a:cubicBezTo>
                  <a:cubicBezTo>
                    <a:pt x="7680" y="3025"/>
                    <a:pt x="7859" y="3322"/>
                    <a:pt x="7966" y="3656"/>
                  </a:cubicBezTo>
                  <a:lnTo>
                    <a:pt x="6549" y="5072"/>
                  </a:lnTo>
                  <a:cubicBezTo>
                    <a:pt x="6358" y="5263"/>
                    <a:pt x="6108" y="5370"/>
                    <a:pt x="5834" y="5370"/>
                  </a:cubicBezTo>
                  <a:cubicBezTo>
                    <a:pt x="5573" y="5370"/>
                    <a:pt x="5311" y="5263"/>
                    <a:pt x="5120" y="5072"/>
                  </a:cubicBezTo>
                  <a:cubicBezTo>
                    <a:pt x="5037" y="4977"/>
                    <a:pt x="4953" y="4858"/>
                    <a:pt x="4894" y="4739"/>
                  </a:cubicBezTo>
                  <a:cubicBezTo>
                    <a:pt x="4874" y="4670"/>
                    <a:pt x="4798" y="4626"/>
                    <a:pt x="4711" y="4626"/>
                  </a:cubicBezTo>
                  <a:cubicBezTo>
                    <a:pt x="4693" y="4626"/>
                    <a:pt x="4674" y="4628"/>
                    <a:pt x="4656" y="4632"/>
                  </a:cubicBezTo>
                  <a:cubicBezTo>
                    <a:pt x="4572" y="4668"/>
                    <a:pt x="4525" y="4775"/>
                    <a:pt x="4560" y="4882"/>
                  </a:cubicBezTo>
                  <a:cubicBezTo>
                    <a:pt x="4632" y="5037"/>
                    <a:pt x="4715" y="5203"/>
                    <a:pt x="4858" y="5322"/>
                  </a:cubicBezTo>
                  <a:cubicBezTo>
                    <a:pt x="5108" y="5572"/>
                    <a:pt x="5453" y="5727"/>
                    <a:pt x="5823" y="5727"/>
                  </a:cubicBezTo>
                  <a:cubicBezTo>
                    <a:pt x="6192" y="5727"/>
                    <a:pt x="6525" y="5572"/>
                    <a:pt x="6787" y="5322"/>
                  </a:cubicBezTo>
                  <a:lnTo>
                    <a:pt x="9775" y="2334"/>
                  </a:lnTo>
                  <a:cubicBezTo>
                    <a:pt x="10037" y="2084"/>
                    <a:pt x="10180" y="1739"/>
                    <a:pt x="10180" y="1358"/>
                  </a:cubicBezTo>
                  <a:cubicBezTo>
                    <a:pt x="10180" y="989"/>
                    <a:pt x="10037" y="667"/>
                    <a:pt x="9775" y="393"/>
                  </a:cubicBezTo>
                  <a:cubicBezTo>
                    <a:pt x="9525" y="131"/>
                    <a:pt x="9180" y="0"/>
                    <a:pt x="8811" y="0"/>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30"/>
            <p:cNvSpPr/>
            <p:nvPr/>
          </p:nvSpPr>
          <p:spPr>
            <a:xfrm>
              <a:off x="5669606" y="1500761"/>
              <a:ext cx="322915" cy="316390"/>
            </a:xfrm>
            <a:custGeom>
              <a:rect b="b" l="l" r="r" t="t"/>
              <a:pathLst>
                <a:path extrusionOk="0" h="9940" w="10145">
                  <a:moveTo>
                    <a:pt x="7323" y="1"/>
                  </a:moveTo>
                  <a:cubicBezTo>
                    <a:pt x="6659" y="1"/>
                    <a:pt x="5995" y="254"/>
                    <a:pt x="5489" y="760"/>
                  </a:cubicBezTo>
                  <a:lnTo>
                    <a:pt x="3894" y="2355"/>
                  </a:lnTo>
                  <a:cubicBezTo>
                    <a:pt x="3822" y="2427"/>
                    <a:pt x="3822" y="2534"/>
                    <a:pt x="3894" y="2605"/>
                  </a:cubicBezTo>
                  <a:cubicBezTo>
                    <a:pt x="3935" y="2641"/>
                    <a:pt x="3980" y="2659"/>
                    <a:pt x="4025" y="2659"/>
                  </a:cubicBezTo>
                  <a:cubicBezTo>
                    <a:pt x="4069" y="2659"/>
                    <a:pt x="4114" y="2641"/>
                    <a:pt x="4156" y="2605"/>
                  </a:cubicBezTo>
                  <a:lnTo>
                    <a:pt x="5739" y="1010"/>
                  </a:lnTo>
                  <a:cubicBezTo>
                    <a:pt x="6180" y="569"/>
                    <a:pt x="6754" y="349"/>
                    <a:pt x="7326" y="349"/>
                  </a:cubicBezTo>
                  <a:cubicBezTo>
                    <a:pt x="7897" y="349"/>
                    <a:pt x="8466" y="569"/>
                    <a:pt x="8894" y="1010"/>
                  </a:cubicBezTo>
                  <a:cubicBezTo>
                    <a:pt x="9775" y="1891"/>
                    <a:pt x="9775" y="3308"/>
                    <a:pt x="8894" y="4165"/>
                  </a:cubicBezTo>
                  <a:lnTo>
                    <a:pt x="5906" y="7154"/>
                  </a:lnTo>
                  <a:cubicBezTo>
                    <a:pt x="5489" y="7570"/>
                    <a:pt x="4930" y="7808"/>
                    <a:pt x="4334" y="7808"/>
                  </a:cubicBezTo>
                  <a:cubicBezTo>
                    <a:pt x="3739" y="7808"/>
                    <a:pt x="3167" y="7570"/>
                    <a:pt x="2751" y="7154"/>
                  </a:cubicBezTo>
                  <a:cubicBezTo>
                    <a:pt x="2501" y="6904"/>
                    <a:pt x="2322" y="6606"/>
                    <a:pt x="2215" y="6284"/>
                  </a:cubicBezTo>
                  <a:lnTo>
                    <a:pt x="3632" y="4868"/>
                  </a:lnTo>
                  <a:cubicBezTo>
                    <a:pt x="3822" y="4677"/>
                    <a:pt x="4072" y="4570"/>
                    <a:pt x="4346" y="4570"/>
                  </a:cubicBezTo>
                  <a:cubicBezTo>
                    <a:pt x="4608" y="4570"/>
                    <a:pt x="4870" y="4677"/>
                    <a:pt x="5061" y="4868"/>
                  </a:cubicBezTo>
                  <a:cubicBezTo>
                    <a:pt x="5144" y="4951"/>
                    <a:pt x="5227" y="5070"/>
                    <a:pt x="5287" y="5189"/>
                  </a:cubicBezTo>
                  <a:cubicBezTo>
                    <a:pt x="5305" y="5263"/>
                    <a:pt x="5374" y="5308"/>
                    <a:pt x="5453" y="5308"/>
                  </a:cubicBezTo>
                  <a:cubicBezTo>
                    <a:pt x="5477" y="5308"/>
                    <a:pt x="5501" y="5304"/>
                    <a:pt x="5525" y="5296"/>
                  </a:cubicBezTo>
                  <a:cubicBezTo>
                    <a:pt x="5608" y="5272"/>
                    <a:pt x="5656" y="5165"/>
                    <a:pt x="5620" y="5058"/>
                  </a:cubicBezTo>
                  <a:cubicBezTo>
                    <a:pt x="5549" y="4891"/>
                    <a:pt x="5465" y="4737"/>
                    <a:pt x="5322" y="4618"/>
                  </a:cubicBezTo>
                  <a:cubicBezTo>
                    <a:pt x="5072" y="4356"/>
                    <a:pt x="4727" y="4213"/>
                    <a:pt x="4358" y="4213"/>
                  </a:cubicBezTo>
                  <a:cubicBezTo>
                    <a:pt x="3989" y="4213"/>
                    <a:pt x="3656" y="4356"/>
                    <a:pt x="3394" y="4618"/>
                  </a:cubicBezTo>
                  <a:lnTo>
                    <a:pt x="1929" y="6070"/>
                  </a:lnTo>
                  <a:cubicBezTo>
                    <a:pt x="1905" y="6082"/>
                    <a:pt x="1893" y="6106"/>
                    <a:pt x="1870" y="6130"/>
                  </a:cubicBezTo>
                  <a:lnTo>
                    <a:pt x="405" y="7606"/>
                  </a:lnTo>
                  <a:cubicBezTo>
                    <a:pt x="143" y="7856"/>
                    <a:pt x="0" y="8201"/>
                    <a:pt x="0" y="8570"/>
                  </a:cubicBezTo>
                  <a:cubicBezTo>
                    <a:pt x="0" y="8928"/>
                    <a:pt x="143" y="9273"/>
                    <a:pt x="405" y="9535"/>
                  </a:cubicBezTo>
                  <a:cubicBezTo>
                    <a:pt x="655" y="9785"/>
                    <a:pt x="1001" y="9940"/>
                    <a:pt x="1370" y="9940"/>
                  </a:cubicBezTo>
                  <a:cubicBezTo>
                    <a:pt x="1739" y="9940"/>
                    <a:pt x="2072" y="9785"/>
                    <a:pt x="2334" y="9535"/>
                  </a:cubicBezTo>
                  <a:lnTo>
                    <a:pt x="3275" y="8594"/>
                  </a:lnTo>
                  <a:cubicBezTo>
                    <a:pt x="3346" y="8523"/>
                    <a:pt x="3346" y="8416"/>
                    <a:pt x="3275" y="8344"/>
                  </a:cubicBezTo>
                  <a:cubicBezTo>
                    <a:pt x="3239" y="8309"/>
                    <a:pt x="3194" y="8291"/>
                    <a:pt x="3150" y="8291"/>
                  </a:cubicBezTo>
                  <a:cubicBezTo>
                    <a:pt x="3105" y="8291"/>
                    <a:pt x="3060" y="8309"/>
                    <a:pt x="3025" y="8344"/>
                  </a:cubicBezTo>
                  <a:lnTo>
                    <a:pt x="2084" y="9285"/>
                  </a:lnTo>
                  <a:cubicBezTo>
                    <a:pt x="1893" y="9475"/>
                    <a:pt x="1632" y="9582"/>
                    <a:pt x="1370" y="9582"/>
                  </a:cubicBezTo>
                  <a:cubicBezTo>
                    <a:pt x="1096" y="9582"/>
                    <a:pt x="846" y="9475"/>
                    <a:pt x="655" y="9285"/>
                  </a:cubicBezTo>
                  <a:cubicBezTo>
                    <a:pt x="465" y="9094"/>
                    <a:pt x="358" y="8832"/>
                    <a:pt x="358" y="8570"/>
                  </a:cubicBezTo>
                  <a:cubicBezTo>
                    <a:pt x="358" y="8297"/>
                    <a:pt x="465" y="8047"/>
                    <a:pt x="655" y="7856"/>
                  </a:cubicBezTo>
                  <a:lnTo>
                    <a:pt x="1953" y="6558"/>
                  </a:lnTo>
                  <a:cubicBezTo>
                    <a:pt x="2084" y="6880"/>
                    <a:pt x="2274" y="7177"/>
                    <a:pt x="2513" y="7404"/>
                  </a:cubicBezTo>
                  <a:cubicBezTo>
                    <a:pt x="3001" y="7904"/>
                    <a:pt x="3656" y="8166"/>
                    <a:pt x="4346" y="8166"/>
                  </a:cubicBezTo>
                  <a:cubicBezTo>
                    <a:pt x="5049" y="8166"/>
                    <a:pt x="5680" y="7904"/>
                    <a:pt x="6180" y="7404"/>
                  </a:cubicBezTo>
                  <a:lnTo>
                    <a:pt x="9168" y="4415"/>
                  </a:lnTo>
                  <a:cubicBezTo>
                    <a:pt x="10145" y="3403"/>
                    <a:pt x="10145" y="1772"/>
                    <a:pt x="9156" y="760"/>
                  </a:cubicBezTo>
                  <a:cubicBezTo>
                    <a:pt x="8650" y="254"/>
                    <a:pt x="7987" y="1"/>
                    <a:pt x="7323" y="1"/>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73" name="Google Shape;873;p30"/>
          <p:cNvSpPr txBox="1"/>
          <p:nvPr/>
        </p:nvSpPr>
        <p:spPr>
          <a:xfrm>
            <a:off x="300775" y="4743250"/>
            <a:ext cx="605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a:solidFill>
                  <a:srgbClr val="EFBF60"/>
                </a:solidFill>
                <a:latin typeface="IBM Plex Sans"/>
                <a:ea typeface="IBM Plex Sans"/>
                <a:cs typeface="IBM Plex Sans"/>
                <a:sym typeface="IBM Plex Sans"/>
              </a:rPr>
              <a:t>monurl.ca/cvm5fevrier</a:t>
            </a:r>
            <a:endParaRPr b="1">
              <a:solidFill>
                <a:srgbClr val="EFBF60"/>
              </a:solidFill>
              <a:latin typeface="IBM Plex Sans"/>
              <a:ea typeface="IBM Plex Sans"/>
              <a:cs typeface="IBM Plex Sans"/>
              <a:sym typeface="IBM Plex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grpSp>
        <p:nvGrpSpPr>
          <p:cNvPr id="6" name="Google Shape;6;p1"/>
          <p:cNvGrpSpPr/>
          <p:nvPr/>
        </p:nvGrpSpPr>
        <p:grpSpPr>
          <a:xfrm>
            <a:off x="-6" y="-23"/>
            <a:ext cx="9143797" cy="5143378"/>
            <a:chOff x="239950" y="872550"/>
            <a:chExt cx="7042900" cy="3961625"/>
          </a:xfrm>
        </p:grpSpPr>
        <p:sp>
          <p:nvSpPr>
            <p:cNvPr id="7" name="Google Shape;7;p1"/>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 name="Google Shape;8;p1"/>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 name="Google Shape;9;p1"/>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1"/>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1"/>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1"/>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1"/>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1"/>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1"/>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1"/>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
            <p:cNvSpPr/>
            <p:nvPr/>
          </p:nvSpPr>
          <p:spPr>
            <a:xfrm>
              <a:off x="239950" y="3033100"/>
              <a:ext cx="7042900" cy="0"/>
            </a:xfrm>
            <a:custGeom>
              <a:rect b="b" l="l" r="r" t="t"/>
              <a:pathLst>
                <a:path extrusionOk="0" fill="none" h="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1"/>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1"/>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1"/>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1"/>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1"/>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1"/>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1"/>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1"/>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1"/>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1"/>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1"/>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1"/>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1"/>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1"/>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1"/>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1"/>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8" name="Google Shape;158;p1"/>
          <p:cNvSpPr txBox="1"/>
          <p:nvPr>
            <p:ph type="title"/>
          </p:nvPr>
        </p:nvSpPr>
        <p:spPr>
          <a:xfrm>
            <a:off x="747925" y="225025"/>
            <a:ext cx="6791700" cy="8574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Clr>
                <a:schemeClr val="accent1"/>
              </a:buClr>
              <a:buSzPts val="1800"/>
              <a:buFont typeface="Viga"/>
              <a:buNone/>
              <a:defRPr sz="1800">
                <a:solidFill>
                  <a:schemeClr val="accent1"/>
                </a:solidFill>
                <a:latin typeface="Viga"/>
                <a:ea typeface="Viga"/>
                <a:cs typeface="Viga"/>
                <a:sym typeface="Viga"/>
              </a:defRPr>
            </a:lvl1pPr>
            <a:lvl2pPr lvl="1" rtl="0">
              <a:spcBef>
                <a:spcPts val="0"/>
              </a:spcBef>
              <a:spcAft>
                <a:spcPts val="0"/>
              </a:spcAft>
              <a:buClr>
                <a:schemeClr val="accent1"/>
              </a:buClr>
              <a:buSzPts val="1800"/>
              <a:buFont typeface="Viga"/>
              <a:buNone/>
              <a:defRPr sz="1800">
                <a:solidFill>
                  <a:schemeClr val="accent1"/>
                </a:solidFill>
                <a:latin typeface="Viga"/>
                <a:ea typeface="Viga"/>
                <a:cs typeface="Viga"/>
                <a:sym typeface="Viga"/>
              </a:defRPr>
            </a:lvl2pPr>
            <a:lvl3pPr lvl="2" rtl="0">
              <a:spcBef>
                <a:spcPts val="0"/>
              </a:spcBef>
              <a:spcAft>
                <a:spcPts val="0"/>
              </a:spcAft>
              <a:buClr>
                <a:schemeClr val="accent1"/>
              </a:buClr>
              <a:buSzPts val="1800"/>
              <a:buFont typeface="Viga"/>
              <a:buNone/>
              <a:defRPr sz="1800">
                <a:solidFill>
                  <a:schemeClr val="accent1"/>
                </a:solidFill>
                <a:latin typeface="Viga"/>
                <a:ea typeface="Viga"/>
                <a:cs typeface="Viga"/>
                <a:sym typeface="Viga"/>
              </a:defRPr>
            </a:lvl3pPr>
            <a:lvl4pPr lvl="3" rtl="0">
              <a:spcBef>
                <a:spcPts val="0"/>
              </a:spcBef>
              <a:spcAft>
                <a:spcPts val="0"/>
              </a:spcAft>
              <a:buClr>
                <a:schemeClr val="accent1"/>
              </a:buClr>
              <a:buSzPts val="1800"/>
              <a:buFont typeface="Viga"/>
              <a:buNone/>
              <a:defRPr sz="1800">
                <a:solidFill>
                  <a:schemeClr val="accent1"/>
                </a:solidFill>
                <a:latin typeface="Viga"/>
                <a:ea typeface="Viga"/>
                <a:cs typeface="Viga"/>
                <a:sym typeface="Viga"/>
              </a:defRPr>
            </a:lvl4pPr>
            <a:lvl5pPr lvl="4" rtl="0">
              <a:spcBef>
                <a:spcPts val="0"/>
              </a:spcBef>
              <a:spcAft>
                <a:spcPts val="0"/>
              </a:spcAft>
              <a:buClr>
                <a:schemeClr val="accent1"/>
              </a:buClr>
              <a:buSzPts val="1800"/>
              <a:buFont typeface="Viga"/>
              <a:buNone/>
              <a:defRPr sz="1800">
                <a:solidFill>
                  <a:schemeClr val="accent1"/>
                </a:solidFill>
                <a:latin typeface="Viga"/>
                <a:ea typeface="Viga"/>
                <a:cs typeface="Viga"/>
                <a:sym typeface="Viga"/>
              </a:defRPr>
            </a:lvl5pPr>
            <a:lvl6pPr lvl="5" rtl="0">
              <a:spcBef>
                <a:spcPts val="0"/>
              </a:spcBef>
              <a:spcAft>
                <a:spcPts val="0"/>
              </a:spcAft>
              <a:buClr>
                <a:schemeClr val="accent1"/>
              </a:buClr>
              <a:buSzPts val="1800"/>
              <a:buFont typeface="Viga"/>
              <a:buNone/>
              <a:defRPr sz="1800">
                <a:solidFill>
                  <a:schemeClr val="accent1"/>
                </a:solidFill>
                <a:latin typeface="Viga"/>
                <a:ea typeface="Viga"/>
                <a:cs typeface="Viga"/>
                <a:sym typeface="Viga"/>
              </a:defRPr>
            </a:lvl6pPr>
            <a:lvl7pPr lvl="6" rtl="0">
              <a:spcBef>
                <a:spcPts val="0"/>
              </a:spcBef>
              <a:spcAft>
                <a:spcPts val="0"/>
              </a:spcAft>
              <a:buClr>
                <a:schemeClr val="accent1"/>
              </a:buClr>
              <a:buSzPts val="1800"/>
              <a:buFont typeface="Viga"/>
              <a:buNone/>
              <a:defRPr sz="1800">
                <a:solidFill>
                  <a:schemeClr val="accent1"/>
                </a:solidFill>
                <a:latin typeface="Viga"/>
                <a:ea typeface="Viga"/>
                <a:cs typeface="Viga"/>
                <a:sym typeface="Viga"/>
              </a:defRPr>
            </a:lvl7pPr>
            <a:lvl8pPr lvl="7" rtl="0">
              <a:spcBef>
                <a:spcPts val="0"/>
              </a:spcBef>
              <a:spcAft>
                <a:spcPts val="0"/>
              </a:spcAft>
              <a:buClr>
                <a:schemeClr val="accent1"/>
              </a:buClr>
              <a:buSzPts val="1800"/>
              <a:buFont typeface="Viga"/>
              <a:buNone/>
              <a:defRPr sz="1800">
                <a:solidFill>
                  <a:schemeClr val="accent1"/>
                </a:solidFill>
                <a:latin typeface="Viga"/>
                <a:ea typeface="Viga"/>
                <a:cs typeface="Viga"/>
                <a:sym typeface="Viga"/>
              </a:defRPr>
            </a:lvl8pPr>
            <a:lvl9pPr lvl="8" rtl="0">
              <a:spcBef>
                <a:spcPts val="0"/>
              </a:spcBef>
              <a:spcAft>
                <a:spcPts val="0"/>
              </a:spcAft>
              <a:buClr>
                <a:schemeClr val="accent1"/>
              </a:buClr>
              <a:buSzPts val="1800"/>
              <a:buFont typeface="Viga"/>
              <a:buNone/>
              <a:defRPr sz="1800">
                <a:solidFill>
                  <a:schemeClr val="accent1"/>
                </a:solidFill>
                <a:latin typeface="Viga"/>
                <a:ea typeface="Viga"/>
                <a:cs typeface="Viga"/>
                <a:sym typeface="Viga"/>
              </a:defRPr>
            </a:lvl9pPr>
          </a:lstStyle>
          <a:p/>
        </p:txBody>
      </p:sp>
      <p:sp>
        <p:nvSpPr>
          <p:cNvPr id="159" name="Google Shape;159;p1"/>
          <p:cNvSpPr txBox="1"/>
          <p:nvPr>
            <p:ph idx="1" type="body"/>
          </p:nvPr>
        </p:nvSpPr>
        <p:spPr>
          <a:xfrm>
            <a:off x="747925" y="1314900"/>
            <a:ext cx="6791700" cy="3610800"/>
          </a:xfrm>
          <a:prstGeom prst="rect">
            <a:avLst/>
          </a:prstGeom>
          <a:noFill/>
          <a:ln>
            <a:noFill/>
          </a:ln>
        </p:spPr>
        <p:txBody>
          <a:bodyPr anchorCtr="0" anchor="t" bIns="91425" lIns="91425" spcFirstLastPara="1" rIns="91425" wrap="square" tIns="91425">
            <a:noAutofit/>
          </a:bodyPr>
          <a:lstStyle>
            <a:lvl1pPr indent="-393700" lvl="0" marL="457200" rtl="0">
              <a:spcBef>
                <a:spcPts val="600"/>
              </a:spcBef>
              <a:spcAft>
                <a:spcPts val="0"/>
              </a:spcAft>
              <a:buClr>
                <a:schemeClr val="dk1"/>
              </a:buClr>
              <a:buSzPts val="2600"/>
              <a:buFont typeface="Ubuntu"/>
              <a:buChar char="✘"/>
              <a:defRPr sz="2600">
                <a:solidFill>
                  <a:schemeClr val="dk1"/>
                </a:solidFill>
                <a:latin typeface="Ubuntu"/>
                <a:ea typeface="Ubuntu"/>
                <a:cs typeface="Ubuntu"/>
                <a:sym typeface="Ubuntu"/>
              </a:defRPr>
            </a:lvl1pPr>
            <a:lvl2pPr indent="-355600" lvl="1" marL="914400" rtl="0">
              <a:spcBef>
                <a:spcPts val="0"/>
              </a:spcBef>
              <a:spcAft>
                <a:spcPts val="0"/>
              </a:spcAft>
              <a:buClr>
                <a:schemeClr val="dk1"/>
              </a:buClr>
              <a:buSzPts val="2000"/>
              <a:buFont typeface="Ubuntu"/>
              <a:buChar char="✗"/>
              <a:defRPr sz="2000">
                <a:solidFill>
                  <a:schemeClr val="dk1"/>
                </a:solidFill>
                <a:latin typeface="Ubuntu"/>
                <a:ea typeface="Ubuntu"/>
                <a:cs typeface="Ubuntu"/>
                <a:sym typeface="Ubuntu"/>
              </a:defRPr>
            </a:lvl2pPr>
            <a:lvl3pPr indent="-355600" lvl="2" marL="1371600" rtl="0">
              <a:spcBef>
                <a:spcPts val="0"/>
              </a:spcBef>
              <a:spcAft>
                <a:spcPts val="0"/>
              </a:spcAft>
              <a:buClr>
                <a:schemeClr val="dk1"/>
              </a:buClr>
              <a:buSzPts val="2000"/>
              <a:buFont typeface="Ubuntu"/>
              <a:buChar char="■"/>
              <a:defRPr sz="2000">
                <a:solidFill>
                  <a:schemeClr val="dk1"/>
                </a:solidFill>
                <a:latin typeface="Ubuntu"/>
                <a:ea typeface="Ubuntu"/>
                <a:cs typeface="Ubuntu"/>
                <a:sym typeface="Ubuntu"/>
              </a:defRPr>
            </a:lvl3pPr>
            <a:lvl4pPr indent="-342900" lvl="3" marL="1828800" rtl="0">
              <a:spcBef>
                <a:spcPts val="0"/>
              </a:spcBef>
              <a:spcAft>
                <a:spcPts val="0"/>
              </a:spcAft>
              <a:buClr>
                <a:schemeClr val="dk1"/>
              </a:buClr>
              <a:buSzPts val="1800"/>
              <a:buFont typeface="Ubuntu"/>
              <a:buChar char="●"/>
              <a:defRPr sz="1800">
                <a:solidFill>
                  <a:schemeClr val="dk1"/>
                </a:solidFill>
                <a:latin typeface="Ubuntu"/>
                <a:ea typeface="Ubuntu"/>
                <a:cs typeface="Ubuntu"/>
                <a:sym typeface="Ubuntu"/>
              </a:defRPr>
            </a:lvl4pPr>
            <a:lvl5pPr indent="-342900" lvl="4" marL="2286000" rtl="0">
              <a:spcBef>
                <a:spcPts val="0"/>
              </a:spcBef>
              <a:spcAft>
                <a:spcPts val="0"/>
              </a:spcAft>
              <a:buClr>
                <a:schemeClr val="dk1"/>
              </a:buClr>
              <a:buSzPts val="1800"/>
              <a:buFont typeface="Ubuntu"/>
              <a:buChar char="○"/>
              <a:defRPr sz="1800">
                <a:solidFill>
                  <a:schemeClr val="dk1"/>
                </a:solidFill>
                <a:latin typeface="Ubuntu"/>
                <a:ea typeface="Ubuntu"/>
                <a:cs typeface="Ubuntu"/>
                <a:sym typeface="Ubuntu"/>
              </a:defRPr>
            </a:lvl5pPr>
            <a:lvl6pPr indent="-342900" lvl="5" marL="2743200" rtl="0">
              <a:spcBef>
                <a:spcPts val="0"/>
              </a:spcBef>
              <a:spcAft>
                <a:spcPts val="0"/>
              </a:spcAft>
              <a:buClr>
                <a:schemeClr val="dk1"/>
              </a:buClr>
              <a:buSzPts val="1800"/>
              <a:buFont typeface="Ubuntu"/>
              <a:buChar char="■"/>
              <a:defRPr sz="1800">
                <a:solidFill>
                  <a:schemeClr val="dk1"/>
                </a:solidFill>
                <a:latin typeface="Ubuntu"/>
                <a:ea typeface="Ubuntu"/>
                <a:cs typeface="Ubuntu"/>
                <a:sym typeface="Ubuntu"/>
              </a:defRPr>
            </a:lvl6pPr>
            <a:lvl7pPr indent="-342900" lvl="6" marL="3200400" rtl="0">
              <a:spcBef>
                <a:spcPts val="0"/>
              </a:spcBef>
              <a:spcAft>
                <a:spcPts val="0"/>
              </a:spcAft>
              <a:buClr>
                <a:schemeClr val="dk1"/>
              </a:buClr>
              <a:buSzPts val="1800"/>
              <a:buFont typeface="Ubuntu"/>
              <a:buChar char="●"/>
              <a:defRPr sz="1800">
                <a:solidFill>
                  <a:schemeClr val="dk1"/>
                </a:solidFill>
                <a:latin typeface="Ubuntu"/>
                <a:ea typeface="Ubuntu"/>
                <a:cs typeface="Ubuntu"/>
                <a:sym typeface="Ubuntu"/>
              </a:defRPr>
            </a:lvl7pPr>
            <a:lvl8pPr indent="-342900" lvl="7" marL="3657600" rtl="0">
              <a:spcBef>
                <a:spcPts val="0"/>
              </a:spcBef>
              <a:spcAft>
                <a:spcPts val="0"/>
              </a:spcAft>
              <a:buClr>
                <a:schemeClr val="dk1"/>
              </a:buClr>
              <a:buSzPts val="1800"/>
              <a:buFont typeface="Ubuntu"/>
              <a:buChar char="○"/>
              <a:defRPr sz="1800">
                <a:solidFill>
                  <a:schemeClr val="dk1"/>
                </a:solidFill>
                <a:latin typeface="Ubuntu"/>
                <a:ea typeface="Ubuntu"/>
                <a:cs typeface="Ubuntu"/>
                <a:sym typeface="Ubuntu"/>
              </a:defRPr>
            </a:lvl8pPr>
            <a:lvl9pPr indent="-342900" lvl="8" marL="4114800" rtl="0">
              <a:spcBef>
                <a:spcPts val="0"/>
              </a:spcBef>
              <a:spcAft>
                <a:spcPts val="0"/>
              </a:spcAft>
              <a:buClr>
                <a:schemeClr val="dk1"/>
              </a:buClr>
              <a:buSzPts val="1800"/>
              <a:buFont typeface="Ubuntu"/>
              <a:buChar char="■"/>
              <a:defRPr sz="1800">
                <a:solidFill>
                  <a:schemeClr val="dk1"/>
                </a:solidFill>
                <a:latin typeface="Ubuntu"/>
                <a:ea typeface="Ubuntu"/>
                <a:cs typeface="Ubuntu"/>
                <a:sym typeface="Ubuntu"/>
              </a:defRPr>
            </a:lvl9pPr>
          </a:lstStyle>
          <a:p/>
        </p:txBody>
      </p:sp>
      <p:sp>
        <p:nvSpPr>
          <p:cNvPr id="160" name="Google Shape;160;p1"/>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lvl="0" rtl="0">
              <a:buNone/>
              <a:defRPr sz="1200">
                <a:solidFill>
                  <a:schemeClr val="accent1"/>
                </a:solidFill>
                <a:latin typeface="Sniglet"/>
                <a:ea typeface="Sniglet"/>
                <a:cs typeface="Sniglet"/>
                <a:sym typeface="Sniglet"/>
              </a:defRPr>
            </a:lvl1pPr>
            <a:lvl2pPr lvl="1" rtl="0">
              <a:buNone/>
              <a:defRPr sz="1200">
                <a:solidFill>
                  <a:schemeClr val="accent1"/>
                </a:solidFill>
                <a:latin typeface="Sniglet"/>
                <a:ea typeface="Sniglet"/>
                <a:cs typeface="Sniglet"/>
                <a:sym typeface="Sniglet"/>
              </a:defRPr>
            </a:lvl2pPr>
            <a:lvl3pPr lvl="2" rtl="0">
              <a:buNone/>
              <a:defRPr sz="1200">
                <a:solidFill>
                  <a:schemeClr val="accent1"/>
                </a:solidFill>
                <a:latin typeface="Sniglet"/>
                <a:ea typeface="Sniglet"/>
                <a:cs typeface="Sniglet"/>
                <a:sym typeface="Sniglet"/>
              </a:defRPr>
            </a:lvl3pPr>
            <a:lvl4pPr lvl="3" rtl="0">
              <a:buNone/>
              <a:defRPr sz="1200">
                <a:solidFill>
                  <a:schemeClr val="accent1"/>
                </a:solidFill>
                <a:latin typeface="Sniglet"/>
                <a:ea typeface="Sniglet"/>
                <a:cs typeface="Sniglet"/>
                <a:sym typeface="Sniglet"/>
              </a:defRPr>
            </a:lvl4pPr>
            <a:lvl5pPr lvl="4" rtl="0">
              <a:buNone/>
              <a:defRPr sz="1200">
                <a:solidFill>
                  <a:schemeClr val="accent1"/>
                </a:solidFill>
                <a:latin typeface="Sniglet"/>
                <a:ea typeface="Sniglet"/>
                <a:cs typeface="Sniglet"/>
                <a:sym typeface="Sniglet"/>
              </a:defRPr>
            </a:lvl5pPr>
            <a:lvl6pPr lvl="5" rtl="0">
              <a:buNone/>
              <a:defRPr sz="1200">
                <a:solidFill>
                  <a:schemeClr val="accent1"/>
                </a:solidFill>
                <a:latin typeface="Sniglet"/>
                <a:ea typeface="Sniglet"/>
                <a:cs typeface="Sniglet"/>
                <a:sym typeface="Sniglet"/>
              </a:defRPr>
            </a:lvl6pPr>
            <a:lvl7pPr lvl="6" rtl="0">
              <a:buNone/>
              <a:defRPr sz="1200">
                <a:solidFill>
                  <a:schemeClr val="accent1"/>
                </a:solidFill>
                <a:latin typeface="Sniglet"/>
                <a:ea typeface="Sniglet"/>
                <a:cs typeface="Sniglet"/>
                <a:sym typeface="Sniglet"/>
              </a:defRPr>
            </a:lvl7pPr>
            <a:lvl8pPr lvl="7" rtl="0">
              <a:buNone/>
              <a:defRPr sz="1200">
                <a:solidFill>
                  <a:schemeClr val="accent1"/>
                </a:solidFill>
                <a:latin typeface="Sniglet"/>
                <a:ea typeface="Sniglet"/>
                <a:cs typeface="Sniglet"/>
                <a:sym typeface="Sniglet"/>
              </a:defRPr>
            </a:lvl8pPr>
            <a:lvl9pPr lvl="8" rtl="0">
              <a:buNone/>
              <a:defRPr sz="1200">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hyperlink" Target="https://monurl.ca/mst14mars" TargetMode="External"/><Relationship Id="rId9" Type="http://schemas.openxmlformats.org/officeDocument/2006/relationships/hyperlink" Target="https://creativecommons.org/licenses/by-nc-sa/4.0/" TargetMode="External"/><Relationship Id="rId5" Type="http://schemas.openxmlformats.org/officeDocument/2006/relationships/hyperlink" Target="https://recitmst.qc.ca/" TargetMode="External"/><Relationship Id="rId6" Type="http://schemas.openxmlformats.org/officeDocument/2006/relationships/hyperlink" Target="https://monurl.ca/mst14mars" TargetMode="External"/><Relationship Id="rId7" Type="http://schemas.openxmlformats.org/officeDocument/2006/relationships/hyperlink" Target="mailto:equipe@recitmst.qc.ca" TargetMode="External"/><Relationship Id="rId8" Type="http://schemas.openxmlformats.org/officeDocument/2006/relationships/hyperlink" Target="http://creativecommons.org/licenses/by-nc-sa/4.0/" TargetMode="External"/><Relationship Id="rId11" Type="http://schemas.openxmlformats.org/officeDocument/2006/relationships/image" Target="../media/image4.png"/><Relationship Id="rId10" Type="http://schemas.openxmlformats.org/officeDocument/2006/relationships/image" Target="../media/image1.png"/><Relationship Id="rId13" Type="http://schemas.openxmlformats.org/officeDocument/2006/relationships/image" Target="../media/image2.png"/><Relationship Id="rId12"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hyperlink" Target="mailto:luc.lagarde@recitmst.qc.ca" TargetMode="External"/><Relationship Id="rId4" Type="http://schemas.openxmlformats.org/officeDocument/2006/relationships/image" Target="../media/image12.png"/><Relationship Id="rId5" Type="http://schemas.openxmlformats.org/officeDocument/2006/relationships/image" Target="../media/image17.png"/><Relationship Id="rId6" Type="http://schemas.openxmlformats.org/officeDocument/2006/relationships/image" Target="../media/image6.png"/><Relationship Id="rId7" Type="http://schemas.openxmlformats.org/officeDocument/2006/relationships/hyperlink" Target="https://monurl.ca/mst14mar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hyperlink" Target="https://www.geogebra.org/" TargetMode="External"/><Relationship Id="rId4" Type="http://schemas.openxmlformats.org/officeDocument/2006/relationships/image" Target="../media/image11.png"/><Relationship Id="rId5" Type="http://schemas.openxmlformats.org/officeDocument/2006/relationships/image" Target="../media/image7.png"/><Relationship Id="rId6" Type="http://schemas.openxmlformats.org/officeDocument/2006/relationships/image" Target="../media/image14.png"/><Relationship Id="rId7" Type="http://schemas.openxmlformats.org/officeDocument/2006/relationships/image" Target="../media/image13.png"/><Relationship Id="rId8"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hyperlink" Target="http://www.education.gouv.qc.ca/dossiers-thematiques/plan-daction-numerique/cadre-de-reference-de-la-competence-numerique/" TargetMode="External"/><Relationship Id="rId4" Type="http://schemas.openxmlformats.org/officeDocument/2006/relationships/image" Target="../media/image36.png"/><Relationship Id="rId5" Type="http://schemas.openxmlformats.org/officeDocument/2006/relationships/image" Target="../media/image41.png"/><Relationship Id="rId6" Type="http://schemas.openxmlformats.org/officeDocument/2006/relationships/image" Target="../media/image42.png"/><Relationship Id="rId7"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16.png"/><Relationship Id="rId4" Type="http://schemas.openxmlformats.org/officeDocument/2006/relationships/image" Target="../media/image8.png"/><Relationship Id="rId5" Type="http://schemas.openxmlformats.org/officeDocument/2006/relationships/image" Target="../media/image15.png"/><Relationship Id="rId6"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9.png"/><Relationship Id="rId4" Type="http://schemas.openxmlformats.org/officeDocument/2006/relationships/hyperlink" Target="https://www.geogebra.org/m/n9afhngr" TargetMode="External"/><Relationship Id="rId9" Type="http://schemas.openxmlformats.org/officeDocument/2006/relationships/image" Target="../media/image26.png"/><Relationship Id="rId5" Type="http://schemas.openxmlformats.org/officeDocument/2006/relationships/hyperlink" Target="https://www.geogebra.org/m/n9afhngr" TargetMode="External"/><Relationship Id="rId6" Type="http://schemas.openxmlformats.org/officeDocument/2006/relationships/image" Target="../media/image22.png"/><Relationship Id="rId7" Type="http://schemas.openxmlformats.org/officeDocument/2006/relationships/image" Target="../media/image30.png"/><Relationship Id="rId8" Type="http://schemas.openxmlformats.org/officeDocument/2006/relationships/image" Target="../media/image20.png"/><Relationship Id="rId10" Type="http://schemas.openxmlformats.org/officeDocument/2006/relationships/image" Target="../media/image3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 Id="rId3" Type="http://schemas.openxmlformats.org/officeDocument/2006/relationships/image" Target="../media/image3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3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0.xml"/><Relationship Id="rId3" Type="http://schemas.openxmlformats.org/officeDocument/2006/relationships/image" Target="../media/image23.png"/><Relationship Id="rId4" Type="http://schemas.openxmlformats.org/officeDocument/2006/relationships/image" Target="../media/image27.png"/><Relationship Id="rId9" Type="http://schemas.openxmlformats.org/officeDocument/2006/relationships/image" Target="../media/image28.png"/><Relationship Id="rId5" Type="http://schemas.openxmlformats.org/officeDocument/2006/relationships/image" Target="../media/image24.png"/><Relationship Id="rId6" Type="http://schemas.openxmlformats.org/officeDocument/2006/relationships/image" Target="../media/image31.png"/><Relationship Id="rId7" Type="http://schemas.openxmlformats.org/officeDocument/2006/relationships/image" Target="../media/image25.png"/><Relationship Id="rId8"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1.xml"/><Relationship Id="rId3" Type="http://schemas.openxmlformats.org/officeDocument/2006/relationships/image" Target="../media/image23.png"/><Relationship Id="rId4" Type="http://schemas.openxmlformats.org/officeDocument/2006/relationships/image" Target="../media/image27.png"/><Relationship Id="rId9" Type="http://schemas.openxmlformats.org/officeDocument/2006/relationships/image" Target="../media/image25.png"/><Relationship Id="rId5" Type="http://schemas.openxmlformats.org/officeDocument/2006/relationships/image" Target="../media/image29.png"/><Relationship Id="rId6" Type="http://schemas.openxmlformats.org/officeDocument/2006/relationships/image" Target="../media/image28.png"/><Relationship Id="rId7" Type="http://schemas.openxmlformats.org/officeDocument/2006/relationships/image" Target="../media/image24.png"/><Relationship Id="rId8"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3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5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38.png"/><Relationship Id="rId4" Type="http://schemas.openxmlformats.org/officeDocument/2006/relationships/image" Target="../media/image44.png"/><Relationship Id="rId5" Type="http://schemas.openxmlformats.org/officeDocument/2006/relationships/image" Target="../media/image4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image" Target="../media/image37.png"/><Relationship Id="rId4" Type="http://schemas.openxmlformats.org/officeDocument/2006/relationships/image" Target="../media/image35.png"/><Relationship Id="rId5" Type="http://schemas.openxmlformats.org/officeDocument/2006/relationships/image" Target="../media/image45.png"/><Relationship Id="rId6" Type="http://schemas.openxmlformats.org/officeDocument/2006/relationships/image" Target="../media/image5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5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46.png"/><Relationship Id="rId5" Type="http://schemas.openxmlformats.org/officeDocument/2006/relationships/image" Target="../media/image40.png"/><Relationship Id="rId6" Type="http://schemas.openxmlformats.org/officeDocument/2006/relationships/image" Target="../media/image49.png"/><Relationship Id="rId7" Type="http://schemas.openxmlformats.org/officeDocument/2006/relationships/image" Target="../media/image4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47.png"/><Relationship Id="rId4" Type="http://schemas.openxmlformats.org/officeDocument/2006/relationships/image" Target="../media/image53.png"/><Relationship Id="rId9" Type="http://schemas.openxmlformats.org/officeDocument/2006/relationships/image" Target="../media/image32.png"/><Relationship Id="rId5" Type="http://schemas.openxmlformats.org/officeDocument/2006/relationships/image" Target="../media/image52.png"/><Relationship Id="rId6" Type="http://schemas.openxmlformats.org/officeDocument/2006/relationships/image" Target="../media/image30.png"/><Relationship Id="rId7" Type="http://schemas.openxmlformats.org/officeDocument/2006/relationships/image" Target="../media/image20.png"/><Relationship Id="rId8" Type="http://schemas.openxmlformats.org/officeDocument/2006/relationships/image" Target="../media/image26.png"/><Relationship Id="rId10"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 Id="rId3" Type="http://schemas.openxmlformats.org/officeDocument/2006/relationships/image" Target="../media/image6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 Id="rId3" Type="http://schemas.openxmlformats.org/officeDocument/2006/relationships/hyperlink" Target="http://geogebra.org" TargetMode="External"/><Relationship Id="rId4" Type="http://schemas.openxmlformats.org/officeDocument/2006/relationships/image" Target="../media/image55.png"/><Relationship Id="rId9" Type="http://schemas.openxmlformats.org/officeDocument/2006/relationships/image" Target="../media/image62.png"/><Relationship Id="rId5" Type="http://schemas.openxmlformats.org/officeDocument/2006/relationships/image" Target="../media/image59.png"/><Relationship Id="rId6" Type="http://schemas.openxmlformats.org/officeDocument/2006/relationships/image" Target="../media/image58.png"/><Relationship Id="rId7" Type="http://schemas.openxmlformats.org/officeDocument/2006/relationships/image" Target="../media/image61.png"/><Relationship Id="rId8" Type="http://schemas.openxmlformats.org/officeDocument/2006/relationships/image" Target="../media/image6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 Id="rId3" Type="http://schemas.openxmlformats.org/officeDocument/2006/relationships/image" Target="../media/image15.png"/><Relationship Id="rId4" Type="http://schemas.openxmlformats.org/officeDocument/2006/relationships/image" Target="../media/image18.png"/><Relationship Id="rId5" Type="http://schemas.openxmlformats.org/officeDocument/2006/relationships/image" Target="../media/image66.png"/><Relationship Id="rId6" Type="http://schemas.openxmlformats.org/officeDocument/2006/relationships/image" Target="../media/image65.png"/><Relationship Id="rId7" Type="http://schemas.openxmlformats.org/officeDocument/2006/relationships/image" Target="../media/image54.png"/><Relationship Id="rId8" Type="http://schemas.openxmlformats.org/officeDocument/2006/relationships/image" Target="../media/image5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3.xml"/><Relationship Id="rId3" Type="http://schemas.openxmlformats.org/officeDocument/2006/relationships/image" Target="../media/image68.png"/><Relationship Id="rId4" Type="http://schemas.openxmlformats.org/officeDocument/2006/relationships/image" Target="../media/image63.png"/><Relationship Id="rId5" Type="http://schemas.openxmlformats.org/officeDocument/2006/relationships/image" Target="../media/image75.png"/><Relationship Id="rId6" Type="http://schemas.openxmlformats.org/officeDocument/2006/relationships/image" Target="../media/image67.png"/><Relationship Id="rId7" Type="http://schemas.openxmlformats.org/officeDocument/2006/relationships/image" Target="../media/image6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4.xml"/><Relationship Id="rId3" Type="http://schemas.openxmlformats.org/officeDocument/2006/relationships/image" Target="../media/image65.png"/><Relationship Id="rId4" Type="http://schemas.openxmlformats.org/officeDocument/2006/relationships/image" Target="../media/image54.png"/><Relationship Id="rId5" Type="http://schemas.openxmlformats.org/officeDocument/2006/relationships/image" Target="../media/image57.png"/><Relationship Id="rId6" Type="http://schemas.openxmlformats.org/officeDocument/2006/relationships/image" Target="../media/image7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8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image" Target="../media/image7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 Id="rId3" Type="http://schemas.openxmlformats.org/officeDocument/2006/relationships/image" Target="../media/image7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image" Target="../media/image70.png"/><Relationship Id="rId4" Type="http://schemas.openxmlformats.org/officeDocument/2006/relationships/image" Target="../media/image7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 Id="rId3" Type="http://schemas.openxmlformats.org/officeDocument/2006/relationships/image" Target="../media/image74.png"/><Relationship Id="rId4" Type="http://schemas.openxmlformats.org/officeDocument/2006/relationships/image" Target="../media/image78.png"/><Relationship Id="rId5" Type="http://schemas.openxmlformats.org/officeDocument/2006/relationships/image" Target="../media/image80.png"/><Relationship Id="rId6" Type="http://schemas.openxmlformats.org/officeDocument/2006/relationships/image" Target="../media/image86.png"/><Relationship Id="rId7" Type="http://schemas.openxmlformats.org/officeDocument/2006/relationships/image" Target="../media/image8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0.xml"/><Relationship Id="rId3" Type="http://schemas.openxmlformats.org/officeDocument/2006/relationships/image" Target="../media/image82.png"/><Relationship Id="rId4" Type="http://schemas.openxmlformats.org/officeDocument/2006/relationships/image" Target="../media/image7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1.xml"/><Relationship Id="rId3" Type="http://schemas.openxmlformats.org/officeDocument/2006/relationships/image" Target="../media/image8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 Id="rId3" Type="http://schemas.openxmlformats.org/officeDocument/2006/relationships/image" Target="../media/image7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3.xml"/><Relationship Id="rId3" Type="http://schemas.openxmlformats.org/officeDocument/2006/relationships/image" Target="../media/image83.png"/><Relationship Id="rId4" Type="http://schemas.openxmlformats.org/officeDocument/2006/relationships/image" Target="../media/image8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4.xml"/><Relationship Id="rId3" Type="http://schemas.openxmlformats.org/officeDocument/2006/relationships/image" Target="../media/image8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 Id="rId3" Type="http://schemas.openxmlformats.org/officeDocument/2006/relationships/image" Target="../media/image7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6.xml"/><Relationship Id="rId3" Type="http://schemas.openxmlformats.org/officeDocument/2006/relationships/image" Target="../media/image95.png"/><Relationship Id="rId4" Type="http://schemas.openxmlformats.org/officeDocument/2006/relationships/image" Target="../media/image88.png"/><Relationship Id="rId5" Type="http://schemas.openxmlformats.org/officeDocument/2006/relationships/image" Target="../media/image97.png"/><Relationship Id="rId6" Type="http://schemas.openxmlformats.org/officeDocument/2006/relationships/image" Target="../media/image9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7.xml"/><Relationship Id="rId3" Type="http://schemas.openxmlformats.org/officeDocument/2006/relationships/image" Target="../media/image99.png"/><Relationship Id="rId4" Type="http://schemas.openxmlformats.org/officeDocument/2006/relationships/image" Target="../media/image9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hyperlink" Target="https://campus.recit.qc.ca/course/view.php?id=30" TargetMode="External"/><Relationship Id="rId4" Type="http://schemas.openxmlformats.org/officeDocument/2006/relationships/hyperlink" Target="https://campus.recit.qc.ca/course/view.php?id=263" TargetMode="External"/><Relationship Id="rId9" Type="http://schemas.openxmlformats.org/officeDocument/2006/relationships/hyperlink" Target="https://www.madameblanchette.com/secondaire-1/geogebra/" TargetMode="External"/><Relationship Id="rId5" Type="http://schemas.openxmlformats.org/officeDocument/2006/relationships/hyperlink" Target="https://recitmst.qc.ca/Animer-une-classe-virtuelle-ou-pas-avec-GeoGebra" TargetMode="External"/><Relationship Id="rId6" Type="http://schemas.openxmlformats.org/officeDocument/2006/relationships/hyperlink" Target="https://recitmst.qc.ca/Faire-des-statistiques-en-ligne-avec-GeoGebra" TargetMode="External"/><Relationship Id="rId7" Type="http://schemas.openxmlformats.org/officeDocument/2006/relationships/hyperlink" Target="https://www.geogebra.org/a/14" TargetMode="External"/><Relationship Id="rId8" Type="http://schemas.openxmlformats.org/officeDocument/2006/relationships/hyperlink" Target="https://www.geogebra.org/m/eqxtf55a" TargetMode="External"/><Relationship Id="rId11" Type="http://schemas.openxmlformats.org/officeDocument/2006/relationships/hyperlink" Target="https://www.geogebra.org/m/nfwugeqg" TargetMode="External"/><Relationship Id="rId10" Type="http://schemas.openxmlformats.org/officeDocument/2006/relationships/hyperlink" Target="https://www.geogebra.org/m/ewpu2baw" TargetMode="External"/><Relationship Id="rId13" Type="http://schemas.openxmlformats.org/officeDocument/2006/relationships/hyperlink" Target="https://www.geogebra.org/m/uYzdg9bB" TargetMode="External"/><Relationship Id="rId12" Type="http://schemas.openxmlformats.org/officeDocument/2006/relationships/hyperlink" Target="https://www.geogebra.org/m/hquc5yub" TargetMode="External"/><Relationship Id="rId15" Type="http://schemas.openxmlformats.org/officeDocument/2006/relationships/hyperlink" Target="https://www.geogebra.org/m/EyYBm3ne" TargetMode="External"/><Relationship Id="rId14" Type="http://schemas.openxmlformats.org/officeDocument/2006/relationships/hyperlink" Target="https://www.geogebra.org/m/SyS5tDKa" TargetMode="External"/><Relationship Id="rId16" Type="http://schemas.openxmlformats.org/officeDocument/2006/relationships/hyperlink" Target="https://www.geogebra.org/u/curriculumteam"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9.xml"/><Relationship Id="rId3" Type="http://schemas.openxmlformats.org/officeDocument/2006/relationships/hyperlink" Target="https://www.geogebra.org/" TargetMode="External"/><Relationship Id="rId4" Type="http://schemas.openxmlformats.org/officeDocument/2006/relationships/hyperlink" Target="http://recitmst.qc.ca/ecv-zoom" TargetMode="External"/><Relationship Id="rId5" Type="http://schemas.openxmlformats.org/officeDocument/2006/relationships/hyperlink" Target="http://www.recitmst.qc.ca/ecv" TargetMode="External"/><Relationship Id="rId6" Type="http://schemas.openxmlformats.org/officeDocument/2006/relationships/image" Target="../media/image9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0.xml"/><Relationship Id="rId3" Type="http://schemas.openxmlformats.org/officeDocument/2006/relationships/hyperlink" Target="https://campus.recit.qc.ca/login/index.php" TargetMode="External"/><Relationship Id="rId4" Type="http://schemas.openxmlformats.org/officeDocument/2006/relationships/hyperlink" Target="https://campus.recit.qc.ca/mod/page/view.php?id=6683" TargetMode="External"/><Relationship Id="rId5" Type="http://schemas.openxmlformats.org/officeDocument/2006/relationships/hyperlink" Target="https://campus.recit.qc.ca/mod/assign/view.php?id=6932" TargetMode="External"/><Relationship Id="rId6" Type="http://schemas.openxmlformats.org/officeDocument/2006/relationships/image" Target="../media/image90.png"/><Relationship Id="rId7" Type="http://schemas.openxmlformats.org/officeDocument/2006/relationships/image" Target="../media/image9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1.xml"/><Relationship Id="rId3" Type="http://schemas.openxmlformats.org/officeDocument/2006/relationships/image" Target="../media/image98.png"/><Relationship Id="rId4" Type="http://schemas.openxmlformats.org/officeDocument/2006/relationships/hyperlink" Target="mailto:luc.lagarde@cshbo.qc.ca" TargetMode="External"/><Relationship Id="rId9" Type="http://schemas.openxmlformats.org/officeDocument/2006/relationships/hyperlink" Target="http://creativecommons.org/licenses/by-nc-sa/4.0/" TargetMode="External"/><Relationship Id="rId5" Type="http://schemas.openxmlformats.org/officeDocument/2006/relationships/hyperlink" Target="mailto:equipe@recitmst.qc.ca" TargetMode="External"/><Relationship Id="rId6" Type="http://schemas.openxmlformats.org/officeDocument/2006/relationships/hyperlink" Target="https://www.facebook.com/RECITMST2020/" TargetMode="External"/><Relationship Id="rId7" Type="http://schemas.openxmlformats.org/officeDocument/2006/relationships/hyperlink" Target="https://twitter.com/recitmst" TargetMode="External"/><Relationship Id="rId8" Type="http://schemas.openxmlformats.org/officeDocument/2006/relationships/hyperlink" Target="https://www.youtube.com/channel/UC7IcadI_rZFwso9N81PYqFg" TargetMode="External"/><Relationship Id="rId10" Type="http://schemas.openxmlformats.org/officeDocument/2006/relationships/image" Target="../media/image9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hyperlink" Target="http://www.slidescarnival.com/" TargetMode="External"/><Relationship Id="rId4" Type="http://schemas.openxmlformats.org/officeDocument/2006/relationships/hyperlink" Target="http://unsplash.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pic>
        <p:nvPicPr>
          <p:cNvPr id="878" name="Google Shape;878;p31"/>
          <p:cNvPicPr preferRelativeResize="0"/>
          <p:nvPr/>
        </p:nvPicPr>
        <p:blipFill>
          <a:blip r:embed="rId3">
            <a:alphaModFix/>
          </a:blip>
          <a:stretch>
            <a:fillRect/>
          </a:stretch>
        </p:blipFill>
        <p:spPr>
          <a:xfrm>
            <a:off x="0" y="13"/>
            <a:ext cx="9144003" cy="5143484"/>
          </a:xfrm>
          <a:prstGeom prst="rect">
            <a:avLst/>
          </a:prstGeom>
          <a:noFill/>
          <a:ln>
            <a:noFill/>
          </a:ln>
        </p:spPr>
      </p:pic>
      <p:sp>
        <p:nvSpPr>
          <p:cNvPr id="879" name="Google Shape;879;p31"/>
          <p:cNvSpPr txBox="1"/>
          <p:nvPr/>
        </p:nvSpPr>
        <p:spPr>
          <a:xfrm>
            <a:off x="380375" y="1299200"/>
            <a:ext cx="5778300" cy="73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fr" sz="3600">
                <a:solidFill>
                  <a:schemeClr val="lt1"/>
                </a:solidFill>
                <a:latin typeface="Viga"/>
                <a:ea typeface="Viga"/>
                <a:cs typeface="Viga"/>
                <a:sym typeface="Viga"/>
              </a:rPr>
              <a:t>GeoGebra Classroom</a:t>
            </a:r>
            <a:endParaRPr sz="3600">
              <a:solidFill>
                <a:schemeClr val="lt1"/>
              </a:solidFill>
              <a:latin typeface="Viga"/>
              <a:ea typeface="Viga"/>
              <a:cs typeface="Viga"/>
              <a:sym typeface="Viga"/>
            </a:endParaRPr>
          </a:p>
        </p:txBody>
      </p:sp>
      <p:sp>
        <p:nvSpPr>
          <p:cNvPr id="880" name="Google Shape;880;p31"/>
          <p:cNvSpPr txBox="1"/>
          <p:nvPr/>
        </p:nvSpPr>
        <p:spPr>
          <a:xfrm>
            <a:off x="5377400" y="3346175"/>
            <a:ext cx="3766800" cy="138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chemeClr val="lt1"/>
                </a:solidFill>
                <a:latin typeface="Ubuntu"/>
                <a:ea typeface="Ubuntu"/>
                <a:cs typeface="Ubuntu"/>
                <a:sym typeface="Ubuntu"/>
              </a:rPr>
              <a:t> 14 mars 2022</a:t>
            </a:r>
            <a:endParaRPr sz="1800">
              <a:solidFill>
                <a:schemeClr val="lt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 sz="1800">
                <a:solidFill>
                  <a:schemeClr val="lt1"/>
                </a:solidFill>
                <a:latin typeface="Ubuntu"/>
                <a:ea typeface="Ubuntu"/>
                <a:cs typeface="Ubuntu"/>
                <a:sym typeface="Ubuntu"/>
              </a:rPr>
              <a:t> </a:t>
            </a:r>
            <a:r>
              <a:rPr b="1" lang="fr" sz="2600" u="sng">
                <a:solidFill>
                  <a:schemeClr val="hlink"/>
                </a:solidFill>
                <a:latin typeface="Ubuntu"/>
                <a:ea typeface="Ubuntu"/>
                <a:cs typeface="Ubuntu"/>
                <a:sym typeface="Ubuntu"/>
                <a:hlinkClick r:id="rId4"/>
              </a:rPr>
              <a:t>monurl.ca/mst14mars</a:t>
            </a:r>
            <a:r>
              <a:rPr lang="fr" sz="3000">
                <a:solidFill>
                  <a:srgbClr val="0069BF"/>
                </a:solidFill>
                <a:latin typeface="Ubuntu"/>
                <a:ea typeface="Ubuntu"/>
                <a:cs typeface="Ubuntu"/>
                <a:sym typeface="Ubuntu"/>
              </a:rPr>
              <a:t> </a:t>
            </a:r>
            <a:endParaRPr>
              <a:solidFill>
                <a:schemeClr val="lt1"/>
              </a:solidFill>
              <a:latin typeface="Ubuntu"/>
              <a:ea typeface="Ubuntu"/>
              <a:cs typeface="Ubuntu"/>
              <a:sym typeface="Ubuntu"/>
            </a:endParaRPr>
          </a:p>
          <a:p>
            <a:pPr indent="0" lvl="0" marL="0" rtl="0" algn="l">
              <a:spcBef>
                <a:spcPts val="0"/>
              </a:spcBef>
              <a:spcAft>
                <a:spcPts val="0"/>
              </a:spcAft>
              <a:buNone/>
            </a:pPr>
            <a:r>
              <a:t/>
            </a:r>
            <a:endParaRPr sz="1800">
              <a:solidFill>
                <a:schemeClr val="lt1"/>
              </a:solidFill>
              <a:latin typeface="Ubuntu"/>
              <a:ea typeface="Ubuntu"/>
              <a:cs typeface="Ubuntu"/>
              <a:sym typeface="Ubuntu"/>
            </a:endParaRPr>
          </a:p>
          <a:p>
            <a:pPr indent="0" lvl="0" marL="0" rtl="0" algn="l">
              <a:spcBef>
                <a:spcPts val="0"/>
              </a:spcBef>
              <a:spcAft>
                <a:spcPts val="0"/>
              </a:spcAft>
              <a:buNone/>
            </a:pPr>
            <a:r>
              <a:t/>
            </a:r>
            <a:endParaRPr sz="1200"/>
          </a:p>
        </p:txBody>
      </p:sp>
      <p:sp>
        <p:nvSpPr>
          <p:cNvPr id="881" name="Google Shape;881;p31"/>
          <p:cNvSpPr txBox="1"/>
          <p:nvPr/>
        </p:nvSpPr>
        <p:spPr>
          <a:xfrm>
            <a:off x="104700" y="4792325"/>
            <a:ext cx="30402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1200" u="sng">
                <a:solidFill>
                  <a:srgbClr val="FAA22A"/>
                </a:solidFill>
                <a:latin typeface="Ubuntu"/>
                <a:ea typeface="Ubuntu"/>
                <a:cs typeface="Ubuntu"/>
                <a:sym typeface="Ubuntu"/>
                <a:hlinkClick r:id="rId5">
                  <a:extLst>
                    <a:ext uri="{A12FA001-AC4F-418D-AE19-62706E023703}">
                      <ahyp:hlinkClr val="tx"/>
                    </a:ext>
                  </a:extLst>
                </a:hlinkClick>
              </a:rPr>
              <a:t>recitmst.qc.ca</a:t>
            </a:r>
            <a:endParaRPr sz="1200">
              <a:solidFill>
                <a:srgbClr val="FAA22A"/>
              </a:solidFill>
              <a:latin typeface="Ubuntu"/>
              <a:ea typeface="Ubuntu"/>
              <a:cs typeface="Ubuntu"/>
              <a:sym typeface="Ubuntu"/>
            </a:endParaRPr>
          </a:p>
        </p:txBody>
      </p:sp>
      <p:sp>
        <p:nvSpPr>
          <p:cNvPr id="882" name="Google Shape;882;p31"/>
          <p:cNvSpPr/>
          <p:nvPr/>
        </p:nvSpPr>
        <p:spPr>
          <a:xfrm>
            <a:off x="380375" y="129075"/>
            <a:ext cx="1149300" cy="9918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31"/>
          <p:cNvSpPr txBox="1"/>
          <p:nvPr/>
        </p:nvSpPr>
        <p:spPr>
          <a:xfrm>
            <a:off x="3340900" y="4768575"/>
            <a:ext cx="4282200" cy="4062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rgbClr val="3D4965"/>
              </a:buClr>
              <a:buSzPts val="1100"/>
              <a:buFont typeface="Arial"/>
              <a:buNone/>
            </a:pPr>
            <a:r>
              <a:rPr lang="fr" sz="900">
                <a:solidFill>
                  <a:schemeClr val="lt1"/>
                </a:solidFill>
                <a:latin typeface="Ubuntu"/>
                <a:ea typeface="Ubuntu"/>
                <a:cs typeface="Ubuntu"/>
                <a:sym typeface="Ubuntu"/>
              </a:rPr>
              <a:t>Cette présentation, </a:t>
            </a:r>
            <a:r>
              <a:rPr lang="fr" sz="900" u="sng">
                <a:solidFill>
                  <a:schemeClr val="hlink"/>
                </a:solidFill>
                <a:latin typeface="Ubuntu"/>
                <a:ea typeface="Ubuntu"/>
                <a:cs typeface="Ubuntu"/>
                <a:sym typeface="Ubuntu"/>
                <a:hlinkClick r:id="rId6"/>
              </a:rPr>
              <a:t>monurl.ca/mst14mars</a:t>
            </a:r>
            <a:r>
              <a:rPr lang="fr" sz="900">
                <a:solidFill>
                  <a:schemeClr val="lt1"/>
                </a:solidFill>
                <a:latin typeface="Ubuntu"/>
                <a:ea typeface="Ubuntu"/>
                <a:cs typeface="Ubuntu"/>
                <a:sym typeface="Ubuntu"/>
              </a:rPr>
              <a:t>, du </a:t>
            </a:r>
            <a:r>
              <a:rPr lang="fr" sz="900" u="sng">
                <a:solidFill>
                  <a:schemeClr val="lt1"/>
                </a:solidFill>
                <a:latin typeface="Ubuntu"/>
                <a:ea typeface="Ubuntu"/>
                <a:cs typeface="Ubuntu"/>
                <a:sym typeface="Ubuntu"/>
                <a:hlinkClick r:id="rId7">
                  <a:extLst>
                    <a:ext uri="{A12FA001-AC4F-418D-AE19-62706E023703}">
                      <ahyp:hlinkClr val="tx"/>
                    </a:ext>
                  </a:extLst>
                </a:hlinkClick>
              </a:rPr>
              <a:t>RÉCITMST, </a:t>
            </a:r>
            <a:r>
              <a:rPr lang="fr" sz="900">
                <a:solidFill>
                  <a:schemeClr val="lt1"/>
                </a:solidFill>
                <a:latin typeface="Ubuntu"/>
                <a:ea typeface="Ubuntu"/>
                <a:cs typeface="Ubuntu"/>
                <a:sym typeface="Ubuntu"/>
              </a:rPr>
              <a:t>est mise à disposition, sauf exception, selon les termes de la </a:t>
            </a:r>
            <a:r>
              <a:rPr lang="fr" sz="900" u="sng">
                <a:solidFill>
                  <a:schemeClr val="lt1"/>
                </a:solidFill>
                <a:latin typeface="Ubuntu"/>
                <a:ea typeface="Ubuntu"/>
                <a:cs typeface="Ubuntu"/>
                <a:sym typeface="Ubuntu"/>
                <a:hlinkClick r:id="rId8">
                  <a:extLst>
                    <a:ext uri="{A12FA001-AC4F-418D-AE19-62706E023703}">
                      <ahyp:hlinkClr val="tx"/>
                    </a:ext>
                  </a:extLst>
                </a:hlinkClick>
              </a:rPr>
              <a:t>Licence Creative Common</a:t>
            </a:r>
            <a:r>
              <a:rPr lang="fr" sz="900">
                <a:solidFill>
                  <a:schemeClr val="lt1"/>
                </a:solidFill>
                <a:latin typeface="Ubuntu"/>
                <a:ea typeface="Ubuntu"/>
                <a:cs typeface="Ubuntu"/>
                <a:sym typeface="Ubuntu"/>
              </a:rPr>
              <a:t>. </a:t>
            </a:r>
            <a:endParaRPr>
              <a:solidFill>
                <a:schemeClr val="lt1"/>
              </a:solidFill>
              <a:latin typeface="Roboto"/>
              <a:ea typeface="Roboto"/>
              <a:cs typeface="Roboto"/>
              <a:sym typeface="Roboto"/>
            </a:endParaRPr>
          </a:p>
        </p:txBody>
      </p:sp>
      <p:pic>
        <p:nvPicPr>
          <p:cNvPr id="884" name="Google Shape;884;p31">
            <a:hlinkClick r:id="rId9"/>
          </p:cNvPr>
          <p:cNvPicPr preferRelativeResize="0"/>
          <p:nvPr/>
        </p:nvPicPr>
        <p:blipFill>
          <a:blip r:embed="rId10">
            <a:alphaModFix/>
          </a:blip>
          <a:stretch>
            <a:fillRect/>
          </a:stretch>
        </p:blipFill>
        <p:spPr>
          <a:xfrm>
            <a:off x="8086600" y="4763362"/>
            <a:ext cx="948875" cy="332025"/>
          </a:xfrm>
          <a:prstGeom prst="rect">
            <a:avLst/>
          </a:prstGeom>
          <a:noFill/>
          <a:ln>
            <a:noFill/>
          </a:ln>
        </p:spPr>
      </p:pic>
      <p:sp>
        <p:nvSpPr>
          <p:cNvPr id="885" name="Google Shape;885;p31"/>
          <p:cNvSpPr/>
          <p:nvPr/>
        </p:nvSpPr>
        <p:spPr>
          <a:xfrm>
            <a:off x="6736975" y="201700"/>
            <a:ext cx="2114700" cy="884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86" name="Google Shape;886;p31"/>
          <p:cNvPicPr preferRelativeResize="0"/>
          <p:nvPr/>
        </p:nvPicPr>
        <p:blipFill>
          <a:blip r:embed="rId11">
            <a:alphaModFix/>
          </a:blip>
          <a:stretch>
            <a:fillRect/>
          </a:stretch>
        </p:blipFill>
        <p:spPr>
          <a:xfrm>
            <a:off x="6737050" y="24763"/>
            <a:ext cx="2114550" cy="1238250"/>
          </a:xfrm>
          <a:prstGeom prst="rect">
            <a:avLst/>
          </a:prstGeom>
          <a:noFill/>
          <a:ln>
            <a:noFill/>
          </a:ln>
        </p:spPr>
      </p:pic>
      <p:pic>
        <p:nvPicPr>
          <p:cNvPr id="887" name="Google Shape;887;p31"/>
          <p:cNvPicPr preferRelativeResize="0"/>
          <p:nvPr/>
        </p:nvPicPr>
        <p:blipFill rotWithShape="1">
          <a:blip r:embed="rId12">
            <a:alphaModFix/>
          </a:blip>
          <a:srcRect b="0" l="14986" r="15341" t="0"/>
          <a:stretch/>
        </p:blipFill>
        <p:spPr>
          <a:xfrm>
            <a:off x="104700" y="4159950"/>
            <a:ext cx="3106250" cy="673600"/>
          </a:xfrm>
          <a:prstGeom prst="rect">
            <a:avLst/>
          </a:prstGeom>
          <a:noFill/>
          <a:ln>
            <a:noFill/>
          </a:ln>
        </p:spPr>
      </p:pic>
      <p:pic>
        <p:nvPicPr>
          <p:cNvPr id="888" name="Google Shape;888;p31"/>
          <p:cNvPicPr preferRelativeResize="0"/>
          <p:nvPr/>
        </p:nvPicPr>
        <p:blipFill>
          <a:blip r:embed="rId13">
            <a:alphaModFix/>
          </a:blip>
          <a:stretch>
            <a:fillRect/>
          </a:stretch>
        </p:blipFill>
        <p:spPr>
          <a:xfrm>
            <a:off x="459125" y="148000"/>
            <a:ext cx="991800" cy="9918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2" name="Shape 892"/>
        <p:cNvGrpSpPr/>
        <p:nvPr/>
      </p:nvGrpSpPr>
      <p:grpSpPr>
        <a:xfrm>
          <a:off x="0" y="0"/>
          <a:ext cx="0" cy="0"/>
          <a:chOff x="0" y="0"/>
          <a:chExt cx="0" cy="0"/>
        </a:xfrm>
      </p:grpSpPr>
      <p:sp>
        <p:nvSpPr>
          <p:cNvPr id="893" name="Google Shape;893;p32"/>
          <p:cNvSpPr txBox="1"/>
          <p:nvPr>
            <p:ph idx="4294967295" type="body"/>
          </p:nvPr>
        </p:nvSpPr>
        <p:spPr>
          <a:xfrm>
            <a:off x="2713975" y="2104475"/>
            <a:ext cx="3696300" cy="1353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fr" sz="3600">
                <a:solidFill>
                  <a:schemeClr val="dk2"/>
                </a:solidFill>
              </a:rPr>
              <a:t>Luc Lagarde</a:t>
            </a:r>
            <a:endParaRPr b="1" sz="3600">
              <a:solidFill>
                <a:schemeClr val="dk2"/>
              </a:solidFill>
              <a:latin typeface="Ubuntu"/>
              <a:ea typeface="Ubuntu"/>
              <a:cs typeface="Ubuntu"/>
              <a:sym typeface="Ubuntu"/>
            </a:endParaRPr>
          </a:p>
          <a:p>
            <a:pPr indent="0" lvl="0" marL="0" rtl="0" algn="l">
              <a:spcBef>
                <a:spcPts val="600"/>
              </a:spcBef>
              <a:spcAft>
                <a:spcPts val="0"/>
              </a:spcAft>
              <a:buNone/>
            </a:pPr>
            <a:r>
              <a:rPr b="1" lang="fr" sz="2000" u="sng">
                <a:solidFill>
                  <a:schemeClr val="hlink"/>
                </a:solidFill>
                <a:hlinkClick r:id="rId3"/>
              </a:rPr>
              <a:t>luc.lagarde@recitmst.qc.ca</a:t>
            </a:r>
            <a:endParaRPr b="1" sz="2000">
              <a:solidFill>
                <a:schemeClr val="dk2"/>
              </a:solidFill>
            </a:endParaRPr>
          </a:p>
          <a:p>
            <a:pPr indent="0" lvl="0" marL="0" rtl="0" algn="l">
              <a:spcBef>
                <a:spcPts val="600"/>
              </a:spcBef>
              <a:spcAft>
                <a:spcPts val="0"/>
              </a:spcAft>
              <a:buNone/>
            </a:pPr>
            <a:r>
              <a:t/>
            </a:r>
            <a:endParaRPr b="1" sz="2000">
              <a:solidFill>
                <a:schemeClr val="dk2"/>
              </a:solidFill>
            </a:endParaRPr>
          </a:p>
          <a:p>
            <a:pPr indent="0" lvl="0" marL="0" rtl="0" algn="l">
              <a:spcBef>
                <a:spcPts val="600"/>
              </a:spcBef>
              <a:spcAft>
                <a:spcPts val="0"/>
              </a:spcAft>
              <a:buNone/>
            </a:pPr>
            <a:r>
              <a:t/>
            </a:r>
            <a:endParaRPr b="1" sz="2000">
              <a:solidFill>
                <a:schemeClr val="dk2"/>
              </a:solidFill>
              <a:latin typeface="Ubuntu"/>
              <a:ea typeface="Ubuntu"/>
              <a:cs typeface="Ubuntu"/>
              <a:sym typeface="Ubuntu"/>
            </a:endParaRPr>
          </a:p>
          <a:p>
            <a:pPr indent="0" lvl="0" marL="0" rtl="0" algn="l">
              <a:spcBef>
                <a:spcPts val="600"/>
              </a:spcBef>
              <a:spcAft>
                <a:spcPts val="0"/>
              </a:spcAft>
              <a:buNone/>
            </a:pPr>
            <a:r>
              <a:t/>
            </a:r>
            <a:endParaRPr b="1" sz="2000">
              <a:solidFill>
                <a:schemeClr val="dk2"/>
              </a:solidFill>
              <a:latin typeface="Ubuntu"/>
              <a:ea typeface="Ubuntu"/>
              <a:cs typeface="Ubuntu"/>
              <a:sym typeface="Ubuntu"/>
            </a:endParaRPr>
          </a:p>
        </p:txBody>
      </p:sp>
      <p:sp>
        <p:nvSpPr>
          <p:cNvPr id="894" name="Google Shape;894;p32"/>
          <p:cNvSpPr txBox="1"/>
          <p:nvPr>
            <p:ph idx="12" type="sldNum"/>
          </p:nvPr>
        </p:nvSpPr>
        <p:spPr>
          <a:xfrm>
            <a:off x="5730200" y="6471066"/>
            <a:ext cx="731700" cy="386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fr"/>
              <a:t>‹#›</a:t>
            </a:fld>
            <a:endParaRPr/>
          </a:p>
        </p:txBody>
      </p:sp>
      <p:pic>
        <p:nvPicPr>
          <p:cNvPr id="895" name="Google Shape;895;p32"/>
          <p:cNvPicPr preferRelativeResize="0"/>
          <p:nvPr/>
        </p:nvPicPr>
        <p:blipFill>
          <a:blip r:embed="rId4">
            <a:alphaModFix/>
          </a:blip>
          <a:stretch>
            <a:fillRect/>
          </a:stretch>
        </p:blipFill>
        <p:spPr>
          <a:xfrm>
            <a:off x="2581275" y="247500"/>
            <a:ext cx="3981450" cy="1143000"/>
          </a:xfrm>
          <a:prstGeom prst="rect">
            <a:avLst/>
          </a:prstGeom>
          <a:noFill/>
          <a:ln>
            <a:noFill/>
          </a:ln>
        </p:spPr>
      </p:pic>
      <p:sp>
        <p:nvSpPr>
          <p:cNvPr id="896" name="Google Shape;896;p32"/>
          <p:cNvSpPr txBox="1"/>
          <p:nvPr/>
        </p:nvSpPr>
        <p:spPr>
          <a:xfrm>
            <a:off x="479650" y="4824325"/>
            <a:ext cx="6619800" cy="357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t/>
            </a:r>
            <a:endParaRPr>
              <a:highlight>
                <a:schemeClr val="lt1"/>
              </a:highlight>
              <a:latin typeface="Dosis"/>
              <a:ea typeface="Dosis"/>
              <a:cs typeface="Dosis"/>
              <a:sym typeface="Dosis"/>
            </a:endParaRPr>
          </a:p>
        </p:txBody>
      </p:sp>
      <p:pic>
        <p:nvPicPr>
          <p:cNvPr id="897" name="Google Shape;897;p32"/>
          <p:cNvPicPr preferRelativeResize="0"/>
          <p:nvPr/>
        </p:nvPicPr>
        <p:blipFill>
          <a:blip r:embed="rId5">
            <a:alphaModFix/>
          </a:blip>
          <a:stretch>
            <a:fillRect/>
          </a:stretch>
        </p:blipFill>
        <p:spPr>
          <a:xfrm flipH="1">
            <a:off x="633250" y="1838325"/>
            <a:ext cx="1733500" cy="1733500"/>
          </a:xfrm>
          <a:prstGeom prst="rect">
            <a:avLst/>
          </a:prstGeom>
          <a:noFill/>
          <a:ln>
            <a:noFill/>
          </a:ln>
        </p:spPr>
      </p:pic>
      <p:pic>
        <p:nvPicPr>
          <p:cNvPr id="898" name="Google Shape;898;p32"/>
          <p:cNvPicPr preferRelativeResize="0"/>
          <p:nvPr/>
        </p:nvPicPr>
        <p:blipFill>
          <a:blip r:embed="rId6">
            <a:alphaModFix/>
          </a:blip>
          <a:stretch>
            <a:fillRect/>
          </a:stretch>
        </p:blipFill>
        <p:spPr>
          <a:xfrm>
            <a:off x="6211550" y="1143000"/>
            <a:ext cx="2857500" cy="2857500"/>
          </a:xfrm>
          <a:prstGeom prst="rect">
            <a:avLst/>
          </a:prstGeom>
          <a:noFill/>
          <a:ln>
            <a:noFill/>
          </a:ln>
        </p:spPr>
      </p:pic>
      <p:sp>
        <p:nvSpPr>
          <p:cNvPr id="899" name="Google Shape;899;p32"/>
          <p:cNvSpPr txBox="1"/>
          <p:nvPr/>
        </p:nvSpPr>
        <p:spPr>
          <a:xfrm>
            <a:off x="6503962" y="3495625"/>
            <a:ext cx="23229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fr" sz="1600" u="sng">
                <a:solidFill>
                  <a:schemeClr val="hlink"/>
                </a:solidFill>
                <a:latin typeface="Ubuntu"/>
                <a:ea typeface="Ubuntu"/>
                <a:cs typeface="Ubuntu"/>
                <a:sym typeface="Ubuntu"/>
                <a:hlinkClick r:id="rId7"/>
              </a:rPr>
              <a:t>monurl.ca/mst14mars</a:t>
            </a:r>
            <a:r>
              <a:rPr lang="fr" sz="3000">
                <a:solidFill>
                  <a:srgbClr val="0069BF"/>
                </a:solidFill>
                <a:latin typeface="Ubuntu"/>
                <a:ea typeface="Ubuntu"/>
                <a:cs typeface="Ubuntu"/>
                <a:sym typeface="Ubuntu"/>
              </a:rPr>
              <a:t> </a:t>
            </a:r>
            <a:endParaRPr sz="12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3" name="Shape 903"/>
        <p:cNvGrpSpPr/>
        <p:nvPr/>
      </p:nvGrpSpPr>
      <p:grpSpPr>
        <a:xfrm>
          <a:off x="0" y="0"/>
          <a:ext cx="0" cy="0"/>
          <a:chOff x="0" y="0"/>
          <a:chExt cx="0" cy="0"/>
        </a:xfrm>
      </p:grpSpPr>
      <p:sp>
        <p:nvSpPr>
          <p:cNvPr id="904" name="Google Shape;904;p33"/>
          <p:cNvSpPr/>
          <p:nvPr/>
        </p:nvSpPr>
        <p:spPr>
          <a:xfrm>
            <a:off x="504450" y="363075"/>
            <a:ext cx="5859300" cy="4477800"/>
          </a:xfrm>
          <a:prstGeom prst="rect">
            <a:avLst/>
          </a:prstGeom>
          <a:solidFill>
            <a:srgbClr val="FFFFFF">
              <a:alpha val="89940"/>
            </a:srgbClr>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33"/>
          <p:cNvSpPr txBox="1"/>
          <p:nvPr>
            <p:ph type="title"/>
          </p:nvPr>
        </p:nvSpPr>
        <p:spPr>
          <a:xfrm>
            <a:off x="508000" y="457200"/>
            <a:ext cx="6447600" cy="595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accent1"/>
              </a:buClr>
              <a:buSzPts val="2700"/>
              <a:buFont typeface="Trebuchet MS"/>
              <a:buNone/>
            </a:pPr>
            <a:r>
              <a:rPr lang="fr"/>
              <a:t>Déroulement de la formation</a:t>
            </a:r>
            <a:endParaRPr/>
          </a:p>
        </p:txBody>
      </p:sp>
      <p:sp>
        <p:nvSpPr>
          <p:cNvPr id="906" name="Google Shape;906;p33"/>
          <p:cNvSpPr txBox="1"/>
          <p:nvPr>
            <p:ph idx="1" type="body"/>
          </p:nvPr>
        </p:nvSpPr>
        <p:spPr>
          <a:xfrm>
            <a:off x="508000" y="1226175"/>
            <a:ext cx="5618100" cy="36570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None/>
            </a:pPr>
            <a:r>
              <a:rPr b="1" lang="fr"/>
              <a:t>Présentation</a:t>
            </a:r>
            <a:r>
              <a:rPr lang="fr"/>
              <a:t> </a:t>
            </a:r>
            <a:endParaRPr/>
          </a:p>
          <a:p>
            <a:pPr indent="0" lvl="0" marL="0" rtl="0" algn="l">
              <a:lnSpc>
                <a:spcPct val="150000"/>
              </a:lnSpc>
              <a:spcBef>
                <a:spcPts val="200"/>
              </a:spcBef>
              <a:spcAft>
                <a:spcPts val="0"/>
              </a:spcAft>
              <a:buNone/>
            </a:pPr>
            <a:r>
              <a:rPr b="1" lang="fr"/>
              <a:t>Liens avec la compétence numérique</a:t>
            </a:r>
            <a:endParaRPr b="1"/>
          </a:p>
          <a:p>
            <a:pPr indent="0" lvl="0" marL="0" rtl="0" algn="l">
              <a:lnSpc>
                <a:spcPct val="100000"/>
              </a:lnSpc>
              <a:spcBef>
                <a:spcPts val="200"/>
              </a:spcBef>
              <a:spcAft>
                <a:spcPts val="0"/>
              </a:spcAft>
              <a:buNone/>
            </a:pPr>
            <a:r>
              <a:rPr b="1" lang="fr"/>
              <a:t>Plateforme </a:t>
            </a:r>
            <a:r>
              <a:rPr b="1" lang="fr" u="sng">
                <a:solidFill>
                  <a:schemeClr val="hlink"/>
                </a:solidFill>
                <a:hlinkClick r:id="rId3"/>
              </a:rPr>
              <a:t>GeoGebra.org</a:t>
            </a:r>
            <a:r>
              <a:rPr b="1" lang="fr"/>
              <a:t> et création de compte</a:t>
            </a:r>
            <a:endParaRPr b="1"/>
          </a:p>
          <a:p>
            <a:pPr indent="457200" lvl="0" marL="457200" rtl="0" algn="l">
              <a:lnSpc>
                <a:spcPct val="100000"/>
              </a:lnSpc>
              <a:spcBef>
                <a:spcPts val="200"/>
              </a:spcBef>
              <a:spcAft>
                <a:spcPts val="0"/>
              </a:spcAft>
              <a:buNone/>
            </a:pPr>
            <a:r>
              <a:rPr lang="fr" sz="1400"/>
              <a:t>Survol des applications</a:t>
            </a:r>
            <a:endParaRPr sz="1200"/>
          </a:p>
          <a:p>
            <a:pPr indent="457200" lvl="0" marL="457200" rtl="0" algn="l">
              <a:lnSpc>
                <a:spcPct val="100000"/>
              </a:lnSpc>
              <a:spcBef>
                <a:spcPts val="200"/>
              </a:spcBef>
              <a:spcAft>
                <a:spcPts val="0"/>
              </a:spcAft>
              <a:buNone/>
            </a:pPr>
            <a:r>
              <a:rPr lang="fr" sz="1400"/>
              <a:t>Les ressources </a:t>
            </a:r>
            <a:endParaRPr sz="1400"/>
          </a:p>
          <a:p>
            <a:pPr indent="457200" lvl="0" marL="457200" rtl="0" algn="l">
              <a:lnSpc>
                <a:spcPct val="100000"/>
              </a:lnSpc>
              <a:spcBef>
                <a:spcPts val="200"/>
              </a:spcBef>
              <a:spcAft>
                <a:spcPts val="0"/>
              </a:spcAft>
              <a:buNone/>
            </a:pPr>
            <a:r>
              <a:rPr lang="fr" sz="1400"/>
              <a:t>Activités et livrets</a:t>
            </a:r>
            <a:endParaRPr sz="1400"/>
          </a:p>
          <a:p>
            <a:pPr indent="457200" lvl="0" marL="457200" rtl="0" algn="l">
              <a:lnSpc>
                <a:spcPct val="100000"/>
              </a:lnSpc>
              <a:spcBef>
                <a:spcPts val="200"/>
              </a:spcBef>
              <a:spcAft>
                <a:spcPts val="0"/>
              </a:spcAft>
              <a:buNone/>
            </a:pPr>
            <a:r>
              <a:t/>
            </a:r>
            <a:endParaRPr sz="1400"/>
          </a:p>
          <a:p>
            <a:pPr indent="0" lvl="0" marL="0" rtl="0" algn="l">
              <a:lnSpc>
                <a:spcPct val="100000"/>
              </a:lnSpc>
              <a:spcBef>
                <a:spcPts val="200"/>
              </a:spcBef>
              <a:spcAft>
                <a:spcPts val="0"/>
              </a:spcAft>
              <a:buNone/>
            </a:pPr>
            <a:r>
              <a:rPr b="1" lang="fr"/>
              <a:t>La classe virtuelle (Classroom)</a:t>
            </a:r>
            <a:endParaRPr b="1"/>
          </a:p>
          <a:p>
            <a:pPr indent="457200" lvl="0" marL="0" rtl="0" algn="l">
              <a:lnSpc>
                <a:spcPct val="100000"/>
              </a:lnSpc>
              <a:spcBef>
                <a:spcPts val="200"/>
              </a:spcBef>
              <a:spcAft>
                <a:spcPts val="0"/>
              </a:spcAft>
              <a:buNone/>
            </a:pPr>
            <a:r>
              <a:rPr lang="fr" sz="1300"/>
              <a:t>Création d’une « Activité »</a:t>
            </a:r>
            <a:endParaRPr sz="1300"/>
          </a:p>
          <a:p>
            <a:pPr indent="457200" lvl="0" marL="0" rtl="0" algn="l">
              <a:lnSpc>
                <a:spcPct val="150000"/>
              </a:lnSpc>
              <a:spcBef>
                <a:spcPts val="200"/>
              </a:spcBef>
              <a:spcAft>
                <a:spcPts val="0"/>
              </a:spcAft>
              <a:buNone/>
            </a:pPr>
            <a:r>
              <a:rPr lang="fr" sz="1300"/>
              <a:t>Création et animation d’une  « Classe »</a:t>
            </a:r>
            <a:endParaRPr sz="1300"/>
          </a:p>
          <a:p>
            <a:pPr indent="0" lvl="0" marL="0" rtl="0" algn="l">
              <a:lnSpc>
                <a:spcPct val="150000"/>
              </a:lnSpc>
              <a:spcBef>
                <a:spcPts val="200"/>
              </a:spcBef>
              <a:spcAft>
                <a:spcPts val="0"/>
              </a:spcAft>
              <a:buNone/>
            </a:pPr>
            <a:r>
              <a:rPr b="1" lang="fr"/>
              <a:t>Ressources</a:t>
            </a:r>
            <a:endParaRPr b="1"/>
          </a:p>
          <a:p>
            <a:pPr indent="0" lvl="0" marL="0" rtl="0" algn="l">
              <a:lnSpc>
                <a:spcPct val="150000"/>
              </a:lnSpc>
              <a:spcBef>
                <a:spcPts val="200"/>
              </a:spcBef>
              <a:spcAft>
                <a:spcPts val="200"/>
              </a:spcAft>
              <a:buNone/>
            </a:pPr>
            <a:r>
              <a:rPr b="1" lang="fr"/>
              <a:t>Badges</a:t>
            </a:r>
            <a:endParaRPr b="1"/>
          </a:p>
        </p:txBody>
      </p:sp>
      <p:pic>
        <p:nvPicPr>
          <p:cNvPr id="907" name="Google Shape;907;p33"/>
          <p:cNvPicPr preferRelativeResize="0"/>
          <p:nvPr/>
        </p:nvPicPr>
        <p:blipFill>
          <a:blip r:embed="rId4">
            <a:alphaModFix/>
          </a:blip>
          <a:stretch>
            <a:fillRect/>
          </a:stretch>
        </p:blipFill>
        <p:spPr>
          <a:xfrm>
            <a:off x="7782900" y="171575"/>
            <a:ext cx="1097425" cy="1097425"/>
          </a:xfrm>
          <a:prstGeom prst="rect">
            <a:avLst/>
          </a:prstGeom>
          <a:noFill/>
          <a:ln>
            <a:noFill/>
          </a:ln>
          <a:effectLst>
            <a:outerShdw blurRad="57150" rotWithShape="0" algn="bl" dir="5400000" dist="19050">
              <a:srgbClr val="000000">
                <a:alpha val="50000"/>
              </a:srgbClr>
            </a:outerShdw>
          </a:effectLst>
        </p:spPr>
      </p:pic>
      <p:pic>
        <p:nvPicPr>
          <p:cNvPr id="908" name="Google Shape;908;p33"/>
          <p:cNvPicPr preferRelativeResize="0"/>
          <p:nvPr/>
        </p:nvPicPr>
        <p:blipFill>
          <a:blip r:embed="rId5">
            <a:alphaModFix/>
          </a:blip>
          <a:stretch>
            <a:fillRect/>
          </a:stretch>
        </p:blipFill>
        <p:spPr>
          <a:xfrm>
            <a:off x="6768600" y="3569100"/>
            <a:ext cx="1097425" cy="1097425"/>
          </a:xfrm>
          <a:prstGeom prst="rect">
            <a:avLst/>
          </a:prstGeom>
          <a:noFill/>
          <a:ln>
            <a:noFill/>
          </a:ln>
          <a:effectLst>
            <a:outerShdw blurRad="57150" rotWithShape="0" algn="bl" dir="5400000" dist="19050">
              <a:srgbClr val="000000">
                <a:alpha val="50000"/>
              </a:srgbClr>
            </a:outerShdw>
          </a:effectLst>
        </p:spPr>
      </p:pic>
      <p:pic>
        <p:nvPicPr>
          <p:cNvPr id="909" name="Google Shape;909;p33"/>
          <p:cNvPicPr preferRelativeResize="0"/>
          <p:nvPr/>
        </p:nvPicPr>
        <p:blipFill>
          <a:blip r:embed="rId6">
            <a:alphaModFix/>
          </a:blip>
          <a:stretch>
            <a:fillRect/>
          </a:stretch>
        </p:blipFill>
        <p:spPr>
          <a:xfrm>
            <a:off x="6524613" y="1887938"/>
            <a:ext cx="1419150" cy="1263907"/>
          </a:xfrm>
          <a:prstGeom prst="rect">
            <a:avLst/>
          </a:prstGeom>
          <a:noFill/>
          <a:ln>
            <a:noFill/>
          </a:ln>
          <a:effectLst>
            <a:outerShdw blurRad="57150" rotWithShape="0" algn="bl" dir="5400000" dist="19050">
              <a:srgbClr val="000000">
                <a:alpha val="50000"/>
              </a:srgbClr>
            </a:outerShdw>
          </a:effectLst>
        </p:spPr>
      </p:pic>
      <p:pic>
        <p:nvPicPr>
          <p:cNvPr id="910" name="Google Shape;910;p33"/>
          <p:cNvPicPr preferRelativeResize="0"/>
          <p:nvPr/>
        </p:nvPicPr>
        <p:blipFill>
          <a:blip r:embed="rId7">
            <a:alphaModFix/>
          </a:blip>
          <a:stretch>
            <a:fillRect/>
          </a:stretch>
        </p:blipFill>
        <p:spPr>
          <a:xfrm>
            <a:off x="7782888" y="2318388"/>
            <a:ext cx="1186387" cy="1028825"/>
          </a:xfrm>
          <a:prstGeom prst="rect">
            <a:avLst/>
          </a:prstGeom>
          <a:noFill/>
          <a:ln>
            <a:noFill/>
          </a:ln>
          <a:effectLst>
            <a:outerShdw blurRad="57150" rotWithShape="0" algn="bl" dir="5400000" dist="19050">
              <a:srgbClr val="000000">
                <a:alpha val="50000"/>
              </a:srgbClr>
            </a:outerShdw>
          </a:effectLst>
        </p:spPr>
      </p:pic>
      <p:pic>
        <p:nvPicPr>
          <p:cNvPr id="911" name="Google Shape;911;p33"/>
          <p:cNvPicPr preferRelativeResize="0"/>
          <p:nvPr/>
        </p:nvPicPr>
        <p:blipFill>
          <a:blip r:embed="rId8">
            <a:alphaModFix/>
          </a:blip>
          <a:stretch>
            <a:fillRect/>
          </a:stretch>
        </p:blipFill>
        <p:spPr>
          <a:xfrm>
            <a:off x="6685475" y="758270"/>
            <a:ext cx="1097425" cy="102883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15" name="Shape 915"/>
        <p:cNvGrpSpPr/>
        <p:nvPr/>
      </p:nvGrpSpPr>
      <p:grpSpPr>
        <a:xfrm>
          <a:off x="0" y="0"/>
          <a:ext cx="0" cy="0"/>
          <a:chOff x="0" y="0"/>
          <a:chExt cx="0" cy="0"/>
        </a:xfrm>
      </p:grpSpPr>
      <p:sp>
        <p:nvSpPr>
          <p:cNvPr id="916" name="Google Shape;916;p34"/>
          <p:cNvSpPr/>
          <p:nvPr/>
        </p:nvSpPr>
        <p:spPr>
          <a:xfrm>
            <a:off x="4666675" y="1547475"/>
            <a:ext cx="3324300" cy="28824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34"/>
          <p:cNvSpPr txBox="1"/>
          <p:nvPr>
            <p:ph type="title"/>
          </p:nvPr>
        </p:nvSpPr>
        <p:spPr>
          <a:xfrm>
            <a:off x="176050" y="102350"/>
            <a:ext cx="8802300" cy="708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 sz="2500">
                <a:solidFill>
                  <a:schemeClr val="dk2"/>
                </a:solidFill>
                <a:latin typeface="Viga"/>
                <a:ea typeface="Viga"/>
                <a:cs typeface="Viga"/>
                <a:sym typeface="Viga"/>
              </a:rPr>
              <a:t>Les dimensions de la compétence numérique</a:t>
            </a:r>
            <a:endParaRPr sz="2500">
              <a:solidFill>
                <a:schemeClr val="dk2"/>
              </a:solidFill>
              <a:latin typeface="Viga"/>
              <a:ea typeface="Viga"/>
              <a:cs typeface="Viga"/>
              <a:sym typeface="Viga"/>
            </a:endParaRPr>
          </a:p>
        </p:txBody>
      </p:sp>
      <p:sp>
        <p:nvSpPr>
          <p:cNvPr id="918" name="Google Shape;918;p34"/>
          <p:cNvSpPr txBox="1"/>
          <p:nvPr/>
        </p:nvSpPr>
        <p:spPr>
          <a:xfrm>
            <a:off x="311700" y="4707425"/>
            <a:ext cx="5355600" cy="33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u="sng">
                <a:solidFill>
                  <a:schemeClr val="hlink"/>
                </a:solidFill>
                <a:latin typeface="Viga"/>
                <a:ea typeface="Viga"/>
                <a:cs typeface="Viga"/>
                <a:sym typeface="Viga"/>
                <a:hlinkClick r:id="rId3"/>
              </a:rPr>
              <a:t>Cadre de référence de la compétence numérique</a:t>
            </a:r>
            <a:endParaRPr>
              <a:solidFill>
                <a:schemeClr val="dk1"/>
              </a:solidFill>
              <a:latin typeface="Viga"/>
              <a:ea typeface="Viga"/>
              <a:cs typeface="Viga"/>
              <a:sym typeface="Viga"/>
            </a:endParaRPr>
          </a:p>
        </p:txBody>
      </p:sp>
      <p:pic>
        <p:nvPicPr>
          <p:cNvPr id="919" name="Google Shape;919;p34"/>
          <p:cNvPicPr preferRelativeResize="0"/>
          <p:nvPr/>
        </p:nvPicPr>
        <p:blipFill>
          <a:blip r:embed="rId4">
            <a:alphaModFix/>
          </a:blip>
          <a:stretch>
            <a:fillRect/>
          </a:stretch>
        </p:blipFill>
        <p:spPr>
          <a:xfrm>
            <a:off x="311700" y="1068575"/>
            <a:ext cx="3996223" cy="3681426"/>
          </a:xfrm>
          <a:prstGeom prst="rect">
            <a:avLst/>
          </a:prstGeom>
          <a:noFill/>
          <a:ln>
            <a:noFill/>
          </a:ln>
        </p:spPr>
      </p:pic>
      <p:pic>
        <p:nvPicPr>
          <p:cNvPr id="920" name="Google Shape;920;p34"/>
          <p:cNvPicPr preferRelativeResize="0"/>
          <p:nvPr/>
        </p:nvPicPr>
        <p:blipFill rotWithShape="1">
          <a:blip r:embed="rId5">
            <a:alphaModFix/>
          </a:blip>
          <a:srcRect b="74378" l="0" r="24161" t="0"/>
          <a:stretch/>
        </p:blipFill>
        <p:spPr>
          <a:xfrm>
            <a:off x="4778629" y="1601850"/>
            <a:ext cx="2583203" cy="708601"/>
          </a:xfrm>
          <a:prstGeom prst="rect">
            <a:avLst/>
          </a:prstGeom>
          <a:noFill/>
          <a:ln>
            <a:noFill/>
          </a:ln>
          <a:effectLst>
            <a:outerShdw blurRad="57150" rotWithShape="0" algn="bl" dir="5400000" dist="19050">
              <a:srgbClr val="000000">
                <a:alpha val="50000"/>
              </a:srgbClr>
            </a:outerShdw>
          </a:effectLst>
        </p:spPr>
      </p:pic>
      <p:pic>
        <p:nvPicPr>
          <p:cNvPr id="921" name="Google Shape;921;p34"/>
          <p:cNvPicPr preferRelativeResize="0"/>
          <p:nvPr/>
        </p:nvPicPr>
        <p:blipFill rotWithShape="1">
          <a:blip r:embed="rId6">
            <a:alphaModFix/>
          </a:blip>
          <a:srcRect b="65286" l="0" r="37150" t="0"/>
          <a:stretch/>
        </p:blipFill>
        <p:spPr>
          <a:xfrm>
            <a:off x="4788675" y="3595038"/>
            <a:ext cx="2089607" cy="659526"/>
          </a:xfrm>
          <a:prstGeom prst="rect">
            <a:avLst/>
          </a:prstGeom>
          <a:noFill/>
          <a:ln>
            <a:noFill/>
          </a:ln>
          <a:effectLst>
            <a:outerShdw blurRad="57150" rotWithShape="0" algn="bl" dir="5400000" dist="19050">
              <a:srgbClr val="000000">
                <a:alpha val="50000"/>
              </a:srgbClr>
            </a:outerShdw>
          </a:effectLst>
        </p:spPr>
      </p:pic>
      <p:pic>
        <p:nvPicPr>
          <p:cNvPr id="922" name="Google Shape;922;p34"/>
          <p:cNvPicPr preferRelativeResize="0"/>
          <p:nvPr/>
        </p:nvPicPr>
        <p:blipFill>
          <a:blip r:embed="rId7">
            <a:alphaModFix/>
          </a:blip>
          <a:stretch>
            <a:fillRect/>
          </a:stretch>
        </p:blipFill>
        <p:spPr>
          <a:xfrm>
            <a:off x="4770339" y="2543792"/>
            <a:ext cx="3044926" cy="70860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sp>
        <p:nvSpPr>
          <p:cNvPr id="927" name="Google Shape;927;p35"/>
          <p:cNvSpPr txBox="1"/>
          <p:nvPr>
            <p:ph type="title"/>
          </p:nvPr>
        </p:nvSpPr>
        <p:spPr>
          <a:xfrm>
            <a:off x="1127375" y="317600"/>
            <a:ext cx="6447600" cy="7401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rPr lang="fr"/>
              <a:t>La plateforme GeoGebra.org</a:t>
            </a:r>
            <a:endParaRPr/>
          </a:p>
        </p:txBody>
      </p:sp>
      <p:sp>
        <p:nvSpPr>
          <p:cNvPr id="928" name="Google Shape;928;p35"/>
          <p:cNvSpPr txBox="1"/>
          <p:nvPr/>
        </p:nvSpPr>
        <p:spPr>
          <a:xfrm>
            <a:off x="4785275" y="1406925"/>
            <a:ext cx="3459300" cy="273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 sz="2000">
                <a:solidFill>
                  <a:srgbClr val="000000"/>
                </a:solidFill>
                <a:latin typeface="Viga"/>
                <a:ea typeface="Viga"/>
                <a:cs typeface="Viga"/>
                <a:sym typeface="Viga"/>
              </a:rPr>
              <a:t>Classe virtuelle (Classroom)</a:t>
            </a:r>
            <a:endParaRPr sz="2000">
              <a:solidFill>
                <a:srgbClr val="000000"/>
              </a:solidFill>
              <a:latin typeface="Viga"/>
              <a:ea typeface="Viga"/>
              <a:cs typeface="Viga"/>
              <a:sym typeface="Viga"/>
            </a:endParaRPr>
          </a:p>
        </p:txBody>
      </p:sp>
      <p:sp>
        <p:nvSpPr>
          <p:cNvPr id="929" name="Google Shape;929;p35"/>
          <p:cNvSpPr txBox="1"/>
          <p:nvPr/>
        </p:nvSpPr>
        <p:spPr>
          <a:xfrm>
            <a:off x="517775" y="1406925"/>
            <a:ext cx="3759600" cy="273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 sz="2100">
                <a:solidFill>
                  <a:srgbClr val="000000"/>
                </a:solidFill>
                <a:latin typeface="Viga"/>
                <a:ea typeface="Viga"/>
                <a:cs typeface="Viga"/>
                <a:sym typeface="Viga"/>
              </a:rPr>
              <a:t>Suite GeoGebra &amp; ressources</a:t>
            </a:r>
            <a:endParaRPr sz="2100">
              <a:solidFill>
                <a:srgbClr val="000000"/>
              </a:solidFill>
              <a:latin typeface="Viga"/>
              <a:ea typeface="Viga"/>
              <a:cs typeface="Viga"/>
              <a:sym typeface="Viga"/>
            </a:endParaRPr>
          </a:p>
        </p:txBody>
      </p:sp>
      <p:pic>
        <p:nvPicPr>
          <p:cNvPr id="930" name="Google Shape;930;p35"/>
          <p:cNvPicPr preferRelativeResize="0"/>
          <p:nvPr/>
        </p:nvPicPr>
        <p:blipFill rotWithShape="1">
          <a:blip r:embed="rId3">
            <a:alphaModFix/>
          </a:blip>
          <a:srcRect b="1681" l="2603" r="2040" t="1652"/>
          <a:stretch/>
        </p:blipFill>
        <p:spPr>
          <a:xfrm>
            <a:off x="1174775" y="1843175"/>
            <a:ext cx="2445600" cy="2630700"/>
          </a:xfrm>
          <a:prstGeom prst="rect">
            <a:avLst/>
          </a:prstGeom>
          <a:noFill/>
          <a:ln cap="flat" cmpd="sng" w="19050">
            <a:solidFill>
              <a:srgbClr val="595959"/>
            </a:solidFill>
            <a:prstDash val="solid"/>
            <a:round/>
            <a:headEnd len="sm" w="sm" type="none"/>
            <a:tailEnd len="sm" w="sm" type="none"/>
          </a:ln>
        </p:spPr>
      </p:pic>
      <p:pic>
        <p:nvPicPr>
          <p:cNvPr id="931" name="Google Shape;931;p35"/>
          <p:cNvPicPr preferRelativeResize="0"/>
          <p:nvPr/>
        </p:nvPicPr>
        <p:blipFill>
          <a:blip r:embed="rId4">
            <a:alphaModFix/>
          </a:blip>
          <a:stretch>
            <a:fillRect/>
          </a:stretch>
        </p:blipFill>
        <p:spPr>
          <a:xfrm>
            <a:off x="522074" y="514700"/>
            <a:ext cx="605299" cy="605299"/>
          </a:xfrm>
          <a:prstGeom prst="rect">
            <a:avLst/>
          </a:prstGeom>
          <a:noFill/>
          <a:ln>
            <a:noFill/>
          </a:ln>
        </p:spPr>
      </p:pic>
      <p:grpSp>
        <p:nvGrpSpPr>
          <p:cNvPr id="932" name="Google Shape;932;p35"/>
          <p:cNvGrpSpPr/>
          <p:nvPr/>
        </p:nvGrpSpPr>
        <p:grpSpPr>
          <a:xfrm>
            <a:off x="4914825" y="1918650"/>
            <a:ext cx="3200100" cy="1656900"/>
            <a:chOff x="4305225" y="3214050"/>
            <a:chExt cx="3200100" cy="1656900"/>
          </a:xfrm>
        </p:grpSpPr>
        <p:sp>
          <p:nvSpPr>
            <p:cNvPr id="933" name="Google Shape;933;p35"/>
            <p:cNvSpPr/>
            <p:nvPr/>
          </p:nvSpPr>
          <p:spPr>
            <a:xfrm>
              <a:off x="4305225" y="3214050"/>
              <a:ext cx="3200100" cy="1656900"/>
            </a:xfrm>
            <a:prstGeom prst="rect">
              <a:avLst/>
            </a:prstGeom>
            <a:solidFill>
              <a:srgbClr val="FFFFFF"/>
            </a:solid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34" name="Google Shape;934;p35"/>
            <p:cNvPicPr preferRelativeResize="0"/>
            <p:nvPr/>
          </p:nvPicPr>
          <p:blipFill rotWithShape="1">
            <a:blip r:embed="rId5">
              <a:alphaModFix/>
            </a:blip>
            <a:srcRect b="7747" l="5647" r="12852" t="50124"/>
            <a:stretch/>
          </p:blipFill>
          <p:spPr>
            <a:xfrm>
              <a:off x="5983942" y="3286408"/>
              <a:ext cx="1479443" cy="489496"/>
            </a:xfrm>
            <a:prstGeom prst="rect">
              <a:avLst/>
            </a:prstGeom>
            <a:noFill/>
            <a:ln>
              <a:noFill/>
            </a:ln>
          </p:spPr>
        </p:pic>
        <p:pic>
          <p:nvPicPr>
            <p:cNvPr id="935" name="Google Shape;935;p35"/>
            <p:cNvPicPr preferRelativeResize="0"/>
            <p:nvPr/>
          </p:nvPicPr>
          <p:blipFill rotWithShape="1">
            <a:blip r:embed="rId5">
              <a:alphaModFix/>
            </a:blip>
            <a:srcRect b="53583" l="8418" r="10081" t="4288"/>
            <a:stretch/>
          </p:blipFill>
          <p:spPr>
            <a:xfrm>
              <a:off x="4382166" y="3286408"/>
              <a:ext cx="1479431" cy="489496"/>
            </a:xfrm>
            <a:prstGeom prst="rect">
              <a:avLst/>
            </a:prstGeom>
            <a:noFill/>
            <a:ln>
              <a:noFill/>
            </a:ln>
          </p:spPr>
        </p:pic>
        <p:cxnSp>
          <p:nvCxnSpPr>
            <p:cNvPr id="936" name="Google Shape;936;p35"/>
            <p:cNvCxnSpPr>
              <a:stCxn id="935" idx="2"/>
              <a:endCxn id="937" idx="0"/>
            </p:cNvCxnSpPr>
            <p:nvPr/>
          </p:nvCxnSpPr>
          <p:spPr>
            <a:xfrm flipH="1" rot="-5400000">
              <a:off x="5262731" y="3635054"/>
              <a:ext cx="501600" cy="783300"/>
            </a:xfrm>
            <a:prstGeom prst="bentConnector3">
              <a:avLst>
                <a:gd fmla="val 50005" name="adj1"/>
              </a:avLst>
            </a:prstGeom>
            <a:noFill/>
            <a:ln cap="flat" cmpd="sng" w="28575">
              <a:solidFill>
                <a:srgbClr val="595959"/>
              </a:solidFill>
              <a:prstDash val="solid"/>
              <a:round/>
              <a:headEnd len="med" w="med" type="none"/>
              <a:tailEnd len="med" w="med" type="triangle"/>
            </a:ln>
          </p:spPr>
        </p:cxnSp>
        <p:cxnSp>
          <p:nvCxnSpPr>
            <p:cNvPr id="938" name="Google Shape;938;p35"/>
            <p:cNvCxnSpPr>
              <a:stCxn id="934" idx="2"/>
              <a:endCxn id="937" idx="0"/>
            </p:cNvCxnSpPr>
            <p:nvPr/>
          </p:nvCxnSpPr>
          <p:spPr>
            <a:xfrm rot="5400000">
              <a:off x="6063663" y="3617504"/>
              <a:ext cx="501600" cy="818400"/>
            </a:xfrm>
            <a:prstGeom prst="bentConnector3">
              <a:avLst>
                <a:gd fmla="val 50005" name="adj1"/>
              </a:avLst>
            </a:prstGeom>
            <a:noFill/>
            <a:ln cap="flat" cmpd="sng" w="28575">
              <a:solidFill>
                <a:srgbClr val="595959"/>
              </a:solidFill>
              <a:prstDash val="solid"/>
              <a:round/>
              <a:headEnd len="med" w="med" type="none"/>
              <a:tailEnd len="med" w="med" type="none"/>
            </a:ln>
          </p:spPr>
        </p:cxnSp>
        <p:pic>
          <p:nvPicPr>
            <p:cNvPr id="937" name="Google Shape;937;p35"/>
            <p:cNvPicPr preferRelativeResize="0"/>
            <p:nvPr/>
          </p:nvPicPr>
          <p:blipFill>
            <a:blip r:embed="rId6">
              <a:alphaModFix/>
            </a:blip>
            <a:stretch>
              <a:fillRect/>
            </a:stretch>
          </p:blipFill>
          <p:spPr>
            <a:xfrm>
              <a:off x="4943295" y="4277550"/>
              <a:ext cx="1924050" cy="504825"/>
            </a:xfrm>
            <a:prstGeom prst="rect">
              <a:avLst/>
            </a:prstGeom>
            <a:noFill/>
            <a:ln>
              <a:noFill/>
            </a:ln>
          </p:spPr>
        </p:pic>
      </p:grpSp>
      <p:sp>
        <p:nvSpPr>
          <p:cNvPr id="939" name="Google Shape;939;p35"/>
          <p:cNvSpPr txBox="1"/>
          <p:nvPr/>
        </p:nvSpPr>
        <p:spPr>
          <a:xfrm>
            <a:off x="1174775" y="4712425"/>
            <a:ext cx="3857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000">
                <a:solidFill>
                  <a:schemeClr val="dk1"/>
                </a:solidFill>
                <a:highlight>
                  <a:srgbClr val="CCCCCC"/>
                </a:highlight>
                <a:latin typeface="Viga"/>
                <a:ea typeface="Viga"/>
                <a:cs typeface="Viga"/>
                <a:sym typeface="Viga"/>
              </a:rPr>
              <a:t>Tous les outils et les ressources sont accessibles gratuitement.</a:t>
            </a:r>
            <a:endParaRPr sz="1200">
              <a:highlight>
                <a:srgbClr val="CCCCCC"/>
              </a:highlight>
              <a:latin typeface="Viga"/>
              <a:ea typeface="Viga"/>
              <a:cs typeface="Viga"/>
              <a:sym typeface="Vig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3" name="Shape 943"/>
        <p:cNvGrpSpPr/>
        <p:nvPr/>
      </p:nvGrpSpPr>
      <p:grpSpPr>
        <a:xfrm>
          <a:off x="0" y="0"/>
          <a:ext cx="0" cy="0"/>
          <a:chOff x="0" y="0"/>
          <a:chExt cx="0" cy="0"/>
        </a:xfrm>
      </p:grpSpPr>
      <p:pic>
        <p:nvPicPr>
          <p:cNvPr id="944" name="Google Shape;944;p36"/>
          <p:cNvPicPr preferRelativeResize="0"/>
          <p:nvPr/>
        </p:nvPicPr>
        <p:blipFill>
          <a:blip r:embed="rId3">
            <a:alphaModFix/>
          </a:blip>
          <a:stretch>
            <a:fillRect/>
          </a:stretch>
        </p:blipFill>
        <p:spPr>
          <a:xfrm>
            <a:off x="87200" y="129750"/>
            <a:ext cx="8969599" cy="5013750"/>
          </a:xfrm>
          <a:prstGeom prst="rect">
            <a:avLst/>
          </a:prstGeom>
          <a:noFill/>
          <a:ln>
            <a:noFill/>
          </a:ln>
        </p:spPr>
      </p:pic>
      <p:sp>
        <p:nvSpPr>
          <p:cNvPr id="945" name="Google Shape;945;p36"/>
          <p:cNvSpPr/>
          <p:nvPr/>
        </p:nvSpPr>
        <p:spPr>
          <a:xfrm>
            <a:off x="87200" y="732500"/>
            <a:ext cx="1208400" cy="2319600"/>
          </a:xfrm>
          <a:prstGeom prst="rect">
            <a:avLst/>
          </a:prstGeom>
          <a:noFill/>
          <a:ln cap="flat" cmpd="sng" w="28575">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946" name="Google Shape;946;p36"/>
          <p:cNvSpPr txBox="1"/>
          <p:nvPr/>
        </p:nvSpPr>
        <p:spPr>
          <a:xfrm>
            <a:off x="1419175" y="1103713"/>
            <a:ext cx="948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
                <a:solidFill>
                  <a:srgbClr val="FAA22A"/>
                </a:solidFill>
                <a:latin typeface="Ubuntu"/>
                <a:ea typeface="Ubuntu"/>
                <a:cs typeface="Ubuntu"/>
                <a:sym typeface="Ubuntu"/>
              </a:rPr>
              <a:t>Le menu</a:t>
            </a:r>
            <a:endParaRPr b="1">
              <a:solidFill>
                <a:srgbClr val="FAA22A"/>
              </a:solidFill>
              <a:latin typeface="Ubuntu"/>
              <a:ea typeface="Ubuntu"/>
              <a:cs typeface="Ubuntu"/>
              <a:sym typeface="Ubuntu"/>
            </a:endParaRPr>
          </a:p>
        </p:txBody>
      </p:sp>
      <p:cxnSp>
        <p:nvCxnSpPr>
          <p:cNvPr id="947" name="Google Shape;947;p36"/>
          <p:cNvCxnSpPr>
            <a:stCxn id="946" idx="2"/>
            <a:endCxn id="945" idx="3"/>
          </p:cNvCxnSpPr>
          <p:nvPr/>
        </p:nvCxnSpPr>
        <p:spPr>
          <a:xfrm flipH="1">
            <a:off x="1295575" y="1503913"/>
            <a:ext cx="597600" cy="388500"/>
          </a:xfrm>
          <a:prstGeom prst="straightConnector1">
            <a:avLst/>
          </a:prstGeom>
          <a:noFill/>
          <a:ln cap="flat" cmpd="sng" w="28575">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sp>
        <p:nvSpPr>
          <p:cNvPr id="948" name="Google Shape;948;p36"/>
          <p:cNvSpPr/>
          <p:nvPr/>
        </p:nvSpPr>
        <p:spPr>
          <a:xfrm>
            <a:off x="2629850" y="3716600"/>
            <a:ext cx="6355200" cy="1341300"/>
          </a:xfrm>
          <a:prstGeom prst="rect">
            <a:avLst/>
          </a:prstGeom>
          <a:noFill/>
          <a:ln cap="flat" cmpd="sng" w="28575">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949" name="Google Shape;949;p36"/>
          <p:cNvSpPr txBox="1"/>
          <p:nvPr/>
        </p:nvSpPr>
        <p:spPr>
          <a:xfrm>
            <a:off x="618650" y="3967100"/>
            <a:ext cx="1561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
                <a:solidFill>
                  <a:srgbClr val="FAA22A"/>
                </a:solidFill>
                <a:latin typeface="Ubuntu"/>
                <a:ea typeface="Ubuntu"/>
                <a:cs typeface="Ubuntu"/>
                <a:sym typeface="Ubuntu"/>
              </a:rPr>
              <a:t>Les applications</a:t>
            </a:r>
            <a:endParaRPr b="1">
              <a:solidFill>
                <a:srgbClr val="FAA22A"/>
              </a:solidFill>
              <a:latin typeface="Ubuntu"/>
              <a:ea typeface="Ubuntu"/>
              <a:cs typeface="Ubuntu"/>
              <a:sym typeface="Ubuntu"/>
            </a:endParaRPr>
          </a:p>
        </p:txBody>
      </p:sp>
      <p:cxnSp>
        <p:nvCxnSpPr>
          <p:cNvPr id="950" name="Google Shape;950;p36"/>
          <p:cNvCxnSpPr>
            <a:stCxn id="951" idx="3"/>
          </p:cNvCxnSpPr>
          <p:nvPr/>
        </p:nvCxnSpPr>
        <p:spPr>
          <a:xfrm>
            <a:off x="7365200" y="258350"/>
            <a:ext cx="408600" cy="78000"/>
          </a:xfrm>
          <a:prstGeom prst="straightConnector1">
            <a:avLst/>
          </a:prstGeom>
          <a:noFill/>
          <a:ln cap="flat" cmpd="sng" w="28575">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sp>
        <p:nvSpPr>
          <p:cNvPr id="952" name="Google Shape;952;p36"/>
          <p:cNvSpPr txBox="1"/>
          <p:nvPr/>
        </p:nvSpPr>
        <p:spPr>
          <a:xfrm>
            <a:off x="6578750" y="732500"/>
            <a:ext cx="17103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 sz="1300">
                <a:solidFill>
                  <a:srgbClr val="FAA22A"/>
                </a:solidFill>
                <a:latin typeface="Ubuntu"/>
                <a:ea typeface="Ubuntu"/>
                <a:cs typeface="Ubuntu"/>
                <a:sym typeface="Ubuntu"/>
              </a:rPr>
              <a:t>Gestion du compte</a:t>
            </a:r>
            <a:endParaRPr b="1" sz="1300">
              <a:solidFill>
                <a:srgbClr val="FAA22A"/>
              </a:solidFill>
              <a:latin typeface="Ubuntu"/>
              <a:ea typeface="Ubuntu"/>
              <a:cs typeface="Ubuntu"/>
              <a:sym typeface="Ubuntu"/>
            </a:endParaRPr>
          </a:p>
        </p:txBody>
      </p:sp>
      <p:cxnSp>
        <p:nvCxnSpPr>
          <p:cNvPr id="953" name="Google Shape;953;p36"/>
          <p:cNvCxnSpPr>
            <a:stCxn id="952" idx="3"/>
          </p:cNvCxnSpPr>
          <p:nvPr/>
        </p:nvCxnSpPr>
        <p:spPr>
          <a:xfrm flipH="1" rot="10800000">
            <a:off x="8289050" y="485750"/>
            <a:ext cx="194700" cy="439200"/>
          </a:xfrm>
          <a:prstGeom prst="straightConnector1">
            <a:avLst/>
          </a:prstGeom>
          <a:noFill/>
          <a:ln cap="flat" cmpd="sng" w="28575">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sp>
        <p:nvSpPr>
          <p:cNvPr id="951" name="Google Shape;951;p36"/>
          <p:cNvSpPr txBox="1"/>
          <p:nvPr/>
        </p:nvSpPr>
        <p:spPr>
          <a:xfrm>
            <a:off x="5804000" y="58250"/>
            <a:ext cx="1561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
                <a:solidFill>
                  <a:srgbClr val="FAA22A"/>
                </a:solidFill>
                <a:latin typeface="Ubuntu"/>
                <a:ea typeface="Ubuntu"/>
                <a:cs typeface="Ubuntu"/>
                <a:sym typeface="Ubuntu"/>
              </a:rPr>
              <a:t>Les applications</a:t>
            </a:r>
            <a:endParaRPr b="1">
              <a:solidFill>
                <a:srgbClr val="FAA22A"/>
              </a:solidFill>
              <a:latin typeface="Ubuntu"/>
              <a:ea typeface="Ubuntu"/>
              <a:cs typeface="Ubuntu"/>
              <a:sym typeface="Ubuntu"/>
            </a:endParaRPr>
          </a:p>
        </p:txBody>
      </p:sp>
      <p:cxnSp>
        <p:nvCxnSpPr>
          <p:cNvPr id="954" name="Google Shape;954;p36"/>
          <p:cNvCxnSpPr>
            <a:stCxn id="949" idx="3"/>
            <a:endCxn id="948" idx="1"/>
          </p:cNvCxnSpPr>
          <p:nvPr/>
        </p:nvCxnSpPr>
        <p:spPr>
          <a:xfrm>
            <a:off x="2179850" y="4167200"/>
            <a:ext cx="450000" cy="220200"/>
          </a:xfrm>
          <a:prstGeom prst="straightConnector1">
            <a:avLst/>
          </a:prstGeom>
          <a:noFill/>
          <a:ln cap="flat" cmpd="sng" w="28575">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8" name="Shape 958"/>
        <p:cNvGrpSpPr/>
        <p:nvPr/>
      </p:nvGrpSpPr>
      <p:grpSpPr>
        <a:xfrm>
          <a:off x="0" y="0"/>
          <a:ext cx="0" cy="0"/>
          <a:chOff x="0" y="0"/>
          <a:chExt cx="0" cy="0"/>
        </a:xfrm>
      </p:grpSpPr>
      <p:sp>
        <p:nvSpPr>
          <p:cNvPr id="959" name="Google Shape;959;p37"/>
          <p:cNvSpPr txBox="1"/>
          <p:nvPr>
            <p:ph type="title"/>
          </p:nvPr>
        </p:nvSpPr>
        <p:spPr>
          <a:xfrm>
            <a:off x="279400" y="292225"/>
            <a:ext cx="6447600" cy="5550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Clr>
                <a:schemeClr val="accent1"/>
              </a:buClr>
              <a:buSzPts val="4200"/>
              <a:buFont typeface="Trebuchet MS"/>
              <a:buNone/>
            </a:pPr>
            <a:r>
              <a:rPr lang="fr"/>
              <a:t>Création d’un compte</a:t>
            </a:r>
            <a:endParaRPr/>
          </a:p>
        </p:txBody>
      </p:sp>
      <p:sp>
        <p:nvSpPr>
          <p:cNvPr id="960" name="Google Shape;960;p37"/>
          <p:cNvSpPr txBox="1"/>
          <p:nvPr>
            <p:ph idx="1" type="body"/>
          </p:nvPr>
        </p:nvSpPr>
        <p:spPr>
          <a:xfrm>
            <a:off x="3927950" y="1652648"/>
            <a:ext cx="4500600" cy="301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400"/>
              <a:buNone/>
            </a:pPr>
            <a:r>
              <a:rPr lang="fr"/>
              <a:t>Avoir un compte permet de:</a:t>
            </a:r>
            <a:endParaRPr/>
          </a:p>
          <a:p>
            <a:pPr indent="-317500" lvl="0" marL="457200" rtl="0" algn="l">
              <a:spcBef>
                <a:spcPts val="1000"/>
              </a:spcBef>
              <a:spcAft>
                <a:spcPts val="0"/>
              </a:spcAft>
              <a:buSzPts val="1400"/>
              <a:buChar char="•"/>
            </a:pPr>
            <a:r>
              <a:rPr lang="fr"/>
              <a:t>Sauvegarder ses réalisations en ligne</a:t>
            </a:r>
            <a:endParaRPr/>
          </a:p>
          <a:p>
            <a:pPr indent="-317500" lvl="0" marL="457200" rtl="0" algn="l">
              <a:spcBef>
                <a:spcPts val="600"/>
              </a:spcBef>
              <a:spcAft>
                <a:spcPts val="0"/>
              </a:spcAft>
              <a:buSzPts val="1400"/>
              <a:buChar char="•"/>
            </a:pPr>
            <a:r>
              <a:rPr lang="fr"/>
              <a:t>Conserver des favoris</a:t>
            </a:r>
            <a:endParaRPr/>
          </a:p>
          <a:p>
            <a:pPr indent="-317500" lvl="0" marL="457200" rtl="0" algn="l">
              <a:spcBef>
                <a:spcPts val="600"/>
              </a:spcBef>
              <a:spcAft>
                <a:spcPts val="0"/>
              </a:spcAft>
              <a:buSzPts val="1400"/>
              <a:buChar char="•"/>
            </a:pPr>
            <a:r>
              <a:rPr lang="fr"/>
              <a:t>Créer des activités, des livrets, des classes et les organiser</a:t>
            </a:r>
            <a:endParaRPr/>
          </a:p>
          <a:p>
            <a:pPr indent="-317500" lvl="0" marL="457200" rtl="0" algn="l">
              <a:spcBef>
                <a:spcPts val="600"/>
              </a:spcBef>
              <a:spcAft>
                <a:spcPts val="0"/>
              </a:spcAft>
              <a:buSzPts val="1400"/>
              <a:buChar char="•"/>
            </a:pPr>
            <a:r>
              <a:rPr lang="fr"/>
              <a:t>Diffuser, publier et partager</a:t>
            </a:r>
            <a:endParaRPr/>
          </a:p>
          <a:p>
            <a:pPr indent="-317500" lvl="0" marL="457200" rtl="0" algn="l">
              <a:spcBef>
                <a:spcPts val="600"/>
              </a:spcBef>
              <a:spcAft>
                <a:spcPts val="0"/>
              </a:spcAft>
              <a:buSzPts val="1400"/>
              <a:buChar char="•"/>
            </a:pPr>
            <a:r>
              <a:rPr lang="fr"/>
              <a:t>Collaborer</a:t>
            </a:r>
            <a:endParaRPr/>
          </a:p>
          <a:p>
            <a:pPr indent="-317500" lvl="0" marL="457200" rtl="0" algn="l">
              <a:spcBef>
                <a:spcPts val="600"/>
              </a:spcBef>
              <a:spcAft>
                <a:spcPts val="0"/>
              </a:spcAft>
              <a:buSzPts val="1400"/>
              <a:buChar char="•"/>
            </a:pPr>
            <a:r>
              <a:rPr lang="fr"/>
              <a:t>S’abonner à d’autres rédacteurs</a:t>
            </a:r>
            <a:endParaRPr/>
          </a:p>
          <a:p>
            <a:pPr indent="-317500" lvl="0" marL="457200" rtl="0" algn="l">
              <a:spcBef>
                <a:spcPts val="600"/>
              </a:spcBef>
              <a:spcAft>
                <a:spcPts val="600"/>
              </a:spcAft>
              <a:buSzPts val="1400"/>
              <a:buChar char="•"/>
            </a:pPr>
            <a:r>
              <a:rPr lang="fr"/>
              <a:t>Avoir des abonnés</a:t>
            </a:r>
            <a:endParaRPr/>
          </a:p>
        </p:txBody>
      </p:sp>
      <p:pic>
        <p:nvPicPr>
          <p:cNvPr id="961" name="Google Shape;961;p37"/>
          <p:cNvPicPr preferRelativeResize="0"/>
          <p:nvPr/>
        </p:nvPicPr>
        <p:blipFill rotWithShape="1">
          <a:blip r:embed="rId3">
            <a:alphaModFix/>
          </a:blip>
          <a:srcRect b="0" l="0" r="0" t="0"/>
          <a:stretch/>
        </p:blipFill>
        <p:spPr>
          <a:xfrm>
            <a:off x="7943300" y="104724"/>
            <a:ext cx="725336" cy="742500"/>
          </a:xfrm>
          <a:prstGeom prst="rect">
            <a:avLst/>
          </a:prstGeom>
          <a:noFill/>
          <a:ln>
            <a:noFill/>
          </a:ln>
          <a:effectLst>
            <a:outerShdw blurRad="57150" rotWithShape="0" algn="bl" dir="5400000" dist="19050">
              <a:srgbClr val="000000">
                <a:alpha val="50000"/>
              </a:srgbClr>
            </a:outerShdw>
          </a:effectLst>
        </p:spPr>
      </p:pic>
      <p:sp>
        <p:nvSpPr>
          <p:cNvPr id="962" name="Google Shape;962;p37">
            <a:hlinkClick r:id="rId4"/>
          </p:cNvPr>
          <p:cNvSpPr txBox="1"/>
          <p:nvPr/>
        </p:nvSpPr>
        <p:spPr>
          <a:xfrm>
            <a:off x="2042237" y="4666450"/>
            <a:ext cx="6801600" cy="3900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rgbClr val="0069BF"/>
              </a:buClr>
              <a:buSzPts val="1600"/>
              <a:buFont typeface="Trebuchet MS"/>
              <a:buNone/>
            </a:pPr>
            <a:r>
              <a:rPr b="0" i="0" lang="fr" sz="1600" u="none" cap="none" strike="noStrike">
                <a:solidFill>
                  <a:srgbClr val="0069BF"/>
                </a:solidFill>
                <a:latin typeface="Trebuchet MS"/>
                <a:ea typeface="Trebuchet MS"/>
                <a:cs typeface="Trebuchet MS"/>
                <a:sym typeface="Trebuchet MS"/>
              </a:rPr>
              <a:t>Livret de formation: </a:t>
            </a:r>
            <a:r>
              <a:rPr b="0" i="0" lang="fr" sz="1600" u="sng" cap="none" strike="noStrike">
                <a:solidFill>
                  <a:srgbClr val="FAA22A"/>
                </a:solidFill>
                <a:latin typeface="Century Gothic"/>
                <a:ea typeface="Century Gothic"/>
                <a:cs typeface="Century Gothic"/>
                <a:sym typeface="Century Gothic"/>
                <a:hlinkClick r:id="rId5">
                  <a:extLst>
                    <a:ext uri="{A12FA001-AC4F-418D-AE19-62706E023703}">
                      <ahyp:hlinkClr val="tx"/>
                    </a:ext>
                  </a:extLst>
                </a:hlinkClick>
              </a:rPr>
              <a:t>geogebra.org/m/n9afhngr</a:t>
            </a:r>
            <a:endParaRPr b="0" i="0" sz="1600" u="none" cap="none" strike="noStrike">
              <a:solidFill>
                <a:srgbClr val="FAA22A"/>
              </a:solidFill>
              <a:latin typeface="Century Gothic"/>
              <a:ea typeface="Century Gothic"/>
              <a:cs typeface="Century Gothic"/>
              <a:sym typeface="Century Gothic"/>
            </a:endParaRPr>
          </a:p>
        </p:txBody>
      </p:sp>
      <p:pic>
        <p:nvPicPr>
          <p:cNvPr id="963" name="Google Shape;963;p37"/>
          <p:cNvPicPr preferRelativeResize="0"/>
          <p:nvPr/>
        </p:nvPicPr>
        <p:blipFill>
          <a:blip r:embed="rId6">
            <a:alphaModFix/>
          </a:blip>
          <a:stretch>
            <a:fillRect/>
          </a:stretch>
        </p:blipFill>
        <p:spPr>
          <a:xfrm>
            <a:off x="373400" y="910075"/>
            <a:ext cx="3277213" cy="3693525"/>
          </a:xfrm>
          <a:prstGeom prst="rect">
            <a:avLst/>
          </a:prstGeom>
          <a:noFill/>
          <a:ln>
            <a:noFill/>
          </a:ln>
        </p:spPr>
      </p:pic>
      <p:sp>
        <p:nvSpPr>
          <p:cNvPr id="964" name="Google Shape;964;p37"/>
          <p:cNvSpPr/>
          <p:nvPr/>
        </p:nvSpPr>
        <p:spPr>
          <a:xfrm>
            <a:off x="2993675" y="924225"/>
            <a:ext cx="612900" cy="170700"/>
          </a:xfrm>
          <a:prstGeom prst="roundRect">
            <a:avLst>
              <a:gd fmla="val 16667" name="adj"/>
            </a:avLst>
          </a:prstGeom>
          <a:noFill/>
          <a:ln cap="flat" cmpd="sng" w="28575">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65" name="Google Shape;965;p37"/>
          <p:cNvCxnSpPr>
            <a:stCxn id="964" idx="2"/>
          </p:cNvCxnSpPr>
          <p:nvPr/>
        </p:nvCxnSpPr>
        <p:spPr>
          <a:xfrm flipH="1">
            <a:off x="2973725" y="1094925"/>
            <a:ext cx="326400" cy="381900"/>
          </a:xfrm>
          <a:prstGeom prst="straightConnector1">
            <a:avLst/>
          </a:prstGeom>
          <a:noFill/>
          <a:ln cap="flat" cmpd="sng" w="38100">
            <a:solidFill>
              <a:srgbClr val="FAA22A"/>
            </a:solidFill>
            <a:prstDash val="solid"/>
            <a:round/>
            <a:headEnd len="med" w="med" type="none"/>
            <a:tailEnd len="med" w="med" type="triangle"/>
          </a:ln>
        </p:spPr>
      </p:cxnSp>
      <p:sp>
        <p:nvSpPr>
          <p:cNvPr id="966" name="Google Shape;966;p37"/>
          <p:cNvSpPr txBox="1"/>
          <p:nvPr>
            <p:ph idx="1" type="body"/>
          </p:nvPr>
        </p:nvSpPr>
        <p:spPr>
          <a:xfrm>
            <a:off x="3927950" y="910075"/>
            <a:ext cx="4500600" cy="74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SzPts val="1400"/>
              <a:buNone/>
            </a:pPr>
            <a:r>
              <a:rPr lang="fr"/>
              <a:t>Création d’un compte avec votre adresse courriels ou </a:t>
            </a:r>
            <a:endParaRPr/>
          </a:p>
        </p:txBody>
      </p:sp>
      <p:pic>
        <p:nvPicPr>
          <p:cNvPr id="967" name="Google Shape;967;p37"/>
          <p:cNvPicPr preferRelativeResize="0"/>
          <p:nvPr/>
        </p:nvPicPr>
        <p:blipFill>
          <a:blip r:embed="rId7">
            <a:alphaModFix/>
          </a:blip>
          <a:stretch>
            <a:fillRect/>
          </a:stretch>
        </p:blipFill>
        <p:spPr>
          <a:xfrm>
            <a:off x="5195576" y="1275354"/>
            <a:ext cx="202911" cy="200035"/>
          </a:xfrm>
          <a:prstGeom prst="rect">
            <a:avLst/>
          </a:prstGeom>
          <a:noFill/>
          <a:ln>
            <a:noFill/>
          </a:ln>
        </p:spPr>
      </p:pic>
      <p:pic>
        <p:nvPicPr>
          <p:cNvPr id="968" name="Google Shape;968;p37"/>
          <p:cNvPicPr preferRelativeResize="0"/>
          <p:nvPr/>
        </p:nvPicPr>
        <p:blipFill>
          <a:blip r:embed="rId8">
            <a:alphaModFix/>
          </a:blip>
          <a:stretch>
            <a:fillRect/>
          </a:stretch>
        </p:blipFill>
        <p:spPr>
          <a:xfrm>
            <a:off x="5506826" y="1253841"/>
            <a:ext cx="211998" cy="243075"/>
          </a:xfrm>
          <a:prstGeom prst="rect">
            <a:avLst/>
          </a:prstGeom>
          <a:noFill/>
          <a:ln>
            <a:noFill/>
          </a:ln>
        </p:spPr>
      </p:pic>
      <p:pic>
        <p:nvPicPr>
          <p:cNvPr id="969" name="Google Shape;969;p37"/>
          <p:cNvPicPr preferRelativeResize="0"/>
          <p:nvPr/>
        </p:nvPicPr>
        <p:blipFill>
          <a:blip r:embed="rId9">
            <a:alphaModFix/>
          </a:blip>
          <a:stretch>
            <a:fillRect/>
          </a:stretch>
        </p:blipFill>
        <p:spPr>
          <a:xfrm>
            <a:off x="5851422" y="1277147"/>
            <a:ext cx="203100" cy="196500"/>
          </a:xfrm>
          <a:prstGeom prst="roundRect">
            <a:avLst>
              <a:gd fmla="val 16667" name="adj"/>
            </a:avLst>
          </a:prstGeom>
          <a:noFill/>
          <a:ln>
            <a:noFill/>
          </a:ln>
        </p:spPr>
      </p:pic>
      <p:pic>
        <p:nvPicPr>
          <p:cNvPr id="970" name="Google Shape;970;p37"/>
          <p:cNvPicPr preferRelativeResize="0"/>
          <p:nvPr/>
        </p:nvPicPr>
        <p:blipFill rotWithShape="1">
          <a:blip r:embed="rId10">
            <a:alphaModFix/>
          </a:blip>
          <a:srcRect b="11583" l="10090" r="10958" t="13493"/>
          <a:stretch/>
        </p:blipFill>
        <p:spPr>
          <a:xfrm>
            <a:off x="6187075" y="1266556"/>
            <a:ext cx="237300" cy="217500"/>
          </a:xfrm>
          <a:prstGeom prst="roundRect">
            <a:avLst>
              <a:gd fmla="val 16667" name="adj"/>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pic>
        <p:nvPicPr>
          <p:cNvPr id="975" name="Google Shape;975;p38"/>
          <p:cNvPicPr preferRelativeResize="0"/>
          <p:nvPr/>
        </p:nvPicPr>
        <p:blipFill rotWithShape="1">
          <a:blip r:embed="rId3">
            <a:alphaModFix/>
          </a:blip>
          <a:srcRect b="0" l="1332" r="0" t="0"/>
          <a:stretch/>
        </p:blipFill>
        <p:spPr>
          <a:xfrm>
            <a:off x="959475" y="232050"/>
            <a:ext cx="7320750" cy="4831800"/>
          </a:xfrm>
          <a:prstGeom prst="rect">
            <a:avLst/>
          </a:prstGeom>
          <a:noFill/>
          <a:ln>
            <a:noFill/>
          </a:ln>
          <a:effectLst>
            <a:outerShdw blurRad="57150" rotWithShape="0" algn="bl" dir="5400000" dist="19050">
              <a:srgbClr val="000000">
                <a:alpha val="50000"/>
              </a:srgbClr>
            </a:outerShdw>
          </a:effectLst>
        </p:spPr>
      </p:pic>
      <p:sp>
        <p:nvSpPr>
          <p:cNvPr id="976" name="Google Shape;976;p38"/>
          <p:cNvSpPr/>
          <p:nvPr/>
        </p:nvSpPr>
        <p:spPr>
          <a:xfrm>
            <a:off x="4876800" y="1296500"/>
            <a:ext cx="2626200" cy="2707800"/>
          </a:xfrm>
          <a:prstGeom prst="rect">
            <a:avLst/>
          </a:prstGeom>
          <a:noFill/>
          <a:ln cap="flat" cmpd="sng" w="28575">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977" name="Google Shape;977;p38"/>
          <p:cNvSpPr/>
          <p:nvPr/>
        </p:nvSpPr>
        <p:spPr>
          <a:xfrm>
            <a:off x="959475" y="1901800"/>
            <a:ext cx="915900" cy="339300"/>
          </a:xfrm>
          <a:prstGeom prst="ellipse">
            <a:avLst/>
          </a:prstGeom>
          <a:noFill/>
          <a:ln cap="flat" cmpd="sng" w="28575">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978" name="Google Shape;978;p38"/>
          <p:cNvSpPr txBox="1"/>
          <p:nvPr/>
        </p:nvSpPr>
        <p:spPr>
          <a:xfrm>
            <a:off x="1557575" y="2603050"/>
            <a:ext cx="1294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 sz="1200">
                <a:solidFill>
                  <a:srgbClr val="FAA22A"/>
                </a:solidFill>
                <a:latin typeface="Ubuntu"/>
                <a:ea typeface="Ubuntu"/>
                <a:cs typeface="Ubuntu"/>
                <a:sym typeface="Ubuntu"/>
              </a:rPr>
              <a:t>Les ressources</a:t>
            </a:r>
            <a:endParaRPr b="1" sz="1200">
              <a:solidFill>
                <a:srgbClr val="FAA22A"/>
              </a:solidFill>
              <a:latin typeface="Ubuntu"/>
              <a:ea typeface="Ubuntu"/>
              <a:cs typeface="Ubuntu"/>
              <a:sym typeface="Ubuntu"/>
            </a:endParaRPr>
          </a:p>
        </p:txBody>
      </p:sp>
      <p:sp>
        <p:nvSpPr>
          <p:cNvPr id="979" name="Google Shape;979;p38"/>
          <p:cNvSpPr txBox="1"/>
          <p:nvPr/>
        </p:nvSpPr>
        <p:spPr>
          <a:xfrm>
            <a:off x="3097625" y="1839225"/>
            <a:ext cx="13215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 sz="1300">
                <a:solidFill>
                  <a:srgbClr val="FAA22A"/>
                </a:solidFill>
                <a:latin typeface="Ubuntu"/>
                <a:ea typeface="Ubuntu"/>
                <a:cs typeface="Ubuntu"/>
                <a:sym typeface="Ubuntu"/>
              </a:rPr>
              <a:t>Recherche par mot-clé</a:t>
            </a:r>
            <a:endParaRPr b="1" sz="1300">
              <a:solidFill>
                <a:srgbClr val="FAA22A"/>
              </a:solidFill>
              <a:latin typeface="Ubuntu"/>
              <a:ea typeface="Ubuntu"/>
              <a:cs typeface="Ubuntu"/>
              <a:sym typeface="Ubuntu"/>
            </a:endParaRPr>
          </a:p>
        </p:txBody>
      </p:sp>
      <p:cxnSp>
        <p:nvCxnSpPr>
          <p:cNvPr id="980" name="Google Shape;980;p38"/>
          <p:cNvCxnSpPr>
            <a:stCxn id="978" idx="0"/>
            <a:endCxn id="977" idx="5"/>
          </p:cNvCxnSpPr>
          <p:nvPr/>
        </p:nvCxnSpPr>
        <p:spPr>
          <a:xfrm rot="10800000">
            <a:off x="1741325" y="2191450"/>
            <a:ext cx="463500" cy="411600"/>
          </a:xfrm>
          <a:prstGeom prst="straightConnector1">
            <a:avLst/>
          </a:prstGeom>
          <a:noFill/>
          <a:ln cap="flat" cmpd="sng" w="28575">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cxnSp>
        <p:nvCxnSpPr>
          <p:cNvPr id="981" name="Google Shape;981;p38"/>
          <p:cNvCxnSpPr>
            <a:stCxn id="979" idx="3"/>
            <a:endCxn id="976" idx="1"/>
          </p:cNvCxnSpPr>
          <p:nvPr/>
        </p:nvCxnSpPr>
        <p:spPr>
          <a:xfrm>
            <a:off x="4419125" y="2131725"/>
            <a:ext cx="457800" cy="518700"/>
          </a:xfrm>
          <a:prstGeom prst="straightConnector1">
            <a:avLst/>
          </a:prstGeom>
          <a:noFill/>
          <a:ln cap="flat" cmpd="sng" w="28575">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cxnSp>
        <p:nvCxnSpPr>
          <p:cNvPr id="982" name="Google Shape;982;p38"/>
          <p:cNvCxnSpPr>
            <a:stCxn id="979" idx="0"/>
          </p:cNvCxnSpPr>
          <p:nvPr/>
        </p:nvCxnSpPr>
        <p:spPr>
          <a:xfrm rot="10800000">
            <a:off x="3057275" y="638925"/>
            <a:ext cx="701100" cy="1200300"/>
          </a:xfrm>
          <a:prstGeom prst="straightConnector1">
            <a:avLst/>
          </a:prstGeom>
          <a:noFill/>
          <a:ln cap="flat" cmpd="sng" w="28575">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 name="Shape 986"/>
        <p:cNvGrpSpPr/>
        <p:nvPr/>
      </p:nvGrpSpPr>
      <p:grpSpPr>
        <a:xfrm>
          <a:off x="0" y="0"/>
          <a:ext cx="0" cy="0"/>
          <a:chOff x="0" y="0"/>
          <a:chExt cx="0" cy="0"/>
        </a:xfrm>
      </p:grpSpPr>
      <p:sp>
        <p:nvSpPr>
          <p:cNvPr id="987" name="Google Shape;987;p39"/>
          <p:cNvSpPr txBox="1"/>
          <p:nvPr>
            <p:ph type="title"/>
          </p:nvPr>
        </p:nvSpPr>
        <p:spPr>
          <a:xfrm>
            <a:off x="508001" y="2025651"/>
            <a:ext cx="6447600" cy="13698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accent1"/>
              </a:buClr>
              <a:buSzPts val="3000"/>
              <a:buFont typeface="Trebuchet MS"/>
              <a:buNone/>
            </a:pPr>
            <a:r>
              <a:rPr lang="fr"/>
              <a:t>Les applications</a:t>
            </a:r>
            <a:endParaRPr/>
          </a:p>
        </p:txBody>
      </p:sp>
      <p:sp>
        <p:nvSpPr>
          <p:cNvPr id="988" name="Google Shape;988;p39"/>
          <p:cNvSpPr txBox="1"/>
          <p:nvPr>
            <p:ph idx="1" type="body"/>
          </p:nvPr>
        </p:nvSpPr>
        <p:spPr>
          <a:xfrm>
            <a:off x="508001" y="3395586"/>
            <a:ext cx="6447600" cy="645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fr"/>
              <a:t>Survol</a:t>
            </a:r>
            <a:endParaRPr/>
          </a:p>
        </p:txBody>
      </p:sp>
      <p:pic>
        <p:nvPicPr>
          <p:cNvPr id="989" name="Google Shape;989;p39"/>
          <p:cNvPicPr preferRelativeResize="0"/>
          <p:nvPr/>
        </p:nvPicPr>
        <p:blipFill>
          <a:blip r:embed="rId3">
            <a:alphaModFix/>
          </a:blip>
          <a:stretch>
            <a:fillRect/>
          </a:stretch>
        </p:blipFill>
        <p:spPr>
          <a:xfrm>
            <a:off x="5736225" y="295575"/>
            <a:ext cx="2832950" cy="45523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993" name="Shape 993"/>
        <p:cNvGrpSpPr/>
        <p:nvPr/>
      </p:nvGrpSpPr>
      <p:grpSpPr>
        <a:xfrm>
          <a:off x="0" y="0"/>
          <a:ext cx="0" cy="0"/>
          <a:chOff x="0" y="0"/>
          <a:chExt cx="0" cy="0"/>
        </a:xfrm>
      </p:grpSpPr>
      <p:sp>
        <p:nvSpPr>
          <p:cNvPr id="994" name="Google Shape;994;p40"/>
          <p:cNvSpPr/>
          <p:nvPr/>
        </p:nvSpPr>
        <p:spPr>
          <a:xfrm>
            <a:off x="199325" y="87200"/>
            <a:ext cx="8720400" cy="4983000"/>
          </a:xfrm>
          <a:prstGeom prst="rect">
            <a:avLst/>
          </a:prstGeom>
          <a:solidFill>
            <a:schemeClr val="lt1"/>
          </a:solidFill>
          <a:ln>
            <a:noFill/>
          </a:ln>
          <a:effectLst>
            <a:outerShdw blurRad="185738"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995" name="Google Shape;995;p40"/>
          <p:cNvGraphicFramePr/>
          <p:nvPr/>
        </p:nvGraphicFramePr>
        <p:xfrm>
          <a:off x="288708" y="151042"/>
          <a:ext cx="3000000" cy="3000000"/>
        </p:xfrm>
        <a:graphic>
          <a:graphicData uri="http://schemas.openxmlformats.org/drawingml/2006/table">
            <a:tbl>
              <a:tblPr>
                <a:noFill/>
                <a:tableStyleId>{CE9CA9E2-9F99-43ED-B886-162E3F396E59}</a:tableStyleId>
              </a:tblPr>
              <a:tblGrid>
                <a:gridCol w="1933550"/>
                <a:gridCol w="945775"/>
                <a:gridCol w="945775"/>
                <a:gridCol w="945775"/>
                <a:gridCol w="945775"/>
                <a:gridCol w="945775"/>
                <a:gridCol w="945775"/>
                <a:gridCol w="945775"/>
              </a:tblGrid>
              <a:tr h="245700">
                <a:tc rowSpan="2">
                  <a:txBody>
                    <a:bodyPr/>
                    <a:lstStyle/>
                    <a:p>
                      <a:pPr indent="0" lvl="0" marL="0" rtl="0" algn="ctr">
                        <a:spcBef>
                          <a:spcPts val="0"/>
                        </a:spcBef>
                        <a:spcAft>
                          <a:spcPts val="0"/>
                        </a:spcAft>
                        <a:buNone/>
                      </a:pPr>
                      <a:r>
                        <a:rPr b="1" lang="fr" sz="1000">
                          <a:latin typeface="ABeeZee"/>
                          <a:ea typeface="ABeeZee"/>
                          <a:cs typeface="ABeeZee"/>
                          <a:sym typeface="ABeeZee"/>
                        </a:rPr>
                        <a:t>Applications/concepts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FFFFF"/>
                    </a:solidFill>
                  </a:tcPr>
                </a:tc>
              </a:tr>
              <a:tr h="419075">
                <a:tc vMerge="1"/>
                <a:tc>
                  <a:txBody>
                    <a:bodyPr/>
                    <a:lstStyle/>
                    <a:p>
                      <a:pPr indent="0" lvl="0" marL="0" rtl="0" algn="ctr">
                        <a:spcBef>
                          <a:spcPts val="0"/>
                        </a:spcBef>
                        <a:spcAft>
                          <a:spcPts val="0"/>
                        </a:spcAft>
                        <a:buNone/>
                      </a:pPr>
                      <a:r>
                        <a:rPr b="1" lang="fr" sz="1000">
                          <a:latin typeface="ABeeZee"/>
                          <a:ea typeface="ABeeZee"/>
                          <a:cs typeface="ABeeZee"/>
                          <a:sym typeface="ABeeZee"/>
                        </a:rPr>
                        <a:t>Scientifique</a:t>
                      </a:r>
                      <a:endParaRPr b="1" sz="1000">
                        <a:latin typeface="ABeeZee"/>
                        <a:ea typeface="ABeeZee"/>
                        <a:cs typeface="ABeeZee"/>
                        <a:sym typeface="ABeeZee"/>
                      </a:endParaRPr>
                    </a:p>
                  </a:txBody>
                  <a:tcPr marT="43200" marB="43200" marR="63500" marL="635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000">
                          <a:latin typeface="ABeeZee"/>
                          <a:ea typeface="ABeeZee"/>
                          <a:cs typeface="ABeeZee"/>
                          <a:sym typeface="ABeeZee"/>
                        </a:rPr>
                        <a:t>Graphique</a:t>
                      </a:r>
                      <a:endParaRPr b="1" sz="1000">
                        <a:latin typeface="ABeeZee"/>
                        <a:ea typeface="ABeeZee"/>
                        <a:cs typeface="ABeeZee"/>
                        <a:sym typeface="ABeeZee"/>
                      </a:endParaRPr>
                    </a:p>
                  </a:txBody>
                  <a:tcPr marT="43200" marB="43200" marR="63500" marL="635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000">
                          <a:latin typeface="ABeeZee"/>
                          <a:ea typeface="ABeeZee"/>
                          <a:cs typeface="ABeeZee"/>
                          <a:sym typeface="ABeeZee"/>
                        </a:rPr>
                        <a:t>Géométrie</a:t>
                      </a:r>
                      <a:endParaRPr b="1" sz="1000">
                        <a:latin typeface="ABeeZee"/>
                        <a:ea typeface="ABeeZee"/>
                        <a:cs typeface="ABeeZee"/>
                        <a:sym typeface="ABeeZee"/>
                      </a:endParaRPr>
                    </a:p>
                  </a:txBody>
                  <a:tcPr marT="43200" marB="43200" marR="63500" marL="635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000">
                          <a:latin typeface="ABeeZee"/>
                          <a:ea typeface="ABeeZee"/>
                          <a:cs typeface="ABeeZee"/>
                          <a:sym typeface="ABeeZee"/>
                        </a:rPr>
                        <a:t>3D</a:t>
                      </a:r>
                      <a:endParaRPr b="1" sz="1000">
                        <a:latin typeface="ABeeZee"/>
                        <a:ea typeface="ABeeZee"/>
                        <a:cs typeface="ABeeZee"/>
                        <a:sym typeface="ABeeZee"/>
                      </a:endParaRPr>
                    </a:p>
                  </a:txBody>
                  <a:tcPr marT="43200" marB="43200" marR="63500" marL="635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000">
                          <a:latin typeface="ABeeZee"/>
                          <a:ea typeface="ABeeZee"/>
                          <a:cs typeface="ABeeZee"/>
                          <a:sym typeface="ABeeZee"/>
                        </a:rPr>
                        <a:t>Formelle</a:t>
                      </a:r>
                      <a:endParaRPr b="1" sz="1000">
                        <a:latin typeface="ABeeZee"/>
                        <a:ea typeface="ABeeZee"/>
                        <a:cs typeface="ABeeZee"/>
                        <a:sym typeface="ABeeZee"/>
                      </a:endParaRPr>
                    </a:p>
                  </a:txBody>
                  <a:tcPr marT="43200" marB="43200" marR="63500" marL="635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000">
                          <a:latin typeface="ABeeZee"/>
                          <a:ea typeface="ABeeZee"/>
                          <a:cs typeface="ABeeZee"/>
                          <a:sym typeface="ABeeZee"/>
                        </a:rPr>
                        <a:t>Suite</a:t>
                      </a:r>
                      <a:endParaRPr b="1" sz="1000">
                        <a:latin typeface="ABeeZee"/>
                        <a:ea typeface="ABeeZee"/>
                        <a:cs typeface="ABeeZee"/>
                        <a:sym typeface="ABeeZee"/>
                      </a:endParaRPr>
                    </a:p>
                  </a:txBody>
                  <a:tcPr marT="43200" marB="43200" marR="63500" marL="635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000">
                          <a:latin typeface="ABeeZee"/>
                          <a:ea typeface="ABeeZee"/>
                          <a:cs typeface="ABeeZee"/>
                          <a:sym typeface="ABeeZee"/>
                        </a:rPr>
                        <a:t>Classique</a:t>
                      </a:r>
                      <a:endParaRPr b="1" sz="1000">
                        <a:latin typeface="ABeeZee"/>
                        <a:ea typeface="ABeeZee"/>
                        <a:cs typeface="ABeeZee"/>
                        <a:sym typeface="ABeeZee"/>
                      </a:endParaRPr>
                    </a:p>
                  </a:txBody>
                  <a:tcPr marT="43200" marB="43200" marR="63500" marL="635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Calculs numériques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w="19050">
                      <a:solidFill>
                        <a:srgbClr val="000000"/>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w="19050">
                      <a:solidFill>
                        <a:srgbClr val="000000"/>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w="19050">
                      <a:solidFill>
                        <a:srgbClr val="000000"/>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w="19050">
                      <a:solidFill>
                        <a:srgbClr val="000000"/>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w="19050">
                      <a:solidFill>
                        <a:srgbClr val="000000"/>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w="19050">
                      <a:solidFill>
                        <a:srgbClr val="000000"/>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w="19050">
                      <a:solidFill>
                        <a:srgbClr val="000000"/>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w="19050">
                      <a:solidFill>
                        <a:srgbClr val="000000"/>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Opérations sur les fonctions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Opérations sur les fractions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Graphiques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Curseurs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Vecteurs et matrices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Table de valeurs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Constructions géométriques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Graphiques 3D</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Calculs de probabilités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Calculs symboliques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Dérivées et intégrales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Résolution d’équations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Tableur</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w="19050">
                      <a:solidFill>
                        <a:srgbClr val="000000"/>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w="19050">
                      <a:solidFill>
                        <a:srgbClr val="000000"/>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w="19050">
                      <a:solidFill>
                        <a:srgbClr val="000000"/>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w="19050">
                      <a:solidFill>
                        <a:srgbClr val="000000"/>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w="19050">
                      <a:solidFill>
                        <a:srgbClr val="000000"/>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w="19050">
                      <a:solidFill>
                        <a:srgbClr val="000000"/>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w="19050">
                      <a:solidFill>
                        <a:srgbClr val="000000"/>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w="19050">
                      <a:solidFill>
                        <a:srgbClr val="000000"/>
                      </a:solidFill>
                      <a:prstDash val="solid"/>
                      <a:round/>
                      <a:headEnd len="sm" w="sm" type="none"/>
                      <a:tailEnd len="sm" w="sm" type="none"/>
                    </a:lnB>
                    <a:solidFill>
                      <a:srgbClr val="EFEFEF"/>
                    </a:solidFill>
                  </a:tcPr>
                </a:tc>
              </a:tr>
              <a:tr h="196475">
                <a:tc gridSpan="8">
                  <a:txBody>
                    <a:bodyPr/>
                    <a:lstStyle/>
                    <a:p>
                      <a:pPr indent="0" lvl="0" marL="0" rtl="0" algn="l">
                        <a:spcBef>
                          <a:spcPts val="0"/>
                        </a:spcBef>
                        <a:spcAft>
                          <a:spcPts val="0"/>
                        </a:spcAft>
                        <a:buNone/>
                      </a:pPr>
                      <a:r>
                        <a:rPr i="1" lang="fr" sz="800">
                          <a:latin typeface="ABeeZee"/>
                          <a:ea typeface="ABeeZee"/>
                          <a:cs typeface="ABeeZee"/>
                          <a:sym typeface="ABeeZee"/>
                        </a:rPr>
                        <a:t>*Bientôt disponible sur iOS et Android</a:t>
                      </a:r>
                      <a:endParaRPr i="1" sz="8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FFFFF"/>
                    </a:solidFill>
                  </a:tcPr>
                </a:tc>
                <a:tc hMerge="1"/>
                <a:tc hMerge="1"/>
                <a:tc hMerge="1"/>
                <a:tc hMerge="1"/>
                <a:tc hMerge="1"/>
                <a:tc hMerge="1"/>
                <a:tc hMerge="1"/>
              </a:tr>
            </a:tbl>
          </a:graphicData>
        </a:graphic>
      </p:graphicFrame>
      <p:pic>
        <p:nvPicPr>
          <p:cNvPr id="996" name="Google Shape;996;p40"/>
          <p:cNvPicPr preferRelativeResize="0"/>
          <p:nvPr/>
        </p:nvPicPr>
        <p:blipFill>
          <a:blip r:embed="rId3">
            <a:alphaModFix/>
          </a:blip>
          <a:stretch>
            <a:fillRect/>
          </a:stretch>
        </p:blipFill>
        <p:spPr>
          <a:xfrm>
            <a:off x="2549558" y="227693"/>
            <a:ext cx="360000" cy="360000"/>
          </a:xfrm>
          <a:prstGeom prst="rect">
            <a:avLst/>
          </a:prstGeom>
          <a:noFill/>
          <a:ln>
            <a:noFill/>
          </a:ln>
        </p:spPr>
      </p:pic>
      <p:pic>
        <p:nvPicPr>
          <p:cNvPr id="997" name="Google Shape;997;p40"/>
          <p:cNvPicPr preferRelativeResize="0"/>
          <p:nvPr/>
        </p:nvPicPr>
        <p:blipFill>
          <a:blip r:embed="rId4">
            <a:alphaModFix/>
          </a:blip>
          <a:stretch>
            <a:fillRect/>
          </a:stretch>
        </p:blipFill>
        <p:spPr>
          <a:xfrm>
            <a:off x="3523367" y="227693"/>
            <a:ext cx="360000" cy="360000"/>
          </a:xfrm>
          <a:prstGeom prst="rect">
            <a:avLst/>
          </a:prstGeom>
          <a:noFill/>
          <a:ln>
            <a:noFill/>
          </a:ln>
        </p:spPr>
      </p:pic>
      <p:pic>
        <p:nvPicPr>
          <p:cNvPr id="998" name="Google Shape;998;p40"/>
          <p:cNvPicPr preferRelativeResize="0"/>
          <p:nvPr/>
        </p:nvPicPr>
        <p:blipFill>
          <a:blip r:embed="rId5">
            <a:alphaModFix/>
          </a:blip>
          <a:stretch>
            <a:fillRect/>
          </a:stretch>
        </p:blipFill>
        <p:spPr>
          <a:xfrm>
            <a:off x="4448004" y="227693"/>
            <a:ext cx="360000" cy="360000"/>
          </a:xfrm>
          <a:prstGeom prst="rect">
            <a:avLst/>
          </a:prstGeom>
          <a:noFill/>
          <a:ln>
            <a:noFill/>
          </a:ln>
        </p:spPr>
      </p:pic>
      <p:pic>
        <p:nvPicPr>
          <p:cNvPr id="999" name="Google Shape;999;p40"/>
          <p:cNvPicPr preferRelativeResize="0"/>
          <p:nvPr/>
        </p:nvPicPr>
        <p:blipFill>
          <a:blip r:embed="rId6">
            <a:alphaModFix/>
          </a:blip>
          <a:stretch>
            <a:fillRect/>
          </a:stretch>
        </p:blipFill>
        <p:spPr>
          <a:xfrm>
            <a:off x="5354655" y="227693"/>
            <a:ext cx="360000" cy="360000"/>
          </a:xfrm>
          <a:prstGeom prst="rect">
            <a:avLst/>
          </a:prstGeom>
          <a:noFill/>
          <a:ln>
            <a:noFill/>
          </a:ln>
        </p:spPr>
      </p:pic>
      <p:pic>
        <p:nvPicPr>
          <p:cNvPr id="1000" name="Google Shape;1000;p40"/>
          <p:cNvPicPr preferRelativeResize="0"/>
          <p:nvPr/>
        </p:nvPicPr>
        <p:blipFill>
          <a:blip r:embed="rId7">
            <a:alphaModFix/>
          </a:blip>
          <a:stretch>
            <a:fillRect/>
          </a:stretch>
        </p:blipFill>
        <p:spPr>
          <a:xfrm>
            <a:off x="6321507" y="227693"/>
            <a:ext cx="360000" cy="360000"/>
          </a:xfrm>
          <a:prstGeom prst="rect">
            <a:avLst/>
          </a:prstGeom>
          <a:noFill/>
          <a:ln>
            <a:noFill/>
          </a:ln>
        </p:spPr>
      </p:pic>
      <p:pic>
        <p:nvPicPr>
          <p:cNvPr id="1001" name="Google Shape;1001;p40"/>
          <p:cNvPicPr preferRelativeResize="0"/>
          <p:nvPr/>
        </p:nvPicPr>
        <p:blipFill>
          <a:blip r:embed="rId8">
            <a:alphaModFix/>
          </a:blip>
          <a:stretch>
            <a:fillRect/>
          </a:stretch>
        </p:blipFill>
        <p:spPr>
          <a:xfrm>
            <a:off x="7262143" y="227693"/>
            <a:ext cx="360000" cy="360000"/>
          </a:xfrm>
          <a:prstGeom prst="rect">
            <a:avLst/>
          </a:prstGeom>
          <a:noFill/>
          <a:ln>
            <a:noFill/>
          </a:ln>
        </p:spPr>
      </p:pic>
      <p:pic>
        <p:nvPicPr>
          <p:cNvPr id="1002" name="Google Shape;1002;p40"/>
          <p:cNvPicPr preferRelativeResize="0"/>
          <p:nvPr/>
        </p:nvPicPr>
        <p:blipFill rotWithShape="1">
          <a:blip r:embed="rId9">
            <a:alphaModFix/>
          </a:blip>
          <a:srcRect b="8522" l="8307" r="0" t="9611"/>
          <a:stretch/>
        </p:blipFill>
        <p:spPr>
          <a:xfrm>
            <a:off x="8215237" y="242093"/>
            <a:ext cx="360000" cy="331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006" name="Shape 1006"/>
        <p:cNvGrpSpPr/>
        <p:nvPr/>
      </p:nvGrpSpPr>
      <p:grpSpPr>
        <a:xfrm>
          <a:off x="0" y="0"/>
          <a:ext cx="0" cy="0"/>
          <a:chOff x="0" y="0"/>
          <a:chExt cx="0" cy="0"/>
        </a:xfrm>
      </p:grpSpPr>
      <p:sp>
        <p:nvSpPr>
          <p:cNvPr id="1007" name="Google Shape;1007;p41"/>
          <p:cNvSpPr/>
          <p:nvPr/>
        </p:nvSpPr>
        <p:spPr>
          <a:xfrm>
            <a:off x="199325" y="87200"/>
            <a:ext cx="5867700" cy="4983000"/>
          </a:xfrm>
          <a:prstGeom prst="rect">
            <a:avLst/>
          </a:prstGeom>
          <a:solidFill>
            <a:schemeClr val="lt1"/>
          </a:solidFill>
          <a:ln>
            <a:noFill/>
          </a:ln>
          <a:effectLst>
            <a:outerShdw blurRad="185738"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1008" name="Google Shape;1008;p41"/>
          <p:cNvGraphicFramePr/>
          <p:nvPr/>
        </p:nvGraphicFramePr>
        <p:xfrm>
          <a:off x="288708" y="151042"/>
          <a:ext cx="3000000" cy="3000000"/>
        </p:xfrm>
        <a:graphic>
          <a:graphicData uri="http://schemas.openxmlformats.org/drawingml/2006/table">
            <a:tbl>
              <a:tblPr>
                <a:noFill/>
                <a:tableStyleId>{CE9CA9E2-9F99-43ED-B886-162E3F396E59}</a:tableStyleId>
              </a:tblPr>
              <a:tblGrid>
                <a:gridCol w="1933550"/>
                <a:gridCol w="945775"/>
                <a:gridCol w="945775"/>
                <a:gridCol w="945775"/>
                <a:gridCol w="945775"/>
              </a:tblGrid>
              <a:tr h="245700">
                <a:tc rowSpan="2">
                  <a:txBody>
                    <a:bodyPr/>
                    <a:lstStyle/>
                    <a:p>
                      <a:pPr indent="0" lvl="0" marL="0" rtl="0" algn="ctr">
                        <a:spcBef>
                          <a:spcPts val="0"/>
                        </a:spcBef>
                        <a:spcAft>
                          <a:spcPts val="0"/>
                        </a:spcAft>
                        <a:buNone/>
                      </a:pPr>
                      <a:r>
                        <a:rPr b="1" lang="fr" sz="1000">
                          <a:latin typeface="ABeeZee"/>
                          <a:ea typeface="ABeeZee"/>
                          <a:cs typeface="ABeeZee"/>
                          <a:sym typeface="ABeeZee"/>
                        </a:rPr>
                        <a:t>Applications/concepts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FFFFF"/>
                    </a:solidFill>
                  </a:tcPr>
                </a:tc>
              </a:tr>
              <a:tr h="419075">
                <a:tc vMerge="1"/>
                <a:tc>
                  <a:txBody>
                    <a:bodyPr/>
                    <a:lstStyle/>
                    <a:p>
                      <a:pPr indent="0" lvl="0" marL="0" rtl="0" algn="ctr">
                        <a:spcBef>
                          <a:spcPts val="0"/>
                        </a:spcBef>
                        <a:spcAft>
                          <a:spcPts val="0"/>
                        </a:spcAft>
                        <a:buNone/>
                      </a:pPr>
                      <a:r>
                        <a:rPr b="1" lang="fr" sz="1000">
                          <a:latin typeface="ABeeZee"/>
                          <a:ea typeface="ABeeZee"/>
                          <a:cs typeface="ABeeZee"/>
                          <a:sym typeface="ABeeZee"/>
                        </a:rPr>
                        <a:t>Scientifique</a:t>
                      </a:r>
                      <a:endParaRPr b="1" sz="1000">
                        <a:latin typeface="ABeeZee"/>
                        <a:ea typeface="ABeeZee"/>
                        <a:cs typeface="ABeeZee"/>
                        <a:sym typeface="ABeeZee"/>
                      </a:endParaRPr>
                    </a:p>
                  </a:txBody>
                  <a:tcPr marT="43200" marB="43200" marR="63500" marL="635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000">
                          <a:latin typeface="ABeeZee"/>
                          <a:ea typeface="ABeeZee"/>
                          <a:cs typeface="ABeeZee"/>
                          <a:sym typeface="ABeeZee"/>
                        </a:rPr>
                        <a:t>Graphique</a:t>
                      </a:r>
                      <a:endParaRPr b="1" sz="1000">
                        <a:latin typeface="ABeeZee"/>
                        <a:ea typeface="ABeeZee"/>
                        <a:cs typeface="ABeeZee"/>
                        <a:sym typeface="ABeeZee"/>
                      </a:endParaRPr>
                    </a:p>
                  </a:txBody>
                  <a:tcPr marT="43200" marB="43200" marR="63500" marL="635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000">
                          <a:latin typeface="ABeeZee"/>
                          <a:ea typeface="ABeeZee"/>
                          <a:cs typeface="ABeeZee"/>
                          <a:sym typeface="ABeeZee"/>
                        </a:rPr>
                        <a:t>Suite</a:t>
                      </a:r>
                      <a:endParaRPr b="1" sz="1000">
                        <a:latin typeface="ABeeZee"/>
                        <a:ea typeface="ABeeZee"/>
                        <a:cs typeface="ABeeZee"/>
                        <a:sym typeface="ABeeZee"/>
                      </a:endParaRPr>
                    </a:p>
                  </a:txBody>
                  <a:tcPr marT="43200" marB="43200" marR="63500" marL="635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000">
                          <a:latin typeface="ABeeZee"/>
                          <a:ea typeface="ABeeZee"/>
                          <a:cs typeface="ABeeZee"/>
                          <a:sym typeface="ABeeZee"/>
                        </a:rPr>
                        <a:t>Classique</a:t>
                      </a:r>
                      <a:endParaRPr b="1" sz="1000">
                        <a:latin typeface="ABeeZee"/>
                        <a:ea typeface="ABeeZee"/>
                        <a:cs typeface="ABeeZee"/>
                        <a:sym typeface="ABeeZee"/>
                      </a:endParaRPr>
                    </a:p>
                  </a:txBody>
                  <a:tcPr marT="43200" marB="43200" marR="63500" marL="635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Calculs numériques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w="19050">
                      <a:solidFill>
                        <a:srgbClr val="000000"/>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w="19050">
                      <a:solidFill>
                        <a:srgbClr val="000000"/>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w="19050">
                      <a:solidFill>
                        <a:srgbClr val="000000"/>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w="19050">
                      <a:solidFill>
                        <a:srgbClr val="000000"/>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w="19050">
                      <a:solidFill>
                        <a:srgbClr val="000000"/>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Opérations sur les fonctions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Opérations sur les fractions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Graphiques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Curseurs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Vecteurs et matrices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Table de valeurs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Constructions géométriques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Graphiques 3D</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Calculs de probabilités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Calculs symboliques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Dérivées et intégrales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EFEFE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Résolution d’équations</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a:solidFill>
                        <a:srgbClr val="999999"/>
                      </a:solidFill>
                      <a:prstDash val="solid"/>
                      <a:round/>
                      <a:headEnd len="sm" w="sm" type="none"/>
                      <a:tailEnd len="sm" w="sm" type="none"/>
                    </a:lnB>
                    <a:solidFill>
                      <a:srgbClr val="FFFFFF"/>
                    </a:solidFill>
                  </a:tcPr>
                </a:tc>
              </a:tr>
              <a:tr h="233775">
                <a:tc>
                  <a:txBody>
                    <a:bodyPr/>
                    <a:lstStyle/>
                    <a:p>
                      <a:pPr indent="0" lvl="0" marL="0" rtl="0" algn="l">
                        <a:spcBef>
                          <a:spcPts val="0"/>
                        </a:spcBef>
                        <a:spcAft>
                          <a:spcPts val="0"/>
                        </a:spcAft>
                        <a:buNone/>
                      </a:pPr>
                      <a:r>
                        <a:rPr b="1" lang="fr" sz="1000">
                          <a:latin typeface="ABeeZee"/>
                          <a:ea typeface="ABeeZee"/>
                          <a:cs typeface="ABeeZee"/>
                          <a:sym typeface="ABeeZee"/>
                        </a:rPr>
                        <a:t>Tableur</a:t>
                      </a:r>
                      <a:endParaRPr b="1" sz="10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w="19050">
                      <a:solidFill>
                        <a:srgbClr val="000000"/>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w="19050">
                      <a:solidFill>
                        <a:srgbClr val="000000"/>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w="19050">
                      <a:solidFill>
                        <a:srgbClr val="000000"/>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w="19050">
                      <a:solidFill>
                        <a:srgbClr val="000000"/>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b="1" lang="fr" sz="1300">
                          <a:latin typeface="ABeeZee"/>
                          <a:ea typeface="ABeeZee"/>
                          <a:cs typeface="ABeeZee"/>
                          <a:sym typeface="ABeeZee"/>
                        </a:rPr>
                        <a:t>✓</a:t>
                      </a:r>
                      <a:endParaRPr b="1" sz="1300">
                        <a:latin typeface="ABeeZee"/>
                        <a:ea typeface="ABeeZee"/>
                        <a:cs typeface="ABeeZee"/>
                        <a:sym typeface="ABeeZee"/>
                      </a:endParaRPr>
                    </a:p>
                  </a:txBody>
                  <a:tcPr marT="43200" marB="43200" marR="63500" marL="63500" anchor="ctr">
                    <a:lnL cap="flat" cmpd="sng">
                      <a:solidFill>
                        <a:srgbClr val="999999"/>
                      </a:solidFill>
                      <a:prstDash val="solid"/>
                      <a:round/>
                      <a:headEnd len="sm" w="sm" type="none"/>
                      <a:tailEnd len="sm" w="sm" type="none"/>
                    </a:lnL>
                    <a:lnR cap="flat" cmpd="sng">
                      <a:solidFill>
                        <a:srgbClr val="999999"/>
                      </a:solidFill>
                      <a:prstDash val="solid"/>
                      <a:round/>
                      <a:headEnd len="sm" w="sm" type="none"/>
                      <a:tailEnd len="sm" w="sm" type="none"/>
                    </a:lnR>
                    <a:lnT cap="flat" cmpd="sng">
                      <a:solidFill>
                        <a:srgbClr val="999999"/>
                      </a:solidFill>
                      <a:prstDash val="solid"/>
                      <a:round/>
                      <a:headEnd len="sm" w="sm" type="none"/>
                      <a:tailEnd len="sm" w="sm" type="none"/>
                    </a:lnT>
                    <a:lnB cap="flat" cmpd="sng" w="19050">
                      <a:solidFill>
                        <a:srgbClr val="000000"/>
                      </a:solidFill>
                      <a:prstDash val="solid"/>
                      <a:round/>
                      <a:headEnd len="sm" w="sm" type="none"/>
                      <a:tailEnd len="sm" w="sm" type="none"/>
                    </a:lnB>
                    <a:solidFill>
                      <a:srgbClr val="EFEFEF"/>
                    </a:solidFill>
                  </a:tcPr>
                </a:tc>
              </a:tr>
              <a:tr h="196475">
                <a:tc gridSpan="5">
                  <a:txBody>
                    <a:bodyPr/>
                    <a:lstStyle/>
                    <a:p>
                      <a:pPr indent="0" lvl="0" marL="0" rtl="0" algn="l">
                        <a:spcBef>
                          <a:spcPts val="0"/>
                        </a:spcBef>
                        <a:spcAft>
                          <a:spcPts val="0"/>
                        </a:spcAft>
                        <a:buNone/>
                      </a:pPr>
                      <a:r>
                        <a:rPr i="1" lang="fr" sz="800">
                          <a:latin typeface="ABeeZee"/>
                          <a:ea typeface="ABeeZee"/>
                          <a:cs typeface="ABeeZee"/>
                          <a:sym typeface="ABeeZee"/>
                        </a:rPr>
                        <a:t>*Bientôt disponible sur iOS et Android</a:t>
                      </a:r>
                      <a:endParaRPr i="1" sz="800">
                        <a:latin typeface="ABeeZee"/>
                        <a:ea typeface="ABeeZee"/>
                        <a:cs typeface="ABeeZee"/>
                        <a:sym typeface="ABeeZee"/>
                      </a:endParaRPr>
                    </a:p>
                  </a:txBody>
                  <a:tcPr marT="43200" marB="43200" marR="63500" marL="635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FFFFF"/>
                    </a:solidFill>
                  </a:tcPr>
                </a:tc>
                <a:tc hMerge="1"/>
                <a:tc hMerge="1"/>
                <a:tc hMerge="1"/>
                <a:tc hMerge="1"/>
              </a:tr>
            </a:tbl>
          </a:graphicData>
        </a:graphic>
      </p:graphicFrame>
      <p:pic>
        <p:nvPicPr>
          <p:cNvPr id="1009" name="Google Shape;1009;p41"/>
          <p:cNvPicPr preferRelativeResize="0"/>
          <p:nvPr/>
        </p:nvPicPr>
        <p:blipFill>
          <a:blip r:embed="rId3">
            <a:alphaModFix/>
          </a:blip>
          <a:stretch>
            <a:fillRect/>
          </a:stretch>
        </p:blipFill>
        <p:spPr>
          <a:xfrm>
            <a:off x="2549558" y="227693"/>
            <a:ext cx="360000" cy="360000"/>
          </a:xfrm>
          <a:prstGeom prst="rect">
            <a:avLst/>
          </a:prstGeom>
          <a:noFill/>
          <a:ln>
            <a:noFill/>
          </a:ln>
        </p:spPr>
      </p:pic>
      <p:pic>
        <p:nvPicPr>
          <p:cNvPr id="1010" name="Google Shape;1010;p41"/>
          <p:cNvPicPr preferRelativeResize="0"/>
          <p:nvPr/>
        </p:nvPicPr>
        <p:blipFill>
          <a:blip r:embed="rId4">
            <a:alphaModFix/>
          </a:blip>
          <a:stretch>
            <a:fillRect/>
          </a:stretch>
        </p:blipFill>
        <p:spPr>
          <a:xfrm>
            <a:off x="3523367" y="227693"/>
            <a:ext cx="360000" cy="360000"/>
          </a:xfrm>
          <a:prstGeom prst="rect">
            <a:avLst/>
          </a:prstGeom>
          <a:noFill/>
          <a:ln>
            <a:noFill/>
          </a:ln>
        </p:spPr>
      </p:pic>
      <p:pic>
        <p:nvPicPr>
          <p:cNvPr id="1011" name="Google Shape;1011;p41"/>
          <p:cNvPicPr preferRelativeResize="0"/>
          <p:nvPr/>
        </p:nvPicPr>
        <p:blipFill>
          <a:blip r:embed="rId5">
            <a:alphaModFix/>
          </a:blip>
          <a:stretch>
            <a:fillRect/>
          </a:stretch>
        </p:blipFill>
        <p:spPr>
          <a:xfrm>
            <a:off x="4428832" y="227693"/>
            <a:ext cx="360000" cy="360000"/>
          </a:xfrm>
          <a:prstGeom prst="rect">
            <a:avLst/>
          </a:prstGeom>
          <a:noFill/>
          <a:ln>
            <a:noFill/>
          </a:ln>
        </p:spPr>
      </p:pic>
      <p:pic>
        <p:nvPicPr>
          <p:cNvPr id="1012" name="Google Shape;1012;p41"/>
          <p:cNvPicPr preferRelativeResize="0"/>
          <p:nvPr/>
        </p:nvPicPr>
        <p:blipFill rotWithShape="1">
          <a:blip r:embed="rId6">
            <a:alphaModFix/>
          </a:blip>
          <a:srcRect b="8522" l="8307" r="0" t="9611"/>
          <a:stretch/>
        </p:blipFill>
        <p:spPr>
          <a:xfrm>
            <a:off x="5381926" y="242093"/>
            <a:ext cx="360000" cy="331200"/>
          </a:xfrm>
          <a:prstGeom prst="rect">
            <a:avLst/>
          </a:prstGeom>
          <a:noFill/>
          <a:ln>
            <a:noFill/>
          </a:ln>
        </p:spPr>
      </p:pic>
      <p:grpSp>
        <p:nvGrpSpPr>
          <p:cNvPr id="1013" name="Google Shape;1013;p41"/>
          <p:cNvGrpSpPr/>
          <p:nvPr/>
        </p:nvGrpSpPr>
        <p:grpSpPr>
          <a:xfrm>
            <a:off x="6552775" y="116866"/>
            <a:ext cx="2379600" cy="2066026"/>
            <a:chOff x="6552775" y="345466"/>
            <a:chExt cx="2379600" cy="2066026"/>
          </a:xfrm>
        </p:grpSpPr>
        <p:grpSp>
          <p:nvGrpSpPr>
            <p:cNvPr id="1014" name="Google Shape;1014;p41"/>
            <p:cNvGrpSpPr/>
            <p:nvPr/>
          </p:nvGrpSpPr>
          <p:grpSpPr>
            <a:xfrm>
              <a:off x="6552775" y="396750"/>
              <a:ext cx="2379600" cy="2014741"/>
              <a:chOff x="6552775" y="396750"/>
              <a:chExt cx="2379600" cy="2014741"/>
            </a:xfrm>
          </p:grpSpPr>
          <p:pic>
            <p:nvPicPr>
              <p:cNvPr id="1015" name="Google Shape;1015;p41"/>
              <p:cNvPicPr preferRelativeResize="0"/>
              <p:nvPr/>
            </p:nvPicPr>
            <p:blipFill>
              <a:blip r:embed="rId5">
                <a:alphaModFix/>
              </a:blip>
              <a:stretch>
                <a:fillRect/>
              </a:stretch>
            </p:blipFill>
            <p:spPr>
              <a:xfrm>
                <a:off x="7362921" y="1718403"/>
                <a:ext cx="693125" cy="693088"/>
              </a:xfrm>
              <a:prstGeom prst="rect">
                <a:avLst/>
              </a:prstGeom>
              <a:noFill/>
              <a:ln>
                <a:noFill/>
              </a:ln>
              <a:effectLst>
                <a:outerShdw blurRad="57150" rotWithShape="0" algn="bl" dir="5400000" dist="19050">
                  <a:srgbClr val="000000">
                    <a:alpha val="50000"/>
                  </a:srgbClr>
                </a:outerShdw>
              </a:effectLst>
            </p:spPr>
          </p:pic>
          <p:sp>
            <p:nvSpPr>
              <p:cNvPr id="1016" name="Google Shape;1016;p41"/>
              <p:cNvSpPr/>
              <p:nvPr/>
            </p:nvSpPr>
            <p:spPr>
              <a:xfrm>
                <a:off x="6552775" y="396750"/>
                <a:ext cx="2379600" cy="1296900"/>
              </a:xfrm>
              <a:prstGeom prst="downArrowCallout">
                <a:avLst>
                  <a:gd fmla="val 25000" name="adj1"/>
                  <a:gd fmla="val 25000" name="adj2"/>
                  <a:gd fmla="val 25000" name="adj3"/>
                  <a:gd fmla="val 64977" name="adj4"/>
                </a:avLst>
              </a:prstGeom>
              <a:solidFill>
                <a:srgbClr val="FFFFFF"/>
              </a:solidFill>
              <a:ln cap="flat" cmpd="sng" w="19050">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17" name="Google Shape;1017;p41"/>
              <p:cNvPicPr preferRelativeResize="0"/>
              <p:nvPr/>
            </p:nvPicPr>
            <p:blipFill>
              <a:blip r:embed="rId4">
                <a:alphaModFix/>
              </a:blip>
              <a:stretch>
                <a:fillRect/>
              </a:stretch>
            </p:blipFill>
            <p:spPr>
              <a:xfrm>
                <a:off x="6735005" y="760618"/>
                <a:ext cx="360000" cy="360000"/>
              </a:xfrm>
              <a:prstGeom prst="rect">
                <a:avLst/>
              </a:prstGeom>
              <a:noFill/>
              <a:ln>
                <a:noFill/>
              </a:ln>
            </p:spPr>
          </p:pic>
          <p:pic>
            <p:nvPicPr>
              <p:cNvPr id="1018" name="Google Shape;1018;p41"/>
              <p:cNvPicPr preferRelativeResize="0"/>
              <p:nvPr/>
            </p:nvPicPr>
            <p:blipFill>
              <a:blip r:embed="rId7">
                <a:alphaModFix/>
              </a:blip>
              <a:stretch>
                <a:fillRect/>
              </a:stretch>
            </p:blipFill>
            <p:spPr>
              <a:xfrm>
                <a:off x="7286718" y="760618"/>
                <a:ext cx="360000" cy="360000"/>
              </a:xfrm>
              <a:prstGeom prst="rect">
                <a:avLst/>
              </a:prstGeom>
              <a:noFill/>
              <a:ln>
                <a:noFill/>
              </a:ln>
            </p:spPr>
          </p:pic>
          <p:pic>
            <p:nvPicPr>
              <p:cNvPr id="1019" name="Google Shape;1019;p41"/>
              <p:cNvPicPr preferRelativeResize="0"/>
              <p:nvPr/>
            </p:nvPicPr>
            <p:blipFill>
              <a:blip r:embed="rId8">
                <a:alphaModFix/>
              </a:blip>
              <a:stretch>
                <a:fillRect/>
              </a:stretch>
            </p:blipFill>
            <p:spPr>
              <a:xfrm>
                <a:off x="7838431" y="760618"/>
                <a:ext cx="360000" cy="360000"/>
              </a:xfrm>
              <a:prstGeom prst="rect">
                <a:avLst/>
              </a:prstGeom>
              <a:noFill/>
              <a:ln>
                <a:noFill/>
              </a:ln>
            </p:spPr>
          </p:pic>
          <p:pic>
            <p:nvPicPr>
              <p:cNvPr id="1020" name="Google Shape;1020;p41"/>
              <p:cNvPicPr preferRelativeResize="0"/>
              <p:nvPr/>
            </p:nvPicPr>
            <p:blipFill>
              <a:blip r:embed="rId9">
                <a:alphaModFix/>
              </a:blip>
              <a:stretch>
                <a:fillRect/>
              </a:stretch>
            </p:blipFill>
            <p:spPr>
              <a:xfrm>
                <a:off x="8390144" y="760618"/>
                <a:ext cx="360000" cy="360000"/>
              </a:xfrm>
              <a:prstGeom prst="rect">
                <a:avLst/>
              </a:prstGeom>
              <a:noFill/>
              <a:ln>
                <a:noFill/>
              </a:ln>
            </p:spPr>
          </p:pic>
        </p:grpSp>
        <p:sp>
          <p:nvSpPr>
            <p:cNvPr id="1021" name="Google Shape;1021;p41"/>
            <p:cNvSpPr txBox="1"/>
            <p:nvPr/>
          </p:nvSpPr>
          <p:spPr>
            <a:xfrm>
              <a:off x="7240475" y="345466"/>
              <a:ext cx="10116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 sz="1900">
                  <a:latin typeface="ABeeZee"/>
                  <a:ea typeface="ABeeZee"/>
                  <a:cs typeface="ABeeZee"/>
                  <a:sym typeface="ABeeZee"/>
                </a:rPr>
                <a:t>Suite</a:t>
              </a:r>
              <a:endParaRPr b="1" sz="1900">
                <a:latin typeface="ABeeZee"/>
                <a:ea typeface="ABeeZee"/>
                <a:cs typeface="ABeeZee"/>
                <a:sym typeface="ABeeZee"/>
              </a:endParaRPr>
            </a:p>
          </p:txBody>
        </p:sp>
      </p:grpSp>
      <p:grpSp>
        <p:nvGrpSpPr>
          <p:cNvPr id="1022" name="Google Shape;1022;p41"/>
          <p:cNvGrpSpPr/>
          <p:nvPr/>
        </p:nvGrpSpPr>
        <p:grpSpPr>
          <a:xfrm>
            <a:off x="6291725" y="2456723"/>
            <a:ext cx="2771100" cy="2545200"/>
            <a:chOff x="6215525" y="2456723"/>
            <a:chExt cx="2771100" cy="2545200"/>
          </a:xfrm>
        </p:grpSpPr>
        <p:sp>
          <p:nvSpPr>
            <p:cNvPr id="1023" name="Google Shape;1023;p41"/>
            <p:cNvSpPr/>
            <p:nvPr/>
          </p:nvSpPr>
          <p:spPr>
            <a:xfrm>
              <a:off x="6279458" y="2456723"/>
              <a:ext cx="2618100" cy="2545200"/>
            </a:xfrm>
            <a:prstGeom prst="ellipse">
              <a:avLst/>
            </a:prstGeom>
            <a:solidFill>
              <a:schemeClr val="lt1"/>
            </a:solidFill>
            <a:ln cap="flat" cmpd="sng" w="19050">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24" name="Google Shape;1024;p41"/>
            <p:cNvGrpSpPr/>
            <p:nvPr/>
          </p:nvGrpSpPr>
          <p:grpSpPr>
            <a:xfrm>
              <a:off x="6229195" y="3228050"/>
              <a:ext cx="1371600" cy="878178"/>
              <a:chOff x="6226163" y="3307425"/>
              <a:chExt cx="1371600" cy="878178"/>
            </a:xfrm>
          </p:grpSpPr>
          <p:pic>
            <p:nvPicPr>
              <p:cNvPr id="1025" name="Google Shape;1025;p41"/>
              <p:cNvPicPr preferRelativeResize="0"/>
              <p:nvPr/>
            </p:nvPicPr>
            <p:blipFill rotWithShape="1">
              <a:blip r:embed="rId6">
                <a:alphaModFix/>
              </a:blip>
              <a:srcRect b="8522" l="8307" r="0" t="9611"/>
              <a:stretch/>
            </p:blipFill>
            <p:spPr>
              <a:xfrm>
                <a:off x="6652721" y="3708603"/>
                <a:ext cx="518478" cy="477000"/>
              </a:xfrm>
              <a:prstGeom prst="rect">
                <a:avLst/>
              </a:prstGeom>
              <a:noFill/>
              <a:ln>
                <a:noFill/>
              </a:ln>
            </p:spPr>
          </p:pic>
          <p:sp>
            <p:nvSpPr>
              <p:cNvPr id="1026" name="Google Shape;1026;p41"/>
              <p:cNvSpPr txBox="1"/>
              <p:nvPr/>
            </p:nvSpPr>
            <p:spPr>
              <a:xfrm>
                <a:off x="6226163" y="3307425"/>
                <a:ext cx="13716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 sz="1900">
                    <a:latin typeface="ABeeZee"/>
                    <a:ea typeface="ABeeZee"/>
                    <a:cs typeface="ABeeZee"/>
                    <a:sym typeface="ABeeZee"/>
                  </a:rPr>
                  <a:t>Classique</a:t>
                </a:r>
                <a:endParaRPr b="1" sz="1900">
                  <a:latin typeface="ABeeZee"/>
                  <a:ea typeface="ABeeZee"/>
                  <a:cs typeface="ABeeZee"/>
                  <a:sym typeface="ABeeZee"/>
                </a:endParaRPr>
              </a:p>
            </p:txBody>
          </p:sp>
        </p:grpSp>
        <p:sp>
          <p:nvSpPr>
            <p:cNvPr id="1027" name="Google Shape;1027;p41"/>
            <p:cNvSpPr txBox="1"/>
            <p:nvPr/>
          </p:nvSpPr>
          <p:spPr>
            <a:xfrm>
              <a:off x="6215525" y="2935625"/>
              <a:ext cx="1305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 sz="1000">
                  <a:solidFill>
                    <a:srgbClr val="434343"/>
                  </a:solidFill>
                  <a:latin typeface="ABeeZee"/>
                  <a:ea typeface="ABeeZee"/>
                  <a:cs typeface="ABeeZee"/>
                  <a:sym typeface="ABeeZee"/>
                </a:rPr>
                <a:t>Tableur</a:t>
              </a:r>
              <a:endParaRPr b="1" sz="1000">
                <a:solidFill>
                  <a:srgbClr val="434343"/>
                </a:solidFill>
                <a:latin typeface="ABeeZee"/>
                <a:ea typeface="ABeeZee"/>
                <a:cs typeface="ABeeZee"/>
                <a:sym typeface="ABeeZee"/>
              </a:endParaRPr>
            </a:p>
          </p:txBody>
        </p:sp>
        <p:sp>
          <p:nvSpPr>
            <p:cNvPr id="1028" name="Google Shape;1028;p41"/>
            <p:cNvSpPr txBox="1"/>
            <p:nvPr/>
          </p:nvSpPr>
          <p:spPr>
            <a:xfrm>
              <a:off x="7579200" y="3314075"/>
              <a:ext cx="13059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 sz="1100">
                  <a:solidFill>
                    <a:srgbClr val="434343"/>
                  </a:solidFill>
                  <a:latin typeface="ABeeZee"/>
                  <a:ea typeface="ABeeZee"/>
                  <a:cs typeface="ABeeZee"/>
                  <a:sym typeface="ABeeZee"/>
                </a:rPr>
                <a:t>Menus personnalisés</a:t>
              </a:r>
              <a:endParaRPr b="1" sz="1100">
                <a:solidFill>
                  <a:srgbClr val="434343"/>
                </a:solidFill>
                <a:latin typeface="ABeeZee"/>
                <a:ea typeface="ABeeZee"/>
                <a:cs typeface="ABeeZee"/>
                <a:sym typeface="ABeeZee"/>
              </a:endParaRPr>
            </a:p>
          </p:txBody>
        </p:sp>
        <p:sp>
          <p:nvSpPr>
            <p:cNvPr id="1029" name="Google Shape;1029;p41"/>
            <p:cNvSpPr txBox="1"/>
            <p:nvPr/>
          </p:nvSpPr>
          <p:spPr>
            <a:xfrm>
              <a:off x="7292825" y="3847300"/>
              <a:ext cx="16938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 sz="1000">
                  <a:solidFill>
                    <a:srgbClr val="434343"/>
                  </a:solidFill>
                  <a:latin typeface="ABeeZee"/>
                  <a:ea typeface="ABeeZee"/>
                  <a:cs typeface="ABeeZee"/>
                  <a:sym typeface="ABeeZee"/>
                </a:rPr>
                <a:t>Affichage</a:t>
              </a:r>
              <a:endParaRPr b="1" sz="1000">
                <a:solidFill>
                  <a:srgbClr val="434343"/>
                </a:solidFill>
                <a:latin typeface="ABeeZee"/>
                <a:ea typeface="ABeeZee"/>
                <a:cs typeface="ABeeZee"/>
                <a:sym typeface="ABeeZee"/>
              </a:endParaRPr>
            </a:p>
            <a:p>
              <a:pPr indent="0" lvl="0" marL="0" rtl="0" algn="ctr">
                <a:spcBef>
                  <a:spcPts val="0"/>
                </a:spcBef>
                <a:spcAft>
                  <a:spcPts val="0"/>
                </a:spcAft>
                <a:buNone/>
              </a:pPr>
              <a:r>
                <a:rPr b="1" lang="fr" sz="1000">
                  <a:solidFill>
                    <a:srgbClr val="434343"/>
                  </a:solidFill>
                  <a:latin typeface="ABeeZee"/>
                  <a:ea typeface="ABeeZee"/>
                  <a:cs typeface="ABeeZee"/>
                  <a:sym typeface="ABeeZee"/>
                </a:rPr>
                <a:t>plusieurs fenêtres</a:t>
              </a:r>
              <a:endParaRPr b="1" sz="1000">
                <a:solidFill>
                  <a:srgbClr val="434343"/>
                </a:solidFill>
                <a:latin typeface="ABeeZee"/>
                <a:ea typeface="ABeeZee"/>
                <a:cs typeface="ABeeZee"/>
                <a:sym typeface="ABeeZee"/>
              </a:endParaRPr>
            </a:p>
          </p:txBody>
        </p:sp>
        <p:sp>
          <p:nvSpPr>
            <p:cNvPr id="1030" name="Google Shape;1030;p41"/>
            <p:cNvSpPr txBox="1"/>
            <p:nvPr/>
          </p:nvSpPr>
          <p:spPr>
            <a:xfrm>
              <a:off x="7164275" y="2707025"/>
              <a:ext cx="1305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 sz="1000">
                  <a:solidFill>
                    <a:srgbClr val="434343"/>
                  </a:solidFill>
                  <a:latin typeface="ABeeZee"/>
                  <a:ea typeface="ABeeZee"/>
                  <a:cs typeface="ABeeZee"/>
                  <a:sym typeface="ABeeZee"/>
                </a:rPr>
                <a:t>Affichage barre d’outils</a:t>
              </a:r>
              <a:endParaRPr b="1" sz="1000">
                <a:solidFill>
                  <a:srgbClr val="434343"/>
                </a:solidFill>
                <a:latin typeface="ABeeZee"/>
                <a:ea typeface="ABeeZee"/>
                <a:cs typeface="ABeeZee"/>
                <a:sym typeface="ABeeZee"/>
              </a:endParaRPr>
            </a:p>
          </p:txBody>
        </p:sp>
        <p:sp>
          <p:nvSpPr>
            <p:cNvPr id="1031" name="Google Shape;1031;p41"/>
            <p:cNvSpPr txBox="1"/>
            <p:nvPr/>
          </p:nvSpPr>
          <p:spPr>
            <a:xfrm>
              <a:off x="6425150" y="4321717"/>
              <a:ext cx="16938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 sz="1000">
                  <a:solidFill>
                    <a:srgbClr val="434343"/>
                  </a:solidFill>
                  <a:latin typeface="ABeeZee"/>
                  <a:ea typeface="ABeeZee"/>
                  <a:cs typeface="ABeeZee"/>
                  <a:sym typeface="ABeeZee"/>
                </a:rPr>
                <a:t>Protocole de construction</a:t>
              </a:r>
              <a:endParaRPr b="1" sz="1000">
                <a:solidFill>
                  <a:srgbClr val="434343"/>
                </a:solidFill>
                <a:latin typeface="ABeeZee"/>
                <a:ea typeface="ABeeZee"/>
                <a:cs typeface="ABeeZee"/>
                <a:sym typeface="ABeeZee"/>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sp>
        <p:nvSpPr>
          <p:cNvPr id="1036" name="Google Shape;1036;p42"/>
          <p:cNvSpPr txBox="1"/>
          <p:nvPr>
            <p:ph type="title"/>
          </p:nvPr>
        </p:nvSpPr>
        <p:spPr>
          <a:xfrm>
            <a:off x="508001" y="2025651"/>
            <a:ext cx="6447600" cy="13698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rPr lang="fr"/>
              <a:t>L’application Notes</a:t>
            </a:r>
            <a:endParaRPr/>
          </a:p>
        </p:txBody>
      </p:sp>
      <p:sp>
        <p:nvSpPr>
          <p:cNvPr id="1037" name="Google Shape;1037;p42"/>
          <p:cNvSpPr txBox="1"/>
          <p:nvPr>
            <p:ph idx="1" type="body"/>
          </p:nvPr>
        </p:nvSpPr>
        <p:spPr>
          <a:xfrm>
            <a:off x="508001" y="3395586"/>
            <a:ext cx="6447600" cy="645300"/>
          </a:xfrm>
          <a:prstGeom prst="rect">
            <a:avLst/>
          </a:prstGeom>
        </p:spPr>
        <p:txBody>
          <a:bodyPr anchorCtr="0" anchor="t" bIns="45700" lIns="91425" spcFirstLastPara="1" rIns="91425" wrap="square" tIns="45700">
            <a:noAutofit/>
          </a:bodyPr>
          <a:lstStyle/>
          <a:p>
            <a:pPr indent="0" lvl="0" marL="0" rtl="0" algn="l">
              <a:spcBef>
                <a:spcPts val="800"/>
              </a:spcBef>
              <a:spcAft>
                <a:spcPts val="0"/>
              </a:spcAft>
              <a:buNone/>
            </a:pPr>
            <a:r>
              <a:rPr lang="fr"/>
              <a:t>Un tableau blanc interactif pour les démonstrations</a:t>
            </a:r>
            <a:endParaRPr/>
          </a:p>
        </p:txBody>
      </p:sp>
      <p:pic>
        <p:nvPicPr>
          <p:cNvPr id="1038" name="Google Shape;1038;p42"/>
          <p:cNvPicPr preferRelativeResize="0"/>
          <p:nvPr/>
        </p:nvPicPr>
        <p:blipFill>
          <a:blip r:embed="rId3">
            <a:alphaModFix/>
          </a:blip>
          <a:stretch>
            <a:fillRect/>
          </a:stretch>
        </p:blipFill>
        <p:spPr>
          <a:xfrm>
            <a:off x="6955601" y="261250"/>
            <a:ext cx="1883599" cy="1883599"/>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2" name="Shape 1042"/>
        <p:cNvGrpSpPr/>
        <p:nvPr/>
      </p:nvGrpSpPr>
      <p:grpSpPr>
        <a:xfrm>
          <a:off x="0" y="0"/>
          <a:ext cx="0" cy="0"/>
          <a:chOff x="0" y="0"/>
          <a:chExt cx="0" cy="0"/>
        </a:xfrm>
      </p:grpSpPr>
      <p:sp>
        <p:nvSpPr>
          <p:cNvPr id="1043" name="Google Shape;1043;p43"/>
          <p:cNvSpPr txBox="1"/>
          <p:nvPr/>
        </p:nvSpPr>
        <p:spPr>
          <a:xfrm>
            <a:off x="1868550" y="221625"/>
            <a:ext cx="5406900" cy="569400"/>
          </a:xfrm>
          <a:prstGeom prst="rect">
            <a:avLst/>
          </a:prstGeom>
          <a:noFill/>
          <a:ln>
            <a:noFill/>
          </a:ln>
        </p:spPr>
        <p:txBody>
          <a:bodyPr anchorCtr="0" anchor="ctr" bIns="91425" lIns="91425" spcFirstLastPara="1" rIns="91425" wrap="square" tIns="91425">
            <a:spAutoFit/>
          </a:bodyPr>
          <a:lstStyle/>
          <a:p>
            <a:pPr indent="0" lvl="0" marL="0" marR="0" rtl="0" algn="ctr">
              <a:lnSpc>
                <a:spcPct val="100000"/>
              </a:lnSpc>
              <a:spcBef>
                <a:spcPts val="0"/>
              </a:spcBef>
              <a:spcAft>
                <a:spcPts val="0"/>
              </a:spcAft>
              <a:buNone/>
            </a:pPr>
            <a:r>
              <a:rPr lang="fr" sz="2500">
                <a:solidFill>
                  <a:schemeClr val="accent1"/>
                </a:solidFill>
                <a:latin typeface="Viga"/>
                <a:ea typeface="Viga"/>
                <a:cs typeface="Viga"/>
                <a:sym typeface="Viga"/>
              </a:rPr>
              <a:t>Interface de l’application</a:t>
            </a:r>
            <a:endParaRPr>
              <a:latin typeface="Viga"/>
              <a:ea typeface="Viga"/>
              <a:cs typeface="Viga"/>
              <a:sym typeface="Viga"/>
            </a:endParaRPr>
          </a:p>
        </p:txBody>
      </p:sp>
      <p:pic>
        <p:nvPicPr>
          <p:cNvPr id="1044" name="Google Shape;1044;p43"/>
          <p:cNvPicPr preferRelativeResize="0"/>
          <p:nvPr/>
        </p:nvPicPr>
        <p:blipFill>
          <a:blip r:embed="rId3">
            <a:alphaModFix/>
          </a:blip>
          <a:stretch>
            <a:fillRect/>
          </a:stretch>
        </p:blipFill>
        <p:spPr>
          <a:xfrm>
            <a:off x="1290325" y="791025"/>
            <a:ext cx="6372024" cy="422108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8" name="Shape 1048"/>
        <p:cNvGrpSpPr/>
        <p:nvPr/>
      </p:nvGrpSpPr>
      <p:grpSpPr>
        <a:xfrm>
          <a:off x="0" y="0"/>
          <a:ext cx="0" cy="0"/>
          <a:chOff x="0" y="0"/>
          <a:chExt cx="0" cy="0"/>
        </a:xfrm>
      </p:grpSpPr>
      <p:pic>
        <p:nvPicPr>
          <p:cNvPr id="1049" name="Google Shape;1049;p44"/>
          <p:cNvPicPr preferRelativeResize="0"/>
          <p:nvPr/>
        </p:nvPicPr>
        <p:blipFill>
          <a:blip r:embed="rId3">
            <a:alphaModFix/>
          </a:blip>
          <a:stretch>
            <a:fillRect/>
          </a:stretch>
        </p:blipFill>
        <p:spPr>
          <a:xfrm>
            <a:off x="4919100" y="1999637"/>
            <a:ext cx="3973276" cy="1450111"/>
          </a:xfrm>
          <a:prstGeom prst="rect">
            <a:avLst/>
          </a:prstGeom>
          <a:noFill/>
          <a:ln>
            <a:noFill/>
          </a:ln>
          <a:effectLst>
            <a:outerShdw blurRad="57150" rotWithShape="0" algn="bl" dir="5400000" dist="19050">
              <a:srgbClr val="000000">
                <a:alpha val="50000"/>
              </a:srgbClr>
            </a:outerShdw>
          </a:effectLst>
        </p:spPr>
      </p:pic>
      <p:sp>
        <p:nvSpPr>
          <p:cNvPr id="1050" name="Google Shape;1050;p44"/>
          <p:cNvSpPr txBox="1"/>
          <p:nvPr/>
        </p:nvSpPr>
        <p:spPr>
          <a:xfrm>
            <a:off x="2405825" y="724075"/>
            <a:ext cx="2000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rgbClr val="0069BF"/>
                </a:solidFill>
                <a:latin typeface="Viga"/>
                <a:ea typeface="Viga"/>
                <a:cs typeface="Viga"/>
                <a:sym typeface="Viga"/>
              </a:rPr>
              <a:t>Fenêtre Stylo</a:t>
            </a:r>
            <a:endParaRPr sz="1800">
              <a:solidFill>
                <a:srgbClr val="0069BF"/>
              </a:solidFill>
              <a:latin typeface="Viga"/>
              <a:ea typeface="Viga"/>
              <a:cs typeface="Viga"/>
              <a:sym typeface="Viga"/>
            </a:endParaRPr>
          </a:p>
        </p:txBody>
      </p:sp>
      <p:sp>
        <p:nvSpPr>
          <p:cNvPr id="1051" name="Google Shape;1051;p44"/>
          <p:cNvSpPr txBox="1"/>
          <p:nvPr/>
        </p:nvSpPr>
        <p:spPr>
          <a:xfrm>
            <a:off x="2405825" y="2465100"/>
            <a:ext cx="2000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rgbClr val="0069BF"/>
                </a:solidFill>
                <a:latin typeface="Viga"/>
                <a:ea typeface="Viga"/>
                <a:cs typeface="Viga"/>
                <a:sym typeface="Viga"/>
              </a:rPr>
              <a:t>Fenêtre Outils</a:t>
            </a:r>
            <a:endParaRPr sz="1800">
              <a:solidFill>
                <a:srgbClr val="0069BF"/>
              </a:solidFill>
              <a:latin typeface="Viga"/>
              <a:ea typeface="Viga"/>
              <a:cs typeface="Viga"/>
              <a:sym typeface="Viga"/>
            </a:endParaRPr>
          </a:p>
        </p:txBody>
      </p:sp>
      <p:sp>
        <p:nvSpPr>
          <p:cNvPr id="1052" name="Google Shape;1052;p44"/>
          <p:cNvSpPr txBox="1"/>
          <p:nvPr/>
        </p:nvSpPr>
        <p:spPr>
          <a:xfrm>
            <a:off x="2405825" y="4169825"/>
            <a:ext cx="2000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rgbClr val="0069BF"/>
                </a:solidFill>
                <a:latin typeface="Viga"/>
                <a:ea typeface="Viga"/>
                <a:cs typeface="Viga"/>
                <a:sym typeface="Viga"/>
              </a:rPr>
              <a:t>Fenêtre Média</a:t>
            </a:r>
            <a:endParaRPr sz="1800">
              <a:solidFill>
                <a:srgbClr val="0069BF"/>
              </a:solidFill>
              <a:latin typeface="Viga"/>
              <a:ea typeface="Viga"/>
              <a:cs typeface="Viga"/>
              <a:sym typeface="Viga"/>
            </a:endParaRPr>
          </a:p>
        </p:txBody>
      </p:sp>
      <p:pic>
        <p:nvPicPr>
          <p:cNvPr id="1053" name="Google Shape;1053;p44"/>
          <p:cNvPicPr preferRelativeResize="0"/>
          <p:nvPr/>
        </p:nvPicPr>
        <p:blipFill>
          <a:blip r:embed="rId4">
            <a:alphaModFix/>
          </a:blip>
          <a:stretch>
            <a:fillRect/>
          </a:stretch>
        </p:blipFill>
        <p:spPr>
          <a:xfrm>
            <a:off x="4919100" y="301150"/>
            <a:ext cx="3973276" cy="1429445"/>
          </a:xfrm>
          <a:prstGeom prst="rect">
            <a:avLst/>
          </a:prstGeom>
          <a:noFill/>
          <a:ln>
            <a:noFill/>
          </a:ln>
        </p:spPr>
      </p:pic>
      <p:pic>
        <p:nvPicPr>
          <p:cNvPr id="1054" name="Google Shape;1054;p44"/>
          <p:cNvPicPr preferRelativeResize="0"/>
          <p:nvPr/>
        </p:nvPicPr>
        <p:blipFill>
          <a:blip r:embed="rId5">
            <a:alphaModFix/>
          </a:blip>
          <a:stretch>
            <a:fillRect/>
          </a:stretch>
        </p:blipFill>
        <p:spPr>
          <a:xfrm>
            <a:off x="4919100" y="3599250"/>
            <a:ext cx="3973275" cy="140059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8" name="Shape 1058"/>
        <p:cNvGrpSpPr/>
        <p:nvPr/>
      </p:nvGrpSpPr>
      <p:grpSpPr>
        <a:xfrm>
          <a:off x="0" y="0"/>
          <a:ext cx="0" cy="0"/>
          <a:chOff x="0" y="0"/>
          <a:chExt cx="0" cy="0"/>
        </a:xfrm>
      </p:grpSpPr>
      <p:pic>
        <p:nvPicPr>
          <p:cNvPr id="1059" name="Google Shape;1059;p45"/>
          <p:cNvPicPr preferRelativeResize="0"/>
          <p:nvPr/>
        </p:nvPicPr>
        <p:blipFill>
          <a:blip r:embed="rId3">
            <a:alphaModFix/>
          </a:blip>
          <a:stretch>
            <a:fillRect/>
          </a:stretch>
        </p:blipFill>
        <p:spPr>
          <a:xfrm>
            <a:off x="3265349" y="1125799"/>
            <a:ext cx="2331200" cy="1895025"/>
          </a:xfrm>
          <a:prstGeom prst="rect">
            <a:avLst/>
          </a:prstGeom>
          <a:noFill/>
          <a:ln>
            <a:noFill/>
          </a:ln>
          <a:effectLst>
            <a:outerShdw blurRad="57150" rotWithShape="0" algn="bl" dir="5400000" dist="19050">
              <a:srgbClr val="000000">
                <a:alpha val="50000"/>
              </a:srgbClr>
            </a:outerShdw>
          </a:effectLst>
        </p:spPr>
      </p:pic>
      <p:pic>
        <p:nvPicPr>
          <p:cNvPr id="1060" name="Google Shape;1060;p45"/>
          <p:cNvPicPr preferRelativeResize="0"/>
          <p:nvPr/>
        </p:nvPicPr>
        <p:blipFill>
          <a:blip r:embed="rId4">
            <a:alphaModFix/>
          </a:blip>
          <a:stretch>
            <a:fillRect/>
          </a:stretch>
        </p:blipFill>
        <p:spPr>
          <a:xfrm>
            <a:off x="282074" y="962350"/>
            <a:ext cx="2016475" cy="2269375"/>
          </a:xfrm>
          <a:prstGeom prst="rect">
            <a:avLst/>
          </a:prstGeom>
          <a:noFill/>
          <a:ln>
            <a:noFill/>
          </a:ln>
          <a:effectLst>
            <a:outerShdw blurRad="57150" rotWithShape="0" algn="bl" dir="5400000" dist="19050">
              <a:srgbClr val="000000">
                <a:alpha val="50000"/>
              </a:srgbClr>
            </a:outerShdw>
          </a:effectLst>
        </p:spPr>
      </p:pic>
      <p:sp>
        <p:nvSpPr>
          <p:cNvPr id="1061" name="Google Shape;1061;p45"/>
          <p:cNvSpPr/>
          <p:nvPr/>
        </p:nvSpPr>
        <p:spPr>
          <a:xfrm>
            <a:off x="298050" y="2809925"/>
            <a:ext cx="1984500" cy="421800"/>
          </a:xfrm>
          <a:prstGeom prst="flowChartAlternateProcess">
            <a:avLst/>
          </a:prstGeom>
          <a:noFill/>
          <a:ln cap="flat" cmpd="sng" w="28575">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62" name="Google Shape;1062;p45"/>
          <p:cNvCxnSpPr>
            <a:stCxn id="1061" idx="3"/>
          </p:cNvCxnSpPr>
          <p:nvPr/>
        </p:nvCxnSpPr>
        <p:spPr>
          <a:xfrm flipH="1" rot="10800000">
            <a:off x="2282550" y="2339825"/>
            <a:ext cx="1098900" cy="681000"/>
          </a:xfrm>
          <a:prstGeom prst="straightConnector1">
            <a:avLst/>
          </a:prstGeom>
          <a:noFill/>
          <a:ln cap="flat" cmpd="sng" w="28575">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pic>
        <p:nvPicPr>
          <p:cNvPr id="1063" name="Google Shape;1063;p45"/>
          <p:cNvPicPr preferRelativeResize="0"/>
          <p:nvPr/>
        </p:nvPicPr>
        <p:blipFill>
          <a:blip r:embed="rId5">
            <a:alphaModFix/>
          </a:blip>
          <a:stretch>
            <a:fillRect/>
          </a:stretch>
        </p:blipFill>
        <p:spPr>
          <a:xfrm>
            <a:off x="6579349" y="983338"/>
            <a:ext cx="1936001" cy="2227399"/>
          </a:xfrm>
          <a:prstGeom prst="rect">
            <a:avLst/>
          </a:prstGeom>
          <a:noFill/>
          <a:ln>
            <a:noFill/>
          </a:ln>
          <a:effectLst>
            <a:outerShdw blurRad="57150" rotWithShape="0" algn="bl" dir="5400000" dist="19050">
              <a:srgbClr val="000000">
                <a:alpha val="50000"/>
              </a:srgbClr>
            </a:outerShdw>
          </a:effectLst>
        </p:spPr>
      </p:pic>
      <p:cxnSp>
        <p:nvCxnSpPr>
          <p:cNvPr id="1064" name="Google Shape;1064;p45"/>
          <p:cNvCxnSpPr/>
          <p:nvPr/>
        </p:nvCxnSpPr>
        <p:spPr>
          <a:xfrm>
            <a:off x="5596549" y="2530512"/>
            <a:ext cx="982800" cy="23700"/>
          </a:xfrm>
          <a:prstGeom prst="straightConnector1">
            <a:avLst/>
          </a:prstGeom>
          <a:noFill/>
          <a:ln cap="flat" cmpd="sng" w="28575">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sp>
        <p:nvSpPr>
          <p:cNvPr id="1065" name="Google Shape;1065;p45"/>
          <p:cNvSpPr txBox="1"/>
          <p:nvPr/>
        </p:nvSpPr>
        <p:spPr>
          <a:xfrm>
            <a:off x="2298550" y="167850"/>
            <a:ext cx="52188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3000">
                <a:solidFill>
                  <a:srgbClr val="4A86E8"/>
                </a:solidFill>
                <a:latin typeface="Viga"/>
                <a:ea typeface="Viga"/>
                <a:cs typeface="Viga"/>
                <a:sym typeface="Viga"/>
              </a:rPr>
              <a:t>La classe, Classroom</a:t>
            </a:r>
            <a:endParaRPr sz="3000">
              <a:solidFill>
                <a:srgbClr val="4A86E8"/>
              </a:solidFill>
              <a:latin typeface="Viga"/>
              <a:ea typeface="Viga"/>
              <a:cs typeface="Viga"/>
              <a:sym typeface="Viga"/>
            </a:endParaRPr>
          </a:p>
        </p:txBody>
      </p:sp>
      <p:pic>
        <p:nvPicPr>
          <p:cNvPr id="1066" name="Google Shape;1066;p45"/>
          <p:cNvPicPr preferRelativeResize="0"/>
          <p:nvPr/>
        </p:nvPicPr>
        <p:blipFill>
          <a:blip r:embed="rId6">
            <a:alphaModFix/>
          </a:blip>
          <a:stretch>
            <a:fillRect/>
          </a:stretch>
        </p:blipFill>
        <p:spPr>
          <a:xfrm>
            <a:off x="1206000" y="3379725"/>
            <a:ext cx="7309340" cy="160697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sp>
        <p:nvSpPr>
          <p:cNvPr id="1071" name="Google Shape;1071;p46"/>
          <p:cNvSpPr txBox="1"/>
          <p:nvPr>
            <p:ph type="title"/>
          </p:nvPr>
        </p:nvSpPr>
        <p:spPr>
          <a:xfrm>
            <a:off x="508000" y="2025650"/>
            <a:ext cx="7146600" cy="13698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rPr lang="fr"/>
              <a:t>La classe virtuelle</a:t>
            </a:r>
            <a:r>
              <a:rPr lang="fr"/>
              <a:t> GeoGebra Classroom</a:t>
            </a:r>
            <a:endParaRPr/>
          </a:p>
        </p:txBody>
      </p:sp>
      <p:sp>
        <p:nvSpPr>
          <p:cNvPr id="1072" name="Google Shape;1072;p46"/>
          <p:cNvSpPr txBox="1"/>
          <p:nvPr>
            <p:ph idx="1" type="body"/>
          </p:nvPr>
        </p:nvSpPr>
        <p:spPr>
          <a:xfrm>
            <a:off x="508001" y="3395586"/>
            <a:ext cx="6447600" cy="645300"/>
          </a:xfrm>
          <a:prstGeom prst="rect">
            <a:avLst/>
          </a:prstGeom>
        </p:spPr>
        <p:txBody>
          <a:bodyPr anchorCtr="0" anchor="t" bIns="45700" lIns="91425" spcFirstLastPara="1" rIns="91425" wrap="square" tIns="45700">
            <a:noAutofit/>
          </a:bodyPr>
          <a:lstStyle/>
          <a:p>
            <a:pPr indent="0" lvl="0" marL="0" rtl="0" algn="l">
              <a:spcBef>
                <a:spcPts val="800"/>
              </a:spcBef>
              <a:spcAft>
                <a:spcPts val="0"/>
              </a:spcAft>
              <a:buNone/>
            </a:pPr>
            <a:r>
              <a:rPr lang="fr"/>
              <a:t>Survol, expérimentation, création d’une leçon</a:t>
            </a:r>
            <a:endParaRPr/>
          </a:p>
        </p:txBody>
      </p:sp>
      <p:pic>
        <p:nvPicPr>
          <p:cNvPr id="1073" name="Google Shape;1073;p46"/>
          <p:cNvPicPr preferRelativeResize="0"/>
          <p:nvPr/>
        </p:nvPicPr>
        <p:blipFill>
          <a:blip r:embed="rId3">
            <a:alphaModFix/>
          </a:blip>
          <a:stretch>
            <a:fillRect/>
          </a:stretch>
        </p:blipFill>
        <p:spPr>
          <a:xfrm>
            <a:off x="5559050" y="254850"/>
            <a:ext cx="3336826" cy="21993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7" name="Shape 1077"/>
        <p:cNvGrpSpPr/>
        <p:nvPr/>
      </p:nvGrpSpPr>
      <p:grpSpPr>
        <a:xfrm>
          <a:off x="0" y="0"/>
          <a:ext cx="0" cy="0"/>
          <a:chOff x="0" y="0"/>
          <a:chExt cx="0" cy="0"/>
        </a:xfrm>
      </p:grpSpPr>
      <p:sp>
        <p:nvSpPr>
          <p:cNvPr id="1078" name="Google Shape;1078;p47"/>
          <p:cNvSpPr/>
          <p:nvPr/>
        </p:nvSpPr>
        <p:spPr>
          <a:xfrm>
            <a:off x="504450" y="304200"/>
            <a:ext cx="8135100" cy="4535100"/>
          </a:xfrm>
          <a:prstGeom prst="rect">
            <a:avLst/>
          </a:prstGeom>
          <a:solidFill>
            <a:srgbClr val="FFFFFF">
              <a:alpha val="89940"/>
            </a:srgbClr>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79" name="Google Shape;1079;p47"/>
          <p:cNvPicPr preferRelativeResize="0"/>
          <p:nvPr/>
        </p:nvPicPr>
        <p:blipFill rotWithShape="1">
          <a:blip r:embed="rId3">
            <a:alphaModFix/>
          </a:blip>
          <a:srcRect b="5647" l="0" r="0" t="5273"/>
          <a:stretch/>
        </p:blipFill>
        <p:spPr>
          <a:xfrm>
            <a:off x="1331956" y="556102"/>
            <a:ext cx="751588" cy="665078"/>
          </a:xfrm>
          <a:prstGeom prst="rect">
            <a:avLst/>
          </a:prstGeom>
          <a:noFill/>
          <a:ln>
            <a:noFill/>
          </a:ln>
          <a:effectLst>
            <a:reflection blurRad="0" dir="5400000" dist="38100" endA="0" endPos="30000" fadeDir="5400012" kx="0" rotWithShape="0" algn="bl" stPos="0" sy="-100000" ky="0"/>
          </a:effectLst>
        </p:spPr>
      </p:pic>
      <p:grpSp>
        <p:nvGrpSpPr>
          <p:cNvPr id="1080" name="Google Shape;1080;p47"/>
          <p:cNvGrpSpPr/>
          <p:nvPr/>
        </p:nvGrpSpPr>
        <p:grpSpPr>
          <a:xfrm>
            <a:off x="7741664" y="4029605"/>
            <a:ext cx="561662" cy="665099"/>
            <a:chOff x="2497275" y="2744159"/>
            <a:chExt cx="370930" cy="370549"/>
          </a:xfrm>
        </p:grpSpPr>
        <p:sp>
          <p:nvSpPr>
            <p:cNvPr id="1081" name="Google Shape;1081;p47"/>
            <p:cNvSpPr/>
            <p:nvPr/>
          </p:nvSpPr>
          <p:spPr>
            <a:xfrm>
              <a:off x="2497275" y="2744159"/>
              <a:ext cx="284366" cy="284747"/>
            </a:xfrm>
            <a:custGeom>
              <a:rect b="b" l="l" r="r" t="t"/>
              <a:pathLst>
                <a:path extrusionOk="0" h="8967" w="8955">
                  <a:moveTo>
                    <a:pt x="4204" y="1"/>
                  </a:moveTo>
                  <a:cubicBezTo>
                    <a:pt x="3942" y="1"/>
                    <a:pt x="3704" y="203"/>
                    <a:pt x="3644" y="465"/>
                  </a:cubicBezTo>
                  <a:lnTo>
                    <a:pt x="3466" y="1334"/>
                  </a:lnTo>
                  <a:cubicBezTo>
                    <a:pt x="3287" y="1394"/>
                    <a:pt x="3108" y="1465"/>
                    <a:pt x="2942" y="1537"/>
                  </a:cubicBezTo>
                  <a:lnTo>
                    <a:pt x="2215" y="1048"/>
                  </a:lnTo>
                  <a:cubicBezTo>
                    <a:pt x="2120" y="983"/>
                    <a:pt x="2009" y="952"/>
                    <a:pt x="1899" y="952"/>
                  </a:cubicBezTo>
                  <a:cubicBezTo>
                    <a:pt x="1749" y="952"/>
                    <a:pt x="1599" y="1010"/>
                    <a:pt x="1489" y="1120"/>
                  </a:cubicBezTo>
                  <a:lnTo>
                    <a:pt x="1108" y="1489"/>
                  </a:lnTo>
                  <a:cubicBezTo>
                    <a:pt x="918" y="1691"/>
                    <a:pt x="894" y="1989"/>
                    <a:pt x="1037" y="2227"/>
                  </a:cubicBezTo>
                  <a:lnTo>
                    <a:pt x="1525" y="2953"/>
                  </a:lnTo>
                  <a:cubicBezTo>
                    <a:pt x="1441" y="3120"/>
                    <a:pt x="1370" y="3287"/>
                    <a:pt x="1322" y="3465"/>
                  </a:cubicBezTo>
                  <a:lnTo>
                    <a:pt x="453" y="3644"/>
                  </a:lnTo>
                  <a:cubicBezTo>
                    <a:pt x="191" y="3703"/>
                    <a:pt x="1" y="3930"/>
                    <a:pt x="1" y="4215"/>
                  </a:cubicBezTo>
                  <a:lnTo>
                    <a:pt x="1" y="4751"/>
                  </a:lnTo>
                  <a:cubicBezTo>
                    <a:pt x="1" y="5025"/>
                    <a:pt x="191" y="5251"/>
                    <a:pt x="453" y="5323"/>
                  </a:cubicBezTo>
                  <a:lnTo>
                    <a:pt x="1322" y="5501"/>
                  </a:lnTo>
                  <a:cubicBezTo>
                    <a:pt x="1382" y="5668"/>
                    <a:pt x="1453" y="5847"/>
                    <a:pt x="1525" y="6013"/>
                  </a:cubicBezTo>
                  <a:lnTo>
                    <a:pt x="1037" y="6740"/>
                  </a:lnTo>
                  <a:cubicBezTo>
                    <a:pt x="894" y="6966"/>
                    <a:pt x="918" y="7287"/>
                    <a:pt x="1108" y="7478"/>
                  </a:cubicBezTo>
                  <a:lnTo>
                    <a:pt x="1489" y="7847"/>
                  </a:lnTo>
                  <a:cubicBezTo>
                    <a:pt x="1599" y="7957"/>
                    <a:pt x="1745" y="8015"/>
                    <a:pt x="1894" y="8015"/>
                  </a:cubicBezTo>
                  <a:cubicBezTo>
                    <a:pt x="2003" y="8015"/>
                    <a:pt x="2115" y="7984"/>
                    <a:pt x="2215" y="7918"/>
                  </a:cubicBezTo>
                  <a:lnTo>
                    <a:pt x="2942" y="7430"/>
                  </a:lnTo>
                  <a:cubicBezTo>
                    <a:pt x="3108" y="7513"/>
                    <a:pt x="3287" y="7597"/>
                    <a:pt x="3466" y="7633"/>
                  </a:cubicBezTo>
                  <a:lnTo>
                    <a:pt x="3644" y="8502"/>
                  </a:lnTo>
                  <a:cubicBezTo>
                    <a:pt x="3704" y="8764"/>
                    <a:pt x="3930" y="8966"/>
                    <a:pt x="4204" y="8966"/>
                  </a:cubicBezTo>
                  <a:lnTo>
                    <a:pt x="4740" y="8966"/>
                  </a:lnTo>
                  <a:cubicBezTo>
                    <a:pt x="5013" y="8966"/>
                    <a:pt x="5251" y="8764"/>
                    <a:pt x="5311" y="8502"/>
                  </a:cubicBezTo>
                  <a:lnTo>
                    <a:pt x="5490" y="7633"/>
                  </a:lnTo>
                  <a:cubicBezTo>
                    <a:pt x="5621" y="7597"/>
                    <a:pt x="5775" y="7537"/>
                    <a:pt x="5906" y="7478"/>
                  </a:cubicBezTo>
                  <a:cubicBezTo>
                    <a:pt x="6002" y="7442"/>
                    <a:pt x="6037" y="7323"/>
                    <a:pt x="6002" y="7240"/>
                  </a:cubicBezTo>
                  <a:cubicBezTo>
                    <a:pt x="5966" y="7169"/>
                    <a:pt x="5898" y="7131"/>
                    <a:pt x="5831" y="7131"/>
                  </a:cubicBezTo>
                  <a:cubicBezTo>
                    <a:pt x="5808" y="7131"/>
                    <a:pt x="5785" y="7135"/>
                    <a:pt x="5763" y="7144"/>
                  </a:cubicBezTo>
                  <a:cubicBezTo>
                    <a:pt x="5609" y="7228"/>
                    <a:pt x="5466" y="7287"/>
                    <a:pt x="5299" y="7323"/>
                  </a:cubicBezTo>
                  <a:cubicBezTo>
                    <a:pt x="5240" y="7347"/>
                    <a:pt x="5180" y="7406"/>
                    <a:pt x="5168" y="7454"/>
                  </a:cubicBezTo>
                  <a:lnTo>
                    <a:pt x="4966" y="8430"/>
                  </a:lnTo>
                  <a:cubicBezTo>
                    <a:pt x="4954" y="8514"/>
                    <a:pt x="4870" y="8597"/>
                    <a:pt x="4763" y="8597"/>
                  </a:cubicBezTo>
                  <a:lnTo>
                    <a:pt x="4228" y="8597"/>
                  </a:lnTo>
                  <a:cubicBezTo>
                    <a:pt x="4120" y="8597"/>
                    <a:pt x="4049" y="8514"/>
                    <a:pt x="4013" y="8430"/>
                  </a:cubicBezTo>
                  <a:lnTo>
                    <a:pt x="3823" y="7454"/>
                  </a:lnTo>
                  <a:cubicBezTo>
                    <a:pt x="3811" y="7383"/>
                    <a:pt x="3763" y="7335"/>
                    <a:pt x="3692" y="7323"/>
                  </a:cubicBezTo>
                  <a:cubicBezTo>
                    <a:pt x="3466" y="7263"/>
                    <a:pt x="3239" y="7180"/>
                    <a:pt x="3049" y="7061"/>
                  </a:cubicBezTo>
                  <a:cubicBezTo>
                    <a:pt x="3019" y="7043"/>
                    <a:pt x="2986" y="7034"/>
                    <a:pt x="2954" y="7034"/>
                  </a:cubicBezTo>
                  <a:cubicBezTo>
                    <a:pt x="2921" y="7034"/>
                    <a:pt x="2888" y="7043"/>
                    <a:pt x="2858" y="7061"/>
                  </a:cubicBezTo>
                  <a:lnTo>
                    <a:pt x="2037" y="7609"/>
                  </a:lnTo>
                  <a:cubicBezTo>
                    <a:pt x="2006" y="7634"/>
                    <a:pt x="1966" y="7647"/>
                    <a:pt x="1926" y="7647"/>
                  </a:cubicBezTo>
                  <a:cubicBezTo>
                    <a:pt x="1874" y="7647"/>
                    <a:pt x="1821" y="7625"/>
                    <a:pt x="1787" y="7585"/>
                  </a:cubicBezTo>
                  <a:lnTo>
                    <a:pt x="1418" y="7204"/>
                  </a:lnTo>
                  <a:cubicBezTo>
                    <a:pt x="1334" y="7132"/>
                    <a:pt x="1334" y="7025"/>
                    <a:pt x="1382" y="6954"/>
                  </a:cubicBezTo>
                  <a:lnTo>
                    <a:pt x="1930" y="6132"/>
                  </a:lnTo>
                  <a:cubicBezTo>
                    <a:pt x="1977" y="6073"/>
                    <a:pt x="1977" y="6001"/>
                    <a:pt x="1930" y="5942"/>
                  </a:cubicBezTo>
                  <a:cubicBezTo>
                    <a:pt x="1811" y="5739"/>
                    <a:pt x="1727" y="5525"/>
                    <a:pt x="1668" y="5299"/>
                  </a:cubicBezTo>
                  <a:cubicBezTo>
                    <a:pt x="1656" y="5239"/>
                    <a:pt x="1596" y="5180"/>
                    <a:pt x="1537" y="5168"/>
                  </a:cubicBezTo>
                  <a:lnTo>
                    <a:pt x="560" y="4977"/>
                  </a:lnTo>
                  <a:cubicBezTo>
                    <a:pt x="477" y="4954"/>
                    <a:pt x="406" y="4870"/>
                    <a:pt x="406" y="4763"/>
                  </a:cubicBezTo>
                  <a:lnTo>
                    <a:pt x="406" y="4227"/>
                  </a:lnTo>
                  <a:cubicBezTo>
                    <a:pt x="406" y="4132"/>
                    <a:pt x="477" y="4049"/>
                    <a:pt x="560" y="4025"/>
                  </a:cubicBezTo>
                  <a:lnTo>
                    <a:pt x="1537" y="3834"/>
                  </a:lnTo>
                  <a:cubicBezTo>
                    <a:pt x="1608" y="3811"/>
                    <a:pt x="1656" y="3775"/>
                    <a:pt x="1668" y="3692"/>
                  </a:cubicBezTo>
                  <a:cubicBezTo>
                    <a:pt x="1727" y="3477"/>
                    <a:pt x="1811" y="3251"/>
                    <a:pt x="1930" y="3061"/>
                  </a:cubicBezTo>
                  <a:cubicBezTo>
                    <a:pt x="1965" y="3001"/>
                    <a:pt x="1965" y="2918"/>
                    <a:pt x="1930" y="2858"/>
                  </a:cubicBezTo>
                  <a:lnTo>
                    <a:pt x="1382" y="2049"/>
                  </a:lnTo>
                  <a:cubicBezTo>
                    <a:pt x="1322" y="1965"/>
                    <a:pt x="1334" y="1846"/>
                    <a:pt x="1418" y="1787"/>
                  </a:cubicBezTo>
                  <a:lnTo>
                    <a:pt x="1787" y="1417"/>
                  </a:lnTo>
                  <a:cubicBezTo>
                    <a:pt x="1826" y="1378"/>
                    <a:pt x="1876" y="1360"/>
                    <a:pt x="1925" y="1360"/>
                  </a:cubicBezTo>
                  <a:cubicBezTo>
                    <a:pt x="1965" y="1360"/>
                    <a:pt x="2005" y="1372"/>
                    <a:pt x="2037" y="1394"/>
                  </a:cubicBezTo>
                  <a:lnTo>
                    <a:pt x="2858" y="1941"/>
                  </a:lnTo>
                  <a:cubicBezTo>
                    <a:pt x="2888" y="1965"/>
                    <a:pt x="2921" y="1977"/>
                    <a:pt x="2954" y="1977"/>
                  </a:cubicBezTo>
                  <a:cubicBezTo>
                    <a:pt x="2986" y="1977"/>
                    <a:pt x="3019" y="1965"/>
                    <a:pt x="3049" y="1941"/>
                  </a:cubicBezTo>
                  <a:cubicBezTo>
                    <a:pt x="3263" y="1822"/>
                    <a:pt x="3466" y="1727"/>
                    <a:pt x="3692" y="1668"/>
                  </a:cubicBezTo>
                  <a:cubicBezTo>
                    <a:pt x="3751" y="1656"/>
                    <a:pt x="3811" y="1596"/>
                    <a:pt x="3823" y="1537"/>
                  </a:cubicBezTo>
                  <a:lnTo>
                    <a:pt x="4013" y="572"/>
                  </a:lnTo>
                  <a:cubicBezTo>
                    <a:pt x="4037" y="477"/>
                    <a:pt x="4120" y="405"/>
                    <a:pt x="4228" y="405"/>
                  </a:cubicBezTo>
                  <a:lnTo>
                    <a:pt x="4763" y="405"/>
                  </a:lnTo>
                  <a:cubicBezTo>
                    <a:pt x="4870" y="405"/>
                    <a:pt x="4942" y="477"/>
                    <a:pt x="4966" y="572"/>
                  </a:cubicBezTo>
                  <a:lnTo>
                    <a:pt x="5168" y="1537"/>
                  </a:lnTo>
                  <a:cubicBezTo>
                    <a:pt x="5180" y="1608"/>
                    <a:pt x="5216" y="1656"/>
                    <a:pt x="5299" y="1668"/>
                  </a:cubicBezTo>
                  <a:cubicBezTo>
                    <a:pt x="5513" y="1727"/>
                    <a:pt x="5740" y="1822"/>
                    <a:pt x="5930" y="1941"/>
                  </a:cubicBezTo>
                  <a:cubicBezTo>
                    <a:pt x="5960" y="1953"/>
                    <a:pt x="5996" y="1959"/>
                    <a:pt x="6031" y="1959"/>
                  </a:cubicBezTo>
                  <a:cubicBezTo>
                    <a:pt x="6067" y="1959"/>
                    <a:pt x="6103" y="1953"/>
                    <a:pt x="6133" y="1941"/>
                  </a:cubicBezTo>
                  <a:lnTo>
                    <a:pt x="6942" y="1394"/>
                  </a:lnTo>
                  <a:cubicBezTo>
                    <a:pt x="6978" y="1368"/>
                    <a:pt x="7021" y="1356"/>
                    <a:pt x="7063" y="1356"/>
                  </a:cubicBezTo>
                  <a:cubicBezTo>
                    <a:pt x="7117" y="1356"/>
                    <a:pt x="7170" y="1377"/>
                    <a:pt x="7204" y="1417"/>
                  </a:cubicBezTo>
                  <a:lnTo>
                    <a:pt x="7573" y="1787"/>
                  </a:lnTo>
                  <a:cubicBezTo>
                    <a:pt x="7645" y="1870"/>
                    <a:pt x="7645" y="1965"/>
                    <a:pt x="7597" y="2049"/>
                  </a:cubicBezTo>
                  <a:lnTo>
                    <a:pt x="7049" y="2858"/>
                  </a:lnTo>
                  <a:cubicBezTo>
                    <a:pt x="7002" y="2918"/>
                    <a:pt x="7002" y="2989"/>
                    <a:pt x="7049" y="3061"/>
                  </a:cubicBezTo>
                  <a:cubicBezTo>
                    <a:pt x="7168" y="3263"/>
                    <a:pt x="7264" y="3477"/>
                    <a:pt x="7323" y="3692"/>
                  </a:cubicBezTo>
                  <a:cubicBezTo>
                    <a:pt x="7335" y="3751"/>
                    <a:pt x="7395" y="3811"/>
                    <a:pt x="7454" y="3834"/>
                  </a:cubicBezTo>
                  <a:lnTo>
                    <a:pt x="8419" y="4025"/>
                  </a:lnTo>
                  <a:cubicBezTo>
                    <a:pt x="8514" y="4037"/>
                    <a:pt x="8585" y="4132"/>
                    <a:pt x="8585" y="4227"/>
                  </a:cubicBezTo>
                  <a:lnTo>
                    <a:pt x="8585" y="4763"/>
                  </a:lnTo>
                  <a:cubicBezTo>
                    <a:pt x="8585" y="4870"/>
                    <a:pt x="8514" y="4942"/>
                    <a:pt x="8419" y="4977"/>
                  </a:cubicBezTo>
                  <a:lnTo>
                    <a:pt x="7454" y="5168"/>
                  </a:lnTo>
                  <a:cubicBezTo>
                    <a:pt x="7383" y="5180"/>
                    <a:pt x="7335" y="5227"/>
                    <a:pt x="7323" y="5299"/>
                  </a:cubicBezTo>
                  <a:cubicBezTo>
                    <a:pt x="7276" y="5466"/>
                    <a:pt x="7216" y="5632"/>
                    <a:pt x="7145" y="5775"/>
                  </a:cubicBezTo>
                  <a:cubicBezTo>
                    <a:pt x="7097" y="5870"/>
                    <a:pt x="7145" y="5966"/>
                    <a:pt x="7228" y="6013"/>
                  </a:cubicBezTo>
                  <a:cubicBezTo>
                    <a:pt x="7254" y="6026"/>
                    <a:pt x="7280" y="6032"/>
                    <a:pt x="7305" y="6032"/>
                  </a:cubicBezTo>
                  <a:cubicBezTo>
                    <a:pt x="7372" y="6032"/>
                    <a:pt x="7431" y="5991"/>
                    <a:pt x="7466" y="5930"/>
                  </a:cubicBezTo>
                  <a:cubicBezTo>
                    <a:pt x="7526" y="5799"/>
                    <a:pt x="7585" y="5644"/>
                    <a:pt x="7633" y="5501"/>
                  </a:cubicBezTo>
                  <a:lnTo>
                    <a:pt x="8490" y="5323"/>
                  </a:lnTo>
                  <a:cubicBezTo>
                    <a:pt x="8764" y="5263"/>
                    <a:pt x="8954" y="5037"/>
                    <a:pt x="8954" y="4751"/>
                  </a:cubicBezTo>
                  <a:lnTo>
                    <a:pt x="8954" y="4215"/>
                  </a:lnTo>
                  <a:cubicBezTo>
                    <a:pt x="8954" y="3942"/>
                    <a:pt x="8764" y="3715"/>
                    <a:pt x="8490" y="3644"/>
                  </a:cubicBezTo>
                  <a:lnTo>
                    <a:pt x="7633" y="3465"/>
                  </a:lnTo>
                  <a:cubicBezTo>
                    <a:pt x="7573" y="3287"/>
                    <a:pt x="7502" y="3120"/>
                    <a:pt x="7418" y="2953"/>
                  </a:cubicBezTo>
                  <a:lnTo>
                    <a:pt x="7918" y="2227"/>
                  </a:lnTo>
                  <a:cubicBezTo>
                    <a:pt x="8061" y="2001"/>
                    <a:pt x="8038" y="1679"/>
                    <a:pt x="7835" y="1489"/>
                  </a:cubicBezTo>
                  <a:lnTo>
                    <a:pt x="7466" y="1120"/>
                  </a:lnTo>
                  <a:cubicBezTo>
                    <a:pt x="7356" y="1010"/>
                    <a:pt x="7211" y="952"/>
                    <a:pt x="7061" y="952"/>
                  </a:cubicBezTo>
                  <a:cubicBezTo>
                    <a:pt x="6952" y="952"/>
                    <a:pt x="6840" y="983"/>
                    <a:pt x="6740" y="1048"/>
                  </a:cubicBezTo>
                  <a:lnTo>
                    <a:pt x="6013" y="1537"/>
                  </a:lnTo>
                  <a:cubicBezTo>
                    <a:pt x="5847" y="1453"/>
                    <a:pt x="5668" y="1370"/>
                    <a:pt x="5490" y="1334"/>
                  </a:cubicBezTo>
                  <a:lnTo>
                    <a:pt x="5311" y="465"/>
                  </a:lnTo>
                  <a:cubicBezTo>
                    <a:pt x="5251" y="203"/>
                    <a:pt x="5025" y="1"/>
                    <a:pt x="4740" y="1"/>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47"/>
            <p:cNvSpPr/>
            <p:nvPr/>
          </p:nvSpPr>
          <p:spPr>
            <a:xfrm>
              <a:off x="2592191" y="2821673"/>
              <a:ext cx="113461" cy="98345"/>
            </a:xfrm>
            <a:custGeom>
              <a:rect b="b" l="l" r="r" t="t"/>
              <a:pathLst>
                <a:path extrusionOk="0" h="3097" w="3573">
                  <a:moveTo>
                    <a:pt x="1524" y="0"/>
                  </a:moveTo>
                  <a:cubicBezTo>
                    <a:pt x="989" y="0"/>
                    <a:pt x="465" y="215"/>
                    <a:pt x="72" y="584"/>
                  </a:cubicBezTo>
                  <a:cubicBezTo>
                    <a:pt x="0" y="655"/>
                    <a:pt x="0" y="774"/>
                    <a:pt x="72" y="834"/>
                  </a:cubicBezTo>
                  <a:cubicBezTo>
                    <a:pt x="113" y="876"/>
                    <a:pt x="164" y="896"/>
                    <a:pt x="212" y="896"/>
                  </a:cubicBezTo>
                  <a:cubicBezTo>
                    <a:pt x="259" y="896"/>
                    <a:pt x="304" y="876"/>
                    <a:pt x="334" y="834"/>
                  </a:cubicBezTo>
                  <a:cubicBezTo>
                    <a:pt x="643" y="524"/>
                    <a:pt x="1072" y="358"/>
                    <a:pt x="1500" y="358"/>
                  </a:cubicBezTo>
                  <a:cubicBezTo>
                    <a:pt x="2441" y="358"/>
                    <a:pt x="3203" y="1120"/>
                    <a:pt x="3203" y="2060"/>
                  </a:cubicBezTo>
                  <a:cubicBezTo>
                    <a:pt x="3203" y="2322"/>
                    <a:pt x="3144" y="2596"/>
                    <a:pt x="3024" y="2834"/>
                  </a:cubicBezTo>
                  <a:cubicBezTo>
                    <a:pt x="2965" y="2941"/>
                    <a:pt x="3013" y="3037"/>
                    <a:pt x="3096" y="3084"/>
                  </a:cubicBezTo>
                  <a:cubicBezTo>
                    <a:pt x="3132" y="3096"/>
                    <a:pt x="3155" y="3096"/>
                    <a:pt x="3191" y="3096"/>
                  </a:cubicBezTo>
                  <a:cubicBezTo>
                    <a:pt x="3251" y="3096"/>
                    <a:pt x="3322" y="3072"/>
                    <a:pt x="3346" y="3001"/>
                  </a:cubicBezTo>
                  <a:cubicBezTo>
                    <a:pt x="3501" y="2715"/>
                    <a:pt x="3572" y="2382"/>
                    <a:pt x="3572" y="2060"/>
                  </a:cubicBezTo>
                  <a:cubicBezTo>
                    <a:pt x="3572" y="929"/>
                    <a:pt x="2655" y="0"/>
                    <a:pt x="1524" y="0"/>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47"/>
            <p:cNvSpPr/>
            <p:nvPr/>
          </p:nvSpPr>
          <p:spPr>
            <a:xfrm>
              <a:off x="2574408" y="2862129"/>
              <a:ext cx="106665" cy="90756"/>
            </a:xfrm>
            <a:custGeom>
              <a:rect b="b" l="l" r="r" t="t"/>
              <a:pathLst>
                <a:path extrusionOk="0" h="2858" w="3359">
                  <a:moveTo>
                    <a:pt x="294" y="1"/>
                  </a:moveTo>
                  <a:cubicBezTo>
                    <a:pt x="218" y="1"/>
                    <a:pt x="145" y="48"/>
                    <a:pt x="108" y="131"/>
                  </a:cubicBezTo>
                  <a:cubicBezTo>
                    <a:pt x="36" y="334"/>
                    <a:pt x="1" y="572"/>
                    <a:pt x="1" y="798"/>
                  </a:cubicBezTo>
                  <a:cubicBezTo>
                    <a:pt x="1" y="1929"/>
                    <a:pt x="917" y="2858"/>
                    <a:pt x="2049" y="2858"/>
                  </a:cubicBezTo>
                  <a:cubicBezTo>
                    <a:pt x="2477" y="2858"/>
                    <a:pt x="2894" y="2715"/>
                    <a:pt x="3251" y="2465"/>
                  </a:cubicBezTo>
                  <a:cubicBezTo>
                    <a:pt x="3346" y="2405"/>
                    <a:pt x="3358" y="2286"/>
                    <a:pt x="3299" y="2215"/>
                  </a:cubicBezTo>
                  <a:cubicBezTo>
                    <a:pt x="3263" y="2158"/>
                    <a:pt x="3206" y="2131"/>
                    <a:pt x="3151" y="2131"/>
                  </a:cubicBezTo>
                  <a:cubicBezTo>
                    <a:pt x="3114" y="2131"/>
                    <a:pt x="3077" y="2143"/>
                    <a:pt x="3049" y="2167"/>
                  </a:cubicBezTo>
                  <a:cubicBezTo>
                    <a:pt x="2763" y="2382"/>
                    <a:pt x="2406" y="2501"/>
                    <a:pt x="2049" y="2501"/>
                  </a:cubicBezTo>
                  <a:cubicBezTo>
                    <a:pt x="1108" y="2501"/>
                    <a:pt x="346" y="1739"/>
                    <a:pt x="346" y="798"/>
                  </a:cubicBezTo>
                  <a:cubicBezTo>
                    <a:pt x="346" y="608"/>
                    <a:pt x="382" y="429"/>
                    <a:pt x="441" y="250"/>
                  </a:cubicBezTo>
                  <a:cubicBezTo>
                    <a:pt x="501" y="143"/>
                    <a:pt x="441" y="36"/>
                    <a:pt x="358" y="12"/>
                  </a:cubicBezTo>
                  <a:cubicBezTo>
                    <a:pt x="337" y="4"/>
                    <a:pt x="315" y="1"/>
                    <a:pt x="294" y="1"/>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47"/>
            <p:cNvSpPr/>
            <p:nvPr/>
          </p:nvSpPr>
          <p:spPr>
            <a:xfrm>
              <a:off x="2676881" y="2923385"/>
              <a:ext cx="191324" cy="191324"/>
            </a:xfrm>
            <a:custGeom>
              <a:rect b="b" l="l" r="r" t="t"/>
              <a:pathLst>
                <a:path extrusionOk="0" h="6025" w="6025">
                  <a:moveTo>
                    <a:pt x="2810" y="0"/>
                  </a:moveTo>
                  <a:cubicBezTo>
                    <a:pt x="2608" y="0"/>
                    <a:pt x="2429" y="155"/>
                    <a:pt x="2382" y="357"/>
                  </a:cubicBezTo>
                  <a:lnTo>
                    <a:pt x="2274" y="893"/>
                  </a:lnTo>
                  <a:cubicBezTo>
                    <a:pt x="2191" y="929"/>
                    <a:pt x="2084" y="965"/>
                    <a:pt x="1989" y="1012"/>
                  </a:cubicBezTo>
                  <a:lnTo>
                    <a:pt x="1548" y="715"/>
                  </a:lnTo>
                  <a:cubicBezTo>
                    <a:pt x="1475" y="666"/>
                    <a:pt x="1393" y="643"/>
                    <a:pt x="1313" y="643"/>
                  </a:cubicBezTo>
                  <a:cubicBezTo>
                    <a:pt x="1198" y="643"/>
                    <a:pt x="1085" y="690"/>
                    <a:pt x="1000" y="774"/>
                  </a:cubicBezTo>
                  <a:lnTo>
                    <a:pt x="738" y="1024"/>
                  </a:lnTo>
                  <a:cubicBezTo>
                    <a:pt x="596" y="1179"/>
                    <a:pt x="572" y="1417"/>
                    <a:pt x="679" y="1584"/>
                  </a:cubicBezTo>
                  <a:lnTo>
                    <a:pt x="977" y="2024"/>
                  </a:lnTo>
                  <a:cubicBezTo>
                    <a:pt x="917" y="2143"/>
                    <a:pt x="858" y="2274"/>
                    <a:pt x="834" y="2417"/>
                  </a:cubicBezTo>
                  <a:cubicBezTo>
                    <a:pt x="798" y="2512"/>
                    <a:pt x="858" y="2608"/>
                    <a:pt x="965" y="2631"/>
                  </a:cubicBezTo>
                  <a:cubicBezTo>
                    <a:pt x="986" y="2639"/>
                    <a:pt x="1006" y="2642"/>
                    <a:pt x="1025" y="2642"/>
                  </a:cubicBezTo>
                  <a:cubicBezTo>
                    <a:pt x="1103" y="2642"/>
                    <a:pt x="1162" y="2587"/>
                    <a:pt x="1191" y="2501"/>
                  </a:cubicBezTo>
                  <a:cubicBezTo>
                    <a:pt x="1227" y="2358"/>
                    <a:pt x="1298" y="2215"/>
                    <a:pt x="1346" y="2096"/>
                  </a:cubicBezTo>
                  <a:cubicBezTo>
                    <a:pt x="1381" y="2036"/>
                    <a:pt x="1381" y="1965"/>
                    <a:pt x="1346" y="1905"/>
                  </a:cubicBezTo>
                  <a:lnTo>
                    <a:pt x="1000" y="1369"/>
                  </a:lnTo>
                  <a:cubicBezTo>
                    <a:pt x="977" y="1346"/>
                    <a:pt x="977" y="1310"/>
                    <a:pt x="1012" y="1286"/>
                  </a:cubicBezTo>
                  <a:lnTo>
                    <a:pt x="1262" y="1024"/>
                  </a:lnTo>
                  <a:cubicBezTo>
                    <a:pt x="1283" y="1010"/>
                    <a:pt x="1300" y="1004"/>
                    <a:pt x="1318" y="1004"/>
                  </a:cubicBezTo>
                  <a:cubicBezTo>
                    <a:pt x="1330" y="1004"/>
                    <a:pt x="1343" y="1007"/>
                    <a:pt x="1358" y="1012"/>
                  </a:cubicBezTo>
                  <a:lnTo>
                    <a:pt x="1893" y="1369"/>
                  </a:lnTo>
                  <a:cubicBezTo>
                    <a:pt x="1923" y="1393"/>
                    <a:pt x="1956" y="1405"/>
                    <a:pt x="1989" y="1405"/>
                  </a:cubicBezTo>
                  <a:cubicBezTo>
                    <a:pt x="2021" y="1405"/>
                    <a:pt x="2054" y="1393"/>
                    <a:pt x="2084" y="1369"/>
                  </a:cubicBezTo>
                  <a:cubicBezTo>
                    <a:pt x="2215" y="1298"/>
                    <a:pt x="2346" y="1238"/>
                    <a:pt x="2489" y="1203"/>
                  </a:cubicBezTo>
                  <a:cubicBezTo>
                    <a:pt x="2548" y="1191"/>
                    <a:pt x="2608" y="1131"/>
                    <a:pt x="2620" y="1072"/>
                  </a:cubicBezTo>
                  <a:lnTo>
                    <a:pt x="2751" y="429"/>
                  </a:lnTo>
                  <a:cubicBezTo>
                    <a:pt x="2751" y="405"/>
                    <a:pt x="2786" y="369"/>
                    <a:pt x="2822" y="369"/>
                  </a:cubicBezTo>
                  <a:lnTo>
                    <a:pt x="3167" y="369"/>
                  </a:lnTo>
                  <a:cubicBezTo>
                    <a:pt x="3203" y="369"/>
                    <a:pt x="3227" y="405"/>
                    <a:pt x="3239" y="429"/>
                  </a:cubicBezTo>
                  <a:lnTo>
                    <a:pt x="3382" y="1072"/>
                  </a:lnTo>
                  <a:cubicBezTo>
                    <a:pt x="3394" y="1143"/>
                    <a:pt x="3429" y="1191"/>
                    <a:pt x="3513" y="1203"/>
                  </a:cubicBezTo>
                  <a:cubicBezTo>
                    <a:pt x="3656" y="1250"/>
                    <a:pt x="3786" y="1310"/>
                    <a:pt x="3917" y="1369"/>
                  </a:cubicBezTo>
                  <a:cubicBezTo>
                    <a:pt x="3947" y="1387"/>
                    <a:pt x="3980" y="1396"/>
                    <a:pt x="4013" y="1396"/>
                  </a:cubicBezTo>
                  <a:cubicBezTo>
                    <a:pt x="4045" y="1396"/>
                    <a:pt x="4078" y="1387"/>
                    <a:pt x="4108" y="1369"/>
                  </a:cubicBezTo>
                  <a:lnTo>
                    <a:pt x="4644" y="1012"/>
                  </a:lnTo>
                  <a:cubicBezTo>
                    <a:pt x="4654" y="1007"/>
                    <a:pt x="4665" y="1004"/>
                    <a:pt x="4678" y="1004"/>
                  </a:cubicBezTo>
                  <a:cubicBezTo>
                    <a:pt x="4695" y="1004"/>
                    <a:pt x="4713" y="1010"/>
                    <a:pt x="4727" y="1024"/>
                  </a:cubicBezTo>
                  <a:lnTo>
                    <a:pt x="4989" y="1286"/>
                  </a:lnTo>
                  <a:cubicBezTo>
                    <a:pt x="5013" y="1310"/>
                    <a:pt x="5013" y="1346"/>
                    <a:pt x="5001" y="1369"/>
                  </a:cubicBezTo>
                  <a:lnTo>
                    <a:pt x="4644" y="1905"/>
                  </a:lnTo>
                  <a:cubicBezTo>
                    <a:pt x="4596" y="1965"/>
                    <a:pt x="4596" y="2036"/>
                    <a:pt x="4644" y="2096"/>
                  </a:cubicBezTo>
                  <a:cubicBezTo>
                    <a:pt x="4715" y="2239"/>
                    <a:pt x="4775" y="2370"/>
                    <a:pt x="4810" y="2501"/>
                  </a:cubicBezTo>
                  <a:cubicBezTo>
                    <a:pt x="4822" y="2560"/>
                    <a:pt x="4882" y="2620"/>
                    <a:pt x="4941" y="2631"/>
                  </a:cubicBezTo>
                  <a:lnTo>
                    <a:pt x="5584" y="2774"/>
                  </a:lnTo>
                  <a:cubicBezTo>
                    <a:pt x="5608" y="2774"/>
                    <a:pt x="5644" y="2798"/>
                    <a:pt x="5644" y="2846"/>
                  </a:cubicBezTo>
                  <a:lnTo>
                    <a:pt x="5644" y="3191"/>
                  </a:lnTo>
                  <a:cubicBezTo>
                    <a:pt x="5644" y="3215"/>
                    <a:pt x="5608" y="3251"/>
                    <a:pt x="5584" y="3263"/>
                  </a:cubicBezTo>
                  <a:lnTo>
                    <a:pt x="4941" y="3393"/>
                  </a:lnTo>
                  <a:cubicBezTo>
                    <a:pt x="4870" y="3405"/>
                    <a:pt x="4822" y="3453"/>
                    <a:pt x="4810" y="3524"/>
                  </a:cubicBezTo>
                  <a:cubicBezTo>
                    <a:pt x="4763" y="3679"/>
                    <a:pt x="4703" y="3810"/>
                    <a:pt x="4644" y="3929"/>
                  </a:cubicBezTo>
                  <a:cubicBezTo>
                    <a:pt x="4608" y="3989"/>
                    <a:pt x="4608" y="4060"/>
                    <a:pt x="4644" y="4120"/>
                  </a:cubicBezTo>
                  <a:lnTo>
                    <a:pt x="5001" y="4656"/>
                  </a:lnTo>
                  <a:cubicBezTo>
                    <a:pt x="5013" y="4691"/>
                    <a:pt x="5013" y="4715"/>
                    <a:pt x="4989" y="4751"/>
                  </a:cubicBezTo>
                  <a:lnTo>
                    <a:pt x="4727" y="5001"/>
                  </a:lnTo>
                  <a:cubicBezTo>
                    <a:pt x="4714" y="5020"/>
                    <a:pt x="4697" y="5029"/>
                    <a:pt x="4681" y="5029"/>
                  </a:cubicBezTo>
                  <a:cubicBezTo>
                    <a:pt x="4668" y="5029"/>
                    <a:pt x="4654" y="5023"/>
                    <a:pt x="4644" y="5013"/>
                  </a:cubicBezTo>
                  <a:lnTo>
                    <a:pt x="4108" y="4656"/>
                  </a:lnTo>
                  <a:cubicBezTo>
                    <a:pt x="4078" y="4638"/>
                    <a:pt x="4045" y="4629"/>
                    <a:pt x="4013" y="4629"/>
                  </a:cubicBezTo>
                  <a:cubicBezTo>
                    <a:pt x="3980" y="4629"/>
                    <a:pt x="3947" y="4638"/>
                    <a:pt x="3917" y="4656"/>
                  </a:cubicBezTo>
                  <a:cubicBezTo>
                    <a:pt x="3775" y="4739"/>
                    <a:pt x="3644" y="4798"/>
                    <a:pt x="3513" y="4822"/>
                  </a:cubicBezTo>
                  <a:cubicBezTo>
                    <a:pt x="3453" y="4834"/>
                    <a:pt x="3394" y="4894"/>
                    <a:pt x="3382" y="4953"/>
                  </a:cubicBezTo>
                  <a:lnTo>
                    <a:pt x="3239" y="5596"/>
                  </a:lnTo>
                  <a:cubicBezTo>
                    <a:pt x="3239" y="5632"/>
                    <a:pt x="3215" y="5656"/>
                    <a:pt x="3167" y="5656"/>
                  </a:cubicBezTo>
                  <a:lnTo>
                    <a:pt x="2822" y="5656"/>
                  </a:lnTo>
                  <a:cubicBezTo>
                    <a:pt x="2798" y="5656"/>
                    <a:pt x="2763" y="5632"/>
                    <a:pt x="2751" y="5596"/>
                  </a:cubicBezTo>
                  <a:lnTo>
                    <a:pt x="2620" y="4953"/>
                  </a:lnTo>
                  <a:cubicBezTo>
                    <a:pt x="2608" y="4882"/>
                    <a:pt x="2560" y="4834"/>
                    <a:pt x="2489" y="4822"/>
                  </a:cubicBezTo>
                  <a:cubicBezTo>
                    <a:pt x="2334" y="4775"/>
                    <a:pt x="2203" y="4715"/>
                    <a:pt x="2084" y="4656"/>
                  </a:cubicBezTo>
                  <a:cubicBezTo>
                    <a:pt x="2054" y="4644"/>
                    <a:pt x="2021" y="4638"/>
                    <a:pt x="1989" y="4638"/>
                  </a:cubicBezTo>
                  <a:cubicBezTo>
                    <a:pt x="1956" y="4638"/>
                    <a:pt x="1923" y="4644"/>
                    <a:pt x="1893" y="4656"/>
                  </a:cubicBezTo>
                  <a:lnTo>
                    <a:pt x="1358" y="5013"/>
                  </a:lnTo>
                  <a:cubicBezTo>
                    <a:pt x="1342" y="5023"/>
                    <a:pt x="1328" y="5029"/>
                    <a:pt x="1314" y="5029"/>
                  </a:cubicBezTo>
                  <a:cubicBezTo>
                    <a:pt x="1298" y="5029"/>
                    <a:pt x="1282" y="5020"/>
                    <a:pt x="1262" y="5001"/>
                  </a:cubicBezTo>
                  <a:lnTo>
                    <a:pt x="1012" y="4751"/>
                  </a:lnTo>
                  <a:cubicBezTo>
                    <a:pt x="977" y="4715"/>
                    <a:pt x="977" y="4691"/>
                    <a:pt x="1000" y="4656"/>
                  </a:cubicBezTo>
                  <a:lnTo>
                    <a:pt x="1346" y="4120"/>
                  </a:lnTo>
                  <a:cubicBezTo>
                    <a:pt x="1393" y="4060"/>
                    <a:pt x="1393" y="3989"/>
                    <a:pt x="1346" y="3929"/>
                  </a:cubicBezTo>
                  <a:cubicBezTo>
                    <a:pt x="1274" y="3798"/>
                    <a:pt x="1215" y="3667"/>
                    <a:pt x="1191" y="3524"/>
                  </a:cubicBezTo>
                  <a:cubicBezTo>
                    <a:pt x="1167" y="3465"/>
                    <a:pt x="1108" y="3405"/>
                    <a:pt x="1048" y="3393"/>
                  </a:cubicBezTo>
                  <a:lnTo>
                    <a:pt x="417" y="3263"/>
                  </a:lnTo>
                  <a:cubicBezTo>
                    <a:pt x="381" y="3263"/>
                    <a:pt x="357" y="3227"/>
                    <a:pt x="357" y="3191"/>
                  </a:cubicBezTo>
                  <a:lnTo>
                    <a:pt x="357" y="2846"/>
                  </a:lnTo>
                  <a:cubicBezTo>
                    <a:pt x="357" y="2810"/>
                    <a:pt x="381" y="2786"/>
                    <a:pt x="417" y="2774"/>
                  </a:cubicBezTo>
                  <a:lnTo>
                    <a:pt x="453" y="2751"/>
                  </a:lnTo>
                  <a:cubicBezTo>
                    <a:pt x="560" y="2739"/>
                    <a:pt x="619" y="2631"/>
                    <a:pt x="608" y="2548"/>
                  </a:cubicBezTo>
                  <a:cubicBezTo>
                    <a:pt x="597" y="2450"/>
                    <a:pt x="506" y="2392"/>
                    <a:pt x="427" y="2392"/>
                  </a:cubicBezTo>
                  <a:cubicBezTo>
                    <a:pt x="419" y="2392"/>
                    <a:pt x="412" y="2392"/>
                    <a:pt x="405" y="2393"/>
                  </a:cubicBezTo>
                  <a:lnTo>
                    <a:pt x="357" y="2417"/>
                  </a:lnTo>
                  <a:cubicBezTo>
                    <a:pt x="143" y="2453"/>
                    <a:pt x="0" y="2631"/>
                    <a:pt x="0" y="2846"/>
                  </a:cubicBezTo>
                  <a:lnTo>
                    <a:pt x="0" y="3191"/>
                  </a:lnTo>
                  <a:cubicBezTo>
                    <a:pt x="0" y="3393"/>
                    <a:pt x="143" y="3572"/>
                    <a:pt x="357" y="3620"/>
                  </a:cubicBezTo>
                  <a:lnTo>
                    <a:pt x="893" y="3727"/>
                  </a:lnTo>
                  <a:cubicBezTo>
                    <a:pt x="917" y="3810"/>
                    <a:pt x="965" y="3917"/>
                    <a:pt x="1012" y="4001"/>
                  </a:cubicBezTo>
                  <a:lnTo>
                    <a:pt x="715" y="4453"/>
                  </a:lnTo>
                  <a:cubicBezTo>
                    <a:pt x="596" y="4632"/>
                    <a:pt x="619" y="4858"/>
                    <a:pt x="774" y="5001"/>
                  </a:cubicBezTo>
                  <a:lnTo>
                    <a:pt x="1024" y="5251"/>
                  </a:lnTo>
                  <a:cubicBezTo>
                    <a:pt x="1112" y="5339"/>
                    <a:pt x="1227" y="5381"/>
                    <a:pt x="1338" y="5381"/>
                  </a:cubicBezTo>
                  <a:cubicBezTo>
                    <a:pt x="1423" y="5381"/>
                    <a:pt x="1505" y="5357"/>
                    <a:pt x="1572" y="5310"/>
                  </a:cubicBezTo>
                  <a:lnTo>
                    <a:pt x="2024" y="5013"/>
                  </a:lnTo>
                  <a:cubicBezTo>
                    <a:pt x="2108" y="5060"/>
                    <a:pt x="2203" y="5108"/>
                    <a:pt x="2310" y="5132"/>
                  </a:cubicBezTo>
                  <a:lnTo>
                    <a:pt x="2405" y="5668"/>
                  </a:lnTo>
                  <a:cubicBezTo>
                    <a:pt x="2453" y="5882"/>
                    <a:pt x="2632" y="6025"/>
                    <a:pt x="2846" y="6025"/>
                  </a:cubicBezTo>
                  <a:lnTo>
                    <a:pt x="3179" y="6025"/>
                  </a:lnTo>
                  <a:cubicBezTo>
                    <a:pt x="3394" y="6025"/>
                    <a:pt x="3572" y="5882"/>
                    <a:pt x="3620" y="5668"/>
                  </a:cubicBezTo>
                  <a:lnTo>
                    <a:pt x="3715" y="5132"/>
                  </a:lnTo>
                  <a:cubicBezTo>
                    <a:pt x="3810" y="5108"/>
                    <a:pt x="3917" y="5060"/>
                    <a:pt x="4001" y="5013"/>
                  </a:cubicBezTo>
                  <a:lnTo>
                    <a:pt x="4453" y="5310"/>
                  </a:lnTo>
                  <a:cubicBezTo>
                    <a:pt x="4529" y="5361"/>
                    <a:pt x="4611" y="5386"/>
                    <a:pt x="4692" y="5386"/>
                  </a:cubicBezTo>
                  <a:cubicBezTo>
                    <a:pt x="4803" y="5386"/>
                    <a:pt x="4912" y="5340"/>
                    <a:pt x="5001" y="5251"/>
                  </a:cubicBezTo>
                  <a:lnTo>
                    <a:pt x="5251" y="5001"/>
                  </a:lnTo>
                  <a:cubicBezTo>
                    <a:pt x="5406" y="4858"/>
                    <a:pt x="5418" y="4620"/>
                    <a:pt x="5310" y="4453"/>
                  </a:cubicBezTo>
                  <a:lnTo>
                    <a:pt x="5013" y="4001"/>
                  </a:lnTo>
                  <a:cubicBezTo>
                    <a:pt x="5060" y="3917"/>
                    <a:pt x="5108" y="3822"/>
                    <a:pt x="5132" y="3727"/>
                  </a:cubicBezTo>
                  <a:lnTo>
                    <a:pt x="5668" y="3620"/>
                  </a:lnTo>
                  <a:cubicBezTo>
                    <a:pt x="5882" y="3572"/>
                    <a:pt x="6025" y="3393"/>
                    <a:pt x="6025" y="3191"/>
                  </a:cubicBezTo>
                  <a:lnTo>
                    <a:pt x="6025" y="2846"/>
                  </a:lnTo>
                  <a:cubicBezTo>
                    <a:pt x="6001" y="2631"/>
                    <a:pt x="5846" y="2453"/>
                    <a:pt x="5644" y="2417"/>
                  </a:cubicBezTo>
                  <a:lnTo>
                    <a:pt x="5108" y="2310"/>
                  </a:lnTo>
                  <a:cubicBezTo>
                    <a:pt x="5072" y="2215"/>
                    <a:pt x="5025" y="2120"/>
                    <a:pt x="4989" y="2024"/>
                  </a:cubicBezTo>
                  <a:lnTo>
                    <a:pt x="5287" y="1584"/>
                  </a:lnTo>
                  <a:cubicBezTo>
                    <a:pt x="5406" y="1405"/>
                    <a:pt x="5370" y="1179"/>
                    <a:pt x="5227" y="1024"/>
                  </a:cubicBezTo>
                  <a:lnTo>
                    <a:pt x="4965" y="774"/>
                  </a:lnTo>
                  <a:cubicBezTo>
                    <a:pt x="4882" y="691"/>
                    <a:pt x="4766" y="648"/>
                    <a:pt x="4651" y="648"/>
                  </a:cubicBezTo>
                  <a:cubicBezTo>
                    <a:pt x="4569" y="648"/>
                    <a:pt x="4487" y="670"/>
                    <a:pt x="4418" y="715"/>
                  </a:cubicBezTo>
                  <a:lnTo>
                    <a:pt x="3977" y="1012"/>
                  </a:lnTo>
                  <a:cubicBezTo>
                    <a:pt x="3882" y="965"/>
                    <a:pt x="3786" y="929"/>
                    <a:pt x="3691" y="893"/>
                  </a:cubicBezTo>
                  <a:lnTo>
                    <a:pt x="3584" y="357"/>
                  </a:lnTo>
                  <a:cubicBezTo>
                    <a:pt x="3536" y="155"/>
                    <a:pt x="3358" y="0"/>
                    <a:pt x="3155" y="0"/>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47"/>
            <p:cNvSpPr/>
            <p:nvPr/>
          </p:nvSpPr>
          <p:spPr>
            <a:xfrm>
              <a:off x="2738867" y="2986895"/>
              <a:ext cx="65066" cy="65066"/>
            </a:xfrm>
            <a:custGeom>
              <a:rect b="b" l="l" r="r" t="t"/>
              <a:pathLst>
                <a:path extrusionOk="0" h="2049" w="2049">
                  <a:moveTo>
                    <a:pt x="1025" y="0"/>
                  </a:moveTo>
                  <a:cubicBezTo>
                    <a:pt x="453" y="0"/>
                    <a:pt x="1" y="453"/>
                    <a:pt x="1" y="1024"/>
                  </a:cubicBezTo>
                  <a:cubicBezTo>
                    <a:pt x="1" y="1584"/>
                    <a:pt x="453" y="2048"/>
                    <a:pt x="1025" y="2048"/>
                  </a:cubicBezTo>
                  <a:cubicBezTo>
                    <a:pt x="1251" y="2048"/>
                    <a:pt x="1465" y="1977"/>
                    <a:pt x="1644" y="1846"/>
                  </a:cubicBezTo>
                  <a:cubicBezTo>
                    <a:pt x="1727" y="1786"/>
                    <a:pt x="1739" y="1667"/>
                    <a:pt x="1680" y="1584"/>
                  </a:cubicBezTo>
                  <a:cubicBezTo>
                    <a:pt x="1646" y="1543"/>
                    <a:pt x="1593" y="1522"/>
                    <a:pt x="1540" y="1522"/>
                  </a:cubicBezTo>
                  <a:cubicBezTo>
                    <a:pt x="1500" y="1522"/>
                    <a:pt x="1461" y="1534"/>
                    <a:pt x="1430" y="1560"/>
                  </a:cubicBezTo>
                  <a:cubicBezTo>
                    <a:pt x="1311" y="1644"/>
                    <a:pt x="1168" y="1691"/>
                    <a:pt x="1025" y="1691"/>
                  </a:cubicBezTo>
                  <a:cubicBezTo>
                    <a:pt x="668" y="1691"/>
                    <a:pt x="370" y="1393"/>
                    <a:pt x="370" y="1036"/>
                  </a:cubicBezTo>
                  <a:cubicBezTo>
                    <a:pt x="382" y="655"/>
                    <a:pt x="680" y="370"/>
                    <a:pt x="1037" y="370"/>
                  </a:cubicBezTo>
                  <a:cubicBezTo>
                    <a:pt x="1394" y="370"/>
                    <a:pt x="1692" y="667"/>
                    <a:pt x="1692" y="1024"/>
                  </a:cubicBezTo>
                  <a:cubicBezTo>
                    <a:pt x="1692" y="1132"/>
                    <a:pt x="1775" y="1203"/>
                    <a:pt x="1870" y="1203"/>
                  </a:cubicBezTo>
                  <a:cubicBezTo>
                    <a:pt x="1965" y="1203"/>
                    <a:pt x="2049" y="1108"/>
                    <a:pt x="2049" y="1024"/>
                  </a:cubicBezTo>
                  <a:cubicBezTo>
                    <a:pt x="2049" y="453"/>
                    <a:pt x="1584" y="0"/>
                    <a:pt x="1025" y="0"/>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47"/>
            <p:cNvSpPr/>
            <p:nvPr/>
          </p:nvSpPr>
          <p:spPr>
            <a:xfrm>
              <a:off x="2604670" y="2851904"/>
              <a:ext cx="70718" cy="71131"/>
            </a:xfrm>
            <a:custGeom>
              <a:rect b="b" l="l" r="r" t="t"/>
              <a:pathLst>
                <a:path extrusionOk="0" h="2240" w="2227">
                  <a:moveTo>
                    <a:pt x="1107" y="382"/>
                  </a:moveTo>
                  <a:cubicBezTo>
                    <a:pt x="1512" y="382"/>
                    <a:pt x="1858" y="715"/>
                    <a:pt x="1858" y="1120"/>
                  </a:cubicBezTo>
                  <a:cubicBezTo>
                    <a:pt x="1858" y="1525"/>
                    <a:pt x="1512" y="1870"/>
                    <a:pt x="1107" y="1870"/>
                  </a:cubicBezTo>
                  <a:cubicBezTo>
                    <a:pt x="691" y="1870"/>
                    <a:pt x="369" y="1525"/>
                    <a:pt x="369" y="1120"/>
                  </a:cubicBezTo>
                  <a:cubicBezTo>
                    <a:pt x="369" y="703"/>
                    <a:pt x="703" y="382"/>
                    <a:pt x="1107" y="382"/>
                  </a:cubicBezTo>
                  <a:close/>
                  <a:moveTo>
                    <a:pt x="1107" y="1"/>
                  </a:moveTo>
                  <a:cubicBezTo>
                    <a:pt x="500" y="1"/>
                    <a:pt x="0" y="513"/>
                    <a:pt x="0" y="1120"/>
                  </a:cubicBezTo>
                  <a:cubicBezTo>
                    <a:pt x="0" y="1727"/>
                    <a:pt x="500" y="2239"/>
                    <a:pt x="1107" y="2239"/>
                  </a:cubicBezTo>
                  <a:cubicBezTo>
                    <a:pt x="1727" y="2239"/>
                    <a:pt x="2227" y="1727"/>
                    <a:pt x="2227" y="1120"/>
                  </a:cubicBezTo>
                  <a:cubicBezTo>
                    <a:pt x="2227" y="513"/>
                    <a:pt x="1727" y="1"/>
                    <a:pt x="1107" y="1"/>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aphicFrame>
        <p:nvGraphicFramePr>
          <p:cNvPr id="1087" name="Google Shape;1087;p47"/>
          <p:cNvGraphicFramePr/>
          <p:nvPr/>
        </p:nvGraphicFramePr>
        <p:xfrm>
          <a:off x="734488" y="2037775"/>
          <a:ext cx="3000000" cy="3000000"/>
        </p:xfrm>
        <a:graphic>
          <a:graphicData uri="http://schemas.openxmlformats.org/drawingml/2006/table">
            <a:tbl>
              <a:tblPr>
                <a:noFill/>
                <a:tableStyleId>{1E5125EE-3586-48FF-94D6-3B79F7BD49FF}</a:tableStyleId>
              </a:tblPr>
              <a:tblGrid>
                <a:gridCol w="1019550"/>
                <a:gridCol w="5756275"/>
              </a:tblGrid>
              <a:tr h="599250">
                <a:tc>
                  <a:txBody>
                    <a:bodyPr/>
                    <a:lstStyle/>
                    <a:p>
                      <a:pPr indent="0" lvl="0" marL="0" rtl="0" algn="ctr">
                        <a:spcBef>
                          <a:spcPts val="0"/>
                        </a:spcBef>
                        <a:spcAft>
                          <a:spcPts val="0"/>
                        </a:spcAft>
                        <a:buClr>
                          <a:schemeClr val="dk1"/>
                        </a:buClr>
                        <a:buSzPts val="1100"/>
                        <a:buFont typeface="Arial"/>
                        <a:buNone/>
                      </a:pPr>
                      <a:r>
                        <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l">
                        <a:spcBef>
                          <a:spcPts val="0"/>
                        </a:spcBef>
                        <a:spcAft>
                          <a:spcPts val="0"/>
                        </a:spcAft>
                        <a:buNone/>
                      </a:pPr>
                      <a:r>
                        <a:rPr lang="fr" sz="1800">
                          <a:solidFill>
                            <a:schemeClr val="dk1"/>
                          </a:solidFill>
                          <a:latin typeface="Viga"/>
                          <a:ea typeface="Viga"/>
                          <a:cs typeface="Viga"/>
                          <a:sym typeface="Viga"/>
                        </a:rPr>
                        <a:t>Tableau de bord pour suivre la progression des élèves</a:t>
                      </a:r>
                      <a:endParaRPr sz="1800">
                        <a:solidFill>
                          <a:schemeClr val="dk1"/>
                        </a:solidFill>
                        <a:latin typeface="Viga"/>
                        <a:ea typeface="Viga"/>
                        <a:cs typeface="Viga"/>
                        <a:sym typeface="Viga"/>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r>
              <a:tr h="532025">
                <a:tc>
                  <a:txBody>
                    <a:bodyPr/>
                    <a:lstStyle/>
                    <a:p>
                      <a:pPr indent="0" lvl="0" marL="0" rtl="0" algn="ctr">
                        <a:spcBef>
                          <a:spcPts val="0"/>
                        </a:spcBef>
                        <a:spcAft>
                          <a:spcPts val="0"/>
                        </a:spcAft>
                        <a:buClr>
                          <a:schemeClr val="dk1"/>
                        </a:buClr>
                        <a:buSzPts val="1100"/>
                        <a:buFont typeface="Arial"/>
                        <a:buNone/>
                      </a:pPr>
                      <a:r>
                        <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l">
                        <a:spcBef>
                          <a:spcPts val="0"/>
                        </a:spcBef>
                        <a:spcAft>
                          <a:spcPts val="0"/>
                        </a:spcAft>
                        <a:buClr>
                          <a:schemeClr val="dk1"/>
                        </a:buClr>
                        <a:buSzPts val="1100"/>
                        <a:buFont typeface="Arial"/>
                        <a:buNone/>
                      </a:pPr>
                      <a:r>
                        <a:rPr lang="fr" sz="1800">
                          <a:solidFill>
                            <a:schemeClr val="dk1"/>
                          </a:solidFill>
                          <a:latin typeface="Viga"/>
                          <a:ea typeface="Viga"/>
                          <a:cs typeface="Viga"/>
                          <a:sym typeface="Viga"/>
                        </a:rPr>
                        <a:t>Multiplateformes</a:t>
                      </a:r>
                      <a:endParaRPr sz="1800">
                        <a:solidFill>
                          <a:schemeClr val="dk1"/>
                        </a:solidFill>
                        <a:latin typeface="Viga"/>
                        <a:ea typeface="Viga"/>
                        <a:cs typeface="Viga"/>
                        <a:sym typeface="Viga"/>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r>
              <a:tr h="626450">
                <a:tc>
                  <a:txBody>
                    <a:bodyPr/>
                    <a:lstStyle/>
                    <a:p>
                      <a:pPr indent="0" lvl="0" marL="0" rtl="0" algn="ctr">
                        <a:spcBef>
                          <a:spcPts val="0"/>
                        </a:spcBef>
                        <a:spcAft>
                          <a:spcPts val="0"/>
                        </a:spcAft>
                        <a:buClr>
                          <a:schemeClr val="dk1"/>
                        </a:buClr>
                        <a:buSzPts val="1100"/>
                        <a:buFont typeface="Arial"/>
                        <a:buNone/>
                      </a:pPr>
                      <a:r>
                        <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l">
                        <a:spcBef>
                          <a:spcPts val="0"/>
                        </a:spcBef>
                        <a:spcAft>
                          <a:spcPts val="0"/>
                        </a:spcAft>
                        <a:buNone/>
                      </a:pPr>
                      <a:r>
                        <a:rPr lang="fr" sz="1800">
                          <a:solidFill>
                            <a:schemeClr val="dk1"/>
                          </a:solidFill>
                          <a:latin typeface="Viga"/>
                          <a:ea typeface="Viga"/>
                          <a:cs typeface="Viga"/>
                          <a:sym typeface="Viga"/>
                        </a:rPr>
                        <a:t>Traces variées des démarches</a:t>
                      </a:r>
                      <a:endParaRPr sz="1800">
                        <a:solidFill>
                          <a:schemeClr val="dk1"/>
                        </a:solidFill>
                        <a:latin typeface="Viga"/>
                        <a:ea typeface="Viga"/>
                        <a:cs typeface="Viga"/>
                        <a:sym typeface="Viga"/>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r>
              <a:tr h="734400">
                <a:tc>
                  <a:txBody>
                    <a:bodyPr/>
                    <a:lstStyle/>
                    <a:p>
                      <a:pPr indent="0" lvl="0" marL="0" rtl="0" algn="ctr">
                        <a:spcBef>
                          <a:spcPts val="0"/>
                        </a:spcBef>
                        <a:spcAft>
                          <a:spcPts val="0"/>
                        </a:spcAft>
                        <a:buClr>
                          <a:schemeClr val="dk1"/>
                        </a:buClr>
                        <a:buSzPts val="1100"/>
                        <a:buFont typeface="Arial"/>
                        <a:buNone/>
                      </a:pPr>
                      <a:r>
                        <a:t/>
                      </a:r>
                      <a:endParaRPr sz="17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l">
                        <a:spcBef>
                          <a:spcPts val="0"/>
                        </a:spcBef>
                        <a:spcAft>
                          <a:spcPts val="0"/>
                        </a:spcAft>
                        <a:buNone/>
                      </a:pPr>
                      <a:r>
                        <a:rPr lang="fr" sz="1800">
                          <a:solidFill>
                            <a:schemeClr val="dk1"/>
                          </a:solidFill>
                          <a:latin typeface="Viga"/>
                          <a:ea typeface="Viga"/>
                          <a:cs typeface="Viga"/>
                          <a:sym typeface="Viga"/>
                        </a:rPr>
                        <a:t>Outils de synthèse vocale possible </a:t>
                      </a:r>
                      <a:r>
                        <a:rPr lang="fr" sz="1300">
                          <a:solidFill>
                            <a:schemeClr val="dk1"/>
                          </a:solidFill>
                          <a:latin typeface="Viga"/>
                          <a:ea typeface="Viga"/>
                          <a:cs typeface="Viga"/>
                          <a:sym typeface="Viga"/>
                        </a:rPr>
                        <a:t>(Word Q, Lexibar, etc.)</a:t>
                      </a:r>
                      <a:r>
                        <a:rPr lang="fr" sz="1800">
                          <a:solidFill>
                            <a:schemeClr val="dk1"/>
                          </a:solidFill>
                          <a:latin typeface="Viga"/>
                          <a:ea typeface="Viga"/>
                          <a:cs typeface="Viga"/>
                          <a:sym typeface="Viga"/>
                        </a:rPr>
                        <a:t>*</a:t>
                      </a:r>
                      <a:endParaRPr sz="1800">
                        <a:solidFill>
                          <a:schemeClr val="dk1"/>
                        </a:solidFill>
                        <a:latin typeface="Viga"/>
                        <a:ea typeface="Viga"/>
                        <a:cs typeface="Viga"/>
                        <a:sym typeface="Viga"/>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r>
            </a:tbl>
          </a:graphicData>
        </a:graphic>
      </p:graphicFrame>
      <p:sp>
        <p:nvSpPr>
          <p:cNvPr id="1088" name="Google Shape;1088;p47"/>
          <p:cNvSpPr txBox="1"/>
          <p:nvPr/>
        </p:nvSpPr>
        <p:spPr>
          <a:xfrm>
            <a:off x="3003388" y="1576075"/>
            <a:ext cx="3000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 sz="1800">
                <a:solidFill>
                  <a:schemeClr val="dk1"/>
                </a:solidFill>
                <a:latin typeface="Viga"/>
                <a:ea typeface="Viga"/>
                <a:cs typeface="Viga"/>
                <a:sym typeface="Viga"/>
              </a:rPr>
              <a:t>Particularités</a:t>
            </a:r>
            <a:endParaRPr b="1">
              <a:latin typeface="Viga"/>
              <a:ea typeface="Viga"/>
              <a:cs typeface="Viga"/>
              <a:sym typeface="Viga"/>
            </a:endParaRPr>
          </a:p>
        </p:txBody>
      </p:sp>
      <p:pic>
        <p:nvPicPr>
          <p:cNvPr id="1089" name="Google Shape;1089;p47"/>
          <p:cNvPicPr preferRelativeResize="0"/>
          <p:nvPr/>
        </p:nvPicPr>
        <p:blipFill rotWithShape="1">
          <a:blip r:embed="rId4">
            <a:alphaModFix/>
          </a:blip>
          <a:srcRect b="29084" l="10890" r="7775" t="26471"/>
          <a:stretch/>
        </p:blipFill>
        <p:spPr>
          <a:xfrm>
            <a:off x="930049" y="2263934"/>
            <a:ext cx="430250" cy="235101"/>
          </a:xfrm>
          <a:prstGeom prst="rect">
            <a:avLst/>
          </a:prstGeom>
          <a:noFill/>
          <a:ln>
            <a:noFill/>
          </a:ln>
        </p:spPr>
      </p:pic>
      <p:pic>
        <p:nvPicPr>
          <p:cNvPr id="1090" name="Google Shape;1090;p47"/>
          <p:cNvPicPr preferRelativeResize="0"/>
          <p:nvPr/>
        </p:nvPicPr>
        <p:blipFill rotWithShape="1">
          <a:blip r:embed="rId5">
            <a:alphaModFix/>
          </a:blip>
          <a:srcRect b="30439" l="17355" r="17860" t="31082"/>
          <a:stretch/>
        </p:blipFill>
        <p:spPr>
          <a:xfrm>
            <a:off x="903175" y="2770115"/>
            <a:ext cx="561649" cy="333591"/>
          </a:xfrm>
          <a:prstGeom prst="rect">
            <a:avLst/>
          </a:prstGeom>
          <a:noFill/>
          <a:ln>
            <a:noFill/>
          </a:ln>
        </p:spPr>
      </p:pic>
      <p:pic>
        <p:nvPicPr>
          <p:cNvPr id="1091" name="Google Shape;1091;p47"/>
          <p:cNvPicPr preferRelativeResize="0"/>
          <p:nvPr/>
        </p:nvPicPr>
        <p:blipFill>
          <a:blip r:embed="rId6">
            <a:alphaModFix/>
          </a:blip>
          <a:stretch>
            <a:fillRect/>
          </a:stretch>
        </p:blipFill>
        <p:spPr>
          <a:xfrm>
            <a:off x="930048" y="3231178"/>
            <a:ext cx="430251" cy="503514"/>
          </a:xfrm>
          <a:prstGeom prst="rect">
            <a:avLst/>
          </a:prstGeom>
          <a:noFill/>
          <a:ln>
            <a:noFill/>
          </a:ln>
        </p:spPr>
      </p:pic>
      <p:pic>
        <p:nvPicPr>
          <p:cNvPr id="1092" name="Google Shape;1092;p47"/>
          <p:cNvPicPr preferRelativeResize="0"/>
          <p:nvPr/>
        </p:nvPicPr>
        <p:blipFill>
          <a:blip r:embed="rId7">
            <a:alphaModFix/>
          </a:blip>
          <a:stretch>
            <a:fillRect/>
          </a:stretch>
        </p:blipFill>
        <p:spPr>
          <a:xfrm>
            <a:off x="978386" y="3928980"/>
            <a:ext cx="333575" cy="333575"/>
          </a:xfrm>
          <a:prstGeom prst="rect">
            <a:avLst/>
          </a:prstGeom>
          <a:noFill/>
          <a:ln>
            <a:noFill/>
          </a:ln>
        </p:spPr>
      </p:pic>
      <p:sp>
        <p:nvSpPr>
          <p:cNvPr id="1093" name="Google Shape;1093;p47"/>
          <p:cNvSpPr txBox="1"/>
          <p:nvPr/>
        </p:nvSpPr>
        <p:spPr>
          <a:xfrm>
            <a:off x="1791425" y="4177500"/>
            <a:ext cx="6213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200">
                <a:solidFill>
                  <a:schemeClr val="dk1"/>
                </a:solidFill>
                <a:latin typeface="Viga"/>
                <a:ea typeface="Viga"/>
                <a:cs typeface="Viga"/>
                <a:sym typeface="Viga"/>
              </a:rPr>
              <a:t>*</a:t>
            </a:r>
            <a:r>
              <a:rPr i="1" lang="fr" sz="1000">
                <a:solidFill>
                  <a:schemeClr val="dk1"/>
                </a:solidFill>
                <a:latin typeface="Viga"/>
                <a:ea typeface="Viga"/>
                <a:cs typeface="Viga"/>
                <a:sym typeface="Viga"/>
              </a:rPr>
              <a:t>À l’exception des équations mathématiques et des images numérisées</a:t>
            </a:r>
            <a:endParaRPr i="1" sz="1200">
              <a:latin typeface="Viga"/>
              <a:ea typeface="Viga"/>
              <a:cs typeface="Viga"/>
              <a:sym typeface="Viga"/>
            </a:endParaRPr>
          </a:p>
        </p:txBody>
      </p:sp>
      <p:sp>
        <p:nvSpPr>
          <p:cNvPr id="1094" name="Google Shape;1094;p47"/>
          <p:cNvSpPr txBox="1"/>
          <p:nvPr/>
        </p:nvSpPr>
        <p:spPr>
          <a:xfrm>
            <a:off x="2261100" y="573038"/>
            <a:ext cx="5536800" cy="63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2900">
                <a:solidFill>
                  <a:schemeClr val="accent1"/>
                </a:solidFill>
                <a:latin typeface="Viga"/>
                <a:ea typeface="Viga"/>
                <a:cs typeface="Viga"/>
                <a:sym typeface="Viga"/>
              </a:rPr>
              <a:t>Classe virtuelle (Classroom)</a:t>
            </a:r>
            <a:endParaRPr sz="25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8" name="Shape 1098"/>
        <p:cNvGrpSpPr/>
        <p:nvPr/>
      </p:nvGrpSpPr>
      <p:grpSpPr>
        <a:xfrm>
          <a:off x="0" y="0"/>
          <a:ext cx="0" cy="0"/>
          <a:chOff x="0" y="0"/>
          <a:chExt cx="0" cy="0"/>
        </a:xfrm>
      </p:grpSpPr>
      <p:sp>
        <p:nvSpPr>
          <p:cNvPr id="1099" name="Google Shape;1099;p48"/>
          <p:cNvSpPr/>
          <p:nvPr/>
        </p:nvSpPr>
        <p:spPr>
          <a:xfrm>
            <a:off x="773875" y="311025"/>
            <a:ext cx="7548000" cy="4398000"/>
          </a:xfrm>
          <a:prstGeom prst="rect">
            <a:avLst/>
          </a:prstGeom>
          <a:solidFill>
            <a:srgbClr val="FFFFFF">
              <a:alpha val="89940"/>
            </a:srgbClr>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1100" name="Google Shape;1100;p48"/>
          <p:cNvGraphicFramePr/>
          <p:nvPr/>
        </p:nvGraphicFramePr>
        <p:xfrm>
          <a:off x="940650" y="1897775"/>
          <a:ext cx="3000000" cy="3000000"/>
        </p:xfrm>
        <a:graphic>
          <a:graphicData uri="http://schemas.openxmlformats.org/drawingml/2006/table">
            <a:tbl>
              <a:tblPr>
                <a:noFill/>
                <a:tableStyleId>{1E5125EE-3586-48FF-94D6-3B79F7BD49FF}</a:tableStyleId>
              </a:tblPr>
              <a:tblGrid>
                <a:gridCol w="523900"/>
                <a:gridCol w="3107450"/>
                <a:gridCol w="362725"/>
                <a:gridCol w="1555325"/>
                <a:gridCol w="1555325"/>
              </a:tblGrid>
              <a:tr h="832825">
                <a:tc>
                  <a:txBody>
                    <a:bodyPr/>
                    <a:lstStyle/>
                    <a:p>
                      <a:pPr indent="0" lvl="0" marL="0" rtl="0" algn="ctr">
                        <a:spcBef>
                          <a:spcPts val="0"/>
                        </a:spcBef>
                        <a:spcAft>
                          <a:spcPts val="0"/>
                        </a:spcAft>
                        <a:buClr>
                          <a:schemeClr val="dk1"/>
                        </a:buClr>
                        <a:buSzPts val="1100"/>
                        <a:buFont typeface="Arial"/>
                        <a:buNone/>
                      </a:pPr>
                      <a:r>
                        <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l">
                        <a:spcBef>
                          <a:spcPts val="0"/>
                        </a:spcBef>
                        <a:spcAft>
                          <a:spcPts val="0"/>
                        </a:spcAft>
                        <a:buNone/>
                      </a:pPr>
                      <a:r>
                        <a:rPr lang="fr" sz="1800">
                          <a:solidFill>
                            <a:schemeClr val="dk1"/>
                          </a:solidFill>
                          <a:latin typeface="Viga"/>
                          <a:ea typeface="Viga"/>
                          <a:cs typeface="Viga"/>
                          <a:sym typeface="Viga"/>
                        </a:rPr>
                        <a:t>Connexion de l’enseignant </a:t>
                      </a:r>
                      <a:endParaRPr sz="1800">
                        <a:solidFill>
                          <a:schemeClr val="dk1"/>
                        </a:solidFill>
                        <a:latin typeface="Viga"/>
                        <a:ea typeface="Viga"/>
                        <a:cs typeface="Viga"/>
                        <a:sym typeface="Viga"/>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gridSpan="3">
                  <a:txBody>
                    <a:bodyPr/>
                    <a:lstStyle/>
                    <a:p>
                      <a:pPr indent="0" lvl="0" marL="0" rtl="0" algn="ctr">
                        <a:spcBef>
                          <a:spcPts val="0"/>
                        </a:spcBef>
                        <a:spcAft>
                          <a:spcPts val="0"/>
                        </a:spcAft>
                        <a:buNone/>
                      </a:pPr>
                      <a:r>
                        <a:rPr lang="fr" sz="1800">
                          <a:latin typeface="Viga"/>
                          <a:ea typeface="Viga"/>
                          <a:cs typeface="Viga"/>
                          <a:sym typeface="Viga"/>
                        </a:rPr>
                        <a:t>Compte obligatoire</a:t>
                      </a:r>
                      <a:endParaRPr sz="1800">
                        <a:latin typeface="Viga"/>
                        <a:ea typeface="Viga"/>
                        <a:cs typeface="Viga"/>
                        <a:sym typeface="Viga"/>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hMerge="1"/>
                <a:tc hMerge="1"/>
              </a:tr>
              <a:tr h="820375">
                <a:tc>
                  <a:txBody>
                    <a:bodyPr/>
                    <a:lstStyle/>
                    <a:p>
                      <a:pPr indent="0" lvl="0" marL="0" rtl="0" algn="ctr">
                        <a:spcBef>
                          <a:spcPts val="0"/>
                        </a:spcBef>
                        <a:spcAft>
                          <a:spcPts val="0"/>
                        </a:spcAft>
                        <a:buClr>
                          <a:schemeClr val="dk1"/>
                        </a:buClr>
                        <a:buSzPts val="1100"/>
                        <a:buFont typeface="Arial"/>
                        <a:buNone/>
                      </a:pPr>
                      <a:r>
                        <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l">
                        <a:spcBef>
                          <a:spcPts val="0"/>
                        </a:spcBef>
                        <a:spcAft>
                          <a:spcPts val="0"/>
                        </a:spcAft>
                        <a:buClr>
                          <a:schemeClr val="dk1"/>
                        </a:buClr>
                        <a:buSzPts val="1100"/>
                        <a:buFont typeface="Arial"/>
                        <a:buNone/>
                      </a:pPr>
                      <a:r>
                        <a:rPr lang="fr" sz="1800">
                          <a:solidFill>
                            <a:schemeClr val="dk1"/>
                          </a:solidFill>
                          <a:latin typeface="Viga"/>
                          <a:ea typeface="Viga"/>
                          <a:cs typeface="Viga"/>
                          <a:sym typeface="Viga"/>
                        </a:rPr>
                        <a:t>Connexion de l’élève</a:t>
                      </a:r>
                      <a:endParaRPr sz="1800">
                        <a:solidFill>
                          <a:schemeClr val="dk1"/>
                        </a:solidFill>
                        <a:latin typeface="Viga"/>
                        <a:ea typeface="Viga"/>
                        <a:cs typeface="Viga"/>
                        <a:sym typeface="Viga"/>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gridSpan="3">
                  <a:txBody>
                    <a:bodyPr/>
                    <a:lstStyle/>
                    <a:p>
                      <a:pPr indent="0" lvl="0" marL="0" rtl="0" algn="ctr">
                        <a:spcBef>
                          <a:spcPts val="0"/>
                        </a:spcBef>
                        <a:spcAft>
                          <a:spcPts val="0"/>
                        </a:spcAft>
                        <a:buNone/>
                      </a:pPr>
                      <a:r>
                        <a:rPr lang="fr" sz="1800">
                          <a:latin typeface="Viga"/>
                          <a:ea typeface="Viga"/>
                          <a:cs typeface="Viga"/>
                          <a:sym typeface="Viga"/>
                        </a:rPr>
                        <a:t>Code classe</a:t>
                      </a:r>
                      <a:endParaRPr sz="1800">
                        <a:latin typeface="Viga"/>
                        <a:ea typeface="Viga"/>
                        <a:cs typeface="Viga"/>
                        <a:sym typeface="Viga"/>
                      </a:endParaRPr>
                    </a:p>
                    <a:p>
                      <a:pPr indent="0" lvl="0" marL="0" rtl="0" algn="ctr">
                        <a:spcBef>
                          <a:spcPts val="0"/>
                        </a:spcBef>
                        <a:spcAft>
                          <a:spcPts val="0"/>
                        </a:spcAft>
                        <a:buNone/>
                      </a:pPr>
                      <a:r>
                        <a:rPr lang="fr" sz="1800">
                          <a:latin typeface="Viga"/>
                          <a:ea typeface="Viga"/>
                          <a:cs typeface="Viga"/>
                          <a:sym typeface="Viga"/>
                        </a:rPr>
                        <a:t>ou compte</a:t>
                      </a:r>
                      <a:endParaRPr sz="1800">
                        <a:latin typeface="Viga"/>
                        <a:ea typeface="Viga"/>
                        <a:cs typeface="Viga"/>
                        <a:sym typeface="Viga"/>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hMerge="1"/>
                <a:tc hMerge="1"/>
              </a:tr>
              <a:tr h="832825">
                <a:tc>
                  <a:txBody>
                    <a:bodyPr/>
                    <a:lstStyle/>
                    <a:p>
                      <a:pPr indent="0" lvl="0" marL="0" rtl="0" algn="ctr">
                        <a:spcBef>
                          <a:spcPts val="0"/>
                        </a:spcBef>
                        <a:spcAft>
                          <a:spcPts val="0"/>
                        </a:spcAft>
                        <a:buClr>
                          <a:schemeClr val="dk1"/>
                        </a:buClr>
                        <a:buSzPts val="1100"/>
                        <a:buFont typeface="Arial"/>
                        <a:buNone/>
                      </a:pPr>
                      <a:r>
                        <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l">
                        <a:spcBef>
                          <a:spcPts val="0"/>
                        </a:spcBef>
                        <a:spcAft>
                          <a:spcPts val="0"/>
                        </a:spcAft>
                        <a:buNone/>
                      </a:pPr>
                      <a:r>
                        <a:rPr lang="fr" sz="1800">
                          <a:solidFill>
                            <a:schemeClr val="dk1"/>
                          </a:solidFill>
                          <a:latin typeface="Viga"/>
                          <a:ea typeface="Viga"/>
                          <a:cs typeface="Viga"/>
                          <a:sym typeface="Viga"/>
                        </a:rPr>
                        <a:t>Connexion avec compte externe</a:t>
                      </a:r>
                      <a:endParaRPr sz="1800">
                        <a:solidFill>
                          <a:schemeClr val="dk1"/>
                        </a:solidFill>
                        <a:latin typeface="Viga"/>
                        <a:ea typeface="Viga"/>
                        <a:cs typeface="Viga"/>
                        <a:sym typeface="Viga"/>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gridSpan="3">
                  <a:txBody>
                    <a:bodyPr/>
                    <a:lstStyle/>
                    <a:p>
                      <a:pPr indent="0" lvl="0" marL="0" rtl="0" algn="l">
                        <a:spcBef>
                          <a:spcPts val="0"/>
                        </a:spcBef>
                        <a:spcAft>
                          <a:spcPts val="0"/>
                        </a:spcAft>
                        <a:buNone/>
                      </a:pPr>
                      <a:r>
                        <a:t/>
                      </a:r>
                      <a:endParaRPr>
                        <a:latin typeface="Viga"/>
                        <a:ea typeface="Viga"/>
                        <a:cs typeface="Viga"/>
                        <a:sym typeface="Viga"/>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hMerge="1"/>
                <a:tc hMerge="1"/>
              </a:tr>
            </a:tbl>
          </a:graphicData>
        </a:graphic>
      </p:graphicFrame>
      <p:pic>
        <p:nvPicPr>
          <p:cNvPr id="1101" name="Google Shape;1101;p48"/>
          <p:cNvPicPr preferRelativeResize="0"/>
          <p:nvPr/>
        </p:nvPicPr>
        <p:blipFill>
          <a:blip r:embed="rId3">
            <a:alphaModFix amt="84000"/>
          </a:blip>
          <a:stretch>
            <a:fillRect/>
          </a:stretch>
        </p:blipFill>
        <p:spPr>
          <a:xfrm>
            <a:off x="1048725" y="2100308"/>
            <a:ext cx="357350" cy="357350"/>
          </a:xfrm>
          <a:prstGeom prst="rect">
            <a:avLst/>
          </a:prstGeom>
          <a:noFill/>
          <a:ln>
            <a:noFill/>
          </a:ln>
        </p:spPr>
      </p:pic>
      <p:pic>
        <p:nvPicPr>
          <p:cNvPr id="1102" name="Google Shape;1102;p48"/>
          <p:cNvPicPr preferRelativeResize="0"/>
          <p:nvPr/>
        </p:nvPicPr>
        <p:blipFill>
          <a:blip r:embed="rId4">
            <a:alphaModFix amt="67000"/>
          </a:blip>
          <a:stretch>
            <a:fillRect/>
          </a:stretch>
        </p:blipFill>
        <p:spPr>
          <a:xfrm>
            <a:off x="1105118" y="3833857"/>
            <a:ext cx="279300" cy="279300"/>
          </a:xfrm>
          <a:prstGeom prst="rect">
            <a:avLst/>
          </a:prstGeom>
          <a:noFill/>
          <a:ln>
            <a:noFill/>
          </a:ln>
        </p:spPr>
      </p:pic>
      <p:pic>
        <p:nvPicPr>
          <p:cNvPr id="1103" name="Google Shape;1103;p48"/>
          <p:cNvPicPr preferRelativeResize="0"/>
          <p:nvPr/>
        </p:nvPicPr>
        <p:blipFill>
          <a:blip r:embed="rId5">
            <a:alphaModFix amt="60000"/>
          </a:blip>
          <a:stretch>
            <a:fillRect/>
          </a:stretch>
        </p:blipFill>
        <p:spPr>
          <a:xfrm>
            <a:off x="1105125" y="3037476"/>
            <a:ext cx="279300" cy="279300"/>
          </a:xfrm>
          <a:prstGeom prst="rect">
            <a:avLst/>
          </a:prstGeom>
          <a:noFill/>
          <a:ln>
            <a:noFill/>
          </a:ln>
        </p:spPr>
      </p:pic>
      <p:pic>
        <p:nvPicPr>
          <p:cNvPr id="1104" name="Google Shape;1104;p48"/>
          <p:cNvPicPr preferRelativeResize="0"/>
          <p:nvPr/>
        </p:nvPicPr>
        <p:blipFill>
          <a:blip r:embed="rId6">
            <a:alphaModFix/>
          </a:blip>
          <a:stretch>
            <a:fillRect/>
          </a:stretch>
        </p:blipFill>
        <p:spPr>
          <a:xfrm>
            <a:off x="5306093" y="3851757"/>
            <a:ext cx="238949" cy="243487"/>
          </a:xfrm>
          <a:prstGeom prst="rect">
            <a:avLst/>
          </a:prstGeom>
          <a:noFill/>
          <a:ln>
            <a:noFill/>
          </a:ln>
        </p:spPr>
      </p:pic>
      <p:pic>
        <p:nvPicPr>
          <p:cNvPr id="1105" name="Google Shape;1105;p48"/>
          <p:cNvPicPr preferRelativeResize="0"/>
          <p:nvPr/>
        </p:nvPicPr>
        <p:blipFill>
          <a:blip r:embed="rId7">
            <a:alphaModFix/>
          </a:blip>
          <a:stretch>
            <a:fillRect/>
          </a:stretch>
        </p:blipFill>
        <p:spPr>
          <a:xfrm>
            <a:off x="5880678" y="3825570"/>
            <a:ext cx="249651" cy="295877"/>
          </a:xfrm>
          <a:prstGeom prst="rect">
            <a:avLst/>
          </a:prstGeom>
          <a:noFill/>
          <a:ln>
            <a:noFill/>
          </a:ln>
        </p:spPr>
      </p:pic>
      <p:pic>
        <p:nvPicPr>
          <p:cNvPr id="1106" name="Google Shape;1106;p48"/>
          <p:cNvPicPr preferRelativeResize="0"/>
          <p:nvPr/>
        </p:nvPicPr>
        <p:blipFill>
          <a:blip r:embed="rId8">
            <a:alphaModFix/>
          </a:blip>
          <a:stretch>
            <a:fillRect/>
          </a:stretch>
        </p:blipFill>
        <p:spPr>
          <a:xfrm>
            <a:off x="6465943" y="3853939"/>
            <a:ext cx="239100" cy="239100"/>
          </a:xfrm>
          <a:prstGeom prst="roundRect">
            <a:avLst>
              <a:gd fmla="val 16667" name="adj"/>
            </a:avLst>
          </a:prstGeom>
          <a:noFill/>
          <a:ln>
            <a:noFill/>
          </a:ln>
        </p:spPr>
      </p:pic>
      <p:pic>
        <p:nvPicPr>
          <p:cNvPr id="1107" name="Google Shape;1107;p48"/>
          <p:cNvPicPr preferRelativeResize="0"/>
          <p:nvPr/>
        </p:nvPicPr>
        <p:blipFill rotWithShape="1">
          <a:blip r:embed="rId9">
            <a:alphaModFix/>
          </a:blip>
          <a:srcRect b="11583" l="10090" r="10958" t="13493"/>
          <a:stretch/>
        </p:blipFill>
        <p:spPr>
          <a:xfrm>
            <a:off x="7040678" y="3841048"/>
            <a:ext cx="279300" cy="264900"/>
          </a:xfrm>
          <a:prstGeom prst="roundRect">
            <a:avLst>
              <a:gd fmla="val 16667" name="adj"/>
            </a:avLst>
          </a:prstGeom>
          <a:noFill/>
          <a:ln>
            <a:noFill/>
          </a:ln>
        </p:spPr>
      </p:pic>
      <p:pic>
        <p:nvPicPr>
          <p:cNvPr id="1108" name="Google Shape;1108;p48"/>
          <p:cNvPicPr preferRelativeResize="0"/>
          <p:nvPr/>
        </p:nvPicPr>
        <p:blipFill rotWithShape="1">
          <a:blip r:embed="rId10">
            <a:alphaModFix/>
          </a:blip>
          <a:srcRect b="5647" l="0" r="0" t="5273"/>
          <a:stretch/>
        </p:blipFill>
        <p:spPr>
          <a:xfrm>
            <a:off x="1552956" y="708502"/>
            <a:ext cx="751588" cy="665078"/>
          </a:xfrm>
          <a:prstGeom prst="rect">
            <a:avLst/>
          </a:prstGeom>
          <a:noFill/>
          <a:ln>
            <a:noFill/>
          </a:ln>
          <a:effectLst>
            <a:reflection blurRad="0" dir="5400000" dist="38100" endA="0" endPos="30000" fadeDir="5400012" kx="0" rotWithShape="0" algn="bl" stPos="0" sy="-100000" ky="0"/>
          </a:effectLst>
        </p:spPr>
      </p:pic>
      <p:sp>
        <p:nvSpPr>
          <p:cNvPr id="1109" name="Google Shape;1109;p48"/>
          <p:cNvSpPr txBox="1"/>
          <p:nvPr/>
        </p:nvSpPr>
        <p:spPr>
          <a:xfrm>
            <a:off x="2400275" y="725425"/>
            <a:ext cx="5536800" cy="63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2900">
                <a:solidFill>
                  <a:schemeClr val="accent1"/>
                </a:solidFill>
                <a:latin typeface="Viga"/>
                <a:ea typeface="Viga"/>
                <a:cs typeface="Viga"/>
                <a:sym typeface="Viga"/>
              </a:rPr>
              <a:t>Classe virtuelle (Classroom)</a:t>
            </a:r>
            <a:endParaRPr sz="25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3" name="Shape 1113"/>
        <p:cNvGrpSpPr/>
        <p:nvPr/>
      </p:nvGrpSpPr>
      <p:grpSpPr>
        <a:xfrm>
          <a:off x="0" y="0"/>
          <a:ext cx="0" cy="0"/>
          <a:chOff x="0" y="0"/>
          <a:chExt cx="0" cy="0"/>
        </a:xfrm>
      </p:grpSpPr>
      <p:sp>
        <p:nvSpPr>
          <p:cNvPr id="1114" name="Google Shape;1114;p49"/>
          <p:cNvSpPr/>
          <p:nvPr/>
        </p:nvSpPr>
        <p:spPr>
          <a:xfrm>
            <a:off x="837300" y="266850"/>
            <a:ext cx="7469400" cy="4609800"/>
          </a:xfrm>
          <a:prstGeom prst="rect">
            <a:avLst/>
          </a:prstGeom>
          <a:solidFill>
            <a:srgbClr val="FFFFFF">
              <a:alpha val="89940"/>
            </a:srgbClr>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1115" name="Google Shape;1115;p49"/>
          <p:cNvGraphicFramePr/>
          <p:nvPr/>
        </p:nvGraphicFramePr>
        <p:xfrm>
          <a:off x="959275" y="474175"/>
          <a:ext cx="3000000" cy="3000000"/>
        </p:xfrm>
        <a:graphic>
          <a:graphicData uri="http://schemas.openxmlformats.org/drawingml/2006/table">
            <a:tbl>
              <a:tblPr>
                <a:noFill/>
                <a:tableStyleId>{1E5125EE-3586-48FF-94D6-3B79F7BD49FF}</a:tableStyleId>
              </a:tblPr>
              <a:tblGrid>
                <a:gridCol w="465425"/>
                <a:gridCol w="3698075"/>
                <a:gridCol w="707200"/>
                <a:gridCol w="992450"/>
                <a:gridCol w="1241575"/>
              </a:tblGrid>
              <a:tr h="755925">
                <a:tc>
                  <a:txBody>
                    <a:bodyPr/>
                    <a:lstStyle/>
                    <a:p>
                      <a:pPr indent="0" lvl="0" marL="0" rtl="0" algn="l">
                        <a:spcBef>
                          <a:spcPts val="0"/>
                        </a:spcBef>
                        <a:spcAft>
                          <a:spcPts val="0"/>
                        </a:spcAft>
                        <a:buNone/>
                      </a:pPr>
                      <a:r>
                        <a:t/>
                      </a:r>
                      <a:endParaRPr sz="1800">
                        <a:solidFill>
                          <a:schemeClr val="dk1"/>
                        </a:solidFill>
                        <a:latin typeface="Roboto"/>
                        <a:ea typeface="Roboto"/>
                        <a:cs typeface="Roboto"/>
                        <a:sym typeface="Roboto"/>
                      </a:endParaRPr>
                    </a:p>
                  </a:txBody>
                  <a:tcPr marT="68575" marB="68575" marR="91425" marL="91425" anchor="ctr">
                    <a:lnL cap="flat" cmpd="sng" w="9525">
                      <a:solidFill>
                        <a:schemeClr val="accent3">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38100">
                      <a:solidFill>
                        <a:schemeClr val="accent3">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sz="1800">
                        <a:solidFill>
                          <a:schemeClr val="dk1"/>
                        </a:solidFill>
                        <a:latin typeface="Roboto"/>
                        <a:ea typeface="Roboto"/>
                        <a:cs typeface="Roboto"/>
                        <a:sym typeface="Robot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38100">
                      <a:solidFill>
                        <a:schemeClr val="accent3">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sz="1600">
                        <a:solidFill>
                          <a:schemeClr val="dk1"/>
                        </a:solidFill>
                        <a:latin typeface="Boogaloo"/>
                        <a:ea typeface="Boogaloo"/>
                        <a:cs typeface="Boogaloo"/>
                        <a:sym typeface="Boogaloo"/>
                      </a:endParaRPr>
                    </a:p>
                  </a:txBody>
                  <a:tcPr marT="68575" marB="68575" marR="91425" marL="91425">
                    <a:lnL cap="flat" cmpd="sng" w="9525">
                      <a:solidFill>
                        <a:schemeClr val="accent1">
                          <a:alpha val="0"/>
                        </a:schemeClr>
                      </a:solidFill>
                      <a:prstDash val="solid"/>
                      <a:round/>
                      <a:headEnd len="sm" w="sm" type="none"/>
                      <a:tailEnd len="sm" w="sm" type="none"/>
                    </a:lnL>
                    <a:lnR cap="flat" cmpd="sng" w="9525">
                      <a:solidFill>
                        <a:schemeClr val="accent2">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F9CE79"/>
                    </a:solidFill>
                  </a:tcPr>
                </a:tc>
                <a:tc gridSpan="2">
                  <a:txBody>
                    <a:bodyPr/>
                    <a:lstStyle/>
                    <a:p>
                      <a:pPr indent="0" lvl="0" marL="0" rtl="0" algn="ctr">
                        <a:spcBef>
                          <a:spcPts val="0"/>
                        </a:spcBef>
                        <a:spcAft>
                          <a:spcPts val="0"/>
                        </a:spcAft>
                        <a:buNone/>
                      </a:pPr>
                      <a:r>
                        <a:rPr lang="fr" sz="1800">
                          <a:solidFill>
                            <a:schemeClr val="accent1"/>
                          </a:solidFill>
                          <a:latin typeface="Viga"/>
                          <a:ea typeface="Viga"/>
                          <a:cs typeface="Viga"/>
                          <a:sym typeface="Viga"/>
                        </a:rPr>
                        <a:t>C</a:t>
                      </a:r>
                      <a:r>
                        <a:rPr lang="fr" sz="1800">
                          <a:solidFill>
                            <a:schemeClr val="accent1"/>
                          </a:solidFill>
                          <a:latin typeface="Viga"/>
                          <a:ea typeface="Viga"/>
                          <a:cs typeface="Viga"/>
                          <a:sym typeface="Viga"/>
                        </a:rPr>
                        <a:t>lasse virtuelle (Classroom)</a:t>
                      </a:r>
                      <a:endParaRPr sz="1600">
                        <a:solidFill>
                          <a:schemeClr val="dk1"/>
                        </a:solidFill>
                        <a:latin typeface="Boogaloo"/>
                        <a:ea typeface="Boogaloo"/>
                        <a:cs typeface="Boogaloo"/>
                        <a:sym typeface="Boogaloo"/>
                      </a:endParaRPr>
                    </a:p>
                  </a:txBody>
                  <a:tcPr marT="68575" marB="68575" marR="91425" marL="91425">
                    <a:lnL cap="flat" cmpd="sng" w="9525">
                      <a:solidFill>
                        <a:schemeClr val="accent2">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F9CE79"/>
                    </a:solidFill>
                  </a:tcPr>
                </a:tc>
                <a:tc hMerge="1"/>
              </a:tr>
              <a:tr h="562700">
                <a:tc>
                  <a:txBody>
                    <a:bodyPr/>
                    <a:lstStyle/>
                    <a:p>
                      <a:pPr indent="0" lvl="0" marL="0" rtl="0" algn="ctr">
                        <a:spcBef>
                          <a:spcPts val="0"/>
                        </a:spcBef>
                        <a:spcAft>
                          <a:spcPts val="0"/>
                        </a:spcAft>
                        <a:buClr>
                          <a:schemeClr val="dk1"/>
                        </a:buClr>
                        <a:buSzPts val="1100"/>
                        <a:buFont typeface="Arial"/>
                        <a:buNone/>
                      </a:pPr>
                      <a:r>
                        <a:rPr lang="fr" sz="1800">
                          <a:solidFill>
                            <a:schemeClr val="dk1"/>
                          </a:solidFill>
                          <a:latin typeface="Boogaloo"/>
                          <a:ea typeface="Boogaloo"/>
                          <a:cs typeface="Boogaloo"/>
                          <a:sym typeface="Boogaloo"/>
                        </a:rPr>
                        <a:t>🔨</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l">
                        <a:spcBef>
                          <a:spcPts val="0"/>
                        </a:spcBef>
                        <a:spcAft>
                          <a:spcPts val="0"/>
                        </a:spcAft>
                        <a:buNone/>
                      </a:pPr>
                      <a:r>
                        <a:rPr lang="fr" sz="1600">
                          <a:solidFill>
                            <a:schemeClr val="dk1"/>
                          </a:solidFill>
                          <a:latin typeface="Viga"/>
                          <a:ea typeface="Viga"/>
                          <a:cs typeface="Viga"/>
                          <a:sym typeface="Viga"/>
                        </a:rPr>
                        <a:t>Flexibilité (construction &amp; traces) </a:t>
                      </a:r>
                      <a:endParaRPr sz="1600">
                        <a:solidFill>
                          <a:schemeClr val="dk1"/>
                        </a:solidFill>
                        <a:latin typeface="Viga"/>
                        <a:ea typeface="Viga"/>
                        <a:cs typeface="Viga"/>
                        <a:sym typeface="Viga"/>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r>
              <a:tr h="201375">
                <a:tc>
                  <a:txBody>
                    <a:bodyPr/>
                    <a:lstStyle/>
                    <a:p>
                      <a:pPr indent="0" lvl="0" marL="0" rtl="0" algn="ctr">
                        <a:spcBef>
                          <a:spcPts val="0"/>
                        </a:spcBef>
                        <a:spcAft>
                          <a:spcPts val="0"/>
                        </a:spcAft>
                        <a:buClr>
                          <a:schemeClr val="dk1"/>
                        </a:buClr>
                        <a:buSzPts val="1100"/>
                        <a:buFont typeface="Arial"/>
                        <a:buNone/>
                      </a:pPr>
                      <a:r>
                        <a:rPr lang="fr" sz="1800">
                          <a:solidFill>
                            <a:schemeClr val="dk1"/>
                          </a:solidFill>
                          <a:latin typeface="Boogaloo"/>
                          <a:ea typeface="Boogaloo"/>
                          <a:cs typeface="Boogaloo"/>
                          <a:sym typeface="Boogaloo"/>
                        </a:rPr>
                        <a:t>⏳</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l">
                        <a:spcBef>
                          <a:spcPts val="0"/>
                        </a:spcBef>
                        <a:spcAft>
                          <a:spcPts val="0"/>
                        </a:spcAft>
                        <a:buClr>
                          <a:schemeClr val="dk1"/>
                        </a:buClr>
                        <a:buSzPts val="1100"/>
                        <a:buFont typeface="Arial"/>
                        <a:buNone/>
                      </a:pPr>
                      <a:r>
                        <a:rPr lang="fr" sz="1600">
                          <a:solidFill>
                            <a:schemeClr val="dk1"/>
                          </a:solidFill>
                          <a:latin typeface="Viga"/>
                          <a:ea typeface="Viga"/>
                          <a:cs typeface="Viga"/>
                          <a:sym typeface="Viga"/>
                        </a:rPr>
                        <a:t>Contrôle du rythme/progression</a:t>
                      </a:r>
                      <a:endParaRPr sz="1600">
                        <a:solidFill>
                          <a:schemeClr val="dk1"/>
                        </a:solidFill>
                        <a:latin typeface="Viga"/>
                        <a:ea typeface="Viga"/>
                        <a:cs typeface="Viga"/>
                        <a:sym typeface="Viga"/>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ctr">
                        <a:spcBef>
                          <a:spcPts val="0"/>
                        </a:spcBef>
                        <a:spcAft>
                          <a:spcPts val="0"/>
                        </a:spcAft>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ctr">
                        <a:spcBef>
                          <a:spcPts val="0"/>
                        </a:spcBef>
                        <a:spcAft>
                          <a:spcPts val="0"/>
                        </a:spcAft>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r>
              <a:tr h="501525">
                <a:tc>
                  <a:txBody>
                    <a:bodyPr/>
                    <a:lstStyle/>
                    <a:p>
                      <a:pPr indent="0" lvl="0" marL="0" rtl="0" algn="ctr">
                        <a:spcBef>
                          <a:spcPts val="0"/>
                        </a:spcBef>
                        <a:spcAft>
                          <a:spcPts val="0"/>
                        </a:spcAft>
                        <a:buClr>
                          <a:schemeClr val="dk1"/>
                        </a:buClr>
                        <a:buSzPts val="1100"/>
                        <a:buFont typeface="Arial"/>
                        <a:buNone/>
                      </a:pPr>
                      <a:r>
                        <a:rPr lang="fr" sz="1800">
                          <a:solidFill>
                            <a:schemeClr val="dk1"/>
                          </a:solidFill>
                          <a:latin typeface="Boogaloo"/>
                          <a:ea typeface="Boogaloo"/>
                          <a:cs typeface="Boogaloo"/>
                          <a:sym typeface="Boogaloo"/>
                        </a:rPr>
                        <a:t>📫</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l">
                        <a:spcBef>
                          <a:spcPts val="0"/>
                        </a:spcBef>
                        <a:spcAft>
                          <a:spcPts val="0"/>
                        </a:spcAft>
                        <a:buNone/>
                      </a:pPr>
                      <a:r>
                        <a:rPr lang="fr" sz="1600">
                          <a:solidFill>
                            <a:schemeClr val="dk1"/>
                          </a:solidFill>
                          <a:latin typeface="Viga"/>
                          <a:ea typeface="Viga"/>
                          <a:cs typeface="Viga"/>
                          <a:sym typeface="Viga"/>
                        </a:rPr>
                        <a:t>Rétroaction à l’élève</a:t>
                      </a:r>
                      <a:endParaRPr sz="1600">
                        <a:solidFill>
                          <a:schemeClr val="dk1"/>
                        </a:solidFill>
                        <a:latin typeface="Viga"/>
                        <a:ea typeface="Viga"/>
                        <a:cs typeface="Viga"/>
                        <a:sym typeface="Viga"/>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l">
                        <a:spcBef>
                          <a:spcPts val="0"/>
                        </a:spcBef>
                        <a:spcAft>
                          <a:spcPts val="0"/>
                        </a:spcAft>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r>
              <a:tr h="501525">
                <a:tc>
                  <a:txBody>
                    <a:bodyPr/>
                    <a:lstStyle/>
                    <a:p>
                      <a:pPr indent="0" lvl="0" marL="0" rtl="0" algn="ctr">
                        <a:spcBef>
                          <a:spcPts val="0"/>
                        </a:spcBef>
                        <a:spcAft>
                          <a:spcPts val="0"/>
                        </a:spcAft>
                        <a:buClr>
                          <a:schemeClr val="dk1"/>
                        </a:buClr>
                        <a:buSzPts val="1100"/>
                        <a:buFont typeface="Arial"/>
                        <a:buNone/>
                      </a:pPr>
                      <a:r>
                        <a:rPr lang="fr" sz="1800">
                          <a:solidFill>
                            <a:schemeClr val="dk1"/>
                          </a:solidFill>
                          <a:latin typeface="Boogaloo"/>
                          <a:ea typeface="Boogaloo"/>
                          <a:cs typeface="Boogaloo"/>
                          <a:sym typeface="Boogaloo"/>
                        </a:rPr>
                        <a:t>🧩</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l">
                        <a:spcBef>
                          <a:spcPts val="0"/>
                        </a:spcBef>
                        <a:spcAft>
                          <a:spcPts val="0"/>
                        </a:spcAft>
                        <a:buNone/>
                      </a:pPr>
                      <a:r>
                        <a:rPr lang="fr" sz="1600">
                          <a:solidFill>
                            <a:schemeClr val="dk1"/>
                          </a:solidFill>
                          <a:latin typeface="Viga"/>
                          <a:ea typeface="Viga"/>
                          <a:cs typeface="Viga"/>
                          <a:sym typeface="Viga"/>
                        </a:rPr>
                        <a:t>Intégration de ressources externes</a:t>
                      </a:r>
                      <a:endParaRPr sz="1600">
                        <a:solidFill>
                          <a:schemeClr val="dk1"/>
                        </a:solidFill>
                        <a:latin typeface="Viga"/>
                        <a:ea typeface="Viga"/>
                        <a:cs typeface="Viga"/>
                        <a:sym typeface="Viga"/>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l">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r>
              <a:tr h="501525">
                <a:tc>
                  <a:txBody>
                    <a:bodyPr/>
                    <a:lstStyle/>
                    <a:p>
                      <a:pPr indent="0" lvl="0" marL="0" rtl="0" algn="ctr">
                        <a:spcBef>
                          <a:spcPts val="0"/>
                        </a:spcBef>
                        <a:spcAft>
                          <a:spcPts val="0"/>
                        </a:spcAft>
                        <a:buClr>
                          <a:schemeClr val="dk1"/>
                        </a:buClr>
                        <a:buSzPts val="1100"/>
                        <a:buFont typeface="Arial"/>
                        <a:buNone/>
                      </a:pPr>
                      <a:r>
                        <a:rPr b="1" lang="fr" sz="2100">
                          <a:solidFill>
                            <a:schemeClr val="dk1"/>
                          </a:solidFill>
                          <a:latin typeface="Boogaloo"/>
                          <a:ea typeface="Boogaloo"/>
                          <a:cs typeface="Boogaloo"/>
                          <a:sym typeface="Boogaloo"/>
                        </a:rPr>
                        <a:t>∀</a:t>
                      </a:r>
                      <a:endParaRPr b="1" sz="21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l">
                        <a:spcBef>
                          <a:spcPts val="0"/>
                        </a:spcBef>
                        <a:spcAft>
                          <a:spcPts val="0"/>
                        </a:spcAft>
                        <a:buClr>
                          <a:schemeClr val="dk1"/>
                        </a:buClr>
                        <a:buSzPts val="1100"/>
                        <a:buFont typeface="Arial"/>
                        <a:buNone/>
                      </a:pPr>
                      <a:r>
                        <a:rPr lang="fr" sz="1600">
                          <a:solidFill>
                            <a:schemeClr val="dk1"/>
                          </a:solidFill>
                          <a:latin typeface="Viga"/>
                          <a:ea typeface="Viga"/>
                          <a:cs typeface="Viga"/>
                          <a:sym typeface="Viga"/>
                        </a:rPr>
                        <a:t>Tous les champs en mathématique</a:t>
                      </a:r>
                      <a:endParaRPr sz="1600">
                        <a:solidFill>
                          <a:schemeClr val="dk1"/>
                        </a:solidFill>
                        <a:latin typeface="Viga"/>
                        <a:ea typeface="Viga"/>
                        <a:cs typeface="Viga"/>
                        <a:sym typeface="Viga"/>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l">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r>
              <a:tr h="501525">
                <a:tc>
                  <a:txBody>
                    <a:bodyPr/>
                    <a:lstStyle/>
                    <a:p>
                      <a:pPr indent="0" lvl="0" marL="0" rtl="0" algn="ctr">
                        <a:spcBef>
                          <a:spcPts val="0"/>
                        </a:spcBef>
                        <a:spcAft>
                          <a:spcPts val="0"/>
                        </a:spcAft>
                        <a:buNone/>
                      </a:pPr>
                      <a:r>
                        <a:rPr b="1" lang="fr" sz="1800">
                          <a:solidFill>
                            <a:schemeClr val="dk1"/>
                          </a:solidFill>
                          <a:latin typeface="Boogaloo"/>
                          <a:ea typeface="Boogaloo"/>
                          <a:cs typeface="Boogaloo"/>
                          <a:sym typeface="Boogaloo"/>
                        </a:rPr>
                        <a:t>👨‍🏫</a:t>
                      </a:r>
                      <a:endParaRPr b="1"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l">
                        <a:spcBef>
                          <a:spcPts val="0"/>
                        </a:spcBef>
                        <a:spcAft>
                          <a:spcPts val="0"/>
                        </a:spcAft>
                        <a:buNone/>
                      </a:pPr>
                      <a:r>
                        <a:rPr lang="fr" sz="1600">
                          <a:solidFill>
                            <a:schemeClr val="dk1"/>
                          </a:solidFill>
                          <a:latin typeface="Viga"/>
                          <a:ea typeface="Viga"/>
                          <a:cs typeface="Viga"/>
                          <a:sym typeface="Viga"/>
                        </a:rPr>
                        <a:t>Ajout de co-enseignant(e)s</a:t>
                      </a:r>
                      <a:endParaRPr sz="1600">
                        <a:solidFill>
                          <a:schemeClr val="dk1"/>
                        </a:solidFill>
                        <a:latin typeface="Viga"/>
                        <a:ea typeface="Viga"/>
                        <a:cs typeface="Viga"/>
                        <a:sym typeface="Viga"/>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r>
              <a:tr h="501525">
                <a:tc>
                  <a:txBody>
                    <a:bodyPr/>
                    <a:lstStyle/>
                    <a:p>
                      <a:pPr indent="0" lvl="0" marL="0" rtl="0" algn="ctr">
                        <a:spcBef>
                          <a:spcPts val="0"/>
                        </a:spcBef>
                        <a:spcAft>
                          <a:spcPts val="0"/>
                        </a:spcAft>
                        <a:buNone/>
                      </a:pPr>
                      <a:r>
                        <a:rPr b="1" lang="fr" sz="1800">
                          <a:solidFill>
                            <a:schemeClr val="dk1"/>
                          </a:solidFill>
                          <a:latin typeface="Boogaloo"/>
                          <a:ea typeface="Boogaloo"/>
                          <a:cs typeface="Boogaloo"/>
                          <a:sym typeface="Boogaloo"/>
                        </a:rPr>
                        <a:t>📈</a:t>
                      </a:r>
                      <a:endParaRPr b="1"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l">
                        <a:spcBef>
                          <a:spcPts val="0"/>
                        </a:spcBef>
                        <a:spcAft>
                          <a:spcPts val="0"/>
                        </a:spcAft>
                        <a:buNone/>
                      </a:pPr>
                      <a:r>
                        <a:rPr lang="fr" sz="1600">
                          <a:solidFill>
                            <a:schemeClr val="dk1"/>
                          </a:solidFill>
                          <a:latin typeface="Viga"/>
                          <a:ea typeface="Viga"/>
                          <a:cs typeface="Viga"/>
                          <a:sym typeface="Viga"/>
                        </a:rPr>
                        <a:t>Collecte et analyse des résultats</a:t>
                      </a:r>
                      <a:endParaRPr sz="1600">
                        <a:solidFill>
                          <a:schemeClr val="dk1"/>
                        </a:solidFill>
                        <a:latin typeface="Viga"/>
                        <a:ea typeface="Viga"/>
                        <a:cs typeface="Viga"/>
                        <a:sym typeface="Viga"/>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ctr">
                        <a:spcBef>
                          <a:spcPts val="0"/>
                        </a:spcBef>
                        <a:spcAft>
                          <a:spcPts val="0"/>
                        </a:spcAft>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ctr">
                        <a:spcBef>
                          <a:spcPts val="0"/>
                        </a:spcBef>
                        <a:spcAft>
                          <a:spcPts val="0"/>
                        </a:spcAft>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ctr">
                        <a:spcBef>
                          <a:spcPts val="0"/>
                        </a:spcBef>
                        <a:spcAft>
                          <a:spcPts val="0"/>
                        </a:spcAft>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r>
            </a:tbl>
          </a:graphicData>
        </a:graphic>
      </p:graphicFrame>
      <p:grpSp>
        <p:nvGrpSpPr>
          <p:cNvPr id="1116" name="Google Shape;1116;p49"/>
          <p:cNvGrpSpPr/>
          <p:nvPr/>
        </p:nvGrpSpPr>
        <p:grpSpPr>
          <a:xfrm rot="-1085572">
            <a:off x="1793393" y="673382"/>
            <a:ext cx="395099" cy="407747"/>
            <a:chOff x="6870193" y="2295620"/>
            <a:chExt cx="360356" cy="343462"/>
          </a:xfrm>
        </p:grpSpPr>
        <p:sp>
          <p:nvSpPr>
            <p:cNvPr id="1117" name="Google Shape;1117;p49"/>
            <p:cNvSpPr/>
            <p:nvPr/>
          </p:nvSpPr>
          <p:spPr>
            <a:xfrm>
              <a:off x="6870193" y="2295620"/>
              <a:ext cx="360356" cy="343462"/>
            </a:xfrm>
            <a:custGeom>
              <a:rect b="b" l="l" r="r" t="t"/>
              <a:pathLst>
                <a:path extrusionOk="0" h="10816" w="11348">
                  <a:moveTo>
                    <a:pt x="6027" y="0"/>
                  </a:moveTo>
                  <a:cubicBezTo>
                    <a:pt x="5700" y="0"/>
                    <a:pt x="5448" y="70"/>
                    <a:pt x="5430" y="76"/>
                  </a:cubicBezTo>
                  <a:cubicBezTo>
                    <a:pt x="5358" y="112"/>
                    <a:pt x="5299" y="172"/>
                    <a:pt x="5299" y="255"/>
                  </a:cubicBezTo>
                  <a:lnTo>
                    <a:pt x="5299" y="2731"/>
                  </a:lnTo>
                  <a:lnTo>
                    <a:pt x="3501" y="5017"/>
                  </a:lnTo>
                  <a:cubicBezTo>
                    <a:pt x="3441" y="4767"/>
                    <a:pt x="3215" y="4577"/>
                    <a:pt x="2929" y="4577"/>
                  </a:cubicBezTo>
                  <a:lnTo>
                    <a:pt x="584" y="4577"/>
                  </a:lnTo>
                  <a:cubicBezTo>
                    <a:pt x="274" y="4577"/>
                    <a:pt x="1" y="4827"/>
                    <a:pt x="1" y="5160"/>
                  </a:cubicBezTo>
                  <a:lnTo>
                    <a:pt x="1" y="5732"/>
                  </a:lnTo>
                  <a:cubicBezTo>
                    <a:pt x="1" y="5839"/>
                    <a:pt x="96" y="5910"/>
                    <a:pt x="179" y="5910"/>
                  </a:cubicBezTo>
                  <a:cubicBezTo>
                    <a:pt x="274" y="5910"/>
                    <a:pt x="358" y="5827"/>
                    <a:pt x="358" y="5732"/>
                  </a:cubicBezTo>
                  <a:lnTo>
                    <a:pt x="358" y="5160"/>
                  </a:lnTo>
                  <a:cubicBezTo>
                    <a:pt x="358" y="5041"/>
                    <a:pt x="453" y="4946"/>
                    <a:pt x="572" y="4946"/>
                  </a:cubicBezTo>
                  <a:lnTo>
                    <a:pt x="2918" y="4946"/>
                  </a:lnTo>
                  <a:cubicBezTo>
                    <a:pt x="3037" y="4946"/>
                    <a:pt x="3132" y="5041"/>
                    <a:pt x="3132" y="5160"/>
                  </a:cubicBezTo>
                  <a:lnTo>
                    <a:pt x="3132" y="10232"/>
                  </a:lnTo>
                  <a:cubicBezTo>
                    <a:pt x="3132" y="10351"/>
                    <a:pt x="3037" y="10435"/>
                    <a:pt x="2918" y="10435"/>
                  </a:cubicBezTo>
                  <a:lnTo>
                    <a:pt x="572" y="10435"/>
                  </a:lnTo>
                  <a:cubicBezTo>
                    <a:pt x="453" y="10435"/>
                    <a:pt x="358" y="10351"/>
                    <a:pt x="358" y="10232"/>
                  </a:cubicBezTo>
                  <a:lnTo>
                    <a:pt x="358" y="6506"/>
                  </a:lnTo>
                  <a:cubicBezTo>
                    <a:pt x="358" y="6410"/>
                    <a:pt x="274" y="6327"/>
                    <a:pt x="179" y="6327"/>
                  </a:cubicBezTo>
                  <a:cubicBezTo>
                    <a:pt x="72" y="6327"/>
                    <a:pt x="1" y="6422"/>
                    <a:pt x="1" y="6506"/>
                  </a:cubicBezTo>
                  <a:lnTo>
                    <a:pt x="1" y="10232"/>
                  </a:lnTo>
                  <a:cubicBezTo>
                    <a:pt x="1" y="10542"/>
                    <a:pt x="251" y="10816"/>
                    <a:pt x="584" y="10816"/>
                  </a:cubicBezTo>
                  <a:lnTo>
                    <a:pt x="2929" y="10816"/>
                  </a:lnTo>
                  <a:cubicBezTo>
                    <a:pt x="3251" y="10816"/>
                    <a:pt x="3513" y="10554"/>
                    <a:pt x="3513" y="10232"/>
                  </a:cubicBezTo>
                  <a:lnTo>
                    <a:pt x="3513" y="9744"/>
                  </a:lnTo>
                  <a:lnTo>
                    <a:pt x="4418" y="10185"/>
                  </a:lnTo>
                  <a:cubicBezTo>
                    <a:pt x="4453" y="10197"/>
                    <a:pt x="4477" y="10197"/>
                    <a:pt x="4513" y="10197"/>
                  </a:cubicBezTo>
                  <a:lnTo>
                    <a:pt x="8025" y="10197"/>
                  </a:lnTo>
                  <a:cubicBezTo>
                    <a:pt x="8132" y="10197"/>
                    <a:pt x="8204" y="10113"/>
                    <a:pt x="8204" y="10018"/>
                  </a:cubicBezTo>
                  <a:cubicBezTo>
                    <a:pt x="8204" y="9923"/>
                    <a:pt x="8109" y="9839"/>
                    <a:pt x="8025" y="9839"/>
                  </a:cubicBezTo>
                  <a:lnTo>
                    <a:pt x="4561" y="9839"/>
                  </a:lnTo>
                  <a:lnTo>
                    <a:pt x="3525" y="9327"/>
                  </a:lnTo>
                  <a:lnTo>
                    <a:pt x="3525" y="5589"/>
                  </a:lnTo>
                  <a:lnTo>
                    <a:pt x="5644" y="2910"/>
                  </a:lnTo>
                  <a:cubicBezTo>
                    <a:pt x="5668" y="2874"/>
                    <a:pt x="5692" y="2839"/>
                    <a:pt x="5692" y="2791"/>
                  </a:cubicBezTo>
                  <a:lnTo>
                    <a:pt x="5692" y="398"/>
                  </a:lnTo>
                  <a:cubicBezTo>
                    <a:pt x="5787" y="379"/>
                    <a:pt x="5924" y="358"/>
                    <a:pt x="6080" y="358"/>
                  </a:cubicBezTo>
                  <a:cubicBezTo>
                    <a:pt x="6313" y="358"/>
                    <a:pt x="6587" y="405"/>
                    <a:pt x="6823" y="576"/>
                  </a:cubicBezTo>
                  <a:cubicBezTo>
                    <a:pt x="7132" y="791"/>
                    <a:pt x="7275" y="1207"/>
                    <a:pt x="7275" y="1803"/>
                  </a:cubicBezTo>
                  <a:lnTo>
                    <a:pt x="7275" y="3755"/>
                  </a:lnTo>
                  <a:cubicBezTo>
                    <a:pt x="7275" y="3862"/>
                    <a:pt x="7370" y="3934"/>
                    <a:pt x="7454" y="3934"/>
                  </a:cubicBezTo>
                  <a:lnTo>
                    <a:pt x="10395" y="3934"/>
                  </a:lnTo>
                  <a:cubicBezTo>
                    <a:pt x="10716" y="3934"/>
                    <a:pt x="10990" y="4208"/>
                    <a:pt x="10990" y="4529"/>
                  </a:cubicBezTo>
                  <a:cubicBezTo>
                    <a:pt x="10990" y="4863"/>
                    <a:pt x="10716" y="5125"/>
                    <a:pt x="10395" y="5125"/>
                  </a:cubicBezTo>
                  <a:lnTo>
                    <a:pt x="8823" y="5125"/>
                  </a:lnTo>
                  <a:cubicBezTo>
                    <a:pt x="8728" y="5125"/>
                    <a:pt x="8644" y="5220"/>
                    <a:pt x="8644" y="5303"/>
                  </a:cubicBezTo>
                  <a:cubicBezTo>
                    <a:pt x="8644" y="5410"/>
                    <a:pt x="8740" y="5482"/>
                    <a:pt x="8823" y="5482"/>
                  </a:cubicBezTo>
                  <a:lnTo>
                    <a:pt x="10228" y="5482"/>
                  </a:lnTo>
                  <a:cubicBezTo>
                    <a:pt x="10538" y="5494"/>
                    <a:pt x="10788" y="5767"/>
                    <a:pt x="10788" y="6077"/>
                  </a:cubicBezTo>
                  <a:cubicBezTo>
                    <a:pt x="10788" y="6399"/>
                    <a:pt x="10526" y="6672"/>
                    <a:pt x="10192" y="6672"/>
                  </a:cubicBezTo>
                  <a:lnTo>
                    <a:pt x="8823" y="6672"/>
                  </a:lnTo>
                  <a:cubicBezTo>
                    <a:pt x="8728" y="6672"/>
                    <a:pt x="8644" y="6768"/>
                    <a:pt x="8644" y="6851"/>
                  </a:cubicBezTo>
                  <a:cubicBezTo>
                    <a:pt x="8644" y="6958"/>
                    <a:pt x="8740" y="7030"/>
                    <a:pt x="8823" y="7030"/>
                  </a:cubicBezTo>
                  <a:lnTo>
                    <a:pt x="10073" y="7030"/>
                  </a:lnTo>
                  <a:cubicBezTo>
                    <a:pt x="10371" y="7053"/>
                    <a:pt x="10597" y="7327"/>
                    <a:pt x="10597" y="7625"/>
                  </a:cubicBezTo>
                  <a:cubicBezTo>
                    <a:pt x="10597" y="7946"/>
                    <a:pt x="10335" y="8220"/>
                    <a:pt x="10002" y="8220"/>
                  </a:cubicBezTo>
                  <a:lnTo>
                    <a:pt x="8823" y="8220"/>
                  </a:lnTo>
                  <a:cubicBezTo>
                    <a:pt x="8728" y="8220"/>
                    <a:pt x="8644" y="8315"/>
                    <a:pt x="8644" y="8399"/>
                  </a:cubicBezTo>
                  <a:cubicBezTo>
                    <a:pt x="8644" y="8506"/>
                    <a:pt x="8740" y="8577"/>
                    <a:pt x="8823" y="8577"/>
                  </a:cubicBezTo>
                  <a:lnTo>
                    <a:pt x="9883" y="8577"/>
                  </a:lnTo>
                  <a:cubicBezTo>
                    <a:pt x="9895" y="8577"/>
                    <a:pt x="9918" y="8589"/>
                    <a:pt x="9918" y="8589"/>
                  </a:cubicBezTo>
                  <a:cubicBezTo>
                    <a:pt x="10192" y="8649"/>
                    <a:pt x="10407" y="8887"/>
                    <a:pt x="10407" y="9185"/>
                  </a:cubicBezTo>
                  <a:cubicBezTo>
                    <a:pt x="10407" y="9518"/>
                    <a:pt x="10133" y="9780"/>
                    <a:pt x="9811" y="9780"/>
                  </a:cubicBezTo>
                  <a:lnTo>
                    <a:pt x="8823" y="9780"/>
                  </a:lnTo>
                  <a:cubicBezTo>
                    <a:pt x="8728" y="9780"/>
                    <a:pt x="8644" y="9875"/>
                    <a:pt x="8644" y="9958"/>
                  </a:cubicBezTo>
                  <a:cubicBezTo>
                    <a:pt x="8644" y="10066"/>
                    <a:pt x="8740" y="10137"/>
                    <a:pt x="8823" y="10137"/>
                  </a:cubicBezTo>
                  <a:lnTo>
                    <a:pt x="9811" y="10137"/>
                  </a:lnTo>
                  <a:cubicBezTo>
                    <a:pt x="10347" y="10137"/>
                    <a:pt x="10776" y="9708"/>
                    <a:pt x="10776" y="9173"/>
                  </a:cubicBezTo>
                  <a:cubicBezTo>
                    <a:pt x="10776" y="8887"/>
                    <a:pt x="10657" y="8637"/>
                    <a:pt x="10466" y="8458"/>
                  </a:cubicBezTo>
                  <a:cubicBezTo>
                    <a:pt x="10764" y="8292"/>
                    <a:pt x="10966" y="7982"/>
                    <a:pt x="10966" y="7613"/>
                  </a:cubicBezTo>
                  <a:cubicBezTo>
                    <a:pt x="10966" y="7327"/>
                    <a:pt x="10847" y="7077"/>
                    <a:pt x="10657" y="6899"/>
                  </a:cubicBezTo>
                  <a:cubicBezTo>
                    <a:pt x="10954" y="6803"/>
                    <a:pt x="11145" y="6482"/>
                    <a:pt x="11145" y="6113"/>
                  </a:cubicBezTo>
                  <a:cubicBezTo>
                    <a:pt x="11145" y="5827"/>
                    <a:pt x="11026" y="5577"/>
                    <a:pt x="10835" y="5398"/>
                  </a:cubicBezTo>
                  <a:cubicBezTo>
                    <a:pt x="11133" y="5232"/>
                    <a:pt x="11347" y="4922"/>
                    <a:pt x="11347" y="4541"/>
                  </a:cubicBezTo>
                  <a:cubicBezTo>
                    <a:pt x="11347" y="4005"/>
                    <a:pt x="10907" y="3577"/>
                    <a:pt x="10371" y="3577"/>
                  </a:cubicBezTo>
                  <a:lnTo>
                    <a:pt x="7621" y="3577"/>
                  </a:lnTo>
                  <a:lnTo>
                    <a:pt x="7621" y="1827"/>
                  </a:lnTo>
                  <a:cubicBezTo>
                    <a:pt x="7621" y="1112"/>
                    <a:pt x="7418" y="588"/>
                    <a:pt x="7013" y="291"/>
                  </a:cubicBezTo>
                  <a:cubicBezTo>
                    <a:pt x="6703" y="61"/>
                    <a:pt x="6332" y="0"/>
                    <a:pt x="6027" y="0"/>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49"/>
            <p:cNvSpPr/>
            <p:nvPr/>
          </p:nvSpPr>
          <p:spPr>
            <a:xfrm>
              <a:off x="6920842" y="2577064"/>
              <a:ext cx="36709" cy="36677"/>
            </a:xfrm>
            <a:custGeom>
              <a:rect b="b" l="l" r="r" t="t"/>
              <a:pathLst>
                <a:path extrusionOk="0" h="1155" w="1156">
                  <a:moveTo>
                    <a:pt x="584" y="369"/>
                  </a:moveTo>
                  <a:cubicBezTo>
                    <a:pt x="703" y="369"/>
                    <a:pt x="787" y="464"/>
                    <a:pt x="787" y="584"/>
                  </a:cubicBezTo>
                  <a:cubicBezTo>
                    <a:pt x="787" y="703"/>
                    <a:pt x="703" y="786"/>
                    <a:pt x="584" y="786"/>
                  </a:cubicBezTo>
                  <a:cubicBezTo>
                    <a:pt x="465" y="786"/>
                    <a:pt x="370" y="703"/>
                    <a:pt x="370" y="584"/>
                  </a:cubicBezTo>
                  <a:cubicBezTo>
                    <a:pt x="370" y="464"/>
                    <a:pt x="453" y="369"/>
                    <a:pt x="584" y="369"/>
                  </a:cubicBezTo>
                  <a:close/>
                  <a:moveTo>
                    <a:pt x="584" y="0"/>
                  </a:moveTo>
                  <a:cubicBezTo>
                    <a:pt x="263" y="0"/>
                    <a:pt x="1" y="250"/>
                    <a:pt x="1" y="584"/>
                  </a:cubicBezTo>
                  <a:cubicBezTo>
                    <a:pt x="1" y="905"/>
                    <a:pt x="251" y="1155"/>
                    <a:pt x="584" y="1155"/>
                  </a:cubicBezTo>
                  <a:cubicBezTo>
                    <a:pt x="906" y="1155"/>
                    <a:pt x="1156" y="905"/>
                    <a:pt x="1156" y="584"/>
                  </a:cubicBezTo>
                  <a:cubicBezTo>
                    <a:pt x="1156" y="250"/>
                    <a:pt x="894" y="0"/>
                    <a:pt x="584" y="0"/>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19" name="Google Shape;1119;p49"/>
          <p:cNvGrpSpPr/>
          <p:nvPr/>
        </p:nvGrpSpPr>
        <p:grpSpPr>
          <a:xfrm rot="-9459339">
            <a:off x="2551237" y="673583"/>
            <a:ext cx="395453" cy="407355"/>
            <a:chOff x="6870193" y="2295620"/>
            <a:chExt cx="360356" cy="343462"/>
          </a:xfrm>
        </p:grpSpPr>
        <p:sp>
          <p:nvSpPr>
            <p:cNvPr id="1120" name="Google Shape;1120;p49"/>
            <p:cNvSpPr/>
            <p:nvPr/>
          </p:nvSpPr>
          <p:spPr>
            <a:xfrm>
              <a:off x="6870193" y="2295620"/>
              <a:ext cx="360356" cy="343462"/>
            </a:xfrm>
            <a:custGeom>
              <a:rect b="b" l="l" r="r" t="t"/>
              <a:pathLst>
                <a:path extrusionOk="0" h="10816" w="11348">
                  <a:moveTo>
                    <a:pt x="6027" y="0"/>
                  </a:moveTo>
                  <a:cubicBezTo>
                    <a:pt x="5700" y="0"/>
                    <a:pt x="5448" y="70"/>
                    <a:pt x="5430" y="76"/>
                  </a:cubicBezTo>
                  <a:cubicBezTo>
                    <a:pt x="5358" y="112"/>
                    <a:pt x="5299" y="172"/>
                    <a:pt x="5299" y="255"/>
                  </a:cubicBezTo>
                  <a:lnTo>
                    <a:pt x="5299" y="2731"/>
                  </a:lnTo>
                  <a:lnTo>
                    <a:pt x="3501" y="5017"/>
                  </a:lnTo>
                  <a:cubicBezTo>
                    <a:pt x="3441" y="4767"/>
                    <a:pt x="3215" y="4577"/>
                    <a:pt x="2929" y="4577"/>
                  </a:cubicBezTo>
                  <a:lnTo>
                    <a:pt x="584" y="4577"/>
                  </a:lnTo>
                  <a:cubicBezTo>
                    <a:pt x="274" y="4577"/>
                    <a:pt x="1" y="4827"/>
                    <a:pt x="1" y="5160"/>
                  </a:cubicBezTo>
                  <a:lnTo>
                    <a:pt x="1" y="5732"/>
                  </a:lnTo>
                  <a:cubicBezTo>
                    <a:pt x="1" y="5839"/>
                    <a:pt x="96" y="5910"/>
                    <a:pt x="179" y="5910"/>
                  </a:cubicBezTo>
                  <a:cubicBezTo>
                    <a:pt x="274" y="5910"/>
                    <a:pt x="358" y="5827"/>
                    <a:pt x="358" y="5732"/>
                  </a:cubicBezTo>
                  <a:lnTo>
                    <a:pt x="358" y="5160"/>
                  </a:lnTo>
                  <a:cubicBezTo>
                    <a:pt x="358" y="5041"/>
                    <a:pt x="453" y="4946"/>
                    <a:pt x="572" y="4946"/>
                  </a:cubicBezTo>
                  <a:lnTo>
                    <a:pt x="2918" y="4946"/>
                  </a:lnTo>
                  <a:cubicBezTo>
                    <a:pt x="3037" y="4946"/>
                    <a:pt x="3132" y="5041"/>
                    <a:pt x="3132" y="5160"/>
                  </a:cubicBezTo>
                  <a:lnTo>
                    <a:pt x="3132" y="10232"/>
                  </a:lnTo>
                  <a:cubicBezTo>
                    <a:pt x="3132" y="10351"/>
                    <a:pt x="3037" y="10435"/>
                    <a:pt x="2918" y="10435"/>
                  </a:cubicBezTo>
                  <a:lnTo>
                    <a:pt x="572" y="10435"/>
                  </a:lnTo>
                  <a:cubicBezTo>
                    <a:pt x="453" y="10435"/>
                    <a:pt x="358" y="10351"/>
                    <a:pt x="358" y="10232"/>
                  </a:cubicBezTo>
                  <a:lnTo>
                    <a:pt x="358" y="6506"/>
                  </a:lnTo>
                  <a:cubicBezTo>
                    <a:pt x="358" y="6410"/>
                    <a:pt x="274" y="6327"/>
                    <a:pt x="179" y="6327"/>
                  </a:cubicBezTo>
                  <a:cubicBezTo>
                    <a:pt x="72" y="6327"/>
                    <a:pt x="1" y="6422"/>
                    <a:pt x="1" y="6506"/>
                  </a:cubicBezTo>
                  <a:lnTo>
                    <a:pt x="1" y="10232"/>
                  </a:lnTo>
                  <a:cubicBezTo>
                    <a:pt x="1" y="10542"/>
                    <a:pt x="251" y="10816"/>
                    <a:pt x="584" y="10816"/>
                  </a:cubicBezTo>
                  <a:lnTo>
                    <a:pt x="2929" y="10816"/>
                  </a:lnTo>
                  <a:cubicBezTo>
                    <a:pt x="3251" y="10816"/>
                    <a:pt x="3513" y="10554"/>
                    <a:pt x="3513" y="10232"/>
                  </a:cubicBezTo>
                  <a:lnTo>
                    <a:pt x="3513" y="9744"/>
                  </a:lnTo>
                  <a:lnTo>
                    <a:pt x="4418" y="10185"/>
                  </a:lnTo>
                  <a:cubicBezTo>
                    <a:pt x="4453" y="10197"/>
                    <a:pt x="4477" y="10197"/>
                    <a:pt x="4513" y="10197"/>
                  </a:cubicBezTo>
                  <a:lnTo>
                    <a:pt x="8025" y="10197"/>
                  </a:lnTo>
                  <a:cubicBezTo>
                    <a:pt x="8132" y="10197"/>
                    <a:pt x="8204" y="10113"/>
                    <a:pt x="8204" y="10018"/>
                  </a:cubicBezTo>
                  <a:cubicBezTo>
                    <a:pt x="8204" y="9923"/>
                    <a:pt x="8109" y="9839"/>
                    <a:pt x="8025" y="9839"/>
                  </a:cubicBezTo>
                  <a:lnTo>
                    <a:pt x="4561" y="9839"/>
                  </a:lnTo>
                  <a:lnTo>
                    <a:pt x="3525" y="9327"/>
                  </a:lnTo>
                  <a:lnTo>
                    <a:pt x="3525" y="5589"/>
                  </a:lnTo>
                  <a:lnTo>
                    <a:pt x="5644" y="2910"/>
                  </a:lnTo>
                  <a:cubicBezTo>
                    <a:pt x="5668" y="2874"/>
                    <a:pt x="5692" y="2839"/>
                    <a:pt x="5692" y="2791"/>
                  </a:cubicBezTo>
                  <a:lnTo>
                    <a:pt x="5692" y="398"/>
                  </a:lnTo>
                  <a:cubicBezTo>
                    <a:pt x="5787" y="379"/>
                    <a:pt x="5924" y="358"/>
                    <a:pt x="6080" y="358"/>
                  </a:cubicBezTo>
                  <a:cubicBezTo>
                    <a:pt x="6313" y="358"/>
                    <a:pt x="6587" y="405"/>
                    <a:pt x="6823" y="576"/>
                  </a:cubicBezTo>
                  <a:cubicBezTo>
                    <a:pt x="7132" y="791"/>
                    <a:pt x="7275" y="1207"/>
                    <a:pt x="7275" y="1803"/>
                  </a:cubicBezTo>
                  <a:lnTo>
                    <a:pt x="7275" y="3755"/>
                  </a:lnTo>
                  <a:cubicBezTo>
                    <a:pt x="7275" y="3862"/>
                    <a:pt x="7370" y="3934"/>
                    <a:pt x="7454" y="3934"/>
                  </a:cubicBezTo>
                  <a:lnTo>
                    <a:pt x="10395" y="3934"/>
                  </a:lnTo>
                  <a:cubicBezTo>
                    <a:pt x="10716" y="3934"/>
                    <a:pt x="10990" y="4208"/>
                    <a:pt x="10990" y="4529"/>
                  </a:cubicBezTo>
                  <a:cubicBezTo>
                    <a:pt x="10990" y="4863"/>
                    <a:pt x="10716" y="5125"/>
                    <a:pt x="10395" y="5125"/>
                  </a:cubicBezTo>
                  <a:lnTo>
                    <a:pt x="8823" y="5125"/>
                  </a:lnTo>
                  <a:cubicBezTo>
                    <a:pt x="8728" y="5125"/>
                    <a:pt x="8644" y="5220"/>
                    <a:pt x="8644" y="5303"/>
                  </a:cubicBezTo>
                  <a:cubicBezTo>
                    <a:pt x="8644" y="5410"/>
                    <a:pt x="8740" y="5482"/>
                    <a:pt x="8823" y="5482"/>
                  </a:cubicBezTo>
                  <a:lnTo>
                    <a:pt x="10228" y="5482"/>
                  </a:lnTo>
                  <a:cubicBezTo>
                    <a:pt x="10538" y="5494"/>
                    <a:pt x="10788" y="5767"/>
                    <a:pt x="10788" y="6077"/>
                  </a:cubicBezTo>
                  <a:cubicBezTo>
                    <a:pt x="10788" y="6399"/>
                    <a:pt x="10526" y="6672"/>
                    <a:pt x="10192" y="6672"/>
                  </a:cubicBezTo>
                  <a:lnTo>
                    <a:pt x="8823" y="6672"/>
                  </a:lnTo>
                  <a:cubicBezTo>
                    <a:pt x="8728" y="6672"/>
                    <a:pt x="8644" y="6768"/>
                    <a:pt x="8644" y="6851"/>
                  </a:cubicBezTo>
                  <a:cubicBezTo>
                    <a:pt x="8644" y="6958"/>
                    <a:pt x="8740" y="7030"/>
                    <a:pt x="8823" y="7030"/>
                  </a:cubicBezTo>
                  <a:lnTo>
                    <a:pt x="10073" y="7030"/>
                  </a:lnTo>
                  <a:cubicBezTo>
                    <a:pt x="10371" y="7053"/>
                    <a:pt x="10597" y="7327"/>
                    <a:pt x="10597" y="7625"/>
                  </a:cubicBezTo>
                  <a:cubicBezTo>
                    <a:pt x="10597" y="7946"/>
                    <a:pt x="10335" y="8220"/>
                    <a:pt x="10002" y="8220"/>
                  </a:cubicBezTo>
                  <a:lnTo>
                    <a:pt x="8823" y="8220"/>
                  </a:lnTo>
                  <a:cubicBezTo>
                    <a:pt x="8728" y="8220"/>
                    <a:pt x="8644" y="8315"/>
                    <a:pt x="8644" y="8399"/>
                  </a:cubicBezTo>
                  <a:cubicBezTo>
                    <a:pt x="8644" y="8506"/>
                    <a:pt x="8740" y="8577"/>
                    <a:pt x="8823" y="8577"/>
                  </a:cubicBezTo>
                  <a:lnTo>
                    <a:pt x="9883" y="8577"/>
                  </a:lnTo>
                  <a:cubicBezTo>
                    <a:pt x="9895" y="8577"/>
                    <a:pt x="9918" y="8589"/>
                    <a:pt x="9918" y="8589"/>
                  </a:cubicBezTo>
                  <a:cubicBezTo>
                    <a:pt x="10192" y="8649"/>
                    <a:pt x="10407" y="8887"/>
                    <a:pt x="10407" y="9185"/>
                  </a:cubicBezTo>
                  <a:cubicBezTo>
                    <a:pt x="10407" y="9518"/>
                    <a:pt x="10133" y="9780"/>
                    <a:pt x="9811" y="9780"/>
                  </a:cubicBezTo>
                  <a:lnTo>
                    <a:pt x="8823" y="9780"/>
                  </a:lnTo>
                  <a:cubicBezTo>
                    <a:pt x="8728" y="9780"/>
                    <a:pt x="8644" y="9875"/>
                    <a:pt x="8644" y="9958"/>
                  </a:cubicBezTo>
                  <a:cubicBezTo>
                    <a:pt x="8644" y="10066"/>
                    <a:pt x="8740" y="10137"/>
                    <a:pt x="8823" y="10137"/>
                  </a:cubicBezTo>
                  <a:lnTo>
                    <a:pt x="9811" y="10137"/>
                  </a:lnTo>
                  <a:cubicBezTo>
                    <a:pt x="10347" y="10137"/>
                    <a:pt x="10776" y="9708"/>
                    <a:pt x="10776" y="9173"/>
                  </a:cubicBezTo>
                  <a:cubicBezTo>
                    <a:pt x="10776" y="8887"/>
                    <a:pt x="10657" y="8637"/>
                    <a:pt x="10466" y="8458"/>
                  </a:cubicBezTo>
                  <a:cubicBezTo>
                    <a:pt x="10764" y="8292"/>
                    <a:pt x="10966" y="7982"/>
                    <a:pt x="10966" y="7613"/>
                  </a:cubicBezTo>
                  <a:cubicBezTo>
                    <a:pt x="10966" y="7327"/>
                    <a:pt x="10847" y="7077"/>
                    <a:pt x="10657" y="6899"/>
                  </a:cubicBezTo>
                  <a:cubicBezTo>
                    <a:pt x="10954" y="6803"/>
                    <a:pt x="11145" y="6482"/>
                    <a:pt x="11145" y="6113"/>
                  </a:cubicBezTo>
                  <a:cubicBezTo>
                    <a:pt x="11145" y="5827"/>
                    <a:pt x="11026" y="5577"/>
                    <a:pt x="10835" y="5398"/>
                  </a:cubicBezTo>
                  <a:cubicBezTo>
                    <a:pt x="11133" y="5232"/>
                    <a:pt x="11347" y="4922"/>
                    <a:pt x="11347" y="4541"/>
                  </a:cubicBezTo>
                  <a:cubicBezTo>
                    <a:pt x="11347" y="4005"/>
                    <a:pt x="10907" y="3577"/>
                    <a:pt x="10371" y="3577"/>
                  </a:cubicBezTo>
                  <a:lnTo>
                    <a:pt x="7621" y="3577"/>
                  </a:lnTo>
                  <a:lnTo>
                    <a:pt x="7621" y="1827"/>
                  </a:lnTo>
                  <a:cubicBezTo>
                    <a:pt x="7621" y="1112"/>
                    <a:pt x="7418" y="588"/>
                    <a:pt x="7013" y="291"/>
                  </a:cubicBezTo>
                  <a:cubicBezTo>
                    <a:pt x="6703" y="61"/>
                    <a:pt x="6332" y="0"/>
                    <a:pt x="6027" y="0"/>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49"/>
            <p:cNvSpPr/>
            <p:nvPr/>
          </p:nvSpPr>
          <p:spPr>
            <a:xfrm>
              <a:off x="6920842" y="2577064"/>
              <a:ext cx="36709" cy="36677"/>
            </a:xfrm>
            <a:custGeom>
              <a:rect b="b" l="l" r="r" t="t"/>
              <a:pathLst>
                <a:path extrusionOk="0" h="1155" w="1156">
                  <a:moveTo>
                    <a:pt x="584" y="369"/>
                  </a:moveTo>
                  <a:cubicBezTo>
                    <a:pt x="703" y="369"/>
                    <a:pt x="787" y="464"/>
                    <a:pt x="787" y="584"/>
                  </a:cubicBezTo>
                  <a:cubicBezTo>
                    <a:pt x="787" y="703"/>
                    <a:pt x="703" y="786"/>
                    <a:pt x="584" y="786"/>
                  </a:cubicBezTo>
                  <a:cubicBezTo>
                    <a:pt x="465" y="786"/>
                    <a:pt x="370" y="703"/>
                    <a:pt x="370" y="584"/>
                  </a:cubicBezTo>
                  <a:cubicBezTo>
                    <a:pt x="370" y="464"/>
                    <a:pt x="453" y="369"/>
                    <a:pt x="584" y="369"/>
                  </a:cubicBezTo>
                  <a:close/>
                  <a:moveTo>
                    <a:pt x="584" y="0"/>
                  </a:moveTo>
                  <a:cubicBezTo>
                    <a:pt x="263" y="0"/>
                    <a:pt x="1" y="250"/>
                    <a:pt x="1" y="584"/>
                  </a:cubicBezTo>
                  <a:cubicBezTo>
                    <a:pt x="1" y="905"/>
                    <a:pt x="251" y="1155"/>
                    <a:pt x="584" y="1155"/>
                  </a:cubicBezTo>
                  <a:cubicBezTo>
                    <a:pt x="906" y="1155"/>
                    <a:pt x="1156" y="905"/>
                    <a:pt x="1156" y="584"/>
                  </a:cubicBezTo>
                  <a:cubicBezTo>
                    <a:pt x="1156" y="250"/>
                    <a:pt x="894" y="0"/>
                    <a:pt x="584" y="0"/>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2" name="Google Shape;1122;p49"/>
          <p:cNvGrpSpPr/>
          <p:nvPr/>
        </p:nvGrpSpPr>
        <p:grpSpPr>
          <a:xfrm>
            <a:off x="3258050" y="621434"/>
            <a:ext cx="370930" cy="370549"/>
            <a:chOff x="2497275" y="2744159"/>
            <a:chExt cx="370930" cy="370549"/>
          </a:xfrm>
        </p:grpSpPr>
        <p:sp>
          <p:nvSpPr>
            <p:cNvPr id="1123" name="Google Shape;1123;p49"/>
            <p:cNvSpPr/>
            <p:nvPr/>
          </p:nvSpPr>
          <p:spPr>
            <a:xfrm>
              <a:off x="2497275" y="2744159"/>
              <a:ext cx="284366" cy="284747"/>
            </a:xfrm>
            <a:custGeom>
              <a:rect b="b" l="l" r="r" t="t"/>
              <a:pathLst>
                <a:path extrusionOk="0" h="8967" w="8955">
                  <a:moveTo>
                    <a:pt x="4204" y="1"/>
                  </a:moveTo>
                  <a:cubicBezTo>
                    <a:pt x="3942" y="1"/>
                    <a:pt x="3704" y="203"/>
                    <a:pt x="3644" y="465"/>
                  </a:cubicBezTo>
                  <a:lnTo>
                    <a:pt x="3466" y="1334"/>
                  </a:lnTo>
                  <a:cubicBezTo>
                    <a:pt x="3287" y="1394"/>
                    <a:pt x="3108" y="1465"/>
                    <a:pt x="2942" y="1537"/>
                  </a:cubicBezTo>
                  <a:lnTo>
                    <a:pt x="2215" y="1048"/>
                  </a:lnTo>
                  <a:cubicBezTo>
                    <a:pt x="2120" y="983"/>
                    <a:pt x="2009" y="952"/>
                    <a:pt x="1899" y="952"/>
                  </a:cubicBezTo>
                  <a:cubicBezTo>
                    <a:pt x="1749" y="952"/>
                    <a:pt x="1599" y="1010"/>
                    <a:pt x="1489" y="1120"/>
                  </a:cubicBezTo>
                  <a:lnTo>
                    <a:pt x="1108" y="1489"/>
                  </a:lnTo>
                  <a:cubicBezTo>
                    <a:pt x="918" y="1691"/>
                    <a:pt x="894" y="1989"/>
                    <a:pt x="1037" y="2227"/>
                  </a:cubicBezTo>
                  <a:lnTo>
                    <a:pt x="1525" y="2953"/>
                  </a:lnTo>
                  <a:cubicBezTo>
                    <a:pt x="1441" y="3120"/>
                    <a:pt x="1370" y="3287"/>
                    <a:pt x="1322" y="3465"/>
                  </a:cubicBezTo>
                  <a:lnTo>
                    <a:pt x="453" y="3644"/>
                  </a:lnTo>
                  <a:cubicBezTo>
                    <a:pt x="191" y="3703"/>
                    <a:pt x="1" y="3930"/>
                    <a:pt x="1" y="4215"/>
                  </a:cubicBezTo>
                  <a:lnTo>
                    <a:pt x="1" y="4751"/>
                  </a:lnTo>
                  <a:cubicBezTo>
                    <a:pt x="1" y="5025"/>
                    <a:pt x="191" y="5251"/>
                    <a:pt x="453" y="5323"/>
                  </a:cubicBezTo>
                  <a:lnTo>
                    <a:pt x="1322" y="5501"/>
                  </a:lnTo>
                  <a:cubicBezTo>
                    <a:pt x="1382" y="5668"/>
                    <a:pt x="1453" y="5847"/>
                    <a:pt x="1525" y="6013"/>
                  </a:cubicBezTo>
                  <a:lnTo>
                    <a:pt x="1037" y="6740"/>
                  </a:lnTo>
                  <a:cubicBezTo>
                    <a:pt x="894" y="6966"/>
                    <a:pt x="918" y="7287"/>
                    <a:pt x="1108" y="7478"/>
                  </a:cubicBezTo>
                  <a:lnTo>
                    <a:pt x="1489" y="7847"/>
                  </a:lnTo>
                  <a:cubicBezTo>
                    <a:pt x="1599" y="7957"/>
                    <a:pt x="1745" y="8015"/>
                    <a:pt x="1894" y="8015"/>
                  </a:cubicBezTo>
                  <a:cubicBezTo>
                    <a:pt x="2003" y="8015"/>
                    <a:pt x="2115" y="7984"/>
                    <a:pt x="2215" y="7918"/>
                  </a:cubicBezTo>
                  <a:lnTo>
                    <a:pt x="2942" y="7430"/>
                  </a:lnTo>
                  <a:cubicBezTo>
                    <a:pt x="3108" y="7513"/>
                    <a:pt x="3287" y="7597"/>
                    <a:pt x="3466" y="7633"/>
                  </a:cubicBezTo>
                  <a:lnTo>
                    <a:pt x="3644" y="8502"/>
                  </a:lnTo>
                  <a:cubicBezTo>
                    <a:pt x="3704" y="8764"/>
                    <a:pt x="3930" y="8966"/>
                    <a:pt x="4204" y="8966"/>
                  </a:cubicBezTo>
                  <a:lnTo>
                    <a:pt x="4740" y="8966"/>
                  </a:lnTo>
                  <a:cubicBezTo>
                    <a:pt x="5013" y="8966"/>
                    <a:pt x="5251" y="8764"/>
                    <a:pt x="5311" y="8502"/>
                  </a:cubicBezTo>
                  <a:lnTo>
                    <a:pt x="5490" y="7633"/>
                  </a:lnTo>
                  <a:cubicBezTo>
                    <a:pt x="5621" y="7597"/>
                    <a:pt x="5775" y="7537"/>
                    <a:pt x="5906" y="7478"/>
                  </a:cubicBezTo>
                  <a:cubicBezTo>
                    <a:pt x="6002" y="7442"/>
                    <a:pt x="6037" y="7323"/>
                    <a:pt x="6002" y="7240"/>
                  </a:cubicBezTo>
                  <a:cubicBezTo>
                    <a:pt x="5966" y="7169"/>
                    <a:pt x="5898" y="7131"/>
                    <a:pt x="5831" y="7131"/>
                  </a:cubicBezTo>
                  <a:cubicBezTo>
                    <a:pt x="5808" y="7131"/>
                    <a:pt x="5785" y="7135"/>
                    <a:pt x="5763" y="7144"/>
                  </a:cubicBezTo>
                  <a:cubicBezTo>
                    <a:pt x="5609" y="7228"/>
                    <a:pt x="5466" y="7287"/>
                    <a:pt x="5299" y="7323"/>
                  </a:cubicBezTo>
                  <a:cubicBezTo>
                    <a:pt x="5240" y="7347"/>
                    <a:pt x="5180" y="7406"/>
                    <a:pt x="5168" y="7454"/>
                  </a:cubicBezTo>
                  <a:lnTo>
                    <a:pt x="4966" y="8430"/>
                  </a:lnTo>
                  <a:cubicBezTo>
                    <a:pt x="4954" y="8514"/>
                    <a:pt x="4870" y="8597"/>
                    <a:pt x="4763" y="8597"/>
                  </a:cubicBezTo>
                  <a:lnTo>
                    <a:pt x="4228" y="8597"/>
                  </a:lnTo>
                  <a:cubicBezTo>
                    <a:pt x="4120" y="8597"/>
                    <a:pt x="4049" y="8514"/>
                    <a:pt x="4013" y="8430"/>
                  </a:cubicBezTo>
                  <a:lnTo>
                    <a:pt x="3823" y="7454"/>
                  </a:lnTo>
                  <a:cubicBezTo>
                    <a:pt x="3811" y="7383"/>
                    <a:pt x="3763" y="7335"/>
                    <a:pt x="3692" y="7323"/>
                  </a:cubicBezTo>
                  <a:cubicBezTo>
                    <a:pt x="3466" y="7263"/>
                    <a:pt x="3239" y="7180"/>
                    <a:pt x="3049" y="7061"/>
                  </a:cubicBezTo>
                  <a:cubicBezTo>
                    <a:pt x="3019" y="7043"/>
                    <a:pt x="2986" y="7034"/>
                    <a:pt x="2954" y="7034"/>
                  </a:cubicBezTo>
                  <a:cubicBezTo>
                    <a:pt x="2921" y="7034"/>
                    <a:pt x="2888" y="7043"/>
                    <a:pt x="2858" y="7061"/>
                  </a:cubicBezTo>
                  <a:lnTo>
                    <a:pt x="2037" y="7609"/>
                  </a:lnTo>
                  <a:cubicBezTo>
                    <a:pt x="2006" y="7634"/>
                    <a:pt x="1966" y="7647"/>
                    <a:pt x="1926" y="7647"/>
                  </a:cubicBezTo>
                  <a:cubicBezTo>
                    <a:pt x="1874" y="7647"/>
                    <a:pt x="1821" y="7625"/>
                    <a:pt x="1787" y="7585"/>
                  </a:cubicBezTo>
                  <a:lnTo>
                    <a:pt x="1418" y="7204"/>
                  </a:lnTo>
                  <a:cubicBezTo>
                    <a:pt x="1334" y="7132"/>
                    <a:pt x="1334" y="7025"/>
                    <a:pt x="1382" y="6954"/>
                  </a:cubicBezTo>
                  <a:lnTo>
                    <a:pt x="1930" y="6132"/>
                  </a:lnTo>
                  <a:cubicBezTo>
                    <a:pt x="1977" y="6073"/>
                    <a:pt x="1977" y="6001"/>
                    <a:pt x="1930" y="5942"/>
                  </a:cubicBezTo>
                  <a:cubicBezTo>
                    <a:pt x="1811" y="5739"/>
                    <a:pt x="1727" y="5525"/>
                    <a:pt x="1668" y="5299"/>
                  </a:cubicBezTo>
                  <a:cubicBezTo>
                    <a:pt x="1656" y="5239"/>
                    <a:pt x="1596" y="5180"/>
                    <a:pt x="1537" y="5168"/>
                  </a:cubicBezTo>
                  <a:lnTo>
                    <a:pt x="560" y="4977"/>
                  </a:lnTo>
                  <a:cubicBezTo>
                    <a:pt x="477" y="4954"/>
                    <a:pt x="406" y="4870"/>
                    <a:pt x="406" y="4763"/>
                  </a:cubicBezTo>
                  <a:lnTo>
                    <a:pt x="406" y="4227"/>
                  </a:lnTo>
                  <a:cubicBezTo>
                    <a:pt x="406" y="4132"/>
                    <a:pt x="477" y="4049"/>
                    <a:pt x="560" y="4025"/>
                  </a:cubicBezTo>
                  <a:lnTo>
                    <a:pt x="1537" y="3834"/>
                  </a:lnTo>
                  <a:cubicBezTo>
                    <a:pt x="1608" y="3811"/>
                    <a:pt x="1656" y="3775"/>
                    <a:pt x="1668" y="3692"/>
                  </a:cubicBezTo>
                  <a:cubicBezTo>
                    <a:pt x="1727" y="3477"/>
                    <a:pt x="1811" y="3251"/>
                    <a:pt x="1930" y="3061"/>
                  </a:cubicBezTo>
                  <a:cubicBezTo>
                    <a:pt x="1965" y="3001"/>
                    <a:pt x="1965" y="2918"/>
                    <a:pt x="1930" y="2858"/>
                  </a:cubicBezTo>
                  <a:lnTo>
                    <a:pt x="1382" y="2049"/>
                  </a:lnTo>
                  <a:cubicBezTo>
                    <a:pt x="1322" y="1965"/>
                    <a:pt x="1334" y="1846"/>
                    <a:pt x="1418" y="1787"/>
                  </a:cubicBezTo>
                  <a:lnTo>
                    <a:pt x="1787" y="1417"/>
                  </a:lnTo>
                  <a:cubicBezTo>
                    <a:pt x="1826" y="1378"/>
                    <a:pt x="1876" y="1360"/>
                    <a:pt x="1925" y="1360"/>
                  </a:cubicBezTo>
                  <a:cubicBezTo>
                    <a:pt x="1965" y="1360"/>
                    <a:pt x="2005" y="1372"/>
                    <a:pt x="2037" y="1394"/>
                  </a:cubicBezTo>
                  <a:lnTo>
                    <a:pt x="2858" y="1941"/>
                  </a:lnTo>
                  <a:cubicBezTo>
                    <a:pt x="2888" y="1965"/>
                    <a:pt x="2921" y="1977"/>
                    <a:pt x="2954" y="1977"/>
                  </a:cubicBezTo>
                  <a:cubicBezTo>
                    <a:pt x="2986" y="1977"/>
                    <a:pt x="3019" y="1965"/>
                    <a:pt x="3049" y="1941"/>
                  </a:cubicBezTo>
                  <a:cubicBezTo>
                    <a:pt x="3263" y="1822"/>
                    <a:pt x="3466" y="1727"/>
                    <a:pt x="3692" y="1668"/>
                  </a:cubicBezTo>
                  <a:cubicBezTo>
                    <a:pt x="3751" y="1656"/>
                    <a:pt x="3811" y="1596"/>
                    <a:pt x="3823" y="1537"/>
                  </a:cubicBezTo>
                  <a:lnTo>
                    <a:pt x="4013" y="572"/>
                  </a:lnTo>
                  <a:cubicBezTo>
                    <a:pt x="4037" y="477"/>
                    <a:pt x="4120" y="405"/>
                    <a:pt x="4228" y="405"/>
                  </a:cubicBezTo>
                  <a:lnTo>
                    <a:pt x="4763" y="405"/>
                  </a:lnTo>
                  <a:cubicBezTo>
                    <a:pt x="4870" y="405"/>
                    <a:pt x="4942" y="477"/>
                    <a:pt x="4966" y="572"/>
                  </a:cubicBezTo>
                  <a:lnTo>
                    <a:pt x="5168" y="1537"/>
                  </a:lnTo>
                  <a:cubicBezTo>
                    <a:pt x="5180" y="1608"/>
                    <a:pt x="5216" y="1656"/>
                    <a:pt x="5299" y="1668"/>
                  </a:cubicBezTo>
                  <a:cubicBezTo>
                    <a:pt x="5513" y="1727"/>
                    <a:pt x="5740" y="1822"/>
                    <a:pt x="5930" y="1941"/>
                  </a:cubicBezTo>
                  <a:cubicBezTo>
                    <a:pt x="5960" y="1953"/>
                    <a:pt x="5996" y="1959"/>
                    <a:pt x="6031" y="1959"/>
                  </a:cubicBezTo>
                  <a:cubicBezTo>
                    <a:pt x="6067" y="1959"/>
                    <a:pt x="6103" y="1953"/>
                    <a:pt x="6133" y="1941"/>
                  </a:cubicBezTo>
                  <a:lnTo>
                    <a:pt x="6942" y="1394"/>
                  </a:lnTo>
                  <a:cubicBezTo>
                    <a:pt x="6978" y="1368"/>
                    <a:pt x="7021" y="1356"/>
                    <a:pt x="7063" y="1356"/>
                  </a:cubicBezTo>
                  <a:cubicBezTo>
                    <a:pt x="7117" y="1356"/>
                    <a:pt x="7170" y="1377"/>
                    <a:pt x="7204" y="1417"/>
                  </a:cubicBezTo>
                  <a:lnTo>
                    <a:pt x="7573" y="1787"/>
                  </a:lnTo>
                  <a:cubicBezTo>
                    <a:pt x="7645" y="1870"/>
                    <a:pt x="7645" y="1965"/>
                    <a:pt x="7597" y="2049"/>
                  </a:cubicBezTo>
                  <a:lnTo>
                    <a:pt x="7049" y="2858"/>
                  </a:lnTo>
                  <a:cubicBezTo>
                    <a:pt x="7002" y="2918"/>
                    <a:pt x="7002" y="2989"/>
                    <a:pt x="7049" y="3061"/>
                  </a:cubicBezTo>
                  <a:cubicBezTo>
                    <a:pt x="7168" y="3263"/>
                    <a:pt x="7264" y="3477"/>
                    <a:pt x="7323" y="3692"/>
                  </a:cubicBezTo>
                  <a:cubicBezTo>
                    <a:pt x="7335" y="3751"/>
                    <a:pt x="7395" y="3811"/>
                    <a:pt x="7454" y="3834"/>
                  </a:cubicBezTo>
                  <a:lnTo>
                    <a:pt x="8419" y="4025"/>
                  </a:lnTo>
                  <a:cubicBezTo>
                    <a:pt x="8514" y="4037"/>
                    <a:pt x="8585" y="4132"/>
                    <a:pt x="8585" y="4227"/>
                  </a:cubicBezTo>
                  <a:lnTo>
                    <a:pt x="8585" y="4763"/>
                  </a:lnTo>
                  <a:cubicBezTo>
                    <a:pt x="8585" y="4870"/>
                    <a:pt x="8514" y="4942"/>
                    <a:pt x="8419" y="4977"/>
                  </a:cubicBezTo>
                  <a:lnTo>
                    <a:pt x="7454" y="5168"/>
                  </a:lnTo>
                  <a:cubicBezTo>
                    <a:pt x="7383" y="5180"/>
                    <a:pt x="7335" y="5227"/>
                    <a:pt x="7323" y="5299"/>
                  </a:cubicBezTo>
                  <a:cubicBezTo>
                    <a:pt x="7276" y="5466"/>
                    <a:pt x="7216" y="5632"/>
                    <a:pt x="7145" y="5775"/>
                  </a:cubicBezTo>
                  <a:cubicBezTo>
                    <a:pt x="7097" y="5870"/>
                    <a:pt x="7145" y="5966"/>
                    <a:pt x="7228" y="6013"/>
                  </a:cubicBezTo>
                  <a:cubicBezTo>
                    <a:pt x="7254" y="6026"/>
                    <a:pt x="7280" y="6032"/>
                    <a:pt x="7305" y="6032"/>
                  </a:cubicBezTo>
                  <a:cubicBezTo>
                    <a:pt x="7372" y="6032"/>
                    <a:pt x="7431" y="5991"/>
                    <a:pt x="7466" y="5930"/>
                  </a:cubicBezTo>
                  <a:cubicBezTo>
                    <a:pt x="7526" y="5799"/>
                    <a:pt x="7585" y="5644"/>
                    <a:pt x="7633" y="5501"/>
                  </a:cubicBezTo>
                  <a:lnTo>
                    <a:pt x="8490" y="5323"/>
                  </a:lnTo>
                  <a:cubicBezTo>
                    <a:pt x="8764" y="5263"/>
                    <a:pt x="8954" y="5037"/>
                    <a:pt x="8954" y="4751"/>
                  </a:cubicBezTo>
                  <a:lnTo>
                    <a:pt x="8954" y="4215"/>
                  </a:lnTo>
                  <a:cubicBezTo>
                    <a:pt x="8954" y="3942"/>
                    <a:pt x="8764" y="3715"/>
                    <a:pt x="8490" y="3644"/>
                  </a:cubicBezTo>
                  <a:lnTo>
                    <a:pt x="7633" y="3465"/>
                  </a:lnTo>
                  <a:cubicBezTo>
                    <a:pt x="7573" y="3287"/>
                    <a:pt x="7502" y="3120"/>
                    <a:pt x="7418" y="2953"/>
                  </a:cubicBezTo>
                  <a:lnTo>
                    <a:pt x="7918" y="2227"/>
                  </a:lnTo>
                  <a:cubicBezTo>
                    <a:pt x="8061" y="2001"/>
                    <a:pt x="8038" y="1679"/>
                    <a:pt x="7835" y="1489"/>
                  </a:cubicBezTo>
                  <a:lnTo>
                    <a:pt x="7466" y="1120"/>
                  </a:lnTo>
                  <a:cubicBezTo>
                    <a:pt x="7356" y="1010"/>
                    <a:pt x="7211" y="952"/>
                    <a:pt x="7061" y="952"/>
                  </a:cubicBezTo>
                  <a:cubicBezTo>
                    <a:pt x="6952" y="952"/>
                    <a:pt x="6840" y="983"/>
                    <a:pt x="6740" y="1048"/>
                  </a:cubicBezTo>
                  <a:lnTo>
                    <a:pt x="6013" y="1537"/>
                  </a:lnTo>
                  <a:cubicBezTo>
                    <a:pt x="5847" y="1453"/>
                    <a:pt x="5668" y="1370"/>
                    <a:pt x="5490" y="1334"/>
                  </a:cubicBezTo>
                  <a:lnTo>
                    <a:pt x="5311" y="465"/>
                  </a:lnTo>
                  <a:cubicBezTo>
                    <a:pt x="5251" y="203"/>
                    <a:pt x="5025" y="1"/>
                    <a:pt x="4740" y="1"/>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49"/>
            <p:cNvSpPr/>
            <p:nvPr/>
          </p:nvSpPr>
          <p:spPr>
            <a:xfrm>
              <a:off x="2592191" y="2821673"/>
              <a:ext cx="113461" cy="98345"/>
            </a:xfrm>
            <a:custGeom>
              <a:rect b="b" l="l" r="r" t="t"/>
              <a:pathLst>
                <a:path extrusionOk="0" h="3097" w="3573">
                  <a:moveTo>
                    <a:pt x="1524" y="0"/>
                  </a:moveTo>
                  <a:cubicBezTo>
                    <a:pt x="989" y="0"/>
                    <a:pt x="465" y="215"/>
                    <a:pt x="72" y="584"/>
                  </a:cubicBezTo>
                  <a:cubicBezTo>
                    <a:pt x="0" y="655"/>
                    <a:pt x="0" y="774"/>
                    <a:pt x="72" y="834"/>
                  </a:cubicBezTo>
                  <a:cubicBezTo>
                    <a:pt x="113" y="876"/>
                    <a:pt x="164" y="896"/>
                    <a:pt x="212" y="896"/>
                  </a:cubicBezTo>
                  <a:cubicBezTo>
                    <a:pt x="259" y="896"/>
                    <a:pt x="304" y="876"/>
                    <a:pt x="334" y="834"/>
                  </a:cubicBezTo>
                  <a:cubicBezTo>
                    <a:pt x="643" y="524"/>
                    <a:pt x="1072" y="358"/>
                    <a:pt x="1500" y="358"/>
                  </a:cubicBezTo>
                  <a:cubicBezTo>
                    <a:pt x="2441" y="358"/>
                    <a:pt x="3203" y="1120"/>
                    <a:pt x="3203" y="2060"/>
                  </a:cubicBezTo>
                  <a:cubicBezTo>
                    <a:pt x="3203" y="2322"/>
                    <a:pt x="3144" y="2596"/>
                    <a:pt x="3024" y="2834"/>
                  </a:cubicBezTo>
                  <a:cubicBezTo>
                    <a:pt x="2965" y="2941"/>
                    <a:pt x="3013" y="3037"/>
                    <a:pt x="3096" y="3084"/>
                  </a:cubicBezTo>
                  <a:cubicBezTo>
                    <a:pt x="3132" y="3096"/>
                    <a:pt x="3155" y="3096"/>
                    <a:pt x="3191" y="3096"/>
                  </a:cubicBezTo>
                  <a:cubicBezTo>
                    <a:pt x="3251" y="3096"/>
                    <a:pt x="3322" y="3072"/>
                    <a:pt x="3346" y="3001"/>
                  </a:cubicBezTo>
                  <a:cubicBezTo>
                    <a:pt x="3501" y="2715"/>
                    <a:pt x="3572" y="2382"/>
                    <a:pt x="3572" y="2060"/>
                  </a:cubicBezTo>
                  <a:cubicBezTo>
                    <a:pt x="3572" y="929"/>
                    <a:pt x="2655" y="0"/>
                    <a:pt x="1524" y="0"/>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49"/>
            <p:cNvSpPr/>
            <p:nvPr/>
          </p:nvSpPr>
          <p:spPr>
            <a:xfrm>
              <a:off x="2574408" y="2862129"/>
              <a:ext cx="106665" cy="90756"/>
            </a:xfrm>
            <a:custGeom>
              <a:rect b="b" l="l" r="r" t="t"/>
              <a:pathLst>
                <a:path extrusionOk="0" h="2858" w="3359">
                  <a:moveTo>
                    <a:pt x="294" y="1"/>
                  </a:moveTo>
                  <a:cubicBezTo>
                    <a:pt x="218" y="1"/>
                    <a:pt x="145" y="48"/>
                    <a:pt x="108" y="131"/>
                  </a:cubicBezTo>
                  <a:cubicBezTo>
                    <a:pt x="36" y="334"/>
                    <a:pt x="1" y="572"/>
                    <a:pt x="1" y="798"/>
                  </a:cubicBezTo>
                  <a:cubicBezTo>
                    <a:pt x="1" y="1929"/>
                    <a:pt x="917" y="2858"/>
                    <a:pt x="2049" y="2858"/>
                  </a:cubicBezTo>
                  <a:cubicBezTo>
                    <a:pt x="2477" y="2858"/>
                    <a:pt x="2894" y="2715"/>
                    <a:pt x="3251" y="2465"/>
                  </a:cubicBezTo>
                  <a:cubicBezTo>
                    <a:pt x="3346" y="2405"/>
                    <a:pt x="3358" y="2286"/>
                    <a:pt x="3299" y="2215"/>
                  </a:cubicBezTo>
                  <a:cubicBezTo>
                    <a:pt x="3263" y="2158"/>
                    <a:pt x="3206" y="2131"/>
                    <a:pt x="3151" y="2131"/>
                  </a:cubicBezTo>
                  <a:cubicBezTo>
                    <a:pt x="3114" y="2131"/>
                    <a:pt x="3077" y="2143"/>
                    <a:pt x="3049" y="2167"/>
                  </a:cubicBezTo>
                  <a:cubicBezTo>
                    <a:pt x="2763" y="2382"/>
                    <a:pt x="2406" y="2501"/>
                    <a:pt x="2049" y="2501"/>
                  </a:cubicBezTo>
                  <a:cubicBezTo>
                    <a:pt x="1108" y="2501"/>
                    <a:pt x="346" y="1739"/>
                    <a:pt x="346" y="798"/>
                  </a:cubicBezTo>
                  <a:cubicBezTo>
                    <a:pt x="346" y="608"/>
                    <a:pt x="382" y="429"/>
                    <a:pt x="441" y="250"/>
                  </a:cubicBezTo>
                  <a:cubicBezTo>
                    <a:pt x="501" y="143"/>
                    <a:pt x="441" y="36"/>
                    <a:pt x="358" y="12"/>
                  </a:cubicBezTo>
                  <a:cubicBezTo>
                    <a:pt x="337" y="4"/>
                    <a:pt x="315" y="1"/>
                    <a:pt x="294" y="1"/>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49"/>
            <p:cNvSpPr/>
            <p:nvPr/>
          </p:nvSpPr>
          <p:spPr>
            <a:xfrm>
              <a:off x="2676881" y="2923385"/>
              <a:ext cx="191324" cy="191324"/>
            </a:xfrm>
            <a:custGeom>
              <a:rect b="b" l="l" r="r" t="t"/>
              <a:pathLst>
                <a:path extrusionOk="0" h="6025" w="6025">
                  <a:moveTo>
                    <a:pt x="2810" y="0"/>
                  </a:moveTo>
                  <a:cubicBezTo>
                    <a:pt x="2608" y="0"/>
                    <a:pt x="2429" y="155"/>
                    <a:pt x="2382" y="357"/>
                  </a:cubicBezTo>
                  <a:lnTo>
                    <a:pt x="2274" y="893"/>
                  </a:lnTo>
                  <a:cubicBezTo>
                    <a:pt x="2191" y="929"/>
                    <a:pt x="2084" y="965"/>
                    <a:pt x="1989" y="1012"/>
                  </a:cubicBezTo>
                  <a:lnTo>
                    <a:pt x="1548" y="715"/>
                  </a:lnTo>
                  <a:cubicBezTo>
                    <a:pt x="1475" y="666"/>
                    <a:pt x="1393" y="643"/>
                    <a:pt x="1313" y="643"/>
                  </a:cubicBezTo>
                  <a:cubicBezTo>
                    <a:pt x="1198" y="643"/>
                    <a:pt x="1085" y="690"/>
                    <a:pt x="1000" y="774"/>
                  </a:cubicBezTo>
                  <a:lnTo>
                    <a:pt x="738" y="1024"/>
                  </a:lnTo>
                  <a:cubicBezTo>
                    <a:pt x="596" y="1179"/>
                    <a:pt x="572" y="1417"/>
                    <a:pt x="679" y="1584"/>
                  </a:cubicBezTo>
                  <a:lnTo>
                    <a:pt x="977" y="2024"/>
                  </a:lnTo>
                  <a:cubicBezTo>
                    <a:pt x="917" y="2143"/>
                    <a:pt x="858" y="2274"/>
                    <a:pt x="834" y="2417"/>
                  </a:cubicBezTo>
                  <a:cubicBezTo>
                    <a:pt x="798" y="2512"/>
                    <a:pt x="858" y="2608"/>
                    <a:pt x="965" y="2631"/>
                  </a:cubicBezTo>
                  <a:cubicBezTo>
                    <a:pt x="986" y="2639"/>
                    <a:pt x="1006" y="2642"/>
                    <a:pt x="1025" y="2642"/>
                  </a:cubicBezTo>
                  <a:cubicBezTo>
                    <a:pt x="1103" y="2642"/>
                    <a:pt x="1162" y="2587"/>
                    <a:pt x="1191" y="2501"/>
                  </a:cubicBezTo>
                  <a:cubicBezTo>
                    <a:pt x="1227" y="2358"/>
                    <a:pt x="1298" y="2215"/>
                    <a:pt x="1346" y="2096"/>
                  </a:cubicBezTo>
                  <a:cubicBezTo>
                    <a:pt x="1381" y="2036"/>
                    <a:pt x="1381" y="1965"/>
                    <a:pt x="1346" y="1905"/>
                  </a:cubicBezTo>
                  <a:lnTo>
                    <a:pt x="1000" y="1369"/>
                  </a:lnTo>
                  <a:cubicBezTo>
                    <a:pt x="977" y="1346"/>
                    <a:pt x="977" y="1310"/>
                    <a:pt x="1012" y="1286"/>
                  </a:cubicBezTo>
                  <a:lnTo>
                    <a:pt x="1262" y="1024"/>
                  </a:lnTo>
                  <a:cubicBezTo>
                    <a:pt x="1283" y="1010"/>
                    <a:pt x="1300" y="1004"/>
                    <a:pt x="1318" y="1004"/>
                  </a:cubicBezTo>
                  <a:cubicBezTo>
                    <a:pt x="1330" y="1004"/>
                    <a:pt x="1343" y="1007"/>
                    <a:pt x="1358" y="1012"/>
                  </a:cubicBezTo>
                  <a:lnTo>
                    <a:pt x="1893" y="1369"/>
                  </a:lnTo>
                  <a:cubicBezTo>
                    <a:pt x="1923" y="1393"/>
                    <a:pt x="1956" y="1405"/>
                    <a:pt x="1989" y="1405"/>
                  </a:cubicBezTo>
                  <a:cubicBezTo>
                    <a:pt x="2021" y="1405"/>
                    <a:pt x="2054" y="1393"/>
                    <a:pt x="2084" y="1369"/>
                  </a:cubicBezTo>
                  <a:cubicBezTo>
                    <a:pt x="2215" y="1298"/>
                    <a:pt x="2346" y="1238"/>
                    <a:pt x="2489" y="1203"/>
                  </a:cubicBezTo>
                  <a:cubicBezTo>
                    <a:pt x="2548" y="1191"/>
                    <a:pt x="2608" y="1131"/>
                    <a:pt x="2620" y="1072"/>
                  </a:cubicBezTo>
                  <a:lnTo>
                    <a:pt x="2751" y="429"/>
                  </a:lnTo>
                  <a:cubicBezTo>
                    <a:pt x="2751" y="405"/>
                    <a:pt x="2786" y="369"/>
                    <a:pt x="2822" y="369"/>
                  </a:cubicBezTo>
                  <a:lnTo>
                    <a:pt x="3167" y="369"/>
                  </a:lnTo>
                  <a:cubicBezTo>
                    <a:pt x="3203" y="369"/>
                    <a:pt x="3227" y="405"/>
                    <a:pt x="3239" y="429"/>
                  </a:cubicBezTo>
                  <a:lnTo>
                    <a:pt x="3382" y="1072"/>
                  </a:lnTo>
                  <a:cubicBezTo>
                    <a:pt x="3394" y="1143"/>
                    <a:pt x="3429" y="1191"/>
                    <a:pt x="3513" y="1203"/>
                  </a:cubicBezTo>
                  <a:cubicBezTo>
                    <a:pt x="3656" y="1250"/>
                    <a:pt x="3786" y="1310"/>
                    <a:pt x="3917" y="1369"/>
                  </a:cubicBezTo>
                  <a:cubicBezTo>
                    <a:pt x="3947" y="1387"/>
                    <a:pt x="3980" y="1396"/>
                    <a:pt x="4013" y="1396"/>
                  </a:cubicBezTo>
                  <a:cubicBezTo>
                    <a:pt x="4045" y="1396"/>
                    <a:pt x="4078" y="1387"/>
                    <a:pt x="4108" y="1369"/>
                  </a:cubicBezTo>
                  <a:lnTo>
                    <a:pt x="4644" y="1012"/>
                  </a:lnTo>
                  <a:cubicBezTo>
                    <a:pt x="4654" y="1007"/>
                    <a:pt x="4665" y="1004"/>
                    <a:pt x="4678" y="1004"/>
                  </a:cubicBezTo>
                  <a:cubicBezTo>
                    <a:pt x="4695" y="1004"/>
                    <a:pt x="4713" y="1010"/>
                    <a:pt x="4727" y="1024"/>
                  </a:cubicBezTo>
                  <a:lnTo>
                    <a:pt x="4989" y="1286"/>
                  </a:lnTo>
                  <a:cubicBezTo>
                    <a:pt x="5013" y="1310"/>
                    <a:pt x="5013" y="1346"/>
                    <a:pt x="5001" y="1369"/>
                  </a:cubicBezTo>
                  <a:lnTo>
                    <a:pt x="4644" y="1905"/>
                  </a:lnTo>
                  <a:cubicBezTo>
                    <a:pt x="4596" y="1965"/>
                    <a:pt x="4596" y="2036"/>
                    <a:pt x="4644" y="2096"/>
                  </a:cubicBezTo>
                  <a:cubicBezTo>
                    <a:pt x="4715" y="2239"/>
                    <a:pt x="4775" y="2370"/>
                    <a:pt x="4810" y="2501"/>
                  </a:cubicBezTo>
                  <a:cubicBezTo>
                    <a:pt x="4822" y="2560"/>
                    <a:pt x="4882" y="2620"/>
                    <a:pt x="4941" y="2631"/>
                  </a:cubicBezTo>
                  <a:lnTo>
                    <a:pt x="5584" y="2774"/>
                  </a:lnTo>
                  <a:cubicBezTo>
                    <a:pt x="5608" y="2774"/>
                    <a:pt x="5644" y="2798"/>
                    <a:pt x="5644" y="2846"/>
                  </a:cubicBezTo>
                  <a:lnTo>
                    <a:pt x="5644" y="3191"/>
                  </a:lnTo>
                  <a:cubicBezTo>
                    <a:pt x="5644" y="3215"/>
                    <a:pt x="5608" y="3251"/>
                    <a:pt x="5584" y="3263"/>
                  </a:cubicBezTo>
                  <a:lnTo>
                    <a:pt x="4941" y="3393"/>
                  </a:lnTo>
                  <a:cubicBezTo>
                    <a:pt x="4870" y="3405"/>
                    <a:pt x="4822" y="3453"/>
                    <a:pt x="4810" y="3524"/>
                  </a:cubicBezTo>
                  <a:cubicBezTo>
                    <a:pt x="4763" y="3679"/>
                    <a:pt x="4703" y="3810"/>
                    <a:pt x="4644" y="3929"/>
                  </a:cubicBezTo>
                  <a:cubicBezTo>
                    <a:pt x="4608" y="3989"/>
                    <a:pt x="4608" y="4060"/>
                    <a:pt x="4644" y="4120"/>
                  </a:cubicBezTo>
                  <a:lnTo>
                    <a:pt x="5001" y="4656"/>
                  </a:lnTo>
                  <a:cubicBezTo>
                    <a:pt x="5013" y="4691"/>
                    <a:pt x="5013" y="4715"/>
                    <a:pt x="4989" y="4751"/>
                  </a:cubicBezTo>
                  <a:lnTo>
                    <a:pt x="4727" y="5001"/>
                  </a:lnTo>
                  <a:cubicBezTo>
                    <a:pt x="4714" y="5020"/>
                    <a:pt x="4697" y="5029"/>
                    <a:pt x="4681" y="5029"/>
                  </a:cubicBezTo>
                  <a:cubicBezTo>
                    <a:pt x="4668" y="5029"/>
                    <a:pt x="4654" y="5023"/>
                    <a:pt x="4644" y="5013"/>
                  </a:cubicBezTo>
                  <a:lnTo>
                    <a:pt x="4108" y="4656"/>
                  </a:lnTo>
                  <a:cubicBezTo>
                    <a:pt x="4078" y="4638"/>
                    <a:pt x="4045" y="4629"/>
                    <a:pt x="4013" y="4629"/>
                  </a:cubicBezTo>
                  <a:cubicBezTo>
                    <a:pt x="3980" y="4629"/>
                    <a:pt x="3947" y="4638"/>
                    <a:pt x="3917" y="4656"/>
                  </a:cubicBezTo>
                  <a:cubicBezTo>
                    <a:pt x="3775" y="4739"/>
                    <a:pt x="3644" y="4798"/>
                    <a:pt x="3513" y="4822"/>
                  </a:cubicBezTo>
                  <a:cubicBezTo>
                    <a:pt x="3453" y="4834"/>
                    <a:pt x="3394" y="4894"/>
                    <a:pt x="3382" y="4953"/>
                  </a:cubicBezTo>
                  <a:lnTo>
                    <a:pt x="3239" y="5596"/>
                  </a:lnTo>
                  <a:cubicBezTo>
                    <a:pt x="3239" y="5632"/>
                    <a:pt x="3215" y="5656"/>
                    <a:pt x="3167" y="5656"/>
                  </a:cubicBezTo>
                  <a:lnTo>
                    <a:pt x="2822" y="5656"/>
                  </a:lnTo>
                  <a:cubicBezTo>
                    <a:pt x="2798" y="5656"/>
                    <a:pt x="2763" y="5632"/>
                    <a:pt x="2751" y="5596"/>
                  </a:cubicBezTo>
                  <a:lnTo>
                    <a:pt x="2620" y="4953"/>
                  </a:lnTo>
                  <a:cubicBezTo>
                    <a:pt x="2608" y="4882"/>
                    <a:pt x="2560" y="4834"/>
                    <a:pt x="2489" y="4822"/>
                  </a:cubicBezTo>
                  <a:cubicBezTo>
                    <a:pt x="2334" y="4775"/>
                    <a:pt x="2203" y="4715"/>
                    <a:pt x="2084" y="4656"/>
                  </a:cubicBezTo>
                  <a:cubicBezTo>
                    <a:pt x="2054" y="4644"/>
                    <a:pt x="2021" y="4638"/>
                    <a:pt x="1989" y="4638"/>
                  </a:cubicBezTo>
                  <a:cubicBezTo>
                    <a:pt x="1956" y="4638"/>
                    <a:pt x="1923" y="4644"/>
                    <a:pt x="1893" y="4656"/>
                  </a:cubicBezTo>
                  <a:lnTo>
                    <a:pt x="1358" y="5013"/>
                  </a:lnTo>
                  <a:cubicBezTo>
                    <a:pt x="1342" y="5023"/>
                    <a:pt x="1328" y="5029"/>
                    <a:pt x="1314" y="5029"/>
                  </a:cubicBezTo>
                  <a:cubicBezTo>
                    <a:pt x="1298" y="5029"/>
                    <a:pt x="1282" y="5020"/>
                    <a:pt x="1262" y="5001"/>
                  </a:cubicBezTo>
                  <a:lnTo>
                    <a:pt x="1012" y="4751"/>
                  </a:lnTo>
                  <a:cubicBezTo>
                    <a:pt x="977" y="4715"/>
                    <a:pt x="977" y="4691"/>
                    <a:pt x="1000" y="4656"/>
                  </a:cubicBezTo>
                  <a:lnTo>
                    <a:pt x="1346" y="4120"/>
                  </a:lnTo>
                  <a:cubicBezTo>
                    <a:pt x="1393" y="4060"/>
                    <a:pt x="1393" y="3989"/>
                    <a:pt x="1346" y="3929"/>
                  </a:cubicBezTo>
                  <a:cubicBezTo>
                    <a:pt x="1274" y="3798"/>
                    <a:pt x="1215" y="3667"/>
                    <a:pt x="1191" y="3524"/>
                  </a:cubicBezTo>
                  <a:cubicBezTo>
                    <a:pt x="1167" y="3465"/>
                    <a:pt x="1108" y="3405"/>
                    <a:pt x="1048" y="3393"/>
                  </a:cubicBezTo>
                  <a:lnTo>
                    <a:pt x="417" y="3263"/>
                  </a:lnTo>
                  <a:cubicBezTo>
                    <a:pt x="381" y="3263"/>
                    <a:pt x="357" y="3227"/>
                    <a:pt x="357" y="3191"/>
                  </a:cubicBezTo>
                  <a:lnTo>
                    <a:pt x="357" y="2846"/>
                  </a:lnTo>
                  <a:cubicBezTo>
                    <a:pt x="357" y="2810"/>
                    <a:pt x="381" y="2786"/>
                    <a:pt x="417" y="2774"/>
                  </a:cubicBezTo>
                  <a:lnTo>
                    <a:pt x="453" y="2751"/>
                  </a:lnTo>
                  <a:cubicBezTo>
                    <a:pt x="560" y="2739"/>
                    <a:pt x="619" y="2631"/>
                    <a:pt x="608" y="2548"/>
                  </a:cubicBezTo>
                  <a:cubicBezTo>
                    <a:pt x="597" y="2450"/>
                    <a:pt x="506" y="2392"/>
                    <a:pt x="427" y="2392"/>
                  </a:cubicBezTo>
                  <a:cubicBezTo>
                    <a:pt x="419" y="2392"/>
                    <a:pt x="412" y="2392"/>
                    <a:pt x="405" y="2393"/>
                  </a:cubicBezTo>
                  <a:lnTo>
                    <a:pt x="357" y="2417"/>
                  </a:lnTo>
                  <a:cubicBezTo>
                    <a:pt x="143" y="2453"/>
                    <a:pt x="0" y="2631"/>
                    <a:pt x="0" y="2846"/>
                  </a:cubicBezTo>
                  <a:lnTo>
                    <a:pt x="0" y="3191"/>
                  </a:lnTo>
                  <a:cubicBezTo>
                    <a:pt x="0" y="3393"/>
                    <a:pt x="143" y="3572"/>
                    <a:pt x="357" y="3620"/>
                  </a:cubicBezTo>
                  <a:lnTo>
                    <a:pt x="893" y="3727"/>
                  </a:lnTo>
                  <a:cubicBezTo>
                    <a:pt x="917" y="3810"/>
                    <a:pt x="965" y="3917"/>
                    <a:pt x="1012" y="4001"/>
                  </a:cubicBezTo>
                  <a:lnTo>
                    <a:pt x="715" y="4453"/>
                  </a:lnTo>
                  <a:cubicBezTo>
                    <a:pt x="596" y="4632"/>
                    <a:pt x="619" y="4858"/>
                    <a:pt x="774" y="5001"/>
                  </a:cubicBezTo>
                  <a:lnTo>
                    <a:pt x="1024" y="5251"/>
                  </a:lnTo>
                  <a:cubicBezTo>
                    <a:pt x="1112" y="5339"/>
                    <a:pt x="1227" y="5381"/>
                    <a:pt x="1338" y="5381"/>
                  </a:cubicBezTo>
                  <a:cubicBezTo>
                    <a:pt x="1423" y="5381"/>
                    <a:pt x="1505" y="5357"/>
                    <a:pt x="1572" y="5310"/>
                  </a:cubicBezTo>
                  <a:lnTo>
                    <a:pt x="2024" y="5013"/>
                  </a:lnTo>
                  <a:cubicBezTo>
                    <a:pt x="2108" y="5060"/>
                    <a:pt x="2203" y="5108"/>
                    <a:pt x="2310" y="5132"/>
                  </a:cubicBezTo>
                  <a:lnTo>
                    <a:pt x="2405" y="5668"/>
                  </a:lnTo>
                  <a:cubicBezTo>
                    <a:pt x="2453" y="5882"/>
                    <a:pt x="2632" y="6025"/>
                    <a:pt x="2846" y="6025"/>
                  </a:cubicBezTo>
                  <a:lnTo>
                    <a:pt x="3179" y="6025"/>
                  </a:lnTo>
                  <a:cubicBezTo>
                    <a:pt x="3394" y="6025"/>
                    <a:pt x="3572" y="5882"/>
                    <a:pt x="3620" y="5668"/>
                  </a:cubicBezTo>
                  <a:lnTo>
                    <a:pt x="3715" y="5132"/>
                  </a:lnTo>
                  <a:cubicBezTo>
                    <a:pt x="3810" y="5108"/>
                    <a:pt x="3917" y="5060"/>
                    <a:pt x="4001" y="5013"/>
                  </a:cubicBezTo>
                  <a:lnTo>
                    <a:pt x="4453" y="5310"/>
                  </a:lnTo>
                  <a:cubicBezTo>
                    <a:pt x="4529" y="5361"/>
                    <a:pt x="4611" y="5386"/>
                    <a:pt x="4692" y="5386"/>
                  </a:cubicBezTo>
                  <a:cubicBezTo>
                    <a:pt x="4803" y="5386"/>
                    <a:pt x="4912" y="5340"/>
                    <a:pt x="5001" y="5251"/>
                  </a:cubicBezTo>
                  <a:lnTo>
                    <a:pt x="5251" y="5001"/>
                  </a:lnTo>
                  <a:cubicBezTo>
                    <a:pt x="5406" y="4858"/>
                    <a:pt x="5418" y="4620"/>
                    <a:pt x="5310" y="4453"/>
                  </a:cubicBezTo>
                  <a:lnTo>
                    <a:pt x="5013" y="4001"/>
                  </a:lnTo>
                  <a:cubicBezTo>
                    <a:pt x="5060" y="3917"/>
                    <a:pt x="5108" y="3822"/>
                    <a:pt x="5132" y="3727"/>
                  </a:cubicBezTo>
                  <a:lnTo>
                    <a:pt x="5668" y="3620"/>
                  </a:lnTo>
                  <a:cubicBezTo>
                    <a:pt x="5882" y="3572"/>
                    <a:pt x="6025" y="3393"/>
                    <a:pt x="6025" y="3191"/>
                  </a:cubicBezTo>
                  <a:lnTo>
                    <a:pt x="6025" y="2846"/>
                  </a:lnTo>
                  <a:cubicBezTo>
                    <a:pt x="6001" y="2631"/>
                    <a:pt x="5846" y="2453"/>
                    <a:pt x="5644" y="2417"/>
                  </a:cubicBezTo>
                  <a:lnTo>
                    <a:pt x="5108" y="2310"/>
                  </a:lnTo>
                  <a:cubicBezTo>
                    <a:pt x="5072" y="2215"/>
                    <a:pt x="5025" y="2120"/>
                    <a:pt x="4989" y="2024"/>
                  </a:cubicBezTo>
                  <a:lnTo>
                    <a:pt x="5287" y="1584"/>
                  </a:lnTo>
                  <a:cubicBezTo>
                    <a:pt x="5406" y="1405"/>
                    <a:pt x="5370" y="1179"/>
                    <a:pt x="5227" y="1024"/>
                  </a:cubicBezTo>
                  <a:lnTo>
                    <a:pt x="4965" y="774"/>
                  </a:lnTo>
                  <a:cubicBezTo>
                    <a:pt x="4882" y="691"/>
                    <a:pt x="4766" y="648"/>
                    <a:pt x="4651" y="648"/>
                  </a:cubicBezTo>
                  <a:cubicBezTo>
                    <a:pt x="4569" y="648"/>
                    <a:pt x="4487" y="670"/>
                    <a:pt x="4418" y="715"/>
                  </a:cubicBezTo>
                  <a:lnTo>
                    <a:pt x="3977" y="1012"/>
                  </a:lnTo>
                  <a:cubicBezTo>
                    <a:pt x="3882" y="965"/>
                    <a:pt x="3786" y="929"/>
                    <a:pt x="3691" y="893"/>
                  </a:cubicBezTo>
                  <a:lnTo>
                    <a:pt x="3584" y="357"/>
                  </a:lnTo>
                  <a:cubicBezTo>
                    <a:pt x="3536" y="155"/>
                    <a:pt x="3358" y="0"/>
                    <a:pt x="3155" y="0"/>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49"/>
            <p:cNvSpPr/>
            <p:nvPr/>
          </p:nvSpPr>
          <p:spPr>
            <a:xfrm>
              <a:off x="2738867" y="2986895"/>
              <a:ext cx="65066" cy="65066"/>
            </a:xfrm>
            <a:custGeom>
              <a:rect b="b" l="l" r="r" t="t"/>
              <a:pathLst>
                <a:path extrusionOk="0" h="2049" w="2049">
                  <a:moveTo>
                    <a:pt x="1025" y="0"/>
                  </a:moveTo>
                  <a:cubicBezTo>
                    <a:pt x="453" y="0"/>
                    <a:pt x="1" y="453"/>
                    <a:pt x="1" y="1024"/>
                  </a:cubicBezTo>
                  <a:cubicBezTo>
                    <a:pt x="1" y="1584"/>
                    <a:pt x="453" y="2048"/>
                    <a:pt x="1025" y="2048"/>
                  </a:cubicBezTo>
                  <a:cubicBezTo>
                    <a:pt x="1251" y="2048"/>
                    <a:pt x="1465" y="1977"/>
                    <a:pt x="1644" y="1846"/>
                  </a:cubicBezTo>
                  <a:cubicBezTo>
                    <a:pt x="1727" y="1786"/>
                    <a:pt x="1739" y="1667"/>
                    <a:pt x="1680" y="1584"/>
                  </a:cubicBezTo>
                  <a:cubicBezTo>
                    <a:pt x="1646" y="1543"/>
                    <a:pt x="1593" y="1522"/>
                    <a:pt x="1540" y="1522"/>
                  </a:cubicBezTo>
                  <a:cubicBezTo>
                    <a:pt x="1500" y="1522"/>
                    <a:pt x="1461" y="1534"/>
                    <a:pt x="1430" y="1560"/>
                  </a:cubicBezTo>
                  <a:cubicBezTo>
                    <a:pt x="1311" y="1644"/>
                    <a:pt x="1168" y="1691"/>
                    <a:pt x="1025" y="1691"/>
                  </a:cubicBezTo>
                  <a:cubicBezTo>
                    <a:pt x="668" y="1691"/>
                    <a:pt x="370" y="1393"/>
                    <a:pt x="370" y="1036"/>
                  </a:cubicBezTo>
                  <a:cubicBezTo>
                    <a:pt x="382" y="655"/>
                    <a:pt x="680" y="370"/>
                    <a:pt x="1037" y="370"/>
                  </a:cubicBezTo>
                  <a:cubicBezTo>
                    <a:pt x="1394" y="370"/>
                    <a:pt x="1692" y="667"/>
                    <a:pt x="1692" y="1024"/>
                  </a:cubicBezTo>
                  <a:cubicBezTo>
                    <a:pt x="1692" y="1132"/>
                    <a:pt x="1775" y="1203"/>
                    <a:pt x="1870" y="1203"/>
                  </a:cubicBezTo>
                  <a:cubicBezTo>
                    <a:pt x="1965" y="1203"/>
                    <a:pt x="2049" y="1108"/>
                    <a:pt x="2049" y="1024"/>
                  </a:cubicBezTo>
                  <a:cubicBezTo>
                    <a:pt x="2049" y="453"/>
                    <a:pt x="1584" y="0"/>
                    <a:pt x="1025" y="0"/>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49"/>
            <p:cNvSpPr/>
            <p:nvPr/>
          </p:nvSpPr>
          <p:spPr>
            <a:xfrm>
              <a:off x="2604670" y="2851904"/>
              <a:ext cx="70718" cy="71131"/>
            </a:xfrm>
            <a:custGeom>
              <a:rect b="b" l="l" r="r" t="t"/>
              <a:pathLst>
                <a:path extrusionOk="0" h="2240" w="2227">
                  <a:moveTo>
                    <a:pt x="1107" y="382"/>
                  </a:moveTo>
                  <a:cubicBezTo>
                    <a:pt x="1512" y="382"/>
                    <a:pt x="1858" y="715"/>
                    <a:pt x="1858" y="1120"/>
                  </a:cubicBezTo>
                  <a:cubicBezTo>
                    <a:pt x="1858" y="1525"/>
                    <a:pt x="1512" y="1870"/>
                    <a:pt x="1107" y="1870"/>
                  </a:cubicBezTo>
                  <a:cubicBezTo>
                    <a:pt x="691" y="1870"/>
                    <a:pt x="369" y="1525"/>
                    <a:pt x="369" y="1120"/>
                  </a:cubicBezTo>
                  <a:cubicBezTo>
                    <a:pt x="369" y="703"/>
                    <a:pt x="703" y="382"/>
                    <a:pt x="1107" y="382"/>
                  </a:cubicBezTo>
                  <a:close/>
                  <a:moveTo>
                    <a:pt x="1107" y="1"/>
                  </a:moveTo>
                  <a:cubicBezTo>
                    <a:pt x="500" y="1"/>
                    <a:pt x="0" y="513"/>
                    <a:pt x="0" y="1120"/>
                  </a:cubicBezTo>
                  <a:cubicBezTo>
                    <a:pt x="0" y="1727"/>
                    <a:pt x="500" y="2239"/>
                    <a:pt x="1107" y="2239"/>
                  </a:cubicBezTo>
                  <a:cubicBezTo>
                    <a:pt x="1727" y="2239"/>
                    <a:pt x="2227" y="1727"/>
                    <a:pt x="2227" y="1120"/>
                  </a:cubicBezTo>
                  <a:cubicBezTo>
                    <a:pt x="2227" y="513"/>
                    <a:pt x="1727" y="1"/>
                    <a:pt x="1107" y="1"/>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9" name="Google Shape;1129;p49"/>
          <p:cNvGrpSpPr/>
          <p:nvPr/>
        </p:nvGrpSpPr>
        <p:grpSpPr>
          <a:xfrm rot="-1336301">
            <a:off x="4064548" y="647702"/>
            <a:ext cx="358070" cy="317996"/>
            <a:chOff x="3584280" y="3699191"/>
            <a:chExt cx="358069" cy="317995"/>
          </a:xfrm>
        </p:grpSpPr>
        <p:sp>
          <p:nvSpPr>
            <p:cNvPr id="1130" name="Google Shape;1130;p49"/>
            <p:cNvSpPr/>
            <p:nvPr/>
          </p:nvSpPr>
          <p:spPr>
            <a:xfrm>
              <a:off x="3584280" y="3699191"/>
              <a:ext cx="358069" cy="317995"/>
            </a:xfrm>
            <a:custGeom>
              <a:rect b="b" l="l" r="r" t="t"/>
              <a:pathLst>
                <a:path extrusionOk="0" h="10014" w="11276">
                  <a:moveTo>
                    <a:pt x="5644" y="1"/>
                  </a:moveTo>
                  <a:cubicBezTo>
                    <a:pt x="5203" y="1"/>
                    <a:pt x="4810" y="227"/>
                    <a:pt x="4596" y="620"/>
                  </a:cubicBezTo>
                  <a:lnTo>
                    <a:pt x="822" y="7168"/>
                  </a:lnTo>
                  <a:cubicBezTo>
                    <a:pt x="774" y="7240"/>
                    <a:pt x="798" y="7347"/>
                    <a:pt x="881" y="7395"/>
                  </a:cubicBezTo>
                  <a:cubicBezTo>
                    <a:pt x="903" y="7406"/>
                    <a:pt x="929" y="7411"/>
                    <a:pt x="955" y="7411"/>
                  </a:cubicBezTo>
                  <a:cubicBezTo>
                    <a:pt x="1012" y="7411"/>
                    <a:pt x="1071" y="7384"/>
                    <a:pt x="1096" y="7335"/>
                  </a:cubicBezTo>
                  <a:lnTo>
                    <a:pt x="4882" y="787"/>
                  </a:lnTo>
                  <a:cubicBezTo>
                    <a:pt x="5049" y="513"/>
                    <a:pt x="5322" y="346"/>
                    <a:pt x="5644" y="346"/>
                  </a:cubicBezTo>
                  <a:cubicBezTo>
                    <a:pt x="5953" y="346"/>
                    <a:pt x="6239" y="513"/>
                    <a:pt x="6394" y="787"/>
                  </a:cubicBezTo>
                  <a:lnTo>
                    <a:pt x="10775" y="8359"/>
                  </a:lnTo>
                  <a:cubicBezTo>
                    <a:pt x="10942" y="8621"/>
                    <a:pt x="10942" y="8954"/>
                    <a:pt x="10775" y="9240"/>
                  </a:cubicBezTo>
                  <a:cubicBezTo>
                    <a:pt x="10609" y="9502"/>
                    <a:pt x="10323" y="9669"/>
                    <a:pt x="10013" y="9669"/>
                  </a:cubicBezTo>
                  <a:lnTo>
                    <a:pt x="1262" y="9669"/>
                  </a:lnTo>
                  <a:cubicBezTo>
                    <a:pt x="953" y="9669"/>
                    <a:pt x="667" y="9502"/>
                    <a:pt x="500" y="9240"/>
                  </a:cubicBezTo>
                  <a:cubicBezTo>
                    <a:pt x="346" y="8966"/>
                    <a:pt x="346" y="8645"/>
                    <a:pt x="500" y="8359"/>
                  </a:cubicBezTo>
                  <a:lnTo>
                    <a:pt x="774" y="7895"/>
                  </a:lnTo>
                  <a:cubicBezTo>
                    <a:pt x="822" y="7823"/>
                    <a:pt x="786" y="7716"/>
                    <a:pt x="715" y="7668"/>
                  </a:cubicBezTo>
                  <a:cubicBezTo>
                    <a:pt x="693" y="7657"/>
                    <a:pt x="667" y="7652"/>
                    <a:pt x="641" y="7652"/>
                  </a:cubicBezTo>
                  <a:cubicBezTo>
                    <a:pt x="583" y="7652"/>
                    <a:pt x="521" y="7679"/>
                    <a:pt x="488" y="7728"/>
                  </a:cubicBezTo>
                  <a:lnTo>
                    <a:pt x="227" y="8192"/>
                  </a:lnTo>
                  <a:cubicBezTo>
                    <a:pt x="0" y="8561"/>
                    <a:pt x="0" y="9026"/>
                    <a:pt x="227" y="9395"/>
                  </a:cubicBezTo>
                  <a:cubicBezTo>
                    <a:pt x="441" y="9776"/>
                    <a:pt x="834" y="10014"/>
                    <a:pt x="1262" y="10014"/>
                  </a:cubicBezTo>
                  <a:lnTo>
                    <a:pt x="10013" y="10014"/>
                  </a:lnTo>
                  <a:cubicBezTo>
                    <a:pt x="10442" y="10014"/>
                    <a:pt x="10847" y="9788"/>
                    <a:pt x="11061" y="9395"/>
                  </a:cubicBezTo>
                  <a:cubicBezTo>
                    <a:pt x="11276" y="9026"/>
                    <a:pt x="11276" y="8585"/>
                    <a:pt x="11061" y="8192"/>
                  </a:cubicBezTo>
                  <a:lnTo>
                    <a:pt x="6680" y="620"/>
                  </a:lnTo>
                  <a:cubicBezTo>
                    <a:pt x="6453" y="251"/>
                    <a:pt x="6072" y="1"/>
                    <a:pt x="5644" y="1"/>
                  </a:cubicBezTo>
                  <a:close/>
                </a:path>
              </a:pathLst>
            </a:custGeom>
            <a:solidFill>
              <a:srgbClr val="657E93">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49"/>
            <p:cNvSpPr/>
            <p:nvPr/>
          </p:nvSpPr>
          <p:spPr>
            <a:xfrm>
              <a:off x="3613400" y="3727167"/>
              <a:ext cx="299831" cy="261661"/>
            </a:xfrm>
            <a:custGeom>
              <a:rect b="b" l="l" r="r" t="t"/>
              <a:pathLst>
                <a:path extrusionOk="0" h="8240" w="9442">
                  <a:moveTo>
                    <a:pt x="4727" y="358"/>
                  </a:moveTo>
                  <a:lnTo>
                    <a:pt x="9085" y="7907"/>
                  </a:lnTo>
                  <a:lnTo>
                    <a:pt x="381" y="7907"/>
                  </a:lnTo>
                  <a:lnTo>
                    <a:pt x="4727" y="358"/>
                  </a:lnTo>
                  <a:close/>
                  <a:moveTo>
                    <a:pt x="4727" y="1"/>
                  </a:moveTo>
                  <a:cubicBezTo>
                    <a:pt x="4608" y="1"/>
                    <a:pt x="4501" y="60"/>
                    <a:pt x="4441" y="168"/>
                  </a:cubicBezTo>
                  <a:lnTo>
                    <a:pt x="60" y="7740"/>
                  </a:lnTo>
                  <a:cubicBezTo>
                    <a:pt x="0" y="7847"/>
                    <a:pt x="0" y="7966"/>
                    <a:pt x="60" y="8073"/>
                  </a:cubicBezTo>
                  <a:cubicBezTo>
                    <a:pt x="119" y="8192"/>
                    <a:pt x="226" y="8240"/>
                    <a:pt x="345" y="8240"/>
                  </a:cubicBezTo>
                  <a:lnTo>
                    <a:pt x="9096" y="8240"/>
                  </a:lnTo>
                  <a:cubicBezTo>
                    <a:pt x="9216" y="8240"/>
                    <a:pt x="9323" y="8180"/>
                    <a:pt x="9382" y="8073"/>
                  </a:cubicBezTo>
                  <a:cubicBezTo>
                    <a:pt x="9442" y="7966"/>
                    <a:pt x="9442" y="7847"/>
                    <a:pt x="9382" y="7740"/>
                  </a:cubicBezTo>
                  <a:lnTo>
                    <a:pt x="5001" y="168"/>
                  </a:lnTo>
                  <a:cubicBezTo>
                    <a:pt x="4941" y="60"/>
                    <a:pt x="4846" y="1"/>
                    <a:pt x="4727" y="1"/>
                  </a:cubicBezTo>
                  <a:close/>
                </a:path>
              </a:pathLst>
            </a:custGeom>
            <a:solidFill>
              <a:srgbClr val="657E93">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49"/>
            <p:cNvSpPr/>
            <p:nvPr/>
          </p:nvSpPr>
          <p:spPr>
            <a:xfrm>
              <a:off x="3735879" y="3910171"/>
              <a:ext cx="54873" cy="54841"/>
            </a:xfrm>
            <a:custGeom>
              <a:rect b="b" l="l" r="r" t="t"/>
              <a:pathLst>
                <a:path extrusionOk="0" h="1727" w="1728">
                  <a:moveTo>
                    <a:pt x="870" y="322"/>
                  </a:moveTo>
                  <a:cubicBezTo>
                    <a:pt x="1168" y="322"/>
                    <a:pt x="1406" y="572"/>
                    <a:pt x="1406" y="870"/>
                  </a:cubicBezTo>
                  <a:cubicBezTo>
                    <a:pt x="1406" y="1167"/>
                    <a:pt x="1168" y="1405"/>
                    <a:pt x="870" y="1405"/>
                  </a:cubicBezTo>
                  <a:cubicBezTo>
                    <a:pt x="572" y="1405"/>
                    <a:pt x="334" y="1167"/>
                    <a:pt x="334" y="870"/>
                  </a:cubicBezTo>
                  <a:cubicBezTo>
                    <a:pt x="334" y="572"/>
                    <a:pt x="572" y="322"/>
                    <a:pt x="870" y="322"/>
                  </a:cubicBezTo>
                  <a:close/>
                  <a:moveTo>
                    <a:pt x="870" y="0"/>
                  </a:moveTo>
                  <a:cubicBezTo>
                    <a:pt x="394" y="0"/>
                    <a:pt x="1" y="393"/>
                    <a:pt x="1" y="870"/>
                  </a:cubicBezTo>
                  <a:cubicBezTo>
                    <a:pt x="1" y="1346"/>
                    <a:pt x="394" y="1727"/>
                    <a:pt x="870" y="1727"/>
                  </a:cubicBezTo>
                  <a:cubicBezTo>
                    <a:pt x="1346" y="1727"/>
                    <a:pt x="1727" y="1334"/>
                    <a:pt x="1727" y="870"/>
                  </a:cubicBezTo>
                  <a:cubicBezTo>
                    <a:pt x="1727" y="393"/>
                    <a:pt x="1346" y="0"/>
                    <a:pt x="870" y="0"/>
                  </a:cubicBezTo>
                  <a:close/>
                </a:path>
              </a:pathLst>
            </a:custGeom>
            <a:solidFill>
              <a:srgbClr val="657E93">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49"/>
            <p:cNvSpPr/>
            <p:nvPr/>
          </p:nvSpPr>
          <p:spPr>
            <a:xfrm>
              <a:off x="3738896" y="3788422"/>
              <a:ext cx="49188" cy="114604"/>
            </a:xfrm>
            <a:custGeom>
              <a:rect b="b" l="l" r="r" t="t"/>
              <a:pathLst>
                <a:path extrusionOk="0" h="3609" w="1549">
                  <a:moveTo>
                    <a:pt x="572" y="1"/>
                  </a:moveTo>
                  <a:cubicBezTo>
                    <a:pt x="263" y="1"/>
                    <a:pt x="1" y="251"/>
                    <a:pt x="1" y="572"/>
                  </a:cubicBezTo>
                  <a:lnTo>
                    <a:pt x="1" y="3037"/>
                  </a:lnTo>
                  <a:cubicBezTo>
                    <a:pt x="1" y="3346"/>
                    <a:pt x="263" y="3608"/>
                    <a:pt x="572" y="3608"/>
                  </a:cubicBezTo>
                  <a:lnTo>
                    <a:pt x="965" y="3608"/>
                  </a:lnTo>
                  <a:cubicBezTo>
                    <a:pt x="1275" y="3608"/>
                    <a:pt x="1549" y="3358"/>
                    <a:pt x="1549" y="3037"/>
                  </a:cubicBezTo>
                  <a:lnTo>
                    <a:pt x="1549" y="1560"/>
                  </a:lnTo>
                  <a:cubicBezTo>
                    <a:pt x="1549" y="1465"/>
                    <a:pt x="1465" y="1394"/>
                    <a:pt x="1382" y="1394"/>
                  </a:cubicBezTo>
                  <a:cubicBezTo>
                    <a:pt x="1287" y="1394"/>
                    <a:pt x="1215" y="1465"/>
                    <a:pt x="1215" y="1560"/>
                  </a:cubicBezTo>
                  <a:lnTo>
                    <a:pt x="1215" y="3037"/>
                  </a:lnTo>
                  <a:cubicBezTo>
                    <a:pt x="1215" y="3168"/>
                    <a:pt x="1108" y="3275"/>
                    <a:pt x="977" y="3275"/>
                  </a:cubicBezTo>
                  <a:lnTo>
                    <a:pt x="584" y="3275"/>
                  </a:lnTo>
                  <a:cubicBezTo>
                    <a:pt x="453" y="3275"/>
                    <a:pt x="346" y="3168"/>
                    <a:pt x="346" y="3037"/>
                  </a:cubicBezTo>
                  <a:lnTo>
                    <a:pt x="346" y="572"/>
                  </a:lnTo>
                  <a:cubicBezTo>
                    <a:pt x="346" y="441"/>
                    <a:pt x="453" y="334"/>
                    <a:pt x="584" y="334"/>
                  </a:cubicBezTo>
                  <a:lnTo>
                    <a:pt x="977" y="334"/>
                  </a:lnTo>
                  <a:cubicBezTo>
                    <a:pt x="1108" y="334"/>
                    <a:pt x="1215" y="441"/>
                    <a:pt x="1215" y="572"/>
                  </a:cubicBezTo>
                  <a:lnTo>
                    <a:pt x="1215" y="906"/>
                  </a:lnTo>
                  <a:cubicBezTo>
                    <a:pt x="1215" y="989"/>
                    <a:pt x="1287" y="1072"/>
                    <a:pt x="1382" y="1072"/>
                  </a:cubicBezTo>
                  <a:cubicBezTo>
                    <a:pt x="1465" y="1072"/>
                    <a:pt x="1549" y="989"/>
                    <a:pt x="1549" y="906"/>
                  </a:cubicBezTo>
                  <a:lnTo>
                    <a:pt x="1549" y="572"/>
                  </a:lnTo>
                  <a:cubicBezTo>
                    <a:pt x="1549" y="263"/>
                    <a:pt x="1287" y="1"/>
                    <a:pt x="965" y="1"/>
                  </a:cubicBezTo>
                  <a:close/>
                </a:path>
              </a:pathLst>
            </a:custGeom>
            <a:solidFill>
              <a:srgbClr val="657E93">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34" name="Google Shape;1134;p49"/>
          <p:cNvSpPr/>
          <p:nvPr/>
        </p:nvSpPr>
        <p:spPr>
          <a:xfrm>
            <a:off x="6582270" y="3869429"/>
            <a:ext cx="216000" cy="216000"/>
          </a:xfrm>
          <a:prstGeom prst="ellipse">
            <a:avLst/>
          </a:prstGeom>
          <a:solidFill>
            <a:srgbClr val="16C60C"/>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49"/>
          <p:cNvSpPr/>
          <p:nvPr/>
        </p:nvSpPr>
        <p:spPr>
          <a:xfrm>
            <a:off x="6582270" y="3379625"/>
            <a:ext cx="216000" cy="216000"/>
          </a:xfrm>
          <a:prstGeom prst="ellipse">
            <a:avLst/>
          </a:prstGeom>
          <a:solidFill>
            <a:srgbClr val="16C60C"/>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49"/>
          <p:cNvSpPr/>
          <p:nvPr/>
        </p:nvSpPr>
        <p:spPr>
          <a:xfrm>
            <a:off x="6582270" y="2343256"/>
            <a:ext cx="216000" cy="216000"/>
          </a:xfrm>
          <a:prstGeom prst="ellipse">
            <a:avLst/>
          </a:prstGeom>
          <a:solidFill>
            <a:srgbClr val="FFFF00"/>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49"/>
          <p:cNvSpPr/>
          <p:nvPr/>
        </p:nvSpPr>
        <p:spPr>
          <a:xfrm>
            <a:off x="6582270" y="2889825"/>
            <a:ext cx="216000" cy="216000"/>
          </a:xfrm>
          <a:prstGeom prst="ellipse">
            <a:avLst/>
          </a:prstGeom>
          <a:solidFill>
            <a:srgbClr val="16C60C"/>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49"/>
          <p:cNvSpPr/>
          <p:nvPr/>
        </p:nvSpPr>
        <p:spPr>
          <a:xfrm>
            <a:off x="6582270" y="1423894"/>
            <a:ext cx="216000" cy="216000"/>
          </a:xfrm>
          <a:prstGeom prst="ellipse">
            <a:avLst/>
          </a:prstGeom>
          <a:solidFill>
            <a:srgbClr val="16C60C"/>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49"/>
          <p:cNvSpPr/>
          <p:nvPr/>
        </p:nvSpPr>
        <p:spPr>
          <a:xfrm>
            <a:off x="6582270" y="1883569"/>
            <a:ext cx="216000" cy="216000"/>
          </a:xfrm>
          <a:prstGeom prst="ellipse">
            <a:avLst/>
          </a:prstGeom>
          <a:solidFill>
            <a:srgbClr val="FFFF00"/>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49"/>
          <p:cNvSpPr/>
          <p:nvPr/>
        </p:nvSpPr>
        <p:spPr>
          <a:xfrm>
            <a:off x="6582270" y="4359229"/>
            <a:ext cx="216000" cy="216000"/>
          </a:xfrm>
          <a:prstGeom prst="ellipse">
            <a:avLst/>
          </a:prstGeom>
          <a:solidFill>
            <a:srgbClr val="FF0000"/>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41" name="Google Shape;1141;p49"/>
          <p:cNvPicPr preferRelativeResize="0"/>
          <p:nvPr/>
        </p:nvPicPr>
        <p:blipFill rotWithShape="1">
          <a:blip r:embed="rId3">
            <a:alphaModFix/>
          </a:blip>
          <a:srcRect b="5647" l="0" r="0" t="5273"/>
          <a:stretch/>
        </p:blipFill>
        <p:spPr>
          <a:xfrm>
            <a:off x="5332100" y="580789"/>
            <a:ext cx="497874" cy="440553"/>
          </a:xfrm>
          <a:prstGeom prst="rect">
            <a:avLst/>
          </a:prstGeom>
          <a:noFill/>
          <a:ln>
            <a:noFill/>
          </a:ln>
          <a:effectLst>
            <a:reflection blurRad="0" dir="5400000" dist="38100" endA="0" endPos="30000" fadeDir="5400012" kx="0" rotWithShape="0" algn="bl" stPos="0" sy="-100000" ky="0"/>
          </a:effectLst>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5" name="Shape 1145"/>
        <p:cNvGrpSpPr/>
        <p:nvPr/>
      </p:nvGrpSpPr>
      <p:grpSpPr>
        <a:xfrm>
          <a:off x="0" y="0"/>
          <a:ext cx="0" cy="0"/>
          <a:chOff x="0" y="0"/>
          <a:chExt cx="0" cy="0"/>
        </a:xfrm>
      </p:grpSpPr>
      <p:sp>
        <p:nvSpPr>
          <p:cNvPr id="1146" name="Google Shape;1146;p50"/>
          <p:cNvSpPr txBox="1"/>
          <p:nvPr>
            <p:ph idx="4294967295" type="title"/>
          </p:nvPr>
        </p:nvSpPr>
        <p:spPr>
          <a:xfrm>
            <a:off x="1113650" y="277275"/>
            <a:ext cx="5050500" cy="590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fr" sz="3000"/>
              <a:t>Activité</a:t>
            </a:r>
            <a:endParaRPr sz="3000"/>
          </a:p>
        </p:txBody>
      </p:sp>
      <p:pic>
        <p:nvPicPr>
          <p:cNvPr id="1147" name="Google Shape;1147;p50"/>
          <p:cNvPicPr preferRelativeResize="0"/>
          <p:nvPr/>
        </p:nvPicPr>
        <p:blipFill rotWithShape="1">
          <a:blip r:embed="rId3">
            <a:alphaModFix/>
          </a:blip>
          <a:srcRect b="0" l="0" r="0" t="14704"/>
          <a:stretch/>
        </p:blipFill>
        <p:spPr>
          <a:xfrm>
            <a:off x="5832050" y="1366250"/>
            <a:ext cx="2869125" cy="1552975"/>
          </a:xfrm>
          <a:prstGeom prst="rect">
            <a:avLst/>
          </a:prstGeom>
          <a:noFill/>
          <a:ln>
            <a:noFill/>
          </a:ln>
          <a:effectLst>
            <a:outerShdw blurRad="57150" rotWithShape="0" algn="bl" dir="5400000" dist="19050">
              <a:srgbClr val="000000">
                <a:alpha val="50000"/>
              </a:srgbClr>
            </a:outerShdw>
          </a:effectLst>
        </p:spPr>
      </p:pic>
      <p:sp>
        <p:nvSpPr>
          <p:cNvPr id="1148" name="Google Shape;1148;p50"/>
          <p:cNvSpPr txBox="1"/>
          <p:nvPr/>
        </p:nvSpPr>
        <p:spPr>
          <a:xfrm>
            <a:off x="1113650" y="754175"/>
            <a:ext cx="47184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a:solidFill>
                  <a:schemeClr val="dk1"/>
                </a:solidFill>
                <a:latin typeface="Ubuntu"/>
                <a:ea typeface="Ubuntu"/>
                <a:cs typeface="Ubuntu"/>
                <a:sym typeface="Ubuntu"/>
              </a:rPr>
              <a:t>Page pouvant contenir plusieurs élément:</a:t>
            </a:r>
            <a:endParaRPr>
              <a:solidFill>
                <a:schemeClr val="dk1"/>
              </a:solidFill>
              <a:latin typeface="Ubuntu"/>
              <a:ea typeface="Ubuntu"/>
              <a:cs typeface="Ubuntu"/>
              <a:sym typeface="Ubuntu"/>
            </a:endParaRPr>
          </a:p>
          <a:p>
            <a:pPr indent="0" lvl="0" marL="457200" rtl="0" algn="l">
              <a:spcBef>
                <a:spcPts val="0"/>
              </a:spcBef>
              <a:spcAft>
                <a:spcPts val="0"/>
              </a:spcAft>
              <a:buNone/>
            </a:pPr>
            <a:r>
              <a:t/>
            </a:r>
            <a:endParaRPr>
              <a:solidFill>
                <a:schemeClr val="dk1"/>
              </a:solidFill>
              <a:latin typeface="Ubuntu"/>
              <a:ea typeface="Ubuntu"/>
              <a:cs typeface="Ubuntu"/>
              <a:sym typeface="Ubuntu"/>
            </a:endParaRPr>
          </a:p>
          <a:p>
            <a:pPr indent="0" lvl="0" marL="457200" rtl="0" algn="l">
              <a:spcBef>
                <a:spcPts val="0"/>
              </a:spcBef>
              <a:spcAft>
                <a:spcPts val="0"/>
              </a:spcAft>
              <a:buNone/>
            </a:pPr>
            <a:r>
              <a:rPr lang="fr">
                <a:solidFill>
                  <a:schemeClr val="dk1"/>
                </a:solidFill>
                <a:latin typeface="Ubuntu"/>
                <a:ea typeface="Ubuntu"/>
                <a:cs typeface="Ubuntu"/>
                <a:sym typeface="Ubuntu"/>
              </a:rPr>
              <a:t>Texte</a:t>
            </a:r>
            <a:endParaRPr>
              <a:solidFill>
                <a:schemeClr val="dk1"/>
              </a:solidFill>
              <a:latin typeface="Ubuntu"/>
              <a:ea typeface="Ubuntu"/>
              <a:cs typeface="Ubuntu"/>
              <a:sym typeface="Ubuntu"/>
            </a:endParaRPr>
          </a:p>
          <a:p>
            <a:pPr indent="0" lvl="0" marL="457200" rtl="0" algn="l">
              <a:spcBef>
                <a:spcPts val="0"/>
              </a:spcBef>
              <a:spcAft>
                <a:spcPts val="0"/>
              </a:spcAft>
              <a:buNone/>
            </a:pPr>
            <a:r>
              <a:rPr lang="fr">
                <a:solidFill>
                  <a:schemeClr val="dk1"/>
                </a:solidFill>
                <a:latin typeface="Ubuntu"/>
                <a:ea typeface="Ubuntu"/>
                <a:cs typeface="Ubuntu"/>
                <a:sym typeface="Ubuntu"/>
              </a:rPr>
              <a:t>Question ouverte ou choix multiples (QCM)</a:t>
            </a:r>
            <a:endParaRPr>
              <a:solidFill>
                <a:schemeClr val="dk1"/>
              </a:solidFill>
              <a:latin typeface="Ubuntu"/>
              <a:ea typeface="Ubuntu"/>
              <a:cs typeface="Ubuntu"/>
              <a:sym typeface="Ubuntu"/>
            </a:endParaRPr>
          </a:p>
          <a:p>
            <a:pPr indent="457200" lvl="0" marL="457200" rtl="0" algn="l">
              <a:spcBef>
                <a:spcPts val="0"/>
              </a:spcBef>
              <a:spcAft>
                <a:spcPts val="0"/>
              </a:spcAft>
              <a:buNone/>
            </a:pPr>
            <a:r>
              <a:rPr lang="fr">
                <a:solidFill>
                  <a:schemeClr val="dk1"/>
                </a:solidFill>
                <a:latin typeface="Ubuntu"/>
                <a:ea typeface="Ubuntu"/>
                <a:cs typeface="Ubuntu"/>
                <a:sym typeface="Ubuntu"/>
              </a:rPr>
              <a:t>Éditeur d’équation disponible</a:t>
            </a:r>
            <a:endParaRPr>
              <a:solidFill>
                <a:schemeClr val="dk1"/>
              </a:solidFill>
              <a:latin typeface="Ubuntu"/>
              <a:ea typeface="Ubuntu"/>
              <a:cs typeface="Ubuntu"/>
              <a:sym typeface="Ubuntu"/>
            </a:endParaRPr>
          </a:p>
          <a:p>
            <a:pPr indent="457200" lvl="0" marL="457200" rtl="0" algn="l">
              <a:spcBef>
                <a:spcPts val="0"/>
              </a:spcBef>
              <a:spcAft>
                <a:spcPts val="0"/>
              </a:spcAft>
              <a:buNone/>
            </a:pPr>
            <a:r>
              <a:rPr lang="fr">
                <a:solidFill>
                  <a:schemeClr val="dk1"/>
                </a:solidFill>
                <a:latin typeface="Ubuntu"/>
                <a:ea typeface="Ubuntu"/>
                <a:cs typeface="Ubuntu"/>
                <a:sym typeface="Ubuntu"/>
              </a:rPr>
              <a:t>Proposition de réponse pour autocorrection</a:t>
            </a:r>
            <a:endParaRPr>
              <a:solidFill>
                <a:schemeClr val="dk1"/>
              </a:solidFill>
              <a:latin typeface="Ubuntu"/>
              <a:ea typeface="Ubuntu"/>
              <a:cs typeface="Ubuntu"/>
              <a:sym typeface="Ubuntu"/>
            </a:endParaRPr>
          </a:p>
          <a:p>
            <a:pPr indent="0" lvl="0" marL="0" rtl="0" algn="l">
              <a:spcBef>
                <a:spcPts val="0"/>
              </a:spcBef>
              <a:spcAft>
                <a:spcPts val="0"/>
              </a:spcAft>
              <a:buNone/>
            </a:pPr>
            <a:r>
              <a:rPr lang="fr">
                <a:solidFill>
                  <a:schemeClr val="dk1"/>
                </a:solidFill>
                <a:latin typeface="Ubuntu"/>
                <a:ea typeface="Ubuntu"/>
                <a:cs typeface="Ubuntu"/>
                <a:sym typeface="Ubuntu"/>
              </a:rPr>
              <a:t>	Appliquette GeoGebra</a:t>
            </a:r>
            <a:endParaRPr>
              <a:solidFill>
                <a:schemeClr val="dk1"/>
              </a:solidFill>
              <a:latin typeface="Ubuntu"/>
              <a:ea typeface="Ubuntu"/>
              <a:cs typeface="Ubuntu"/>
              <a:sym typeface="Ubuntu"/>
            </a:endParaRPr>
          </a:p>
          <a:p>
            <a:pPr indent="457200" lvl="0" marL="0" rtl="0" algn="l">
              <a:spcBef>
                <a:spcPts val="0"/>
              </a:spcBef>
              <a:spcAft>
                <a:spcPts val="0"/>
              </a:spcAft>
              <a:buNone/>
            </a:pPr>
            <a:r>
              <a:rPr lang="fr">
                <a:solidFill>
                  <a:schemeClr val="dk1"/>
                </a:solidFill>
                <a:latin typeface="Ubuntu"/>
                <a:ea typeface="Ubuntu"/>
                <a:cs typeface="Ubuntu"/>
                <a:sym typeface="Ubuntu"/>
              </a:rPr>
              <a:t>Illustration (image)</a:t>
            </a:r>
            <a:endParaRPr>
              <a:solidFill>
                <a:schemeClr val="dk1"/>
              </a:solidFill>
              <a:latin typeface="Ubuntu"/>
              <a:ea typeface="Ubuntu"/>
              <a:cs typeface="Ubuntu"/>
              <a:sym typeface="Ubuntu"/>
            </a:endParaRPr>
          </a:p>
          <a:p>
            <a:pPr indent="0" lvl="0" marL="0" rtl="0" algn="l">
              <a:spcBef>
                <a:spcPts val="0"/>
              </a:spcBef>
              <a:spcAft>
                <a:spcPts val="0"/>
              </a:spcAft>
              <a:buNone/>
            </a:pPr>
            <a:r>
              <a:rPr lang="fr">
                <a:solidFill>
                  <a:schemeClr val="dk1"/>
                </a:solidFill>
                <a:latin typeface="Ubuntu"/>
                <a:ea typeface="Ubuntu"/>
                <a:cs typeface="Ubuntu"/>
                <a:sym typeface="Ubuntu"/>
              </a:rPr>
              <a:t>	Vidéo (lien seulement)</a:t>
            </a:r>
            <a:endParaRPr>
              <a:solidFill>
                <a:schemeClr val="dk1"/>
              </a:solidFill>
              <a:latin typeface="Ubuntu"/>
              <a:ea typeface="Ubuntu"/>
              <a:cs typeface="Ubuntu"/>
              <a:sym typeface="Ubuntu"/>
            </a:endParaRPr>
          </a:p>
          <a:p>
            <a:pPr indent="0" lvl="0" marL="0" rtl="0" algn="l">
              <a:spcBef>
                <a:spcPts val="0"/>
              </a:spcBef>
              <a:spcAft>
                <a:spcPts val="0"/>
              </a:spcAft>
              <a:buNone/>
            </a:pPr>
            <a:r>
              <a:rPr lang="fr">
                <a:solidFill>
                  <a:schemeClr val="dk1"/>
                </a:solidFill>
                <a:latin typeface="Ubuntu"/>
                <a:ea typeface="Ubuntu"/>
                <a:cs typeface="Ubuntu"/>
                <a:sym typeface="Ubuntu"/>
              </a:rPr>
              <a:t>	Fichier PDF</a:t>
            </a:r>
            <a:endParaRPr>
              <a:solidFill>
                <a:schemeClr val="dk1"/>
              </a:solidFill>
              <a:latin typeface="Ubuntu"/>
              <a:ea typeface="Ubuntu"/>
              <a:cs typeface="Ubuntu"/>
              <a:sym typeface="Ubuntu"/>
            </a:endParaRPr>
          </a:p>
          <a:p>
            <a:pPr indent="0" lvl="0" marL="0" rtl="0" algn="l">
              <a:spcBef>
                <a:spcPts val="0"/>
              </a:spcBef>
              <a:spcAft>
                <a:spcPts val="0"/>
              </a:spcAft>
              <a:buNone/>
            </a:pPr>
            <a:r>
              <a:rPr lang="fr">
                <a:solidFill>
                  <a:schemeClr val="dk1"/>
                </a:solidFill>
                <a:latin typeface="Ubuntu"/>
                <a:ea typeface="Ubuntu"/>
                <a:cs typeface="Ubuntu"/>
                <a:sym typeface="Ubuntu"/>
              </a:rPr>
              <a:t>	Site Web imbriqué</a:t>
            </a:r>
            <a:endParaRPr>
              <a:solidFill>
                <a:schemeClr val="dk1"/>
              </a:solidFill>
              <a:latin typeface="Ubuntu"/>
              <a:ea typeface="Ubuntu"/>
              <a:cs typeface="Ubuntu"/>
              <a:sym typeface="Ubuntu"/>
            </a:endParaRPr>
          </a:p>
        </p:txBody>
      </p:sp>
      <p:sp>
        <p:nvSpPr>
          <p:cNvPr id="1149" name="Google Shape;1149;p50"/>
          <p:cNvSpPr txBox="1"/>
          <p:nvPr>
            <p:ph idx="4294967295" type="title"/>
          </p:nvPr>
        </p:nvSpPr>
        <p:spPr>
          <a:xfrm>
            <a:off x="1189850" y="3441750"/>
            <a:ext cx="5050500" cy="590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fr" sz="3000"/>
              <a:t>Livret</a:t>
            </a:r>
            <a:endParaRPr sz="3000"/>
          </a:p>
        </p:txBody>
      </p:sp>
      <p:sp>
        <p:nvSpPr>
          <p:cNvPr id="1150" name="Google Shape;1150;p50"/>
          <p:cNvSpPr txBox="1"/>
          <p:nvPr/>
        </p:nvSpPr>
        <p:spPr>
          <a:xfrm>
            <a:off x="1203500" y="3952800"/>
            <a:ext cx="4718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a:solidFill>
                  <a:schemeClr val="dk1"/>
                </a:solidFill>
                <a:latin typeface="Ubuntu"/>
                <a:ea typeface="Ubuntu"/>
                <a:cs typeface="Ubuntu"/>
                <a:sym typeface="Ubuntu"/>
              </a:rPr>
              <a:t>Collection de plusieurs activités</a:t>
            </a:r>
            <a:endParaRPr>
              <a:solidFill>
                <a:schemeClr val="dk1"/>
              </a:solidFill>
              <a:latin typeface="Ubuntu"/>
              <a:ea typeface="Ubuntu"/>
              <a:cs typeface="Ubuntu"/>
              <a:sym typeface="Ubuntu"/>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4" name="Shape 1154"/>
        <p:cNvGrpSpPr/>
        <p:nvPr/>
      </p:nvGrpSpPr>
      <p:grpSpPr>
        <a:xfrm>
          <a:off x="0" y="0"/>
          <a:ext cx="0" cy="0"/>
          <a:chOff x="0" y="0"/>
          <a:chExt cx="0" cy="0"/>
        </a:xfrm>
      </p:grpSpPr>
      <p:sp>
        <p:nvSpPr>
          <p:cNvPr id="1155" name="Google Shape;1155;p51"/>
          <p:cNvSpPr txBox="1"/>
          <p:nvPr/>
        </p:nvSpPr>
        <p:spPr>
          <a:xfrm>
            <a:off x="2103025" y="172475"/>
            <a:ext cx="3906600" cy="55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 sz="2500">
                <a:solidFill>
                  <a:srgbClr val="0069BF"/>
                </a:solidFill>
                <a:latin typeface="Viga"/>
                <a:ea typeface="Viga"/>
                <a:cs typeface="Viga"/>
                <a:sym typeface="Viga"/>
              </a:rPr>
              <a:t>Création d’une activité</a:t>
            </a:r>
            <a:endParaRPr sz="2500">
              <a:solidFill>
                <a:srgbClr val="0069BF"/>
              </a:solidFill>
              <a:latin typeface="Viga"/>
              <a:ea typeface="Viga"/>
              <a:cs typeface="Viga"/>
              <a:sym typeface="Viga"/>
            </a:endParaRPr>
          </a:p>
        </p:txBody>
      </p:sp>
      <p:sp>
        <p:nvSpPr>
          <p:cNvPr id="1156" name="Google Shape;1156;p51"/>
          <p:cNvSpPr txBox="1"/>
          <p:nvPr/>
        </p:nvSpPr>
        <p:spPr>
          <a:xfrm>
            <a:off x="707350" y="860450"/>
            <a:ext cx="3906600" cy="15153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Clr>
                <a:schemeClr val="dk1"/>
              </a:buClr>
              <a:buSzPts val="1500"/>
              <a:buFont typeface="Ubuntu"/>
              <a:buChar char="●"/>
            </a:pPr>
            <a:r>
              <a:rPr lang="fr" sz="1500">
                <a:solidFill>
                  <a:schemeClr val="dk1"/>
                </a:solidFill>
                <a:latin typeface="Ubuntu"/>
                <a:ea typeface="Ubuntu"/>
                <a:cs typeface="Ubuntu"/>
                <a:sym typeface="Ubuntu"/>
              </a:rPr>
              <a:t>Ouvrir </a:t>
            </a:r>
            <a:r>
              <a:rPr lang="fr" sz="1500" u="sng">
                <a:solidFill>
                  <a:schemeClr val="dk1"/>
                </a:solidFill>
                <a:latin typeface="Ubuntu"/>
                <a:ea typeface="Ubuntu"/>
                <a:cs typeface="Ubuntu"/>
                <a:sym typeface="Ubuntu"/>
                <a:hlinkClick r:id="rId3">
                  <a:extLst>
                    <a:ext uri="{A12FA001-AC4F-418D-AE19-62706E023703}">
                      <ahyp:hlinkClr val="tx"/>
                    </a:ext>
                  </a:extLst>
                </a:hlinkClick>
              </a:rPr>
              <a:t>GeoGebra.org</a:t>
            </a:r>
            <a:r>
              <a:rPr lang="fr" sz="1500">
                <a:solidFill>
                  <a:schemeClr val="dk1"/>
                </a:solidFill>
                <a:latin typeface="Ubuntu"/>
                <a:ea typeface="Ubuntu"/>
                <a:cs typeface="Ubuntu"/>
                <a:sym typeface="Ubuntu"/>
              </a:rPr>
              <a:t> et se connecter</a:t>
            </a:r>
            <a:endParaRPr sz="1500">
              <a:solidFill>
                <a:schemeClr val="dk1"/>
              </a:solidFill>
              <a:latin typeface="Ubuntu"/>
              <a:ea typeface="Ubuntu"/>
              <a:cs typeface="Ubuntu"/>
              <a:sym typeface="Ubuntu"/>
            </a:endParaRPr>
          </a:p>
          <a:p>
            <a:pPr indent="-323850" lvl="0" marL="457200" rtl="0" algn="l">
              <a:spcBef>
                <a:spcPts val="0"/>
              </a:spcBef>
              <a:spcAft>
                <a:spcPts val="0"/>
              </a:spcAft>
              <a:buClr>
                <a:schemeClr val="dk1"/>
              </a:buClr>
              <a:buSzPts val="1500"/>
              <a:buFont typeface="Ubuntu"/>
              <a:buChar char="●"/>
            </a:pPr>
            <a:r>
              <a:rPr lang="fr" sz="1500">
                <a:solidFill>
                  <a:schemeClr val="dk1"/>
                </a:solidFill>
                <a:latin typeface="Ubuntu"/>
                <a:ea typeface="Ubuntu"/>
                <a:cs typeface="Ubuntu"/>
                <a:sym typeface="Ubuntu"/>
              </a:rPr>
              <a:t>À partir de sa page de profil,</a:t>
            </a:r>
            <a:endParaRPr sz="1500">
              <a:solidFill>
                <a:schemeClr val="dk1"/>
              </a:solidFill>
              <a:latin typeface="Ubuntu"/>
              <a:ea typeface="Ubuntu"/>
              <a:cs typeface="Ubuntu"/>
              <a:sym typeface="Ubuntu"/>
            </a:endParaRPr>
          </a:p>
          <a:p>
            <a:pPr indent="-323850" lvl="0" marL="457200" rtl="0" algn="l">
              <a:spcBef>
                <a:spcPts val="0"/>
              </a:spcBef>
              <a:spcAft>
                <a:spcPts val="0"/>
              </a:spcAft>
              <a:buClr>
                <a:schemeClr val="dk1"/>
              </a:buClr>
              <a:buSzPts val="1500"/>
              <a:buFont typeface="Ubuntu"/>
              <a:buChar char="●"/>
            </a:pPr>
            <a:r>
              <a:rPr lang="fr" sz="1500">
                <a:solidFill>
                  <a:schemeClr val="dk1"/>
                </a:solidFill>
                <a:latin typeface="Ubuntu"/>
                <a:ea typeface="Ubuntu"/>
                <a:cs typeface="Ubuntu"/>
                <a:sym typeface="Ubuntu"/>
              </a:rPr>
              <a:t>C</a:t>
            </a:r>
            <a:r>
              <a:rPr lang="fr" sz="1500">
                <a:solidFill>
                  <a:schemeClr val="dk1"/>
                </a:solidFill>
                <a:latin typeface="Ubuntu"/>
                <a:ea typeface="Ubuntu"/>
                <a:cs typeface="Ubuntu"/>
                <a:sym typeface="Ubuntu"/>
              </a:rPr>
              <a:t>liquer sur le bouton Créer</a:t>
            </a:r>
            <a:endParaRPr sz="1500">
              <a:solidFill>
                <a:schemeClr val="dk1"/>
              </a:solidFill>
              <a:latin typeface="Ubuntu"/>
              <a:ea typeface="Ubuntu"/>
              <a:cs typeface="Ubuntu"/>
              <a:sym typeface="Ubuntu"/>
            </a:endParaRPr>
          </a:p>
          <a:p>
            <a:pPr indent="-323850" lvl="0" marL="457200" rtl="0" algn="l">
              <a:spcBef>
                <a:spcPts val="0"/>
              </a:spcBef>
              <a:spcAft>
                <a:spcPts val="0"/>
              </a:spcAft>
              <a:buClr>
                <a:schemeClr val="dk1"/>
              </a:buClr>
              <a:buSzPts val="1500"/>
              <a:buFont typeface="Ubuntu"/>
              <a:buChar char="●"/>
            </a:pPr>
            <a:r>
              <a:rPr lang="fr" sz="1500">
                <a:solidFill>
                  <a:schemeClr val="dk1"/>
                </a:solidFill>
                <a:latin typeface="Ubuntu"/>
                <a:ea typeface="Ubuntu"/>
                <a:cs typeface="Ubuntu"/>
                <a:sym typeface="Ubuntu"/>
              </a:rPr>
              <a:t>Sélectionner </a:t>
            </a:r>
            <a:r>
              <a:rPr i="1" lang="fr" sz="1500">
                <a:solidFill>
                  <a:schemeClr val="dk1"/>
                </a:solidFill>
                <a:latin typeface="Ubuntu"/>
                <a:ea typeface="Ubuntu"/>
                <a:cs typeface="Ubuntu"/>
                <a:sym typeface="Ubuntu"/>
              </a:rPr>
              <a:t>Activité</a:t>
            </a:r>
            <a:endParaRPr i="1" sz="1500">
              <a:solidFill>
                <a:schemeClr val="dk1"/>
              </a:solidFill>
              <a:latin typeface="Ubuntu"/>
              <a:ea typeface="Ubuntu"/>
              <a:cs typeface="Ubuntu"/>
              <a:sym typeface="Ubuntu"/>
            </a:endParaRPr>
          </a:p>
          <a:p>
            <a:pPr indent="-323850" lvl="0" marL="457200" rtl="0" algn="l">
              <a:spcBef>
                <a:spcPts val="0"/>
              </a:spcBef>
              <a:spcAft>
                <a:spcPts val="0"/>
              </a:spcAft>
              <a:buClr>
                <a:schemeClr val="dk1"/>
              </a:buClr>
              <a:buSzPts val="1500"/>
              <a:buFont typeface="Ubuntu"/>
              <a:buChar char="●"/>
            </a:pPr>
            <a:r>
              <a:rPr lang="fr" sz="1500">
                <a:solidFill>
                  <a:schemeClr val="dk1"/>
                </a:solidFill>
                <a:latin typeface="Ubuntu"/>
                <a:ea typeface="Ubuntu"/>
                <a:cs typeface="Ubuntu"/>
                <a:sym typeface="Ubuntu"/>
              </a:rPr>
              <a:t>Donner un titre</a:t>
            </a:r>
            <a:endParaRPr sz="1500">
              <a:solidFill>
                <a:schemeClr val="dk1"/>
              </a:solidFill>
              <a:latin typeface="Ubuntu"/>
              <a:ea typeface="Ubuntu"/>
              <a:cs typeface="Ubuntu"/>
              <a:sym typeface="Ubuntu"/>
            </a:endParaRPr>
          </a:p>
          <a:p>
            <a:pPr indent="-323850" lvl="0" marL="457200" rtl="0" algn="l">
              <a:spcBef>
                <a:spcPts val="0"/>
              </a:spcBef>
              <a:spcAft>
                <a:spcPts val="0"/>
              </a:spcAft>
              <a:buClr>
                <a:schemeClr val="dk1"/>
              </a:buClr>
              <a:buSzPts val="1500"/>
              <a:buFont typeface="Ubuntu"/>
              <a:buChar char="●"/>
            </a:pPr>
            <a:r>
              <a:rPr lang="fr" sz="1500">
                <a:solidFill>
                  <a:schemeClr val="dk1"/>
                </a:solidFill>
                <a:latin typeface="Ubuntu"/>
                <a:ea typeface="Ubuntu"/>
                <a:cs typeface="Ubuntu"/>
                <a:sym typeface="Ubuntu"/>
              </a:rPr>
              <a:t>Configurer et sauvegarder</a:t>
            </a:r>
            <a:endParaRPr sz="1500">
              <a:solidFill>
                <a:schemeClr val="dk1"/>
              </a:solidFill>
              <a:latin typeface="Ubuntu"/>
              <a:ea typeface="Ubuntu"/>
              <a:cs typeface="Ubuntu"/>
              <a:sym typeface="Ubuntu"/>
            </a:endParaRPr>
          </a:p>
        </p:txBody>
      </p:sp>
      <p:pic>
        <p:nvPicPr>
          <p:cNvPr id="1157" name="Google Shape;1157;p51"/>
          <p:cNvPicPr preferRelativeResize="0"/>
          <p:nvPr/>
        </p:nvPicPr>
        <p:blipFill rotWithShape="1">
          <a:blip r:embed="rId4">
            <a:alphaModFix/>
          </a:blip>
          <a:srcRect b="10402" l="8875" r="7783" t="13109"/>
          <a:stretch/>
        </p:blipFill>
        <p:spPr>
          <a:xfrm>
            <a:off x="4571988" y="1148325"/>
            <a:ext cx="1064725" cy="467400"/>
          </a:xfrm>
          <a:prstGeom prst="rect">
            <a:avLst/>
          </a:prstGeom>
          <a:noFill/>
          <a:ln>
            <a:noFill/>
          </a:ln>
          <a:effectLst>
            <a:outerShdw blurRad="57150" rotWithShape="0" algn="bl" dir="5400000" dist="19050">
              <a:srgbClr val="000000">
                <a:alpha val="50000"/>
              </a:srgbClr>
            </a:outerShdw>
          </a:effectLst>
        </p:spPr>
      </p:pic>
      <p:pic>
        <p:nvPicPr>
          <p:cNvPr id="1158" name="Google Shape;1158;p51"/>
          <p:cNvPicPr preferRelativeResize="0"/>
          <p:nvPr/>
        </p:nvPicPr>
        <p:blipFill>
          <a:blip r:embed="rId5">
            <a:alphaModFix/>
          </a:blip>
          <a:stretch>
            <a:fillRect/>
          </a:stretch>
        </p:blipFill>
        <p:spPr>
          <a:xfrm>
            <a:off x="6580380" y="172474"/>
            <a:ext cx="2265444" cy="1561575"/>
          </a:xfrm>
          <a:prstGeom prst="rect">
            <a:avLst/>
          </a:prstGeom>
          <a:noFill/>
          <a:ln>
            <a:noFill/>
          </a:ln>
          <a:effectLst>
            <a:outerShdw blurRad="57150" rotWithShape="0" algn="bl" dir="5400000" dist="19050">
              <a:srgbClr val="000000">
                <a:alpha val="50000"/>
              </a:srgbClr>
            </a:outerShdw>
          </a:effectLst>
        </p:spPr>
      </p:pic>
      <p:pic>
        <p:nvPicPr>
          <p:cNvPr id="1159" name="Google Shape;1159;p51"/>
          <p:cNvPicPr preferRelativeResize="0"/>
          <p:nvPr/>
        </p:nvPicPr>
        <p:blipFill>
          <a:blip r:embed="rId6">
            <a:alphaModFix/>
          </a:blip>
          <a:stretch>
            <a:fillRect/>
          </a:stretch>
        </p:blipFill>
        <p:spPr>
          <a:xfrm>
            <a:off x="5297675" y="2996000"/>
            <a:ext cx="2850574" cy="1875974"/>
          </a:xfrm>
          <a:prstGeom prst="rect">
            <a:avLst/>
          </a:prstGeom>
          <a:noFill/>
          <a:ln>
            <a:noFill/>
          </a:ln>
          <a:effectLst>
            <a:outerShdw blurRad="57150" rotWithShape="0" algn="bl" dir="5400000" dist="19050">
              <a:srgbClr val="000000">
                <a:alpha val="50000"/>
              </a:srgbClr>
            </a:outerShdw>
          </a:effectLst>
        </p:spPr>
      </p:pic>
      <p:pic>
        <p:nvPicPr>
          <p:cNvPr id="1160" name="Google Shape;1160;p51"/>
          <p:cNvPicPr preferRelativeResize="0"/>
          <p:nvPr/>
        </p:nvPicPr>
        <p:blipFill rotWithShape="1">
          <a:blip r:embed="rId7">
            <a:alphaModFix/>
          </a:blip>
          <a:srcRect b="26761" l="0" r="0" t="0"/>
          <a:stretch/>
        </p:blipFill>
        <p:spPr>
          <a:xfrm>
            <a:off x="4319900" y="1920774"/>
            <a:ext cx="1959425" cy="340975"/>
          </a:xfrm>
          <a:prstGeom prst="rect">
            <a:avLst/>
          </a:prstGeom>
          <a:noFill/>
          <a:ln>
            <a:noFill/>
          </a:ln>
          <a:effectLst>
            <a:outerShdw blurRad="57150" rotWithShape="0" algn="bl" dir="5400000" dist="19050">
              <a:srgbClr val="000000">
                <a:alpha val="50000"/>
              </a:srgbClr>
            </a:outerShdw>
          </a:effectLst>
        </p:spPr>
      </p:pic>
      <p:pic>
        <p:nvPicPr>
          <p:cNvPr id="1161" name="Google Shape;1161;p51"/>
          <p:cNvPicPr preferRelativeResize="0"/>
          <p:nvPr/>
        </p:nvPicPr>
        <p:blipFill>
          <a:blip r:embed="rId8">
            <a:alphaModFix/>
          </a:blip>
          <a:stretch>
            <a:fillRect/>
          </a:stretch>
        </p:blipFill>
        <p:spPr>
          <a:xfrm>
            <a:off x="6526222" y="1920778"/>
            <a:ext cx="2683189" cy="708300"/>
          </a:xfrm>
          <a:prstGeom prst="rect">
            <a:avLst/>
          </a:prstGeom>
          <a:noFill/>
          <a:ln>
            <a:noFill/>
          </a:ln>
        </p:spPr>
      </p:pic>
      <p:pic>
        <p:nvPicPr>
          <p:cNvPr id="1162" name="Google Shape;1162;p51"/>
          <p:cNvPicPr preferRelativeResize="0"/>
          <p:nvPr/>
        </p:nvPicPr>
        <p:blipFill>
          <a:blip r:embed="rId9">
            <a:alphaModFix/>
          </a:blip>
          <a:stretch>
            <a:fillRect/>
          </a:stretch>
        </p:blipFill>
        <p:spPr>
          <a:xfrm>
            <a:off x="590675" y="2506925"/>
            <a:ext cx="3465401" cy="24629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6" name="Shape 1166"/>
        <p:cNvGrpSpPr/>
        <p:nvPr/>
      </p:nvGrpSpPr>
      <p:grpSpPr>
        <a:xfrm>
          <a:off x="0" y="0"/>
          <a:ext cx="0" cy="0"/>
          <a:chOff x="0" y="0"/>
          <a:chExt cx="0" cy="0"/>
        </a:xfrm>
      </p:grpSpPr>
      <p:sp>
        <p:nvSpPr>
          <p:cNvPr id="1167" name="Google Shape;1167;p52"/>
          <p:cNvSpPr/>
          <p:nvPr/>
        </p:nvSpPr>
        <p:spPr>
          <a:xfrm>
            <a:off x="312725" y="754500"/>
            <a:ext cx="2537700" cy="1446000"/>
          </a:xfrm>
          <a:prstGeom prst="rect">
            <a:avLst/>
          </a:prstGeom>
          <a:solidFill>
            <a:srgbClr val="FFFFFF"/>
          </a:solid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68" name="Google Shape;1168;p52"/>
          <p:cNvPicPr preferRelativeResize="0"/>
          <p:nvPr/>
        </p:nvPicPr>
        <p:blipFill rotWithShape="1">
          <a:blip r:embed="rId3">
            <a:alphaModFix/>
          </a:blip>
          <a:srcRect b="7747" l="5648" r="28674" t="50124"/>
          <a:stretch/>
        </p:blipFill>
        <p:spPr>
          <a:xfrm>
            <a:off x="1731748" y="817650"/>
            <a:ext cx="1056200" cy="427175"/>
          </a:xfrm>
          <a:prstGeom prst="rect">
            <a:avLst/>
          </a:prstGeom>
          <a:noFill/>
          <a:ln>
            <a:noFill/>
          </a:ln>
        </p:spPr>
      </p:pic>
      <p:pic>
        <p:nvPicPr>
          <p:cNvPr id="1169" name="Google Shape;1169;p52"/>
          <p:cNvPicPr preferRelativeResize="0"/>
          <p:nvPr/>
        </p:nvPicPr>
        <p:blipFill rotWithShape="1">
          <a:blip r:embed="rId3">
            <a:alphaModFix/>
          </a:blip>
          <a:srcRect b="53583" l="8416" r="17624" t="4288"/>
          <a:stretch/>
        </p:blipFill>
        <p:spPr>
          <a:xfrm>
            <a:off x="388925" y="817650"/>
            <a:ext cx="1189350" cy="427175"/>
          </a:xfrm>
          <a:prstGeom prst="rect">
            <a:avLst/>
          </a:prstGeom>
          <a:noFill/>
          <a:ln>
            <a:noFill/>
          </a:ln>
        </p:spPr>
      </p:pic>
      <p:cxnSp>
        <p:nvCxnSpPr>
          <p:cNvPr id="1170" name="Google Shape;1170;p52"/>
          <p:cNvCxnSpPr>
            <a:stCxn id="1169" idx="2"/>
            <a:endCxn id="1171" idx="0"/>
          </p:cNvCxnSpPr>
          <p:nvPr/>
        </p:nvCxnSpPr>
        <p:spPr>
          <a:xfrm flipH="1" rot="-5400000">
            <a:off x="1104050" y="1124375"/>
            <a:ext cx="437700" cy="678600"/>
          </a:xfrm>
          <a:prstGeom prst="bentConnector3">
            <a:avLst>
              <a:gd fmla="val 50011" name="adj1"/>
            </a:avLst>
          </a:prstGeom>
          <a:noFill/>
          <a:ln cap="flat" cmpd="sng" w="28575">
            <a:solidFill>
              <a:srgbClr val="595959"/>
            </a:solidFill>
            <a:prstDash val="solid"/>
            <a:round/>
            <a:headEnd len="med" w="med" type="none"/>
            <a:tailEnd len="med" w="med" type="triangle"/>
          </a:ln>
        </p:spPr>
      </p:cxnSp>
      <p:cxnSp>
        <p:nvCxnSpPr>
          <p:cNvPr id="1172" name="Google Shape;1172;p52"/>
          <p:cNvCxnSpPr>
            <a:stCxn id="1168" idx="2"/>
            <a:endCxn id="1171" idx="0"/>
          </p:cNvCxnSpPr>
          <p:nvPr/>
        </p:nvCxnSpPr>
        <p:spPr>
          <a:xfrm rot="5400000">
            <a:off x="1742048" y="1164725"/>
            <a:ext cx="437700" cy="597900"/>
          </a:xfrm>
          <a:prstGeom prst="bentConnector3">
            <a:avLst>
              <a:gd fmla="val 50011" name="adj1"/>
            </a:avLst>
          </a:prstGeom>
          <a:noFill/>
          <a:ln cap="flat" cmpd="sng" w="28575">
            <a:solidFill>
              <a:srgbClr val="595959"/>
            </a:solidFill>
            <a:prstDash val="solid"/>
            <a:round/>
            <a:headEnd len="med" w="med" type="none"/>
            <a:tailEnd len="med" w="med" type="none"/>
          </a:ln>
        </p:spPr>
      </p:cxnSp>
      <p:pic>
        <p:nvPicPr>
          <p:cNvPr id="1171" name="Google Shape;1171;p52"/>
          <p:cNvPicPr preferRelativeResize="0"/>
          <p:nvPr/>
        </p:nvPicPr>
        <p:blipFill>
          <a:blip r:embed="rId4">
            <a:alphaModFix/>
          </a:blip>
          <a:stretch>
            <a:fillRect/>
          </a:stretch>
        </p:blipFill>
        <p:spPr>
          <a:xfrm>
            <a:off x="809828" y="1682621"/>
            <a:ext cx="1704516" cy="440561"/>
          </a:xfrm>
          <a:prstGeom prst="rect">
            <a:avLst/>
          </a:prstGeom>
          <a:noFill/>
          <a:ln>
            <a:noFill/>
          </a:ln>
        </p:spPr>
      </p:pic>
      <p:pic>
        <p:nvPicPr>
          <p:cNvPr id="1173" name="Google Shape;1173;p52"/>
          <p:cNvPicPr preferRelativeResize="0"/>
          <p:nvPr/>
        </p:nvPicPr>
        <p:blipFill rotWithShape="1">
          <a:blip r:embed="rId5">
            <a:alphaModFix/>
          </a:blip>
          <a:srcRect b="0" l="0" r="18079" t="0"/>
          <a:stretch/>
        </p:blipFill>
        <p:spPr>
          <a:xfrm>
            <a:off x="3438825" y="1456825"/>
            <a:ext cx="5300575" cy="1445975"/>
          </a:xfrm>
          <a:prstGeom prst="rect">
            <a:avLst/>
          </a:prstGeom>
          <a:noFill/>
          <a:ln>
            <a:noFill/>
          </a:ln>
        </p:spPr>
      </p:pic>
      <p:sp>
        <p:nvSpPr>
          <p:cNvPr id="1174" name="Google Shape;1174;p52"/>
          <p:cNvSpPr/>
          <p:nvPr/>
        </p:nvSpPr>
        <p:spPr>
          <a:xfrm>
            <a:off x="6332650" y="1946850"/>
            <a:ext cx="1797900" cy="2391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52"/>
          <p:cNvSpPr txBox="1"/>
          <p:nvPr/>
        </p:nvSpPr>
        <p:spPr>
          <a:xfrm>
            <a:off x="6538200" y="635525"/>
            <a:ext cx="2201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a:solidFill>
                  <a:schemeClr val="dk1"/>
                </a:solidFill>
                <a:latin typeface="Ubuntu"/>
                <a:ea typeface="Ubuntu"/>
                <a:cs typeface="Ubuntu"/>
                <a:sym typeface="Ubuntu"/>
              </a:rPr>
              <a:t>Option 1</a:t>
            </a:r>
            <a:endParaRPr b="1">
              <a:solidFill>
                <a:schemeClr val="dk1"/>
              </a:solidFill>
              <a:latin typeface="Ubuntu"/>
              <a:ea typeface="Ubuntu"/>
              <a:cs typeface="Ubuntu"/>
              <a:sym typeface="Ubuntu"/>
            </a:endParaRPr>
          </a:p>
          <a:p>
            <a:pPr indent="0" lvl="0" marL="0" rtl="0" algn="l">
              <a:spcBef>
                <a:spcPts val="0"/>
              </a:spcBef>
              <a:spcAft>
                <a:spcPts val="0"/>
              </a:spcAft>
              <a:buNone/>
            </a:pPr>
            <a:r>
              <a:rPr lang="fr">
                <a:solidFill>
                  <a:schemeClr val="dk1"/>
                </a:solidFill>
                <a:latin typeface="Ubuntu"/>
                <a:ea typeface="Ubuntu"/>
                <a:cs typeface="Ubuntu"/>
                <a:sym typeface="Ubuntu"/>
              </a:rPr>
              <a:t>Partager le lien aux élèves</a:t>
            </a:r>
            <a:endParaRPr>
              <a:solidFill>
                <a:schemeClr val="dk1"/>
              </a:solidFill>
              <a:latin typeface="Ubuntu"/>
              <a:ea typeface="Ubuntu"/>
              <a:cs typeface="Ubuntu"/>
              <a:sym typeface="Ubuntu"/>
            </a:endParaRPr>
          </a:p>
        </p:txBody>
      </p:sp>
      <p:cxnSp>
        <p:nvCxnSpPr>
          <p:cNvPr id="1176" name="Google Shape;1176;p52"/>
          <p:cNvCxnSpPr>
            <a:stCxn id="1174" idx="0"/>
            <a:endCxn id="1175" idx="2"/>
          </p:cNvCxnSpPr>
          <p:nvPr/>
        </p:nvCxnSpPr>
        <p:spPr>
          <a:xfrm flipH="1" rot="10800000">
            <a:off x="7231600" y="1466850"/>
            <a:ext cx="407100" cy="480000"/>
          </a:xfrm>
          <a:prstGeom prst="straightConnector1">
            <a:avLst/>
          </a:prstGeom>
          <a:noFill/>
          <a:ln cap="flat" cmpd="sng" w="28575">
            <a:solidFill>
              <a:srgbClr val="FF0000"/>
            </a:solidFill>
            <a:prstDash val="solid"/>
            <a:round/>
            <a:headEnd len="med" w="med" type="none"/>
            <a:tailEnd len="med" w="med" type="triangle"/>
          </a:ln>
        </p:spPr>
      </p:cxnSp>
      <p:sp>
        <p:nvSpPr>
          <p:cNvPr id="1177" name="Google Shape;1177;p52"/>
          <p:cNvSpPr txBox="1"/>
          <p:nvPr/>
        </p:nvSpPr>
        <p:spPr>
          <a:xfrm>
            <a:off x="833025" y="2686925"/>
            <a:ext cx="2421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a:solidFill>
                  <a:schemeClr val="dk1"/>
                </a:solidFill>
                <a:latin typeface="Ubuntu"/>
                <a:ea typeface="Ubuntu"/>
                <a:cs typeface="Ubuntu"/>
                <a:sym typeface="Ubuntu"/>
              </a:rPr>
              <a:t>Option 2</a:t>
            </a:r>
            <a:endParaRPr b="1">
              <a:solidFill>
                <a:schemeClr val="dk1"/>
              </a:solidFill>
              <a:latin typeface="Ubuntu"/>
              <a:ea typeface="Ubuntu"/>
              <a:cs typeface="Ubuntu"/>
              <a:sym typeface="Ubuntu"/>
            </a:endParaRPr>
          </a:p>
          <a:p>
            <a:pPr indent="0" lvl="0" marL="0" rtl="0" algn="l">
              <a:spcBef>
                <a:spcPts val="0"/>
              </a:spcBef>
              <a:spcAft>
                <a:spcPts val="0"/>
              </a:spcAft>
              <a:buNone/>
            </a:pPr>
            <a:r>
              <a:rPr lang="fr">
                <a:solidFill>
                  <a:schemeClr val="dk1"/>
                </a:solidFill>
                <a:latin typeface="Ubuntu"/>
                <a:ea typeface="Ubuntu"/>
                <a:cs typeface="Ubuntu"/>
                <a:sym typeface="Ubuntu"/>
              </a:rPr>
              <a:t>Partager le code aux élèves</a:t>
            </a:r>
            <a:endParaRPr>
              <a:solidFill>
                <a:schemeClr val="dk1"/>
              </a:solidFill>
              <a:latin typeface="Ubuntu"/>
              <a:ea typeface="Ubuntu"/>
              <a:cs typeface="Ubuntu"/>
              <a:sym typeface="Ubuntu"/>
            </a:endParaRPr>
          </a:p>
        </p:txBody>
      </p:sp>
      <p:sp>
        <p:nvSpPr>
          <p:cNvPr id="1178" name="Google Shape;1178;p52"/>
          <p:cNvSpPr/>
          <p:nvPr/>
        </p:nvSpPr>
        <p:spPr>
          <a:xfrm>
            <a:off x="6002650" y="2423850"/>
            <a:ext cx="1342800" cy="295800"/>
          </a:xfrm>
          <a:prstGeom prst="rect">
            <a:avLst/>
          </a:prstGeom>
          <a:solidFill>
            <a:srgbClr val="F3F3F3">
              <a:alpha val="0"/>
            </a:srgbClr>
          </a:solid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79" name="Google Shape;1179;p52"/>
          <p:cNvCxnSpPr>
            <a:stCxn id="1178" idx="1"/>
            <a:endCxn id="1177" idx="3"/>
          </p:cNvCxnSpPr>
          <p:nvPr/>
        </p:nvCxnSpPr>
        <p:spPr>
          <a:xfrm flipH="1">
            <a:off x="3254350" y="2571750"/>
            <a:ext cx="2748300" cy="423000"/>
          </a:xfrm>
          <a:prstGeom prst="straightConnector1">
            <a:avLst/>
          </a:prstGeom>
          <a:noFill/>
          <a:ln cap="flat" cmpd="sng" w="28575">
            <a:solidFill>
              <a:srgbClr val="FF0000"/>
            </a:solidFill>
            <a:prstDash val="solid"/>
            <a:round/>
            <a:headEnd len="med" w="med" type="none"/>
            <a:tailEnd len="med" w="med" type="triangle"/>
          </a:ln>
        </p:spPr>
      </p:cxnSp>
      <p:pic>
        <p:nvPicPr>
          <p:cNvPr id="1180" name="Google Shape;1180;p52"/>
          <p:cNvPicPr preferRelativeResize="0"/>
          <p:nvPr/>
        </p:nvPicPr>
        <p:blipFill>
          <a:blip r:embed="rId6">
            <a:alphaModFix/>
          </a:blip>
          <a:stretch>
            <a:fillRect/>
          </a:stretch>
        </p:blipFill>
        <p:spPr>
          <a:xfrm>
            <a:off x="4042907" y="3444745"/>
            <a:ext cx="1885560" cy="1439896"/>
          </a:xfrm>
          <a:prstGeom prst="rect">
            <a:avLst/>
          </a:prstGeom>
          <a:noFill/>
          <a:ln>
            <a:noFill/>
          </a:ln>
          <a:effectLst>
            <a:outerShdw blurRad="57150" rotWithShape="0" algn="bl" dir="5400000" dist="19050">
              <a:srgbClr val="000000">
                <a:alpha val="50000"/>
              </a:srgbClr>
            </a:outerShdw>
          </a:effectLst>
        </p:spPr>
      </p:pic>
      <p:pic>
        <p:nvPicPr>
          <p:cNvPr id="1181" name="Google Shape;1181;p52"/>
          <p:cNvPicPr preferRelativeResize="0"/>
          <p:nvPr/>
        </p:nvPicPr>
        <p:blipFill>
          <a:blip r:embed="rId7">
            <a:alphaModFix/>
          </a:blip>
          <a:stretch>
            <a:fillRect/>
          </a:stretch>
        </p:blipFill>
        <p:spPr>
          <a:xfrm>
            <a:off x="1623450" y="3302514"/>
            <a:ext cx="1630999" cy="1724336"/>
          </a:xfrm>
          <a:prstGeom prst="rect">
            <a:avLst/>
          </a:prstGeom>
          <a:noFill/>
          <a:ln>
            <a:noFill/>
          </a:ln>
          <a:effectLst>
            <a:outerShdw blurRad="57150" rotWithShape="0" algn="bl" dir="5400000" dist="19050">
              <a:srgbClr val="000000">
                <a:alpha val="50000"/>
              </a:srgbClr>
            </a:outerShdw>
          </a:effectLst>
        </p:spPr>
      </p:pic>
      <p:sp>
        <p:nvSpPr>
          <p:cNvPr id="1182" name="Google Shape;1182;p52"/>
          <p:cNvSpPr/>
          <p:nvPr/>
        </p:nvSpPr>
        <p:spPr>
          <a:xfrm>
            <a:off x="1636497" y="4703080"/>
            <a:ext cx="1605000" cy="320400"/>
          </a:xfrm>
          <a:prstGeom prst="flowChartAlternateProcess">
            <a:avLst/>
          </a:prstGeom>
          <a:noFill/>
          <a:ln cap="flat" cmpd="sng" w="28575">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83" name="Google Shape;1183;p52"/>
          <p:cNvCxnSpPr/>
          <p:nvPr/>
        </p:nvCxnSpPr>
        <p:spPr>
          <a:xfrm flipH="1" rot="10800000">
            <a:off x="3241508" y="4349403"/>
            <a:ext cx="888900" cy="517200"/>
          </a:xfrm>
          <a:prstGeom prst="straightConnector1">
            <a:avLst/>
          </a:prstGeom>
          <a:noFill/>
          <a:ln cap="flat" cmpd="sng" w="28575">
            <a:solidFill>
              <a:srgbClr val="FAA22A"/>
            </a:solidFill>
            <a:prstDash val="solid"/>
            <a:round/>
            <a:headEnd len="med" w="med" type="none"/>
            <a:tailEnd len="med" w="med" type="triangle"/>
          </a:ln>
        </p:spPr>
      </p:cxnSp>
      <p:pic>
        <p:nvPicPr>
          <p:cNvPr id="1184" name="Google Shape;1184;p52"/>
          <p:cNvPicPr preferRelativeResize="0"/>
          <p:nvPr/>
        </p:nvPicPr>
        <p:blipFill>
          <a:blip r:embed="rId8">
            <a:alphaModFix/>
          </a:blip>
          <a:stretch>
            <a:fillRect/>
          </a:stretch>
        </p:blipFill>
        <p:spPr>
          <a:xfrm>
            <a:off x="6716916" y="3318461"/>
            <a:ext cx="1565909" cy="1692443"/>
          </a:xfrm>
          <a:prstGeom prst="rect">
            <a:avLst/>
          </a:prstGeom>
          <a:noFill/>
          <a:ln>
            <a:noFill/>
          </a:ln>
          <a:effectLst>
            <a:outerShdw blurRad="57150" rotWithShape="0" algn="bl" dir="5400000" dist="19050">
              <a:srgbClr val="000000">
                <a:alpha val="50000"/>
              </a:srgbClr>
            </a:outerShdw>
          </a:effectLst>
        </p:spPr>
      </p:pic>
      <p:cxnSp>
        <p:nvCxnSpPr>
          <p:cNvPr id="1185" name="Google Shape;1185;p52"/>
          <p:cNvCxnSpPr>
            <a:stCxn id="1180" idx="3"/>
          </p:cNvCxnSpPr>
          <p:nvPr/>
        </p:nvCxnSpPr>
        <p:spPr>
          <a:xfrm>
            <a:off x="5928466" y="4164693"/>
            <a:ext cx="795000" cy="226500"/>
          </a:xfrm>
          <a:prstGeom prst="straightConnector1">
            <a:avLst/>
          </a:prstGeom>
          <a:noFill/>
          <a:ln cap="flat" cmpd="sng" w="28575">
            <a:solidFill>
              <a:srgbClr val="FAA22A"/>
            </a:solidFill>
            <a:prstDash val="solid"/>
            <a:round/>
            <a:headEnd len="med" w="med" type="none"/>
            <a:tailEnd len="med" w="med" type="triangle"/>
          </a:ln>
        </p:spPr>
      </p:cxnSp>
      <p:sp>
        <p:nvSpPr>
          <p:cNvPr id="1186" name="Google Shape;1186;p52"/>
          <p:cNvSpPr txBox="1"/>
          <p:nvPr/>
        </p:nvSpPr>
        <p:spPr>
          <a:xfrm>
            <a:off x="312725" y="31800"/>
            <a:ext cx="52188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3000">
                <a:solidFill>
                  <a:srgbClr val="4A86E8"/>
                </a:solidFill>
                <a:latin typeface="Viga"/>
                <a:ea typeface="Viga"/>
                <a:cs typeface="Viga"/>
                <a:sym typeface="Viga"/>
              </a:rPr>
              <a:t>Création d’un classe</a:t>
            </a:r>
            <a:endParaRPr sz="3000">
              <a:solidFill>
                <a:srgbClr val="4A86E8"/>
              </a:solidFill>
              <a:latin typeface="Viga"/>
              <a:ea typeface="Viga"/>
              <a:cs typeface="Viga"/>
              <a:sym typeface="Viga"/>
            </a:endParaRPr>
          </a:p>
        </p:txBody>
      </p:sp>
      <p:cxnSp>
        <p:nvCxnSpPr>
          <p:cNvPr id="1187" name="Google Shape;1187;p52"/>
          <p:cNvCxnSpPr>
            <a:stCxn id="1167" idx="3"/>
            <a:endCxn id="1173" idx="1"/>
          </p:cNvCxnSpPr>
          <p:nvPr/>
        </p:nvCxnSpPr>
        <p:spPr>
          <a:xfrm>
            <a:off x="2850425" y="1477500"/>
            <a:ext cx="588300" cy="702300"/>
          </a:xfrm>
          <a:prstGeom prst="curvedConnector3">
            <a:avLst>
              <a:gd fmla="val 50009" name="adj1"/>
            </a:avLst>
          </a:prstGeom>
          <a:noFill/>
          <a:ln cap="flat" cmpd="sng" w="28575">
            <a:solidFill>
              <a:srgbClr val="595959"/>
            </a:solidFill>
            <a:prstDash val="solid"/>
            <a:round/>
            <a:headEnd len="med" w="med" type="none"/>
            <a:tailEnd len="med" w="med" type="triangle"/>
          </a:ln>
        </p:spPr>
      </p:cxnSp>
      <p:cxnSp>
        <p:nvCxnSpPr>
          <p:cNvPr id="1188" name="Google Shape;1188;p52"/>
          <p:cNvCxnSpPr>
            <a:stCxn id="1177" idx="1"/>
            <a:endCxn id="1181" idx="1"/>
          </p:cNvCxnSpPr>
          <p:nvPr/>
        </p:nvCxnSpPr>
        <p:spPr>
          <a:xfrm>
            <a:off x="833025" y="2994725"/>
            <a:ext cx="790500" cy="1170000"/>
          </a:xfrm>
          <a:prstGeom prst="curvedConnector3">
            <a:avLst>
              <a:gd fmla="val -30123" name="adj1"/>
            </a:avLst>
          </a:prstGeom>
          <a:noFill/>
          <a:ln cap="flat" cmpd="sng" w="28575">
            <a:solidFill>
              <a:srgbClr val="FAA22A"/>
            </a:solidFill>
            <a:prstDash val="solid"/>
            <a:round/>
            <a:headEnd len="med" w="med" type="none"/>
            <a:tailEnd len="med" w="med" type="triangle"/>
          </a:ln>
        </p:spPr>
      </p:cxnSp>
      <p:cxnSp>
        <p:nvCxnSpPr>
          <p:cNvPr id="1189" name="Google Shape;1189;p52"/>
          <p:cNvCxnSpPr>
            <a:stCxn id="1175" idx="3"/>
            <a:endCxn id="1184" idx="3"/>
          </p:cNvCxnSpPr>
          <p:nvPr/>
        </p:nvCxnSpPr>
        <p:spPr>
          <a:xfrm flipH="1">
            <a:off x="8282700" y="1051175"/>
            <a:ext cx="456600" cy="3113400"/>
          </a:xfrm>
          <a:prstGeom prst="curvedConnector3">
            <a:avLst>
              <a:gd fmla="val -52152" name="adj1"/>
            </a:avLst>
          </a:prstGeom>
          <a:noFill/>
          <a:ln cap="flat" cmpd="sng" w="28575">
            <a:solidFill>
              <a:srgbClr val="FAA22A"/>
            </a:solidFill>
            <a:prstDash val="solid"/>
            <a:round/>
            <a:headEnd len="med" w="med" type="none"/>
            <a:tailEnd len="med" w="med" type="triangl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3" name="Shape 1193"/>
        <p:cNvGrpSpPr/>
        <p:nvPr/>
      </p:nvGrpSpPr>
      <p:grpSpPr>
        <a:xfrm>
          <a:off x="0" y="0"/>
          <a:ext cx="0" cy="0"/>
          <a:chOff x="0" y="0"/>
          <a:chExt cx="0" cy="0"/>
        </a:xfrm>
      </p:grpSpPr>
      <p:sp>
        <p:nvSpPr>
          <p:cNvPr id="1194" name="Google Shape;1194;p53"/>
          <p:cNvSpPr txBox="1"/>
          <p:nvPr>
            <p:ph idx="4294967295" type="title"/>
          </p:nvPr>
        </p:nvSpPr>
        <p:spPr>
          <a:xfrm>
            <a:off x="1501794" y="82408"/>
            <a:ext cx="6140400" cy="65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fr" sz="2500">
                <a:latin typeface="Viga"/>
                <a:ea typeface="Viga"/>
                <a:cs typeface="Viga"/>
                <a:sym typeface="Viga"/>
              </a:rPr>
              <a:t>La classe vue de l’enseignant</a:t>
            </a:r>
            <a:endParaRPr sz="2500">
              <a:latin typeface="Viga"/>
              <a:ea typeface="Viga"/>
              <a:cs typeface="Viga"/>
              <a:sym typeface="Viga"/>
            </a:endParaRPr>
          </a:p>
        </p:txBody>
      </p:sp>
      <p:sp>
        <p:nvSpPr>
          <p:cNvPr id="1195" name="Google Shape;1195;p53"/>
          <p:cNvSpPr txBox="1"/>
          <p:nvPr>
            <p:ph idx="4294967295" type="body"/>
          </p:nvPr>
        </p:nvSpPr>
        <p:spPr>
          <a:xfrm>
            <a:off x="412150" y="785475"/>
            <a:ext cx="6679800" cy="3995400"/>
          </a:xfrm>
          <a:prstGeom prst="rect">
            <a:avLst/>
          </a:prstGeom>
        </p:spPr>
        <p:txBody>
          <a:bodyPr anchorCtr="0" anchor="t" bIns="91425" lIns="91425" spcFirstLastPara="1" rIns="91425" wrap="square" tIns="91425">
            <a:noAutofit/>
          </a:bodyPr>
          <a:lstStyle/>
          <a:p>
            <a:pPr indent="0" lvl="0" marL="457200" rtl="0" algn="l">
              <a:spcBef>
                <a:spcPts val="600"/>
              </a:spcBef>
              <a:spcAft>
                <a:spcPts val="0"/>
              </a:spcAft>
              <a:buNone/>
            </a:pPr>
            <a:r>
              <a:rPr lang="fr" sz="1800">
                <a:latin typeface="Ubuntu"/>
                <a:ea typeface="Ubuntu"/>
                <a:cs typeface="Ubuntu"/>
                <a:sym typeface="Ubuntu"/>
              </a:rPr>
              <a:t>Vue de l’ensemble des tâches</a:t>
            </a:r>
            <a:endParaRPr sz="1800">
              <a:latin typeface="Ubuntu"/>
              <a:ea typeface="Ubuntu"/>
              <a:cs typeface="Ubuntu"/>
              <a:sym typeface="Ubuntu"/>
            </a:endParaRPr>
          </a:p>
          <a:p>
            <a:pPr indent="-311150" lvl="1" marL="914400" rtl="0" algn="l">
              <a:spcBef>
                <a:spcPts val="1000"/>
              </a:spcBef>
              <a:spcAft>
                <a:spcPts val="0"/>
              </a:spcAft>
              <a:buSzPts val="1300"/>
              <a:buFont typeface="Ubuntu"/>
              <a:buChar char="○"/>
            </a:pPr>
            <a:r>
              <a:rPr lang="fr" sz="1300">
                <a:latin typeface="Ubuntu"/>
                <a:ea typeface="Ubuntu"/>
                <a:cs typeface="Ubuntu"/>
                <a:sym typeface="Ubuntu"/>
              </a:rPr>
              <a:t>Affichage du nombre d’élèves ayant chaque tâche</a:t>
            </a:r>
            <a:endParaRPr sz="1300">
              <a:latin typeface="Ubuntu"/>
              <a:ea typeface="Ubuntu"/>
              <a:cs typeface="Ubuntu"/>
              <a:sym typeface="Ubuntu"/>
            </a:endParaRPr>
          </a:p>
          <a:p>
            <a:pPr indent="-311150" lvl="1" marL="914400" rtl="0" algn="l">
              <a:spcBef>
                <a:spcPts val="1000"/>
              </a:spcBef>
              <a:spcAft>
                <a:spcPts val="0"/>
              </a:spcAft>
              <a:buSzPts val="1300"/>
              <a:buFont typeface="Ubuntu"/>
              <a:buChar char="○"/>
            </a:pPr>
            <a:r>
              <a:rPr lang="fr" sz="1300">
                <a:latin typeface="Ubuntu"/>
                <a:ea typeface="Ubuntu"/>
                <a:cs typeface="Ubuntu"/>
                <a:sym typeface="Ubuntu"/>
              </a:rPr>
              <a:t>Pause et anonymiser</a:t>
            </a:r>
            <a:endParaRPr sz="1300">
              <a:latin typeface="Ubuntu"/>
              <a:ea typeface="Ubuntu"/>
              <a:cs typeface="Ubuntu"/>
              <a:sym typeface="Ubuntu"/>
            </a:endParaRPr>
          </a:p>
          <a:p>
            <a:pPr indent="0" lvl="0" marL="457200" rtl="0" algn="l">
              <a:spcBef>
                <a:spcPts val="1000"/>
              </a:spcBef>
              <a:spcAft>
                <a:spcPts val="0"/>
              </a:spcAft>
              <a:buNone/>
            </a:pPr>
            <a:r>
              <a:rPr lang="fr" sz="1800">
                <a:latin typeface="Ubuntu"/>
                <a:ea typeface="Ubuntu"/>
                <a:cs typeface="Ubuntu"/>
                <a:sym typeface="Ubuntu"/>
              </a:rPr>
              <a:t>Vue des fenêtres graphiques pour chaque élève</a:t>
            </a:r>
            <a:endParaRPr sz="1800">
              <a:latin typeface="Ubuntu"/>
              <a:ea typeface="Ubuntu"/>
              <a:cs typeface="Ubuntu"/>
              <a:sym typeface="Ubuntu"/>
            </a:endParaRPr>
          </a:p>
          <a:p>
            <a:pPr indent="-311150" lvl="1" marL="914400" rtl="0" algn="l">
              <a:spcBef>
                <a:spcPts val="1000"/>
              </a:spcBef>
              <a:spcAft>
                <a:spcPts val="0"/>
              </a:spcAft>
              <a:buSzPts val="1300"/>
              <a:buFont typeface="Ubuntu"/>
              <a:buChar char="○"/>
            </a:pPr>
            <a:r>
              <a:rPr lang="fr" sz="1300">
                <a:latin typeface="Ubuntu"/>
                <a:ea typeface="Ubuntu"/>
                <a:cs typeface="Ubuntu"/>
                <a:sym typeface="Ubuntu"/>
              </a:rPr>
              <a:t>Manipulation des objets dans une fenêtre sans que cela ne soit enregistré</a:t>
            </a:r>
            <a:endParaRPr sz="1300">
              <a:latin typeface="Ubuntu"/>
              <a:ea typeface="Ubuntu"/>
              <a:cs typeface="Ubuntu"/>
              <a:sym typeface="Ubuntu"/>
            </a:endParaRPr>
          </a:p>
          <a:p>
            <a:pPr indent="-311150" lvl="1" marL="914400" rtl="0" algn="l">
              <a:spcBef>
                <a:spcPts val="1000"/>
              </a:spcBef>
              <a:spcAft>
                <a:spcPts val="0"/>
              </a:spcAft>
              <a:buSzPts val="1300"/>
              <a:buFont typeface="Ubuntu"/>
              <a:buChar char="○"/>
            </a:pPr>
            <a:r>
              <a:rPr lang="fr" sz="1300">
                <a:latin typeface="Ubuntu"/>
                <a:ea typeface="Ubuntu"/>
                <a:cs typeface="Ubuntu"/>
                <a:sym typeface="Ubuntu"/>
              </a:rPr>
              <a:t>Visualisation du travail des élèves en direct</a:t>
            </a:r>
            <a:endParaRPr sz="1300">
              <a:latin typeface="Ubuntu"/>
              <a:ea typeface="Ubuntu"/>
              <a:cs typeface="Ubuntu"/>
              <a:sym typeface="Ubuntu"/>
            </a:endParaRPr>
          </a:p>
          <a:p>
            <a:pPr indent="0" lvl="0" marL="457200" rtl="0" algn="l">
              <a:spcBef>
                <a:spcPts val="1000"/>
              </a:spcBef>
              <a:spcAft>
                <a:spcPts val="0"/>
              </a:spcAft>
              <a:buNone/>
            </a:pPr>
            <a:r>
              <a:rPr lang="fr" sz="1800">
                <a:latin typeface="Ubuntu"/>
                <a:ea typeface="Ubuntu"/>
                <a:cs typeface="Ubuntu"/>
                <a:sym typeface="Ubuntu"/>
              </a:rPr>
              <a:t>Résultats des réponses aux questions</a:t>
            </a:r>
            <a:endParaRPr sz="1800">
              <a:latin typeface="Ubuntu"/>
              <a:ea typeface="Ubuntu"/>
              <a:cs typeface="Ubuntu"/>
              <a:sym typeface="Ubuntu"/>
            </a:endParaRPr>
          </a:p>
          <a:p>
            <a:pPr indent="-311150" lvl="1" marL="914400" rtl="0" algn="l">
              <a:spcBef>
                <a:spcPts val="1000"/>
              </a:spcBef>
              <a:spcAft>
                <a:spcPts val="0"/>
              </a:spcAft>
              <a:buSzPts val="1300"/>
              <a:buFont typeface="Ubuntu"/>
              <a:buChar char="○"/>
            </a:pPr>
            <a:r>
              <a:rPr lang="fr" sz="1300">
                <a:latin typeface="Ubuntu"/>
                <a:ea typeface="Ubuntu"/>
                <a:cs typeface="Ubuntu"/>
                <a:sym typeface="Ubuntu"/>
              </a:rPr>
              <a:t>Modification des réponses en temps réel</a:t>
            </a:r>
            <a:endParaRPr sz="1300">
              <a:latin typeface="Ubuntu"/>
              <a:ea typeface="Ubuntu"/>
              <a:cs typeface="Ubuntu"/>
              <a:sym typeface="Ubuntu"/>
            </a:endParaRPr>
          </a:p>
          <a:p>
            <a:pPr indent="-311150" lvl="1" marL="914400" rtl="0" algn="l">
              <a:spcBef>
                <a:spcPts val="1000"/>
              </a:spcBef>
              <a:spcAft>
                <a:spcPts val="0"/>
              </a:spcAft>
              <a:buSzPts val="1300"/>
              <a:buFont typeface="Ubuntu"/>
              <a:buChar char="○"/>
            </a:pPr>
            <a:r>
              <a:rPr lang="fr" sz="1300">
                <a:latin typeface="Ubuntu"/>
                <a:ea typeface="Ubuntu"/>
                <a:cs typeface="Ubuntu"/>
                <a:sym typeface="Ubuntu"/>
              </a:rPr>
              <a:t>Affichage des statistiques</a:t>
            </a:r>
            <a:endParaRPr sz="1300">
              <a:latin typeface="Ubuntu"/>
              <a:ea typeface="Ubuntu"/>
              <a:cs typeface="Ubuntu"/>
              <a:sym typeface="Ubuntu"/>
            </a:endParaRPr>
          </a:p>
          <a:p>
            <a:pPr indent="-311150" lvl="1" marL="914400" rtl="0" algn="l">
              <a:spcBef>
                <a:spcPts val="1000"/>
              </a:spcBef>
              <a:spcAft>
                <a:spcPts val="0"/>
              </a:spcAft>
              <a:buSzPts val="1300"/>
              <a:buFont typeface="Ubuntu"/>
              <a:buChar char="○"/>
            </a:pPr>
            <a:r>
              <a:rPr lang="fr" sz="1300">
                <a:latin typeface="Ubuntu"/>
                <a:ea typeface="Ubuntu"/>
                <a:cs typeface="Ubuntu"/>
                <a:sym typeface="Ubuntu"/>
              </a:rPr>
              <a:t>Affichage des noms par réponse</a:t>
            </a:r>
            <a:endParaRPr sz="1300">
              <a:latin typeface="Ubuntu"/>
              <a:ea typeface="Ubuntu"/>
              <a:cs typeface="Ubuntu"/>
              <a:sym typeface="Ubuntu"/>
            </a:endParaRPr>
          </a:p>
          <a:p>
            <a:pPr indent="-311150" lvl="1" marL="914400" rtl="0" algn="l">
              <a:spcBef>
                <a:spcPts val="1000"/>
              </a:spcBef>
              <a:spcAft>
                <a:spcPts val="1000"/>
              </a:spcAft>
              <a:buSzPts val="1300"/>
              <a:buFont typeface="Ubuntu"/>
              <a:buChar char="○"/>
            </a:pPr>
            <a:r>
              <a:rPr lang="fr" sz="1300">
                <a:latin typeface="Ubuntu"/>
                <a:ea typeface="Ubuntu"/>
                <a:cs typeface="Ubuntu"/>
                <a:sym typeface="Ubuntu"/>
              </a:rPr>
              <a:t>Réponses des questions ouvertes</a:t>
            </a:r>
            <a:endParaRPr sz="1300">
              <a:latin typeface="Ubuntu"/>
              <a:ea typeface="Ubuntu"/>
              <a:cs typeface="Ubuntu"/>
              <a:sym typeface="Ubuntu"/>
            </a:endParaRPr>
          </a:p>
        </p:txBody>
      </p:sp>
      <p:pic>
        <p:nvPicPr>
          <p:cNvPr id="1196" name="Google Shape;1196;p53"/>
          <p:cNvPicPr preferRelativeResize="0"/>
          <p:nvPr/>
        </p:nvPicPr>
        <p:blipFill>
          <a:blip r:embed="rId3">
            <a:alphaModFix/>
          </a:blip>
          <a:stretch>
            <a:fillRect/>
          </a:stretch>
        </p:blipFill>
        <p:spPr>
          <a:xfrm>
            <a:off x="6644493" y="2979875"/>
            <a:ext cx="2229756" cy="1801126"/>
          </a:xfrm>
          <a:prstGeom prst="rect">
            <a:avLst/>
          </a:prstGeom>
          <a:noFill/>
          <a:ln>
            <a:noFill/>
          </a:ln>
          <a:effectLst>
            <a:outerShdw blurRad="57150" rotWithShape="0" algn="bl" dir="5400000" dist="19050">
              <a:srgbClr val="000000">
                <a:alpha val="50000"/>
              </a:srgbClr>
            </a:outerShdw>
          </a:effectLst>
        </p:spPr>
      </p:pic>
      <p:pic>
        <p:nvPicPr>
          <p:cNvPr id="1197" name="Google Shape;1197;p53"/>
          <p:cNvPicPr preferRelativeResize="0"/>
          <p:nvPr/>
        </p:nvPicPr>
        <p:blipFill>
          <a:blip r:embed="rId4">
            <a:alphaModFix/>
          </a:blip>
          <a:stretch>
            <a:fillRect/>
          </a:stretch>
        </p:blipFill>
        <p:spPr>
          <a:xfrm>
            <a:off x="3258150" y="1631375"/>
            <a:ext cx="1582775" cy="324339"/>
          </a:xfrm>
          <a:prstGeom prst="rect">
            <a:avLst/>
          </a:prstGeom>
          <a:noFill/>
          <a:ln>
            <a:noFill/>
          </a:ln>
          <a:effectLst>
            <a:outerShdw blurRad="57150" rotWithShape="0" algn="bl" dir="5400000" dist="19050">
              <a:srgbClr val="000000">
                <a:alpha val="50000"/>
              </a:srgbClr>
            </a:outerShdw>
          </a:effectLst>
        </p:spPr>
      </p:pic>
      <p:pic>
        <p:nvPicPr>
          <p:cNvPr id="1198" name="Google Shape;1198;p53"/>
          <p:cNvPicPr preferRelativeResize="0"/>
          <p:nvPr/>
        </p:nvPicPr>
        <p:blipFill>
          <a:blip r:embed="rId5">
            <a:alphaModFix/>
          </a:blip>
          <a:stretch>
            <a:fillRect/>
          </a:stretch>
        </p:blipFill>
        <p:spPr>
          <a:xfrm>
            <a:off x="4527875" y="3295200"/>
            <a:ext cx="1895475" cy="1743075"/>
          </a:xfrm>
          <a:prstGeom prst="rect">
            <a:avLst/>
          </a:prstGeom>
          <a:noFill/>
          <a:ln>
            <a:noFill/>
          </a:ln>
          <a:effectLst>
            <a:outerShdw blurRad="14288" rotWithShape="0" algn="bl" dir="3420000" dist="28575">
              <a:srgbClr val="000000">
                <a:alpha val="83000"/>
              </a:srgbClr>
            </a:outerShdw>
          </a:effectLst>
        </p:spPr>
      </p:pic>
      <p:pic>
        <p:nvPicPr>
          <p:cNvPr id="1199" name="Google Shape;1199;p53"/>
          <p:cNvPicPr preferRelativeResize="0"/>
          <p:nvPr/>
        </p:nvPicPr>
        <p:blipFill>
          <a:blip r:embed="rId6">
            <a:alphaModFix/>
          </a:blip>
          <a:stretch>
            <a:fillRect/>
          </a:stretch>
        </p:blipFill>
        <p:spPr>
          <a:xfrm>
            <a:off x="6905775" y="1421250"/>
            <a:ext cx="1895475" cy="967498"/>
          </a:xfrm>
          <a:prstGeom prst="rect">
            <a:avLst/>
          </a:prstGeom>
          <a:noFill/>
          <a:ln>
            <a:noFill/>
          </a:ln>
          <a:effectLst>
            <a:outerShdw blurRad="57150" rotWithShape="0" algn="bl" dir="5400000" dist="19050">
              <a:srgbClr val="000000">
                <a:alpha val="50000"/>
              </a:srgbClr>
            </a:outerShdw>
          </a:effectLst>
        </p:spPr>
      </p:pic>
      <p:pic>
        <p:nvPicPr>
          <p:cNvPr id="1200" name="Google Shape;1200;p53"/>
          <p:cNvPicPr preferRelativeResize="0"/>
          <p:nvPr/>
        </p:nvPicPr>
        <p:blipFill>
          <a:blip r:embed="rId7">
            <a:alphaModFix/>
          </a:blip>
          <a:stretch>
            <a:fillRect/>
          </a:stretch>
        </p:blipFill>
        <p:spPr>
          <a:xfrm>
            <a:off x="6745227" y="662525"/>
            <a:ext cx="1582773" cy="65700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04" name="Shape 1204"/>
        <p:cNvGrpSpPr/>
        <p:nvPr/>
      </p:nvGrpSpPr>
      <p:grpSpPr>
        <a:xfrm>
          <a:off x="0" y="0"/>
          <a:ext cx="0" cy="0"/>
          <a:chOff x="0" y="0"/>
          <a:chExt cx="0" cy="0"/>
        </a:xfrm>
      </p:grpSpPr>
      <p:pic>
        <p:nvPicPr>
          <p:cNvPr id="1205" name="Google Shape;1205;p54"/>
          <p:cNvPicPr preferRelativeResize="0"/>
          <p:nvPr/>
        </p:nvPicPr>
        <p:blipFill>
          <a:blip r:embed="rId3">
            <a:alphaModFix/>
          </a:blip>
          <a:stretch>
            <a:fillRect/>
          </a:stretch>
        </p:blipFill>
        <p:spPr>
          <a:xfrm>
            <a:off x="3265349" y="1125799"/>
            <a:ext cx="2331200" cy="1895025"/>
          </a:xfrm>
          <a:prstGeom prst="rect">
            <a:avLst/>
          </a:prstGeom>
          <a:noFill/>
          <a:ln>
            <a:noFill/>
          </a:ln>
          <a:effectLst>
            <a:outerShdw blurRad="57150" rotWithShape="0" algn="bl" dir="5400000" dist="19050">
              <a:srgbClr val="000000">
                <a:alpha val="50000"/>
              </a:srgbClr>
            </a:outerShdw>
          </a:effectLst>
        </p:spPr>
      </p:pic>
      <p:pic>
        <p:nvPicPr>
          <p:cNvPr id="1206" name="Google Shape;1206;p54"/>
          <p:cNvPicPr preferRelativeResize="0"/>
          <p:nvPr/>
        </p:nvPicPr>
        <p:blipFill>
          <a:blip r:embed="rId4">
            <a:alphaModFix/>
          </a:blip>
          <a:stretch>
            <a:fillRect/>
          </a:stretch>
        </p:blipFill>
        <p:spPr>
          <a:xfrm>
            <a:off x="282074" y="962350"/>
            <a:ext cx="2016475" cy="2269375"/>
          </a:xfrm>
          <a:prstGeom prst="rect">
            <a:avLst/>
          </a:prstGeom>
          <a:noFill/>
          <a:ln>
            <a:noFill/>
          </a:ln>
          <a:effectLst>
            <a:outerShdw blurRad="57150" rotWithShape="0" algn="bl" dir="5400000" dist="19050">
              <a:srgbClr val="000000">
                <a:alpha val="50000"/>
              </a:srgbClr>
            </a:outerShdw>
          </a:effectLst>
        </p:spPr>
      </p:pic>
      <p:sp>
        <p:nvSpPr>
          <p:cNvPr id="1207" name="Google Shape;1207;p54"/>
          <p:cNvSpPr/>
          <p:nvPr/>
        </p:nvSpPr>
        <p:spPr>
          <a:xfrm>
            <a:off x="298050" y="2809925"/>
            <a:ext cx="1984500" cy="421800"/>
          </a:xfrm>
          <a:prstGeom prst="flowChartAlternateProcess">
            <a:avLst/>
          </a:prstGeom>
          <a:noFill/>
          <a:ln cap="flat" cmpd="sng" w="28575">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08" name="Google Shape;1208;p54"/>
          <p:cNvCxnSpPr>
            <a:stCxn id="1207" idx="3"/>
          </p:cNvCxnSpPr>
          <p:nvPr/>
        </p:nvCxnSpPr>
        <p:spPr>
          <a:xfrm flipH="1" rot="10800000">
            <a:off x="2282550" y="2339825"/>
            <a:ext cx="1098900" cy="681000"/>
          </a:xfrm>
          <a:prstGeom prst="straightConnector1">
            <a:avLst/>
          </a:prstGeom>
          <a:noFill/>
          <a:ln cap="flat" cmpd="sng" w="28575">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pic>
        <p:nvPicPr>
          <p:cNvPr id="1209" name="Google Shape;1209;p54"/>
          <p:cNvPicPr preferRelativeResize="0"/>
          <p:nvPr/>
        </p:nvPicPr>
        <p:blipFill>
          <a:blip r:embed="rId5">
            <a:alphaModFix/>
          </a:blip>
          <a:stretch>
            <a:fillRect/>
          </a:stretch>
        </p:blipFill>
        <p:spPr>
          <a:xfrm>
            <a:off x="6579349" y="983338"/>
            <a:ext cx="1936001" cy="2227399"/>
          </a:xfrm>
          <a:prstGeom prst="rect">
            <a:avLst/>
          </a:prstGeom>
          <a:noFill/>
          <a:ln>
            <a:noFill/>
          </a:ln>
          <a:effectLst>
            <a:outerShdw blurRad="57150" rotWithShape="0" algn="bl" dir="5400000" dist="19050">
              <a:srgbClr val="000000">
                <a:alpha val="50000"/>
              </a:srgbClr>
            </a:outerShdw>
          </a:effectLst>
        </p:spPr>
      </p:pic>
      <p:cxnSp>
        <p:nvCxnSpPr>
          <p:cNvPr id="1210" name="Google Shape;1210;p54"/>
          <p:cNvCxnSpPr/>
          <p:nvPr/>
        </p:nvCxnSpPr>
        <p:spPr>
          <a:xfrm>
            <a:off x="5596549" y="2530512"/>
            <a:ext cx="982800" cy="23700"/>
          </a:xfrm>
          <a:prstGeom prst="straightConnector1">
            <a:avLst/>
          </a:prstGeom>
          <a:noFill/>
          <a:ln cap="flat" cmpd="sng" w="28575">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sp>
        <p:nvSpPr>
          <p:cNvPr id="1211" name="Google Shape;1211;p54"/>
          <p:cNvSpPr txBox="1"/>
          <p:nvPr/>
        </p:nvSpPr>
        <p:spPr>
          <a:xfrm>
            <a:off x="2298550" y="167850"/>
            <a:ext cx="52188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3000">
                <a:solidFill>
                  <a:srgbClr val="4A86E8"/>
                </a:solidFill>
                <a:latin typeface="Viga"/>
                <a:ea typeface="Viga"/>
                <a:cs typeface="Viga"/>
                <a:sym typeface="Viga"/>
              </a:rPr>
              <a:t>La classe, Classroom</a:t>
            </a:r>
            <a:endParaRPr sz="3000">
              <a:solidFill>
                <a:srgbClr val="4A86E8"/>
              </a:solidFill>
              <a:latin typeface="Viga"/>
              <a:ea typeface="Viga"/>
              <a:cs typeface="Viga"/>
              <a:sym typeface="Viga"/>
            </a:endParaRPr>
          </a:p>
        </p:txBody>
      </p:sp>
      <p:pic>
        <p:nvPicPr>
          <p:cNvPr id="1212" name="Google Shape;1212;p54"/>
          <p:cNvPicPr preferRelativeResize="0"/>
          <p:nvPr/>
        </p:nvPicPr>
        <p:blipFill>
          <a:blip r:embed="rId6">
            <a:alphaModFix/>
          </a:blip>
          <a:stretch>
            <a:fillRect/>
          </a:stretch>
        </p:blipFill>
        <p:spPr>
          <a:xfrm>
            <a:off x="152400" y="3384125"/>
            <a:ext cx="8839203" cy="155260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16" name="Shape 1216"/>
        <p:cNvGrpSpPr/>
        <p:nvPr/>
      </p:nvGrpSpPr>
      <p:grpSpPr>
        <a:xfrm>
          <a:off x="0" y="0"/>
          <a:ext cx="0" cy="0"/>
          <a:chOff x="0" y="0"/>
          <a:chExt cx="0" cy="0"/>
        </a:xfrm>
      </p:grpSpPr>
      <p:sp>
        <p:nvSpPr>
          <p:cNvPr id="1217" name="Google Shape;1217;p55"/>
          <p:cNvSpPr txBox="1"/>
          <p:nvPr>
            <p:ph type="title"/>
          </p:nvPr>
        </p:nvSpPr>
        <p:spPr>
          <a:xfrm>
            <a:off x="508001" y="2025651"/>
            <a:ext cx="6447600" cy="13698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rPr lang="fr"/>
              <a:t>L’application Géométrie</a:t>
            </a:r>
            <a:endParaRPr/>
          </a:p>
        </p:txBody>
      </p:sp>
      <p:sp>
        <p:nvSpPr>
          <p:cNvPr id="1218" name="Google Shape;1218;p55"/>
          <p:cNvSpPr txBox="1"/>
          <p:nvPr>
            <p:ph idx="1" type="body"/>
          </p:nvPr>
        </p:nvSpPr>
        <p:spPr>
          <a:xfrm>
            <a:off x="508001" y="3395586"/>
            <a:ext cx="6447600" cy="645300"/>
          </a:xfrm>
          <a:prstGeom prst="rect">
            <a:avLst/>
          </a:prstGeom>
        </p:spPr>
        <p:txBody>
          <a:bodyPr anchorCtr="0" anchor="t" bIns="45700" lIns="91425" spcFirstLastPara="1" rIns="91425" wrap="square" tIns="45700">
            <a:noAutofit/>
          </a:bodyPr>
          <a:lstStyle/>
          <a:p>
            <a:pPr indent="0" lvl="0" marL="0" rtl="0" algn="l">
              <a:spcBef>
                <a:spcPts val="800"/>
              </a:spcBef>
              <a:spcAft>
                <a:spcPts val="0"/>
              </a:spcAft>
              <a:buNone/>
            </a:pPr>
            <a:r>
              <a:rPr lang="fr"/>
              <a:t>Donner l’occasion aux élèves de créer</a:t>
            </a:r>
            <a:endParaRPr/>
          </a:p>
        </p:txBody>
      </p:sp>
      <p:pic>
        <p:nvPicPr>
          <p:cNvPr id="1219" name="Google Shape;1219;p55"/>
          <p:cNvPicPr preferRelativeResize="0"/>
          <p:nvPr/>
        </p:nvPicPr>
        <p:blipFill>
          <a:blip r:embed="rId3">
            <a:alphaModFix/>
          </a:blip>
          <a:stretch>
            <a:fillRect/>
          </a:stretch>
        </p:blipFill>
        <p:spPr>
          <a:xfrm>
            <a:off x="6558625" y="209425"/>
            <a:ext cx="2311275" cy="21668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23" name="Shape 1223"/>
        <p:cNvGrpSpPr/>
        <p:nvPr/>
      </p:nvGrpSpPr>
      <p:grpSpPr>
        <a:xfrm>
          <a:off x="0" y="0"/>
          <a:ext cx="0" cy="0"/>
          <a:chOff x="0" y="0"/>
          <a:chExt cx="0" cy="0"/>
        </a:xfrm>
      </p:grpSpPr>
      <p:pic>
        <p:nvPicPr>
          <p:cNvPr id="1224" name="Google Shape;1224;p56"/>
          <p:cNvPicPr preferRelativeResize="0"/>
          <p:nvPr/>
        </p:nvPicPr>
        <p:blipFill>
          <a:blip r:embed="rId3">
            <a:alphaModFix/>
          </a:blip>
          <a:stretch>
            <a:fillRect/>
          </a:stretch>
        </p:blipFill>
        <p:spPr>
          <a:xfrm>
            <a:off x="1785575" y="116326"/>
            <a:ext cx="6389275" cy="4874776"/>
          </a:xfrm>
          <a:prstGeom prst="rect">
            <a:avLst/>
          </a:prstGeom>
          <a:noFill/>
          <a:ln>
            <a:noFill/>
          </a:ln>
          <a:effectLst>
            <a:outerShdw blurRad="57150" rotWithShape="0" algn="bl" dir="5400000" dist="19050">
              <a:srgbClr val="000000">
                <a:alpha val="50000"/>
              </a:srgbClr>
            </a:outerShdw>
          </a:effectLst>
        </p:spPr>
      </p:pic>
      <p:sp>
        <p:nvSpPr>
          <p:cNvPr id="1225" name="Google Shape;1225;p56"/>
          <p:cNvSpPr txBox="1"/>
          <p:nvPr/>
        </p:nvSpPr>
        <p:spPr>
          <a:xfrm>
            <a:off x="177125" y="448025"/>
            <a:ext cx="1608600" cy="615600"/>
          </a:xfrm>
          <a:prstGeom prst="rect">
            <a:avLst/>
          </a:prstGeom>
          <a:noFill/>
          <a:ln cap="flat" cmpd="sng" w="28575">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lang="fr">
                <a:latin typeface="Ubuntu"/>
                <a:ea typeface="Ubuntu"/>
                <a:cs typeface="Ubuntu"/>
                <a:sym typeface="Ubuntu"/>
              </a:rPr>
              <a:t>Fenêtre des outils</a:t>
            </a:r>
            <a:endParaRPr>
              <a:latin typeface="Ubuntu"/>
              <a:ea typeface="Ubuntu"/>
              <a:cs typeface="Ubuntu"/>
              <a:sym typeface="Ubuntu"/>
            </a:endParaRPr>
          </a:p>
        </p:txBody>
      </p:sp>
      <p:cxnSp>
        <p:nvCxnSpPr>
          <p:cNvPr id="1226" name="Google Shape;1226;p56"/>
          <p:cNvCxnSpPr>
            <a:stCxn id="1225" idx="2"/>
            <a:endCxn id="1224" idx="1"/>
          </p:cNvCxnSpPr>
          <p:nvPr/>
        </p:nvCxnSpPr>
        <p:spPr>
          <a:xfrm flipH="1" rot="-5400000">
            <a:off x="638525" y="1406525"/>
            <a:ext cx="1490100" cy="804300"/>
          </a:xfrm>
          <a:prstGeom prst="curvedConnector2">
            <a:avLst/>
          </a:prstGeom>
          <a:noFill/>
          <a:ln cap="flat" cmpd="sng" w="28575">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sp>
        <p:nvSpPr>
          <p:cNvPr id="1227" name="Google Shape;1227;p56"/>
          <p:cNvSpPr txBox="1"/>
          <p:nvPr/>
        </p:nvSpPr>
        <p:spPr>
          <a:xfrm>
            <a:off x="4749325" y="1322525"/>
            <a:ext cx="1852500" cy="400200"/>
          </a:xfrm>
          <a:prstGeom prst="rect">
            <a:avLst/>
          </a:prstGeom>
          <a:noFill/>
          <a:ln cap="flat" cmpd="sng" w="28575">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fr">
                <a:latin typeface="Ubuntu"/>
                <a:ea typeface="Ubuntu"/>
                <a:cs typeface="Ubuntu"/>
                <a:sym typeface="Ubuntu"/>
              </a:rPr>
              <a:t>Fenêtre graphique</a:t>
            </a:r>
            <a:endParaRPr>
              <a:latin typeface="Ubuntu"/>
              <a:ea typeface="Ubuntu"/>
              <a:cs typeface="Ubuntu"/>
              <a:sym typeface="Ubuntu"/>
            </a:endParaRPr>
          </a:p>
        </p:txBody>
      </p:sp>
      <p:sp>
        <p:nvSpPr>
          <p:cNvPr id="1228" name="Google Shape;1228;p56"/>
          <p:cNvSpPr txBox="1"/>
          <p:nvPr/>
        </p:nvSpPr>
        <p:spPr>
          <a:xfrm>
            <a:off x="5040475" y="3417550"/>
            <a:ext cx="3000000" cy="7440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Ubuntu"/>
              <a:buChar char="●"/>
            </a:pPr>
            <a:r>
              <a:rPr lang="fr">
                <a:latin typeface="Ubuntu"/>
                <a:ea typeface="Ubuntu"/>
                <a:cs typeface="Ubuntu"/>
                <a:sym typeface="Ubuntu"/>
              </a:rPr>
              <a:t>Construire un polygone</a:t>
            </a:r>
            <a:endParaRPr>
              <a:latin typeface="Ubuntu"/>
              <a:ea typeface="Ubuntu"/>
              <a:cs typeface="Ubuntu"/>
              <a:sym typeface="Ubuntu"/>
            </a:endParaRPr>
          </a:p>
          <a:p>
            <a:pPr indent="-317500" lvl="0" marL="457200" rtl="0" algn="l">
              <a:spcBef>
                <a:spcPts val="1000"/>
              </a:spcBef>
              <a:spcAft>
                <a:spcPts val="1000"/>
              </a:spcAft>
              <a:buSzPts val="1400"/>
              <a:buFont typeface="Ubuntu"/>
              <a:buChar char="●"/>
            </a:pPr>
            <a:r>
              <a:rPr lang="fr">
                <a:latin typeface="Ubuntu"/>
                <a:ea typeface="Ubuntu"/>
                <a:cs typeface="Ubuntu"/>
                <a:sym typeface="Ubuntu"/>
              </a:rPr>
              <a:t>Afficher les angles intérieurs </a:t>
            </a:r>
            <a:endParaRPr/>
          </a:p>
        </p:txBody>
      </p:sp>
      <p:sp>
        <p:nvSpPr>
          <p:cNvPr id="1229" name="Google Shape;1229;p56"/>
          <p:cNvSpPr txBox="1"/>
          <p:nvPr/>
        </p:nvSpPr>
        <p:spPr>
          <a:xfrm>
            <a:off x="4963175" y="2910925"/>
            <a:ext cx="3000000" cy="554100"/>
          </a:xfrm>
          <a:prstGeom prst="rect">
            <a:avLst/>
          </a:prstGeom>
          <a:noFill/>
          <a:ln>
            <a:noFill/>
          </a:ln>
        </p:spPr>
        <p:txBody>
          <a:bodyPr anchorCtr="0" anchor="t" bIns="91425" lIns="91425" spcFirstLastPara="1" rIns="91425" wrap="square" tIns="91425">
            <a:spAutoFit/>
          </a:bodyPr>
          <a:lstStyle/>
          <a:p>
            <a:pPr indent="0" lvl="0" marL="0" rtl="0" algn="l">
              <a:spcBef>
                <a:spcPts val="400"/>
              </a:spcBef>
              <a:spcAft>
                <a:spcPts val="0"/>
              </a:spcAft>
              <a:buNone/>
            </a:pPr>
            <a:r>
              <a:rPr lang="fr" sz="2400">
                <a:solidFill>
                  <a:srgbClr val="0069BF"/>
                </a:solidFill>
                <a:latin typeface="Viga"/>
                <a:ea typeface="Viga"/>
                <a:cs typeface="Viga"/>
                <a:sym typeface="Viga"/>
              </a:rPr>
              <a:t>Défi</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33" name="Shape 1233"/>
        <p:cNvGrpSpPr/>
        <p:nvPr/>
      </p:nvGrpSpPr>
      <p:grpSpPr>
        <a:xfrm>
          <a:off x="0" y="0"/>
          <a:ext cx="0" cy="0"/>
          <a:chOff x="0" y="0"/>
          <a:chExt cx="0" cy="0"/>
        </a:xfrm>
      </p:grpSpPr>
      <p:sp>
        <p:nvSpPr>
          <p:cNvPr id="1234" name="Google Shape;1234;p57"/>
          <p:cNvSpPr txBox="1"/>
          <p:nvPr>
            <p:ph idx="1" type="body"/>
          </p:nvPr>
        </p:nvSpPr>
        <p:spPr>
          <a:xfrm>
            <a:off x="457200" y="200334"/>
            <a:ext cx="8229600" cy="519600"/>
          </a:xfrm>
          <a:prstGeom prst="rect">
            <a:avLst/>
          </a:prstGeom>
        </p:spPr>
        <p:txBody>
          <a:bodyPr anchorCtr="0" anchor="t" bIns="91425" lIns="91425" spcFirstLastPara="1" rIns="91425" wrap="square" tIns="91425">
            <a:noAutofit/>
          </a:bodyPr>
          <a:lstStyle/>
          <a:p>
            <a:pPr indent="0" lvl="0" marL="0" rtl="0" algn="ctr">
              <a:spcBef>
                <a:spcPts val="400"/>
              </a:spcBef>
              <a:spcAft>
                <a:spcPts val="0"/>
              </a:spcAft>
              <a:buNone/>
            </a:pPr>
            <a:r>
              <a:rPr lang="fr">
                <a:solidFill>
                  <a:srgbClr val="0069BF"/>
                </a:solidFill>
                <a:latin typeface="Viga"/>
                <a:ea typeface="Viga"/>
                <a:cs typeface="Viga"/>
                <a:sym typeface="Viga"/>
              </a:rPr>
              <a:t>Exemple d’une construction</a:t>
            </a:r>
            <a:endParaRPr>
              <a:solidFill>
                <a:srgbClr val="0069BF"/>
              </a:solidFill>
              <a:latin typeface="Viga"/>
              <a:ea typeface="Viga"/>
              <a:cs typeface="Viga"/>
              <a:sym typeface="Viga"/>
            </a:endParaRPr>
          </a:p>
        </p:txBody>
      </p:sp>
      <p:pic>
        <p:nvPicPr>
          <p:cNvPr id="1235" name="Google Shape;1235;p57"/>
          <p:cNvPicPr preferRelativeResize="0"/>
          <p:nvPr/>
        </p:nvPicPr>
        <p:blipFill>
          <a:blip r:embed="rId3">
            <a:alphaModFix/>
          </a:blip>
          <a:stretch>
            <a:fillRect/>
          </a:stretch>
        </p:blipFill>
        <p:spPr>
          <a:xfrm>
            <a:off x="1087063" y="872334"/>
            <a:ext cx="6969878" cy="411876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39" name="Shape 1239"/>
        <p:cNvGrpSpPr/>
        <p:nvPr/>
      </p:nvGrpSpPr>
      <p:grpSpPr>
        <a:xfrm>
          <a:off x="0" y="0"/>
          <a:ext cx="0" cy="0"/>
          <a:chOff x="0" y="0"/>
          <a:chExt cx="0" cy="0"/>
        </a:xfrm>
      </p:grpSpPr>
      <p:sp>
        <p:nvSpPr>
          <p:cNvPr id="1240" name="Google Shape;1240;p58"/>
          <p:cNvSpPr txBox="1"/>
          <p:nvPr>
            <p:ph type="title"/>
          </p:nvPr>
        </p:nvSpPr>
        <p:spPr>
          <a:xfrm>
            <a:off x="508001" y="2025651"/>
            <a:ext cx="6447600" cy="13698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rPr lang="fr"/>
              <a:t>L’application Calculatrice graphique</a:t>
            </a:r>
            <a:endParaRPr/>
          </a:p>
          <a:p>
            <a:pPr indent="0" lvl="0" marL="0" rtl="0" algn="l">
              <a:spcBef>
                <a:spcPts val="0"/>
              </a:spcBef>
              <a:spcAft>
                <a:spcPts val="0"/>
              </a:spcAft>
              <a:buNone/>
            </a:pPr>
            <a:r>
              <a:rPr lang="fr" sz="2200"/>
              <a:t>(Restreinte et Suite)</a:t>
            </a:r>
            <a:endParaRPr sz="2200"/>
          </a:p>
        </p:txBody>
      </p:sp>
      <p:sp>
        <p:nvSpPr>
          <p:cNvPr id="1241" name="Google Shape;1241;p58"/>
          <p:cNvSpPr txBox="1"/>
          <p:nvPr>
            <p:ph idx="1" type="body"/>
          </p:nvPr>
        </p:nvSpPr>
        <p:spPr>
          <a:xfrm>
            <a:off x="508001" y="3395586"/>
            <a:ext cx="6447600" cy="645300"/>
          </a:xfrm>
          <a:prstGeom prst="rect">
            <a:avLst/>
          </a:prstGeom>
        </p:spPr>
        <p:txBody>
          <a:bodyPr anchorCtr="0" anchor="t" bIns="45700" lIns="91425" spcFirstLastPara="1" rIns="91425" wrap="square" tIns="45700">
            <a:noAutofit/>
          </a:bodyPr>
          <a:lstStyle/>
          <a:p>
            <a:pPr indent="0" lvl="0" marL="0" rtl="0" algn="l">
              <a:spcBef>
                <a:spcPts val="800"/>
              </a:spcBef>
              <a:spcAft>
                <a:spcPts val="0"/>
              </a:spcAft>
              <a:buNone/>
            </a:pPr>
            <a:r>
              <a:rPr lang="fr"/>
              <a:t>Résoudre des tâches complexes par la construction de fonctions et de relations</a:t>
            </a:r>
            <a:endParaRPr/>
          </a:p>
        </p:txBody>
      </p:sp>
      <p:pic>
        <p:nvPicPr>
          <p:cNvPr id="1242" name="Google Shape;1242;p58"/>
          <p:cNvPicPr preferRelativeResize="0"/>
          <p:nvPr/>
        </p:nvPicPr>
        <p:blipFill>
          <a:blip r:embed="rId3">
            <a:alphaModFix/>
          </a:blip>
          <a:stretch>
            <a:fillRect/>
          </a:stretch>
        </p:blipFill>
        <p:spPr>
          <a:xfrm>
            <a:off x="7342500" y="295900"/>
            <a:ext cx="1446350" cy="1446350"/>
          </a:xfrm>
          <a:prstGeom prst="rect">
            <a:avLst/>
          </a:prstGeom>
          <a:noFill/>
          <a:ln>
            <a:noFill/>
          </a:ln>
          <a:effectLst>
            <a:outerShdw blurRad="57150" rotWithShape="0" algn="bl" dir="5400000" dist="19050">
              <a:srgbClr val="000000">
                <a:alpha val="50000"/>
              </a:srgbClr>
            </a:outerShdw>
          </a:effectLst>
        </p:spPr>
      </p:pic>
      <p:pic>
        <p:nvPicPr>
          <p:cNvPr id="1243" name="Google Shape;1243;p58"/>
          <p:cNvPicPr preferRelativeResize="0"/>
          <p:nvPr/>
        </p:nvPicPr>
        <p:blipFill>
          <a:blip r:embed="rId4">
            <a:alphaModFix/>
          </a:blip>
          <a:stretch>
            <a:fillRect/>
          </a:stretch>
        </p:blipFill>
        <p:spPr>
          <a:xfrm>
            <a:off x="5411516" y="295900"/>
            <a:ext cx="1667860" cy="14463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47" name="Shape 1247"/>
        <p:cNvGrpSpPr/>
        <p:nvPr/>
      </p:nvGrpSpPr>
      <p:grpSpPr>
        <a:xfrm>
          <a:off x="0" y="0"/>
          <a:ext cx="0" cy="0"/>
          <a:chOff x="0" y="0"/>
          <a:chExt cx="0" cy="0"/>
        </a:xfrm>
      </p:grpSpPr>
      <p:pic>
        <p:nvPicPr>
          <p:cNvPr id="1248" name="Google Shape;1248;p59"/>
          <p:cNvPicPr preferRelativeResize="0"/>
          <p:nvPr/>
        </p:nvPicPr>
        <p:blipFill>
          <a:blip r:embed="rId3">
            <a:alphaModFix/>
          </a:blip>
          <a:stretch>
            <a:fillRect/>
          </a:stretch>
        </p:blipFill>
        <p:spPr>
          <a:xfrm>
            <a:off x="2128055" y="89625"/>
            <a:ext cx="3440919" cy="1539150"/>
          </a:xfrm>
          <a:prstGeom prst="rect">
            <a:avLst/>
          </a:prstGeom>
          <a:noFill/>
          <a:ln>
            <a:noFill/>
          </a:ln>
          <a:effectLst>
            <a:outerShdw blurRad="57150" rotWithShape="0" algn="bl" dir="5400000" dist="19050">
              <a:srgbClr val="000000">
                <a:alpha val="50000"/>
              </a:srgbClr>
            </a:outerShdw>
          </a:effectLst>
        </p:spPr>
      </p:pic>
      <p:pic>
        <p:nvPicPr>
          <p:cNvPr id="1249" name="Google Shape;1249;p59"/>
          <p:cNvPicPr preferRelativeResize="0"/>
          <p:nvPr/>
        </p:nvPicPr>
        <p:blipFill>
          <a:blip r:embed="rId4">
            <a:alphaModFix/>
          </a:blip>
          <a:stretch>
            <a:fillRect/>
          </a:stretch>
        </p:blipFill>
        <p:spPr>
          <a:xfrm>
            <a:off x="2128046" y="1712513"/>
            <a:ext cx="3440943" cy="1539150"/>
          </a:xfrm>
          <a:prstGeom prst="rect">
            <a:avLst/>
          </a:prstGeom>
          <a:noFill/>
          <a:ln>
            <a:noFill/>
          </a:ln>
          <a:effectLst>
            <a:outerShdw blurRad="57150" rotWithShape="0" algn="bl" dir="5400000" dist="19050">
              <a:srgbClr val="000000">
                <a:alpha val="50000"/>
              </a:srgbClr>
            </a:outerShdw>
          </a:effectLst>
        </p:spPr>
      </p:pic>
      <p:sp>
        <p:nvSpPr>
          <p:cNvPr id="1250" name="Google Shape;1250;p59"/>
          <p:cNvSpPr/>
          <p:nvPr/>
        </p:nvSpPr>
        <p:spPr>
          <a:xfrm>
            <a:off x="3531438" y="1704325"/>
            <a:ext cx="641100" cy="494400"/>
          </a:xfrm>
          <a:prstGeom prst="roundRect">
            <a:avLst>
              <a:gd fmla="val 16667" name="adj"/>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59"/>
          <p:cNvSpPr/>
          <p:nvPr/>
        </p:nvSpPr>
        <p:spPr>
          <a:xfrm>
            <a:off x="3042550" y="89600"/>
            <a:ext cx="641100" cy="494400"/>
          </a:xfrm>
          <a:prstGeom prst="roundRect">
            <a:avLst>
              <a:gd fmla="val 16667" name="adj"/>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52" name="Google Shape;1252;p59"/>
          <p:cNvPicPr preferRelativeResize="0"/>
          <p:nvPr/>
        </p:nvPicPr>
        <p:blipFill>
          <a:blip r:embed="rId5">
            <a:alphaModFix/>
          </a:blip>
          <a:stretch>
            <a:fillRect/>
          </a:stretch>
        </p:blipFill>
        <p:spPr>
          <a:xfrm>
            <a:off x="2114475" y="3335425"/>
            <a:ext cx="3468100" cy="1709514"/>
          </a:xfrm>
          <a:prstGeom prst="rect">
            <a:avLst/>
          </a:prstGeom>
          <a:noFill/>
          <a:ln>
            <a:noFill/>
          </a:ln>
          <a:effectLst>
            <a:outerShdw blurRad="57150" rotWithShape="0" algn="bl" dir="5400000" dist="19050">
              <a:srgbClr val="000000">
                <a:alpha val="50000"/>
              </a:srgbClr>
            </a:outerShdw>
          </a:effectLst>
        </p:spPr>
      </p:pic>
      <p:sp>
        <p:nvSpPr>
          <p:cNvPr id="1253" name="Google Shape;1253;p59"/>
          <p:cNvSpPr/>
          <p:nvPr/>
        </p:nvSpPr>
        <p:spPr>
          <a:xfrm>
            <a:off x="3969600" y="3335425"/>
            <a:ext cx="641100" cy="494400"/>
          </a:xfrm>
          <a:prstGeom prst="roundRect">
            <a:avLst>
              <a:gd fmla="val 16667" name="adj"/>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59"/>
          <p:cNvSpPr txBox="1"/>
          <p:nvPr/>
        </p:nvSpPr>
        <p:spPr>
          <a:xfrm>
            <a:off x="72675" y="624275"/>
            <a:ext cx="2000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rgbClr val="0069BF"/>
                </a:solidFill>
                <a:latin typeface="Viga"/>
                <a:ea typeface="Viga"/>
                <a:cs typeface="Viga"/>
                <a:sym typeface="Viga"/>
              </a:rPr>
              <a:t>Fenêtre Algèbre</a:t>
            </a:r>
            <a:endParaRPr sz="1800">
              <a:solidFill>
                <a:srgbClr val="0069BF"/>
              </a:solidFill>
              <a:latin typeface="Viga"/>
              <a:ea typeface="Viga"/>
              <a:cs typeface="Viga"/>
              <a:sym typeface="Viga"/>
            </a:endParaRPr>
          </a:p>
        </p:txBody>
      </p:sp>
      <p:sp>
        <p:nvSpPr>
          <p:cNvPr id="1255" name="Google Shape;1255;p59"/>
          <p:cNvSpPr txBox="1"/>
          <p:nvPr/>
        </p:nvSpPr>
        <p:spPr>
          <a:xfrm>
            <a:off x="72675" y="2091550"/>
            <a:ext cx="17367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fr" sz="1800">
                <a:solidFill>
                  <a:srgbClr val="0069BF"/>
                </a:solidFill>
                <a:latin typeface="Viga"/>
                <a:ea typeface="Viga"/>
                <a:cs typeface="Viga"/>
                <a:sym typeface="Viga"/>
              </a:rPr>
              <a:t>Fenêtre</a:t>
            </a:r>
            <a:r>
              <a:rPr lang="fr" sz="1800">
                <a:latin typeface="Dosis"/>
                <a:ea typeface="Dosis"/>
                <a:cs typeface="Dosis"/>
                <a:sym typeface="Dosis"/>
              </a:rPr>
              <a:t> </a:t>
            </a:r>
            <a:r>
              <a:rPr lang="fr" sz="1800">
                <a:solidFill>
                  <a:srgbClr val="0069BF"/>
                </a:solidFill>
                <a:latin typeface="Viga"/>
                <a:ea typeface="Viga"/>
                <a:cs typeface="Viga"/>
                <a:sym typeface="Viga"/>
              </a:rPr>
              <a:t>Outils</a:t>
            </a:r>
            <a:endParaRPr sz="1800">
              <a:latin typeface="Dosis"/>
              <a:ea typeface="Dosis"/>
              <a:cs typeface="Dosis"/>
              <a:sym typeface="Dosis"/>
            </a:endParaRPr>
          </a:p>
        </p:txBody>
      </p:sp>
      <p:sp>
        <p:nvSpPr>
          <p:cNvPr id="1256" name="Google Shape;1256;p59"/>
          <p:cNvSpPr txBox="1"/>
          <p:nvPr/>
        </p:nvSpPr>
        <p:spPr>
          <a:xfrm>
            <a:off x="72675" y="3946338"/>
            <a:ext cx="20004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fr" sz="1800">
                <a:solidFill>
                  <a:srgbClr val="0069BF"/>
                </a:solidFill>
                <a:latin typeface="Viga"/>
                <a:ea typeface="Viga"/>
                <a:cs typeface="Viga"/>
                <a:sym typeface="Viga"/>
              </a:rPr>
              <a:t>Fenêtre</a:t>
            </a:r>
            <a:r>
              <a:rPr lang="fr" sz="1800">
                <a:latin typeface="Dosis"/>
                <a:ea typeface="Dosis"/>
                <a:cs typeface="Dosis"/>
                <a:sym typeface="Dosis"/>
              </a:rPr>
              <a:t> </a:t>
            </a:r>
            <a:r>
              <a:rPr lang="fr" sz="1800">
                <a:solidFill>
                  <a:srgbClr val="0069BF"/>
                </a:solidFill>
                <a:latin typeface="Viga"/>
                <a:ea typeface="Viga"/>
                <a:cs typeface="Viga"/>
                <a:sym typeface="Viga"/>
              </a:rPr>
              <a:t>Tableau</a:t>
            </a:r>
            <a:endParaRPr sz="1800">
              <a:latin typeface="Dosis"/>
              <a:ea typeface="Dosis"/>
              <a:cs typeface="Dosis"/>
              <a:sym typeface="Dosis"/>
            </a:endParaRPr>
          </a:p>
        </p:txBody>
      </p:sp>
      <p:sp>
        <p:nvSpPr>
          <p:cNvPr id="1257" name="Google Shape;1257;p59"/>
          <p:cNvSpPr txBox="1"/>
          <p:nvPr/>
        </p:nvSpPr>
        <p:spPr>
          <a:xfrm>
            <a:off x="5791363" y="2830425"/>
            <a:ext cx="23781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lang="fr" sz="1800">
                <a:solidFill>
                  <a:srgbClr val="0069BF"/>
                </a:solidFill>
                <a:latin typeface="Viga"/>
                <a:ea typeface="Viga"/>
                <a:cs typeface="Viga"/>
                <a:sym typeface="Viga"/>
              </a:rPr>
              <a:t>Fenêtre graphique</a:t>
            </a:r>
            <a:endParaRPr sz="1800">
              <a:solidFill>
                <a:srgbClr val="0069BF"/>
              </a:solidFill>
              <a:latin typeface="Viga"/>
              <a:ea typeface="Viga"/>
              <a:cs typeface="Viga"/>
              <a:sym typeface="Viga"/>
            </a:endParaRPr>
          </a:p>
        </p:txBody>
      </p:sp>
      <p:pic>
        <p:nvPicPr>
          <p:cNvPr id="1258" name="Google Shape;1258;p59"/>
          <p:cNvPicPr preferRelativeResize="0"/>
          <p:nvPr/>
        </p:nvPicPr>
        <p:blipFill>
          <a:blip r:embed="rId6">
            <a:alphaModFix/>
          </a:blip>
          <a:stretch>
            <a:fillRect/>
          </a:stretch>
        </p:blipFill>
        <p:spPr>
          <a:xfrm>
            <a:off x="5844700" y="126550"/>
            <a:ext cx="2271451" cy="2669224"/>
          </a:xfrm>
          <a:prstGeom prst="rect">
            <a:avLst/>
          </a:prstGeom>
          <a:noFill/>
          <a:ln>
            <a:noFill/>
          </a:ln>
          <a:effectLst>
            <a:outerShdw blurRad="57150" rotWithShape="0" algn="bl" dir="5400000" dist="19050">
              <a:srgbClr val="000000">
                <a:alpha val="50000"/>
              </a:srgbClr>
            </a:outerShdw>
          </a:effectLst>
        </p:spPr>
      </p:pic>
      <p:pic>
        <p:nvPicPr>
          <p:cNvPr id="1259" name="Google Shape;1259;p59"/>
          <p:cNvPicPr preferRelativeResize="0"/>
          <p:nvPr/>
        </p:nvPicPr>
        <p:blipFill>
          <a:blip r:embed="rId7">
            <a:alphaModFix/>
          </a:blip>
          <a:stretch>
            <a:fillRect/>
          </a:stretch>
        </p:blipFill>
        <p:spPr>
          <a:xfrm>
            <a:off x="7426675" y="3294064"/>
            <a:ext cx="1663700" cy="1766275"/>
          </a:xfrm>
          <a:prstGeom prst="rect">
            <a:avLst/>
          </a:prstGeom>
          <a:noFill/>
          <a:ln>
            <a:noFill/>
          </a:ln>
          <a:effectLst>
            <a:outerShdw blurRad="57150" rotWithShape="0" algn="bl" dir="5400000" dist="19050">
              <a:srgbClr val="000000">
                <a:alpha val="50000"/>
              </a:srgbClr>
            </a:outerShdw>
          </a:effectLst>
        </p:spPr>
      </p:pic>
      <p:sp>
        <p:nvSpPr>
          <p:cNvPr id="1260" name="Google Shape;1260;p59"/>
          <p:cNvSpPr txBox="1"/>
          <p:nvPr/>
        </p:nvSpPr>
        <p:spPr>
          <a:xfrm>
            <a:off x="5738046" y="3770800"/>
            <a:ext cx="15474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fr" sz="1800">
                <a:solidFill>
                  <a:srgbClr val="0069BF"/>
                </a:solidFill>
                <a:latin typeface="Viga"/>
                <a:ea typeface="Viga"/>
                <a:cs typeface="Viga"/>
                <a:sym typeface="Viga"/>
              </a:rPr>
              <a:t>Propriétés</a:t>
            </a:r>
            <a:endParaRPr sz="1800">
              <a:solidFill>
                <a:srgbClr val="0069BF"/>
              </a:solidFill>
              <a:latin typeface="Viga"/>
              <a:ea typeface="Viga"/>
              <a:cs typeface="Viga"/>
              <a:sym typeface="Viga"/>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64" name="Shape 1264"/>
        <p:cNvGrpSpPr/>
        <p:nvPr/>
      </p:nvGrpSpPr>
      <p:grpSpPr>
        <a:xfrm>
          <a:off x="0" y="0"/>
          <a:ext cx="0" cy="0"/>
          <a:chOff x="0" y="0"/>
          <a:chExt cx="0" cy="0"/>
        </a:xfrm>
      </p:grpSpPr>
      <p:pic>
        <p:nvPicPr>
          <p:cNvPr id="1265" name="Google Shape;1265;p60"/>
          <p:cNvPicPr preferRelativeResize="0"/>
          <p:nvPr/>
        </p:nvPicPr>
        <p:blipFill>
          <a:blip r:embed="rId3">
            <a:alphaModFix/>
          </a:blip>
          <a:stretch>
            <a:fillRect/>
          </a:stretch>
        </p:blipFill>
        <p:spPr>
          <a:xfrm>
            <a:off x="282313" y="210150"/>
            <a:ext cx="5805324" cy="2746901"/>
          </a:xfrm>
          <a:prstGeom prst="rect">
            <a:avLst/>
          </a:prstGeom>
          <a:noFill/>
          <a:ln>
            <a:noFill/>
          </a:ln>
          <a:effectLst>
            <a:outerShdw blurRad="57150" rotWithShape="0" algn="bl" dir="5400000" dist="19050">
              <a:srgbClr val="000000">
                <a:alpha val="50000"/>
              </a:srgbClr>
            </a:outerShdw>
          </a:effectLst>
        </p:spPr>
      </p:pic>
      <p:pic>
        <p:nvPicPr>
          <p:cNvPr id="1266" name="Google Shape;1266;p60"/>
          <p:cNvPicPr preferRelativeResize="0"/>
          <p:nvPr/>
        </p:nvPicPr>
        <p:blipFill>
          <a:blip r:embed="rId4">
            <a:alphaModFix/>
          </a:blip>
          <a:stretch>
            <a:fillRect/>
          </a:stretch>
        </p:blipFill>
        <p:spPr>
          <a:xfrm>
            <a:off x="3090459" y="3280222"/>
            <a:ext cx="5377524" cy="1773375"/>
          </a:xfrm>
          <a:prstGeom prst="rect">
            <a:avLst/>
          </a:prstGeom>
          <a:noFill/>
          <a:ln>
            <a:noFill/>
          </a:ln>
          <a:effectLst>
            <a:outerShdw blurRad="57150" rotWithShape="0" algn="bl" dir="5400000" dist="19050">
              <a:srgbClr val="000000">
                <a:alpha val="50000"/>
              </a:srgbClr>
            </a:outerShdw>
          </a:effectLst>
        </p:spPr>
      </p:pic>
      <p:sp>
        <p:nvSpPr>
          <p:cNvPr id="1267" name="Google Shape;1267;p60"/>
          <p:cNvSpPr txBox="1"/>
          <p:nvPr/>
        </p:nvSpPr>
        <p:spPr>
          <a:xfrm>
            <a:off x="6243200" y="1075700"/>
            <a:ext cx="27363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rgbClr val="0069BF"/>
                </a:solidFill>
                <a:latin typeface="Ubuntu"/>
                <a:ea typeface="Ubuntu"/>
                <a:cs typeface="Ubuntu"/>
                <a:sym typeface="Ubuntu"/>
              </a:rPr>
              <a:t>Nombreuses commandes et fonctions</a:t>
            </a:r>
            <a:endParaRPr sz="1800">
              <a:solidFill>
                <a:srgbClr val="0069BF"/>
              </a:solidFill>
              <a:latin typeface="Ubuntu"/>
              <a:ea typeface="Ubuntu"/>
              <a:cs typeface="Ubuntu"/>
              <a:sym typeface="Ubuntu"/>
            </a:endParaRPr>
          </a:p>
        </p:txBody>
      </p:sp>
      <p:sp>
        <p:nvSpPr>
          <p:cNvPr id="1268" name="Google Shape;1268;p60"/>
          <p:cNvSpPr txBox="1"/>
          <p:nvPr/>
        </p:nvSpPr>
        <p:spPr>
          <a:xfrm>
            <a:off x="610775" y="3936050"/>
            <a:ext cx="1926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rgbClr val="0069BF"/>
                </a:solidFill>
                <a:latin typeface="Ubuntu"/>
                <a:ea typeface="Ubuntu"/>
                <a:cs typeface="Ubuntu"/>
                <a:sym typeface="Ubuntu"/>
              </a:rPr>
              <a:t>Quatre claviers</a:t>
            </a:r>
            <a:endParaRPr sz="1800">
              <a:solidFill>
                <a:srgbClr val="0069BF"/>
              </a:solidFill>
              <a:latin typeface="Ubuntu"/>
              <a:ea typeface="Ubuntu"/>
              <a:cs typeface="Ubuntu"/>
              <a:sym typeface="Ubuntu"/>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72" name="Shape 1272"/>
        <p:cNvGrpSpPr/>
        <p:nvPr/>
      </p:nvGrpSpPr>
      <p:grpSpPr>
        <a:xfrm>
          <a:off x="0" y="0"/>
          <a:ext cx="0" cy="0"/>
          <a:chOff x="0" y="0"/>
          <a:chExt cx="0" cy="0"/>
        </a:xfrm>
      </p:grpSpPr>
      <p:pic>
        <p:nvPicPr>
          <p:cNvPr id="1273" name="Google Shape;1273;p61"/>
          <p:cNvPicPr preferRelativeResize="0"/>
          <p:nvPr/>
        </p:nvPicPr>
        <p:blipFill>
          <a:blip r:embed="rId3">
            <a:alphaModFix/>
          </a:blip>
          <a:stretch>
            <a:fillRect/>
          </a:stretch>
        </p:blipFill>
        <p:spPr>
          <a:xfrm>
            <a:off x="3754775" y="152400"/>
            <a:ext cx="4251480" cy="4838701"/>
          </a:xfrm>
          <a:prstGeom prst="rect">
            <a:avLst/>
          </a:prstGeom>
          <a:noFill/>
          <a:ln>
            <a:noFill/>
          </a:ln>
          <a:effectLst>
            <a:outerShdw blurRad="57150" rotWithShape="0" algn="bl" dir="5400000" dist="19050">
              <a:srgbClr val="000000">
                <a:alpha val="50000"/>
              </a:srgbClr>
            </a:outerShdw>
          </a:effectLst>
        </p:spPr>
      </p:pic>
      <p:sp>
        <p:nvSpPr>
          <p:cNvPr id="1274" name="Google Shape;1274;p61"/>
          <p:cNvSpPr txBox="1"/>
          <p:nvPr/>
        </p:nvSpPr>
        <p:spPr>
          <a:xfrm>
            <a:off x="453575" y="871600"/>
            <a:ext cx="3358500" cy="6156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1000"/>
              </a:spcAft>
              <a:buSzPts val="1400"/>
              <a:buFont typeface="Ubuntu"/>
              <a:buChar char="●"/>
            </a:pPr>
            <a:r>
              <a:rPr lang="fr">
                <a:latin typeface="Ubuntu"/>
                <a:ea typeface="Ubuntu"/>
                <a:cs typeface="Ubuntu"/>
                <a:sym typeface="Ubuntu"/>
              </a:rPr>
              <a:t>Créer algébriquement une fonction</a:t>
            </a:r>
            <a:endParaRPr>
              <a:latin typeface="Ubuntu"/>
              <a:ea typeface="Ubuntu"/>
              <a:cs typeface="Ubuntu"/>
              <a:sym typeface="Ubuntu"/>
            </a:endParaRPr>
          </a:p>
        </p:txBody>
      </p:sp>
      <p:sp>
        <p:nvSpPr>
          <p:cNvPr id="1275" name="Google Shape;1275;p61"/>
          <p:cNvSpPr txBox="1"/>
          <p:nvPr/>
        </p:nvSpPr>
        <p:spPr>
          <a:xfrm>
            <a:off x="453575" y="317500"/>
            <a:ext cx="2467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2400">
                <a:solidFill>
                  <a:srgbClr val="0069BF"/>
                </a:solidFill>
                <a:latin typeface="Viga"/>
                <a:ea typeface="Viga"/>
                <a:cs typeface="Viga"/>
                <a:sym typeface="Viga"/>
              </a:rPr>
              <a:t>Défi</a:t>
            </a:r>
            <a:endParaRPr sz="2400">
              <a:solidFill>
                <a:srgbClr val="0069BF"/>
              </a:solidFill>
              <a:latin typeface="Viga"/>
              <a:ea typeface="Viga"/>
              <a:cs typeface="Viga"/>
              <a:sym typeface="Viga"/>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79" name="Shape 1279"/>
        <p:cNvGrpSpPr/>
        <p:nvPr/>
      </p:nvGrpSpPr>
      <p:grpSpPr>
        <a:xfrm>
          <a:off x="0" y="0"/>
          <a:ext cx="0" cy="0"/>
          <a:chOff x="0" y="0"/>
          <a:chExt cx="0" cy="0"/>
        </a:xfrm>
      </p:grpSpPr>
      <p:sp>
        <p:nvSpPr>
          <p:cNvPr id="1280" name="Google Shape;1280;p62"/>
          <p:cNvSpPr txBox="1"/>
          <p:nvPr>
            <p:ph type="title"/>
          </p:nvPr>
        </p:nvSpPr>
        <p:spPr>
          <a:xfrm>
            <a:off x="508001" y="2025651"/>
            <a:ext cx="6447600" cy="13698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rPr lang="fr"/>
              <a:t>L’application calculatrice 3D</a:t>
            </a:r>
            <a:endParaRPr/>
          </a:p>
        </p:txBody>
      </p:sp>
      <p:sp>
        <p:nvSpPr>
          <p:cNvPr id="1281" name="Google Shape;1281;p62"/>
          <p:cNvSpPr txBox="1"/>
          <p:nvPr>
            <p:ph idx="1" type="body"/>
          </p:nvPr>
        </p:nvSpPr>
        <p:spPr>
          <a:xfrm>
            <a:off x="508001" y="3395586"/>
            <a:ext cx="6447600" cy="645300"/>
          </a:xfrm>
          <a:prstGeom prst="rect">
            <a:avLst/>
          </a:prstGeom>
        </p:spPr>
        <p:txBody>
          <a:bodyPr anchorCtr="0" anchor="t" bIns="45700" lIns="91425" spcFirstLastPara="1" rIns="91425" wrap="square" tIns="45700">
            <a:noAutofit/>
          </a:bodyPr>
          <a:lstStyle/>
          <a:p>
            <a:pPr indent="0" lvl="0" marL="0" rtl="0" algn="l">
              <a:spcBef>
                <a:spcPts val="800"/>
              </a:spcBef>
              <a:spcAft>
                <a:spcPts val="0"/>
              </a:spcAft>
              <a:buNone/>
            </a:pPr>
            <a:r>
              <a:rPr lang="fr"/>
              <a:t>Pour travailler en trois dimensions</a:t>
            </a:r>
            <a:endParaRPr/>
          </a:p>
        </p:txBody>
      </p:sp>
      <p:pic>
        <p:nvPicPr>
          <p:cNvPr id="1282" name="Google Shape;1282;p62"/>
          <p:cNvPicPr preferRelativeResize="0"/>
          <p:nvPr/>
        </p:nvPicPr>
        <p:blipFill>
          <a:blip r:embed="rId3">
            <a:alphaModFix/>
          </a:blip>
          <a:stretch>
            <a:fillRect/>
          </a:stretch>
        </p:blipFill>
        <p:spPr>
          <a:xfrm>
            <a:off x="6350023" y="284975"/>
            <a:ext cx="2394100" cy="21322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86" name="Shape 1286"/>
        <p:cNvGrpSpPr/>
        <p:nvPr/>
      </p:nvGrpSpPr>
      <p:grpSpPr>
        <a:xfrm>
          <a:off x="0" y="0"/>
          <a:ext cx="0" cy="0"/>
          <a:chOff x="0" y="0"/>
          <a:chExt cx="0" cy="0"/>
        </a:xfrm>
      </p:grpSpPr>
      <p:sp>
        <p:nvSpPr>
          <p:cNvPr id="1287" name="Google Shape;1287;p63"/>
          <p:cNvSpPr txBox="1"/>
          <p:nvPr>
            <p:ph type="title"/>
          </p:nvPr>
        </p:nvSpPr>
        <p:spPr>
          <a:xfrm>
            <a:off x="389650" y="303075"/>
            <a:ext cx="8589000" cy="669600"/>
          </a:xfrm>
          <a:prstGeom prst="rect">
            <a:avLst/>
          </a:prstGeom>
          <a:noFill/>
          <a:ln>
            <a:noFill/>
          </a:ln>
        </p:spPr>
        <p:txBody>
          <a:bodyPr anchorCtr="0" anchor="ctr" bIns="34275" lIns="68575" spcFirstLastPara="1" rIns="68575" wrap="square" tIns="34275">
            <a:noAutofit/>
          </a:bodyPr>
          <a:lstStyle/>
          <a:p>
            <a:pPr indent="0" lvl="0" marL="0" rtl="0" algn="ctr">
              <a:lnSpc>
                <a:spcPct val="90000"/>
              </a:lnSpc>
              <a:spcBef>
                <a:spcPts val="0"/>
              </a:spcBef>
              <a:spcAft>
                <a:spcPts val="0"/>
              </a:spcAft>
              <a:buClr>
                <a:schemeClr val="accent1"/>
              </a:buClr>
              <a:buSzPts val="1800"/>
              <a:buFont typeface="Century Gothic"/>
              <a:buNone/>
            </a:pPr>
            <a:r>
              <a:rPr lang="fr" sz="2200"/>
              <a:t>Un environnement à trois dimensions</a:t>
            </a:r>
            <a:endParaRPr sz="2200"/>
          </a:p>
        </p:txBody>
      </p:sp>
      <p:sp>
        <p:nvSpPr>
          <p:cNvPr id="1288" name="Google Shape;1288;p63"/>
          <p:cNvSpPr txBox="1"/>
          <p:nvPr>
            <p:ph idx="1" type="body"/>
          </p:nvPr>
        </p:nvSpPr>
        <p:spPr>
          <a:xfrm>
            <a:off x="505275" y="1075850"/>
            <a:ext cx="3816300" cy="1337100"/>
          </a:xfrm>
          <a:prstGeom prst="rect">
            <a:avLst/>
          </a:prstGeom>
          <a:noFill/>
          <a:ln>
            <a:noFill/>
          </a:ln>
        </p:spPr>
        <p:txBody>
          <a:bodyPr anchorCtr="0" anchor="t" bIns="34275" lIns="68575" spcFirstLastPara="1" rIns="68575" wrap="square" tIns="34275">
            <a:noAutofit/>
          </a:bodyPr>
          <a:lstStyle/>
          <a:p>
            <a:pPr indent="-330200" lvl="0" marL="457200" rtl="0" algn="l">
              <a:lnSpc>
                <a:spcPct val="120000"/>
              </a:lnSpc>
              <a:spcBef>
                <a:spcPts val="0"/>
              </a:spcBef>
              <a:spcAft>
                <a:spcPts val="0"/>
              </a:spcAft>
              <a:buSzPts val="1600"/>
              <a:buChar char="●"/>
            </a:pPr>
            <a:r>
              <a:rPr lang="fr" sz="1600"/>
              <a:t>Les axes</a:t>
            </a:r>
            <a:endParaRPr sz="1600"/>
          </a:p>
          <a:p>
            <a:pPr indent="-330200" lvl="0" marL="457200" rtl="0" algn="l">
              <a:lnSpc>
                <a:spcPct val="120000"/>
              </a:lnSpc>
              <a:spcBef>
                <a:spcPts val="0"/>
              </a:spcBef>
              <a:spcAft>
                <a:spcPts val="0"/>
              </a:spcAft>
              <a:buSzPts val="1600"/>
              <a:buChar char="●"/>
            </a:pPr>
            <a:r>
              <a:rPr lang="fr" sz="1600"/>
              <a:t>Le plan</a:t>
            </a:r>
            <a:endParaRPr sz="1600"/>
          </a:p>
          <a:p>
            <a:pPr indent="-330200" lvl="0" marL="457200" rtl="0" algn="l">
              <a:lnSpc>
                <a:spcPct val="120000"/>
              </a:lnSpc>
              <a:spcBef>
                <a:spcPts val="0"/>
              </a:spcBef>
              <a:spcAft>
                <a:spcPts val="0"/>
              </a:spcAft>
              <a:buSzPts val="1600"/>
              <a:buChar char="●"/>
            </a:pPr>
            <a:r>
              <a:rPr lang="fr" sz="1600"/>
              <a:t>Les vues</a:t>
            </a:r>
            <a:endParaRPr sz="1600"/>
          </a:p>
          <a:p>
            <a:pPr indent="-330200" lvl="0" marL="457200" rtl="0" algn="l">
              <a:lnSpc>
                <a:spcPct val="120000"/>
              </a:lnSpc>
              <a:spcBef>
                <a:spcPts val="0"/>
              </a:spcBef>
              <a:spcAft>
                <a:spcPts val="0"/>
              </a:spcAft>
              <a:buSzPts val="1600"/>
              <a:buChar char="●"/>
            </a:pPr>
            <a:r>
              <a:rPr lang="fr" sz="1600"/>
              <a:t>Les déplacements d’un point</a:t>
            </a:r>
            <a:endParaRPr sz="1600"/>
          </a:p>
        </p:txBody>
      </p:sp>
      <p:pic>
        <p:nvPicPr>
          <p:cNvPr id="1289" name="Google Shape;1289;p63"/>
          <p:cNvPicPr preferRelativeResize="0"/>
          <p:nvPr/>
        </p:nvPicPr>
        <p:blipFill rotWithShape="1">
          <a:blip r:embed="rId3">
            <a:alphaModFix/>
          </a:blip>
          <a:srcRect b="0" l="0" r="0" t="0"/>
          <a:stretch/>
        </p:blipFill>
        <p:spPr>
          <a:xfrm>
            <a:off x="4572000" y="972731"/>
            <a:ext cx="4074334" cy="3198036"/>
          </a:xfrm>
          <a:prstGeom prst="rect">
            <a:avLst/>
          </a:prstGeom>
          <a:noFill/>
          <a:ln>
            <a:noFill/>
          </a:ln>
          <a:effectLst>
            <a:outerShdw blurRad="57150" rotWithShape="0" algn="bl" dir="5400000" dist="19050">
              <a:srgbClr val="000000">
                <a:alpha val="50000"/>
              </a:srgbClr>
            </a:outerShdw>
          </a:effectLst>
        </p:spPr>
      </p:pic>
      <p:pic>
        <p:nvPicPr>
          <p:cNvPr id="1290" name="Google Shape;1290;p63"/>
          <p:cNvPicPr preferRelativeResize="0"/>
          <p:nvPr/>
        </p:nvPicPr>
        <p:blipFill>
          <a:blip r:embed="rId4">
            <a:alphaModFix/>
          </a:blip>
          <a:stretch>
            <a:fillRect/>
          </a:stretch>
        </p:blipFill>
        <p:spPr>
          <a:xfrm>
            <a:off x="389650" y="2412950"/>
            <a:ext cx="2894200" cy="25845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94" name="Shape 1294"/>
        <p:cNvGrpSpPr/>
        <p:nvPr/>
      </p:nvGrpSpPr>
      <p:grpSpPr>
        <a:xfrm>
          <a:off x="0" y="0"/>
          <a:ext cx="0" cy="0"/>
          <a:chOff x="0" y="0"/>
          <a:chExt cx="0" cy="0"/>
        </a:xfrm>
      </p:grpSpPr>
      <p:sp>
        <p:nvSpPr>
          <p:cNvPr id="1295" name="Google Shape;1295;p64"/>
          <p:cNvSpPr txBox="1"/>
          <p:nvPr>
            <p:ph type="title"/>
          </p:nvPr>
        </p:nvSpPr>
        <p:spPr>
          <a:xfrm>
            <a:off x="380999" y="342900"/>
            <a:ext cx="8182800" cy="7428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accent1"/>
              </a:buClr>
              <a:buSzPts val="1800"/>
              <a:buFont typeface="Century Gothic"/>
              <a:buNone/>
            </a:pPr>
            <a:r>
              <a:rPr lang="fr" sz="2200"/>
              <a:t>Construction d’un cube et son développement</a:t>
            </a:r>
            <a:endParaRPr sz="2200"/>
          </a:p>
        </p:txBody>
      </p:sp>
      <p:pic>
        <p:nvPicPr>
          <p:cNvPr id="1296" name="Google Shape;1296;p64"/>
          <p:cNvPicPr preferRelativeResize="0"/>
          <p:nvPr>
            <p:ph idx="1" type="body"/>
          </p:nvPr>
        </p:nvPicPr>
        <p:blipFill rotWithShape="1">
          <a:blip r:embed="rId3">
            <a:alphaModFix/>
          </a:blip>
          <a:srcRect b="0" l="0" r="0" t="0"/>
          <a:stretch/>
        </p:blipFill>
        <p:spPr>
          <a:xfrm>
            <a:off x="4919213" y="1454549"/>
            <a:ext cx="3816000" cy="2197500"/>
          </a:xfrm>
          <a:prstGeom prst="rect">
            <a:avLst/>
          </a:prstGeom>
          <a:noFill/>
          <a:ln>
            <a:noFill/>
          </a:ln>
          <a:effectLst>
            <a:outerShdw blurRad="57150" rotWithShape="0" algn="bl" dir="5400000" dist="19050">
              <a:srgbClr val="000000">
                <a:alpha val="50000"/>
              </a:srgbClr>
            </a:outerShdw>
          </a:effectLst>
        </p:spPr>
      </p:pic>
      <p:sp>
        <p:nvSpPr>
          <p:cNvPr id="1297" name="Google Shape;1297;p64"/>
          <p:cNvSpPr txBox="1"/>
          <p:nvPr/>
        </p:nvSpPr>
        <p:spPr>
          <a:xfrm>
            <a:off x="462375" y="1196700"/>
            <a:ext cx="4161600" cy="2713200"/>
          </a:xfrm>
          <a:prstGeom prst="rect">
            <a:avLst/>
          </a:prstGeom>
          <a:noFill/>
          <a:ln>
            <a:noFill/>
          </a:ln>
        </p:spPr>
        <p:txBody>
          <a:bodyPr anchorCtr="0" anchor="t" bIns="34275" lIns="68575" spcFirstLastPara="1" rIns="68575" wrap="square" tIns="34275">
            <a:noAutofit/>
          </a:bodyPr>
          <a:lstStyle/>
          <a:p>
            <a:pPr indent="-190500" lvl="0" marL="177800" marR="0" rtl="0" algn="l">
              <a:lnSpc>
                <a:spcPct val="110000"/>
              </a:lnSpc>
              <a:spcBef>
                <a:spcPts val="0"/>
              </a:spcBef>
              <a:spcAft>
                <a:spcPts val="0"/>
              </a:spcAft>
              <a:buClr>
                <a:schemeClr val="accent1"/>
              </a:buClr>
              <a:buSzPts val="2600"/>
              <a:buFont typeface="Ubuntu"/>
              <a:buChar char="•"/>
            </a:pPr>
            <a:r>
              <a:rPr lang="fr" sz="1700" cap="none">
                <a:solidFill>
                  <a:schemeClr val="dk1"/>
                </a:solidFill>
                <a:latin typeface="Ubuntu"/>
                <a:ea typeface="Ubuntu"/>
                <a:cs typeface="Ubuntu"/>
                <a:sym typeface="Ubuntu"/>
              </a:rPr>
              <a:t>Les sommets</a:t>
            </a:r>
            <a:endParaRPr sz="1300">
              <a:latin typeface="Ubuntu"/>
              <a:ea typeface="Ubuntu"/>
              <a:cs typeface="Ubuntu"/>
              <a:sym typeface="Ubuntu"/>
            </a:endParaRPr>
          </a:p>
          <a:p>
            <a:pPr indent="-190500" lvl="0" marL="177800" marR="0" rtl="0" algn="l">
              <a:lnSpc>
                <a:spcPct val="110000"/>
              </a:lnSpc>
              <a:spcBef>
                <a:spcPts val="0"/>
              </a:spcBef>
              <a:spcAft>
                <a:spcPts val="0"/>
              </a:spcAft>
              <a:buClr>
                <a:schemeClr val="accent1"/>
              </a:buClr>
              <a:buSzPts val="2600"/>
              <a:buFont typeface="Ubuntu"/>
              <a:buChar char="•"/>
            </a:pPr>
            <a:r>
              <a:rPr lang="fr" sz="1700" cap="none">
                <a:solidFill>
                  <a:schemeClr val="dk1"/>
                </a:solidFill>
                <a:latin typeface="Ubuntu"/>
                <a:ea typeface="Ubuntu"/>
                <a:cs typeface="Ubuntu"/>
                <a:sym typeface="Ubuntu"/>
              </a:rPr>
              <a:t>Les mesures</a:t>
            </a:r>
            <a:endParaRPr sz="1300">
              <a:latin typeface="Ubuntu"/>
              <a:ea typeface="Ubuntu"/>
              <a:cs typeface="Ubuntu"/>
              <a:sym typeface="Ubuntu"/>
            </a:endParaRPr>
          </a:p>
          <a:p>
            <a:pPr indent="-190500" lvl="0" marL="177800" marR="0" rtl="0" algn="l">
              <a:lnSpc>
                <a:spcPct val="110000"/>
              </a:lnSpc>
              <a:spcBef>
                <a:spcPts val="0"/>
              </a:spcBef>
              <a:spcAft>
                <a:spcPts val="0"/>
              </a:spcAft>
              <a:buClr>
                <a:schemeClr val="accent1"/>
              </a:buClr>
              <a:buSzPts val="2600"/>
              <a:buFont typeface="Ubuntu"/>
              <a:buChar char="•"/>
            </a:pPr>
            <a:r>
              <a:rPr lang="fr" sz="1700" cap="none">
                <a:solidFill>
                  <a:schemeClr val="dk1"/>
                </a:solidFill>
                <a:latin typeface="Ubuntu"/>
                <a:ea typeface="Ubuntu"/>
                <a:cs typeface="Ubuntu"/>
                <a:sym typeface="Ubuntu"/>
              </a:rPr>
              <a:t>Le patron</a:t>
            </a:r>
            <a:endParaRPr sz="1300">
              <a:latin typeface="Ubuntu"/>
              <a:ea typeface="Ubuntu"/>
              <a:cs typeface="Ubuntu"/>
              <a:sym typeface="Ubuntu"/>
            </a:endParaRPr>
          </a:p>
          <a:p>
            <a:pPr indent="-190500" lvl="0" marL="177800" marR="0" rtl="0" algn="l">
              <a:lnSpc>
                <a:spcPct val="110000"/>
              </a:lnSpc>
              <a:spcBef>
                <a:spcPts val="0"/>
              </a:spcBef>
              <a:spcAft>
                <a:spcPts val="0"/>
              </a:spcAft>
              <a:buClr>
                <a:schemeClr val="accent1"/>
              </a:buClr>
              <a:buSzPts val="2600"/>
              <a:buFont typeface="Ubuntu"/>
              <a:buChar char="•"/>
            </a:pPr>
            <a:r>
              <a:rPr lang="fr" sz="1700" cap="none">
                <a:solidFill>
                  <a:schemeClr val="dk1"/>
                </a:solidFill>
                <a:latin typeface="Ubuntu"/>
                <a:ea typeface="Ubuntu"/>
                <a:cs typeface="Ubuntu"/>
                <a:sym typeface="Ubuntu"/>
              </a:rPr>
              <a:t>La couleur et le style</a:t>
            </a:r>
            <a:endParaRPr sz="1300">
              <a:latin typeface="Ubuntu"/>
              <a:ea typeface="Ubuntu"/>
              <a:cs typeface="Ubuntu"/>
              <a:sym typeface="Ubuntu"/>
            </a:endParaRPr>
          </a:p>
          <a:p>
            <a:pPr indent="-190500" lvl="0" marL="177800" marR="0" rtl="0" algn="l">
              <a:lnSpc>
                <a:spcPct val="110000"/>
              </a:lnSpc>
              <a:spcBef>
                <a:spcPts val="0"/>
              </a:spcBef>
              <a:spcAft>
                <a:spcPts val="0"/>
              </a:spcAft>
              <a:buClr>
                <a:schemeClr val="accent1"/>
              </a:buClr>
              <a:buSzPts val="2600"/>
              <a:buFont typeface="Ubuntu"/>
              <a:buChar char="•"/>
            </a:pPr>
            <a:r>
              <a:rPr lang="fr" sz="1700" cap="none">
                <a:solidFill>
                  <a:schemeClr val="dk1"/>
                </a:solidFill>
                <a:latin typeface="Ubuntu"/>
                <a:ea typeface="Ubuntu"/>
                <a:cs typeface="Ubuntu"/>
                <a:sym typeface="Ubuntu"/>
              </a:rPr>
              <a:t>L’exportation en fichier image et en fichier STL</a:t>
            </a:r>
            <a:endParaRPr sz="1300">
              <a:latin typeface="Ubuntu"/>
              <a:ea typeface="Ubuntu"/>
              <a:cs typeface="Ubuntu"/>
              <a:sym typeface="Ubuntu"/>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01" name="Shape 1301"/>
        <p:cNvGrpSpPr/>
        <p:nvPr/>
      </p:nvGrpSpPr>
      <p:grpSpPr>
        <a:xfrm>
          <a:off x="0" y="0"/>
          <a:ext cx="0" cy="0"/>
          <a:chOff x="0" y="0"/>
          <a:chExt cx="0" cy="0"/>
        </a:xfrm>
      </p:grpSpPr>
      <p:sp>
        <p:nvSpPr>
          <p:cNvPr id="1302" name="Google Shape;1302;p65"/>
          <p:cNvSpPr txBox="1"/>
          <p:nvPr>
            <p:ph type="title"/>
          </p:nvPr>
        </p:nvSpPr>
        <p:spPr>
          <a:xfrm>
            <a:off x="508001" y="2025651"/>
            <a:ext cx="6447600" cy="13698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rPr lang="fr"/>
              <a:t>L’application Classique</a:t>
            </a:r>
            <a:endParaRPr/>
          </a:p>
        </p:txBody>
      </p:sp>
      <p:sp>
        <p:nvSpPr>
          <p:cNvPr id="1303" name="Google Shape;1303;p65"/>
          <p:cNvSpPr txBox="1"/>
          <p:nvPr>
            <p:ph idx="1" type="body"/>
          </p:nvPr>
        </p:nvSpPr>
        <p:spPr>
          <a:xfrm>
            <a:off x="508001" y="3395586"/>
            <a:ext cx="6447600" cy="645300"/>
          </a:xfrm>
          <a:prstGeom prst="rect">
            <a:avLst/>
          </a:prstGeom>
        </p:spPr>
        <p:txBody>
          <a:bodyPr anchorCtr="0" anchor="t" bIns="45700" lIns="91425" spcFirstLastPara="1" rIns="91425" wrap="square" tIns="45700">
            <a:noAutofit/>
          </a:bodyPr>
          <a:lstStyle/>
          <a:p>
            <a:pPr indent="0" lvl="0" marL="0" rtl="0" algn="l">
              <a:spcBef>
                <a:spcPts val="800"/>
              </a:spcBef>
              <a:spcAft>
                <a:spcPts val="0"/>
              </a:spcAft>
              <a:buNone/>
            </a:pPr>
            <a:r>
              <a:rPr lang="fr"/>
              <a:t>Pour combiner les applications et travailler les statistiques</a:t>
            </a:r>
            <a:endParaRPr/>
          </a:p>
        </p:txBody>
      </p:sp>
      <p:pic>
        <p:nvPicPr>
          <p:cNvPr id="1304" name="Google Shape;1304;p65"/>
          <p:cNvPicPr preferRelativeResize="0"/>
          <p:nvPr/>
        </p:nvPicPr>
        <p:blipFill>
          <a:blip r:embed="rId3">
            <a:alphaModFix/>
          </a:blip>
          <a:stretch>
            <a:fillRect/>
          </a:stretch>
        </p:blipFill>
        <p:spPr>
          <a:xfrm>
            <a:off x="6601675" y="505575"/>
            <a:ext cx="1984404" cy="1720851"/>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08" name="Shape 1308"/>
        <p:cNvGrpSpPr/>
        <p:nvPr/>
      </p:nvGrpSpPr>
      <p:grpSpPr>
        <a:xfrm>
          <a:off x="0" y="0"/>
          <a:ext cx="0" cy="0"/>
          <a:chOff x="0" y="0"/>
          <a:chExt cx="0" cy="0"/>
        </a:xfrm>
      </p:grpSpPr>
      <p:sp>
        <p:nvSpPr>
          <p:cNvPr id="1309" name="Google Shape;1309;p66"/>
          <p:cNvSpPr txBox="1"/>
          <p:nvPr>
            <p:ph idx="4294967295" type="title"/>
          </p:nvPr>
        </p:nvSpPr>
        <p:spPr>
          <a:xfrm>
            <a:off x="1792400" y="284650"/>
            <a:ext cx="5351400" cy="576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Clr>
                <a:schemeClr val="accent1"/>
              </a:buClr>
              <a:buSzPts val="4200"/>
              <a:buFont typeface="Trebuchet MS"/>
              <a:buNone/>
            </a:pPr>
            <a:r>
              <a:rPr lang="fr" sz="2400"/>
              <a:t>GeoGebra Classique</a:t>
            </a:r>
            <a:endParaRPr sz="2400"/>
          </a:p>
        </p:txBody>
      </p:sp>
      <p:sp>
        <p:nvSpPr>
          <p:cNvPr id="1310" name="Google Shape;1310;p66"/>
          <p:cNvSpPr txBox="1"/>
          <p:nvPr>
            <p:ph idx="4294967295" type="body"/>
          </p:nvPr>
        </p:nvSpPr>
        <p:spPr>
          <a:xfrm>
            <a:off x="311700" y="807400"/>
            <a:ext cx="5749800" cy="21354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fr" sz="1400"/>
              <a:t>L’application la plus complète</a:t>
            </a:r>
            <a:endParaRPr sz="1400"/>
          </a:p>
          <a:p>
            <a:pPr indent="-317500" lvl="0" marL="457200" rtl="0" algn="l">
              <a:spcBef>
                <a:spcPts val="600"/>
              </a:spcBef>
              <a:spcAft>
                <a:spcPts val="0"/>
              </a:spcAft>
              <a:buSzPts val="1400"/>
              <a:buChar char="•"/>
            </a:pPr>
            <a:r>
              <a:rPr lang="fr" sz="1400"/>
              <a:t>Plusieurs fenêtres disponibles dont la fenêtre algèbre, un champ de saisie, le tableur, deux fenêtres graphiques et une fenêtre 3D</a:t>
            </a:r>
            <a:endParaRPr sz="1400"/>
          </a:p>
          <a:p>
            <a:pPr indent="-317500" lvl="0" marL="457200" rtl="0" algn="l">
              <a:spcBef>
                <a:spcPts val="600"/>
              </a:spcBef>
              <a:spcAft>
                <a:spcPts val="0"/>
              </a:spcAft>
              <a:buSzPts val="1400"/>
              <a:buChar char="•"/>
            </a:pPr>
            <a:r>
              <a:rPr lang="fr" sz="1400"/>
              <a:t>Barre d’outils configurable</a:t>
            </a:r>
            <a:endParaRPr sz="1400"/>
          </a:p>
          <a:p>
            <a:pPr indent="-317500" lvl="0" marL="457200" rtl="0" algn="l">
              <a:spcBef>
                <a:spcPts val="600"/>
              </a:spcBef>
              <a:spcAft>
                <a:spcPts val="0"/>
              </a:spcAft>
              <a:buSzPts val="1400"/>
              <a:buChar char="•"/>
            </a:pPr>
            <a:r>
              <a:rPr lang="fr" sz="1400"/>
              <a:t>Version généralement installée sur les ordinateurs (version 5 ou version 6)</a:t>
            </a:r>
            <a:endParaRPr sz="1400"/>
          </a:p>
          <a:p>
            <a:pPr indent="-317500" lvl="0" marL="457200" rtl="0" algn="l">
              <a:spcBef>
                <a:spcPts val="600"/>
              </a:spcBef>
              <a:spcAft>
                <a:spcPts val="0"/>
              </a:spcAft>
              <a:buSzPts val="1400"/>
              <a:buChar char="•"/>
            </a:pPr>
            <a:r>
              <a:rPr lang="fr" sz="1400"/>
              <a:t>Application intégrée dans plusieurs logiciels </a:t>
            </a:r>
            <a:endParaRPr sz="1400"/>
          </a:p>
          <a:p>
            <a:pPr indent="-228600" lvl="0" marL="457200" rtl="0" algn="l">
              <a:spcBef>
                <a:spcPts val="600"/>
              </a:spcBef>
              <a:spcAft>
                <a:spcPts val="0"/>
              </a:spcAft>
              <a:buSzPts val="1800"/>
              <a:buNone/>
            </a:pPr>
            <a:r>
              <a:t/>
            </a:r>
            <a:endParaRPr sz="1400"/>
          </a:p>
          <a:p>
            <a:pPr indent="-228600" lvl="0" marL="457200" rtl="0" algn="l">
              <a:spcBef>
                <a:spcPts val="600"/>
              </a:spcBef>
              <a:spcAft>
                <a:spcPts val="600"/>
              </a:spcAft>
              <a:buSzPts val="1800"/>
              <a:buNone/>
            </a:pPr>
            <a:r>
              <a:t/>
            </a:r>
            <a:endParaRPr sz="1400"/>
          </a:p>
        </p:txBody>
      </p:sp>
      <p:pic>
        <p:nvPicPr>
          <p:cNvPr id="1311" name="Google Shape;1311;p66"/>
          <p:cNvPicPr preferRelativeResize="0"/>
          <p:nvPr/>
        </p:nvPicPr>
        <p:blipFill rotWithShape="1">
          <a:blip r:embed="rId3">
            <a:alphaModFix/>
          </a:blip>
          <a:srcRect b="0" l="0" r="0" t="0"/>
          <a:stretch/>
        </p:blipFill>
        <p:spPr>
          <a:xfrm>
            <a:off x="4571997" y="3223832"/>
            <a:ext cx="2054256" cy="1642462"/>
          </a:xfrm>
          <a:prstGeom prst="rect">
            <a:avLst/>
          </a:prstGeom>
          <a:noFill/>
          <a:ln>
            <a:noFill/>
          </a:ln>
          <a:effectLst>
            <a:outerShdw blurRad="57150" rotWithShape="0" algn="bl" dir="5400000" dist="19050">
              <a:srgbClr val="000000">
                <a:alpha val="50000"/>
              </a:srgbClr>
            </a:outerShdw>
          </a:effectLst>
        </p:spPr>
      </p:pic>
      <p:pic>
        <p:nvPicPr>
          <p:cNvPr id="1312" name="Google Shape;1312;p66"/>
          <p:cNvPicPr preferRelativeResize="0"/>
          <p:nvPr/>
        </p:nvPicPr>
        <p:blipFill rotWithShape="1">
          <a:blip r:embed="rId4">
            <a:alphaModFix/>
          </a:blip>
          <a:srcRect b="0" l="0" r="0" t="0"/>
          <a:stretch/>
        </p:blipFill>
        <p:spPr>
          <a:xfrm>
            <a:off x="6168099" y="1237999"/>
            <a:ext cx="2177675" cy="1609374"/>
          </a:xfrm>
          <a:prstGeom prst="rect">
            <a:avLst/>
          </a:prstGeom>
          <a:noFill/>
          <a:ln>
            <a:noFill/>
          </a:ln>
          <a:effectLst>
            <a:outerShdw blurRad="57150" rotWithShape="0" algn="bl" dir="5400000" dist="19050">
              <a:srgbClr val="000000">
                <a:alpha val="50000"/>
              </a:srgbClr>
            </a:outerShdw>
          </a:effectLst>
        </p:spPr>
      </p:pic>
      <p:pic>
        <p:nvPicPr>
          <p:cNvPr id="1313" name="Google Shape;1313;p66"/>
          <p:cNvPicPr preferRelativeResize="0"/>
          <p:nvPr/>
        </p:nvPicPr>
        <p:blipFill rotWithShape="1">
          <a:blip r:embed="rId5">
            <a:alphaModFix/>
          </a:blip>
          <a:srcRect b="0" l="0" r="0" t="0"/>
          <a:stretch/>
        </p:blipFill>
        <p:spPr>
          <a:xfrm>
            <a:off x="7037656" y="3195000"/>
            <a:ext cx="1308112" cy="1700133"/>
          </a:xfrm>
          <a:prstGeom prst="rect">
            <a:avLst/>
          </a:prstGeom>
          <a:noFill/>
          <a:ln>
            <a:noFill/>
          </a:ln>
          <a:effectLst>
            <a:outerShdw blurRad="57150" rotWithShape="0" algn="bl" dir="5400000" dist="19050">
              <a:srgbClr val="000000">
                <a:alpha val="50000"/>
              </a:srgbClr>
            </a:outerShdw>
          </a:effectLst>
        </p:spPr>
      </p:pic>
      <p:pic>
        <p:nvPicPr>
          <p:cNvPr id="1314" name="Google Shape;1314;p66"/>
          <p:cNvPicPr preferRelativeResize="0"/>
          <p:nvPr/>
        </p:nvPicPr>
        <p:blipFill rotWithShape="1">
          <a:blip r:embed="rId6">
            <a:alphaModFix/>
          </a:blip>
          <a:srcRect b="0" l="0" r="0" t="0"/>
          <a:stretch/>
        </p:blipFill>
        <p:spPr>
          <a:xfrm>
            <a:off x="766474" y="3195000"/>
            <a:ext cx="3636502" cy="43430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18" name="Shape 1318"/>
        <p:cNvGrpSpPr/>
        <p:nvPr/>
      </p:nvGrpSpPr>
      <p:grpSpPr>
        <a:xfrm>
          <a:off x="0" y="0"/>
          <a:ext cx="0" cy="0"/>
          <a:chOff x="0" y="0"/>
          <a:chExt cx="0" cy="0"/>
        </a:xfrm>
      </p:grpSpPr>
      <p:sp>
        <p:nvSpPr>
          <p:cNvPr id="1319" name="Google Shape;1319;p67"/>
          <p:cNvSpPr txBox="1"/>
          <p:nvPr>
            <p:ph idx="4294967295" type="body"/>
          </p:nvPr>
        </p:nvSpPr>
        <p:spPr>
          <a:xfrm>
            <a:off x="457200" y="116275"/>
            <a:ext cx="5859300" cy="519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fr" sz="2400">
                <a:solidFill>
                  <a:srgbClr val="0069BF"/>
                </a:solidFill>
                <a:latin typeface="Viga"/>
                <a:ea typeface="Viga"/>
                <a:cs typeface="Viga"/>
                <a:sym typeface="Viga"/>
              </a:rPr>
              <a:t>Le tableur pour des statistiques</a:t>
            </a:r>
            <a:endParaRPr sz="2400">
              <a:solidFill>
                <a:srgbClr val="0069BF"/>
              </a:solidFill>
              <a:latin typeface="Viga"/>
              <a:ea typeface="Viga"/>
              <a:cs typeface="Viga"/>
              <a:sym typeface="Viga"/>
            </a:endParaRPr>
          </a:p>
        </p:txBody>
      </p:sp>
      <p:pic>
        <p:nvPicPr>
          <p:cNvPr id="1320" name="Google Shape;1320;p67"/>
          <p:cNvPicPr preferRelativeResize="0"/>
          <p:nvPr/>
        </p:nvPicPr>
        <p:blipFill>
          <a:blip r:embed="rId3">
            <a:alphaModFix/>
          </a:blip>
          <a:stretch>
            <a:fillRect/>
          </a:stretch>
        </p:blipFill>
        <p:spPr>
          <a:xfrm>
            <a:off x="457200" y="822775"/>
            <a:ext cx="4461600" cy="3182150"/>
          </a:xfrm>
          <a:prstGeom prst="rect">
            <a:avLst/>
          </a:prstGeom>
          <a:noFill/>
          <a:ln>
            <a:noFill/>
          </a:ln>
          <a:effectLst>
            <a:outerShdw blurRad="57150" rotWithShape="0" algn="bl" dir="5400000" dist="19050">
              <a:srgbClr val="000000">
                <a:alpha val="50000"/>
              </a:srgbClr>
            </a:outerShdw>
          </a:effectLst>
        </p:spPr>
      </p:pic>
      <p:pic>
        <p:nvPicPr>
          <p:cNvPr id="1321" name="Google Shape;1321;p67"/>
          <p:cNvPicPr preferRelativeResize="0"/>
          <p:nvPr/>
        </p:nvPicPr>
        <p:blipFill>
          <a:blip r:embed="rId4">
            <a:alphaModFix/>
          </a:blip>
          <a:stretch>
            <a:fillRect/>
          </a:stretch>
        </p:blipFill>
        <p:spPr>
          <a:xfrm>
            <a:off x="5059025" y="1072700"/>
            <a:ext cx="3918100" cy="268229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5" name="Shape 1325"/>
        <p:cNvGrpSpPr/>
        <p:nvPr/>
      </p:nvGrpSpPr>
      <p:grpSpPr>
        <a:xfrm>
          <a:off x="0" y="0"/>
          <a:ext cx="0" cy="0"/>
          <a:chOff x="0" y="0"/>
          <a:chExt cx="0" cy="0"/>
        </a:xfrm>
      </p:grpSpPr>
      <p:sp>
        <p:nvSpPr>
          <p:cNvPr id="1326" name="Google Shape;1326;p68"/>
          <p:cNvSpPr/>
          <p:nvPr/>
        </p:nvSpPr>
        <p:spPr>
          <a:xfrm>
            <a:off x="4068875" y="815425"/>
            <a:ext cx="4983600" cy="2373900"/>
          </a:xfrm>
          <a:prstGeom prst="rect">
            <a:avLst/>
          </a:prstGeom>
          <a:solidFill>
            <a:srgbClr val="D9EAD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68"/>
          <p:cNvSpPr/>
          <p:nvPr/>
        </p:nvSpPr>
        <p:spPr>
          <a:xfrm>
            <a:off x="4362350" y="3537200"/>
            <a:ext cx="4690200" cy="1341000"/>
          </a:xfrm>
          <a:prstGeom prst="rect">
            <a:avLst/>
          </a:prstGeom>
          <a:solidFill>
            <a:srgbClr val="CFE2F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68"/>
          <p:cNvSpPr/>
          <p:nvPr/>
        </p:nvSpPr>
        <p:spPr>
          <a:xfrm>
            <a:off x="80025" y="3308600"/>
            <a:ext cx="4116000" cy="1582200"/>
          </a:xfrm>
          <a:prstGeom prst="rect">
            <a:avLst/>
          </a:prstGeom>
          <a:solidFill>
            <a:srgbClr val="F4CCCC"/>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68"/>
          <p:cNvSpPr/>
          <p:nvPr/>
        </p:nvSpPr>
        <p:spPr>
          <a:xfrm>
            <a:off x="411775" y="1198588"/>
            <a:ext cx="3132900" cy="1852200"/>
          </a:xfrm>
          <a:prstGeom prst="rect">
            <a:avLst/>
          </a:prstGeom>
          <a:solidFill>
            <a:srgbClr val="FFF2CC"/>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68"/>
          <p:cNvSpPr txBox="1"/>
          <p:nvPr>
            <p:ph idx="4294967295" type="subTitle"/>
          </p:nvPr>
        </p:nvSpPr>
        <p:spPr>
          <a:xfrm>
            <a:off x="563250" y="1816338"/>
            <a:ext cx="2750700" cy="858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fr" sz="1500" u="sng">
                <a:solidFill>
                  <a:schemeClr val="accent1"/>
                </a:solidFill>
                <a:hlinkClick r:id="rId3">
                  <a:extLst>
                    <a:ext uri="{A12FA001-AC4F-418D-AE19-62706E023703}">
                      <ahyp:hlinkClr val="tx"/>
                    </a:ext>
                  </a:extLst>
                </a:hlinkClick>
              </a:rPr>
              <a:t>Geogebra-1</a:t>
            </a:r>
            <a:endParaRPr sz="1500">
              <a:solidFill>
                <a:schemeClr val="accent1"/>
              </a:solidFill>
            </a:endParaRPr>
          </a:p>
          <a:p>
            <a:pPr indent="0" lvl="0" marL="0" rtl="0" algn="l">
              <a:spcBef>
                <a:spcPts val="600"/>
              </a:spcBef>
              <a:spcAft>
                <a:spcPts val="0"/>
              </a:spcAft>
              <a:buNone/>
            </a:pPr>
            <a:r>
              <a:rPr lang="fr" sz="800"/>
              <a:t>Géométrie | Calculatrice graphique | Calculatrice 3D</a:t>
            </a:r>
            <a:endParaRPr sz="800"/>
          </a:p>
          <a:p>
            <a:pPr indent="0" lvl="0" marL="0" rtl="0" algn="l">
              <a:spcBef>
                <a:spcPts val="500"/>
              </a:spcBef>
              <a:spcAft>
                <a:spcPts val="0"/>
              </a:spcAft>
              <a:buNone/>
            </a:pPr>
            <a:r>
              <a:rPr lang="fr" sz="1500" u="sng">
                <a:solidFill>
                  <a:schemeClr val="accent1"/>
                </a:solidFill>
                <a:hlinkClick r:id="rId4">
                  <a:extLst>
                    <a:ext uri="{A12FA001-AC4F-418D-AE19-62706E023703}">
                      <ahyp:hlinkClr val="tx"/>
                    </a:ext>
                  </a:extLst>
                </a:hlinkClick>
              </a:rPr>
              <a:t>Geogebra-2</a:t>
            </a:r>
            <a:endParaRPr sz="800">
              <a:solidFill>
                <a:srgbClr val="000000"/>
              </a:solidFill>
            </a:endParaRPr>
          </a:p>
          <a:p>
            <a:pPr indent="0" lvl="0" marL="0" rtl="0" algn="l">
              <a:spcBef>
                <a:spcPts val="0"/>
              </a:spcBef>
              <a:spcAft>
                <a:spcPts val="0"/>
              </a:spcAft>
              <a:buNone/>
            </a:pPr>
            <a:r>
              <a:rPr lang="fr" sz="800">
                <a:solidFill>
                  <a:srgbClr val="000000"/>
                </a:solidFill>
              </a:rPr>
              <a:t>Rétroagir | Création de classes</a:t>
            </a:r>
            <a:endParaRPr sz="1500"/>
          </a:p>
        </p:txBody>
      </p:sp>
      <p:sp>
        <p:nvSpPr>
          <p:cNvPr id="1331" name="Google Shape;1331;p68"/>
          <p:cNvSpPr txBox="1"/>
          <p:nvPr>
            <p:ph idx="4294967295" type="subTitle"/>
          </p:nvPr>
        </p:nvSpPr>
        <p:spPr>
          <a:xfrm>
            <a:off x="4445300" y="3962975"/>
            <a:ext cx="4607100" cy="858300"/>
          </a:xfrm>
          <a:prstGeom prst="rect">
            <a:avLst/>
          </a:prstGeom>
        </p:spPr>
        <p:txBody>
          <a:bodyPr anchorCtr="0" anchor="t" bIns="91425" lIns="91425" spcFirstLastPara="1" rIns="91425" wrap="square" tIns="91425">
            <a:noAutofit/>
          </a:bodyPr>
          <a:lstStyle/>
          <a:p>
            <a:pPr indent="0" lvl="0" marL="0" rtl="0" algn="l">
              <a:lnSpc>
                <a:spcPct val="115000"/>
              </a:lnSpc>
              <a:spcBef>
                <a:spcPts val="600"/>
              </a:spcBef>
              <a:spcAft>
                <a:spcPts val="0"/>
              </a:spcAft>
              <a:buNone/>
            </a:pPr>
            <a:r>
              <a:rPr lang="fr" sz="1500" u="sng">
                <a:solidFill>
                  <a:schemeClr val="accent1"/>
                </a:solidFill>
                <a:hlinkClick r:id="rId5">
                  <a:extLst>
                    <a:ext uri="{A12FA001-AC4F-418D-AE19-62706E023703}">
                      <ahyp:hlinkClr val="tx"/>
                    </a:ext>
                  </a:extLst>
                </a:hlinkClick>
              </a:rPr>
              <a:t>Animer une classe virtuelle (ou pas) avec GeoGebra</a:t>
            </a:r>
            <a:endParaRPr sz="1500">
              <a:solidFill>
                <a:schemeClr val="accent1"/>
              </a:solidFill>
            </a:endParaRPr>
          </a:p>
          <a:p>
            <a:pPr indent="0" lvl="0" marL="0" rtl="0" algn="l">
              <a:lnSpc>
                <a:spcPct val="115000"/>
              </a:lnSpc>
              <a:spcBef>
                <a:spcPts val="600"/>
              </a:spcBef>
              <a:spcAft>
                <a:spcPts val="0"/>
              </a:spcAft>
              <a:buNone/>
            </a:pPr>
            <a:r>
              <a:rPr lang="fr" sz="1500" u="sng">
                <a:solidFill>
                  <a:schemeClr val="accent1"/>
                </a:solidFill>
                <a:hlinkClick r:id="rId6">
                  <a:extLst>
                    <a:ext uri="{A12FA001-AC4F-418D-AE19-62706E023703}">
                      <ahyp:hlinkClr val="tx"/>
                    </a:ext>
                  </a:extLst>
                </a:hlinkClick>
              </a:rPr>
              <a:t>Faire des statistiques en ligne avec GeoGebra</a:t>
            </a:r>
            <a:endParaRPr sz="1500">
              <a:solidFill>
                <a:schemeClr val="accent1"/>
              </a:solidFill>
            </a:endParaRPr>
          </a:p>
        </p:txBody>
      </p:sp>
      <p:sp>
        <p:nvSpPr>
          <p:cNvPr id="1332" name="Google Shape;1332;p68"/>
          <p:cNvSpPr txBox="1"/>
          <p:nvPr>
            <p:ph idx="4294967295" type="ctrTitle"/>
          </p:nvPr>
        </p:nvSpPr>
        <p:spPr>
          <a:xfrm>
            <a:off x="1289275" y="3490450"/>
            <a:ext cx="1901100" cy="273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fr">
                <a:solidFill>
                  <a:srgbClr val="000000"/>
                </a:solidFill>
              </a:rPr>
              <a:t>Tutoriels</a:t>
            </a:r>
            <a:endParaRPr>
              <a:solidFill>
                <a:srgbClr val="000000"/>
              </a:solidFill>
            </a:endParaRPr>
          </a:p>
        </p:txBody>
      </p:sp>
      <p:sp>
        <p:nvSpPr>
          <p:cNvPr id="1333" name="Google Shape;1333;p68"/>
          <p:cNvSpPr txBox="1"/>
          <p:nvPr>
            <p:ph idx="4294967295" type="subTitle"/>
          </p:nvPr>
        </p:nvSpPr>
        <p:spPr>
          <a:xfrm>
            <a:off x="80025" y="3618775"/>
            <a:ext cx="4196100" cy="1411800"/>
          </a:xfrm>
          <a:prstGeom prst="rect">
            <a:avLst/>
          </a:prstGeom>
        </p:spPr>
        <p:txBody>
          <a:bodyPr anchorCtr="0" anchor="t" bIns="91425" lIns="91425" spcFirstLastPara="1" rIns="91425" wrap="square" tIns="91425">
            <a:noAutofit/>
          </a:bodyPr>
          <a:lstStyle/>
          <a:p>
            <a:pPr indent="0" lvl="0" marL="0" rtl="0" algn="l">
              <a:lnSpc>
                <a:spcPct val="115000"/>
              </a:lnSpc>
              <a:spcBef>
                <a:spcPts val="600"/>
              </a:spcBef>
              <a:spcAft>
                <a:spcPts val="0"/>
              </a:spcAft>
              <a:buNone/>
            </a:pPr>
            <a:r>
              <a:rPr lang="fr" sz="1500" u="sng">
                <a:solidFill>
                  <a:schemeClr val="accent1"/>
                </a:solidFill>
                <a:hlinkClick r:id="rId7">
                  <a:extLst>
                    <a:ext uri="{A12FA001-AC4F-418D-AE19-62706E023703}">
                      <ahyp:hlinkClr val="tx"/>
                    </a:ext>
                  </a:extLst>
                </a:hlinkClick>
              </a:rPr>
              <a:t>GeoGebra</a:t>
            </a:r>
            <a:endParaRPr sz="1500">
              <a:solidFill>
                <a:schemeClr val="accent1"/>
              </a:solidFill>
            </a:endParaRPr>
          </a:p>
          <a:p>
            <a:pPr indent="0" lvl="0" marL="0" rtl="0" algn="l">
              <a:lnSpc>
                <a:spcPct val="115000"/>
              </a:lnSpc>
              <a:spcBef>
                <a:spcPts val="600"/>
              </a:spcBef>
              <a:spcAft>
                <a:spcPts val="0"/>
              </a:spcAft>
              <a:buNone/>
            </a:pPr>
            <a:r>
              <a:rPr lang="fr" sz="1500" u="sng">
                <a:solidFill>
                  <a:schemeClr val="accent1"/>
                </a:solidFill>
                <a:hlinkClick r:id="rId8">
                  <a:extLst>
                    <a:ext uri="{A12FA001-AC4F-418D-AE19-62706E023703}">
                      <ahyp:hlinkClr val="tx"/>
                    </a:ext>
                  </a:extLst>
                </a:hlinkClick>
              </a:rPr>
              <a:t>Tutoriel GeoGebra Classroom</a:t>
            </a:r>
            <a:endParaRPr sz="1500">
              <a:solidFill>
                <a:schemeClr val="accent1"/>
              </a:solidFill>
            </a:endParaRPr>
          </a:p>
          <a:p>
            <a:pPr indent="0" lvl="0" marL="0" rtl="0" algn="l">
              <a:lnSpc>
                <a:spcPct val="115000"/>
              </a:lnSpc>
              <a:spcBef>
                <a:spcPts val="600"/>
              </a:spcBef>
              <a:spcAft>
                <a:spcPts val="0"/>
              </a:spcAft>
              <a:buNone/>
            </a:pPr>
            <a:r>
              <a:rPr lang="fr" sz="1500" u="sng">
                <a:solidFill>
                  <a:schemeClr val="accent1"/>
                </a:solidFill>
                <a:hlinkClick r:id="rId9">
                  <a:extLst>
                    <a:ext uri="{A12FA001-AC4F-418D-AE19-62706E023703}">
                      <ahyp:hlinkClr val="tx"/>
                    </a:ext>
                  </a:extLst>
                </a:hlinkClick>
              </a:rPr>
              <a:t>Géométrie en secondaire 1 (Mme Blanchette)</a:t>
            </a:r>
            <a:endParaRPr sz="1500">
              <a:solidFill>
                <a:schemeClr val="accent1"/>
              </a:solidFill>
            </a:endParaRPr>
          </a:p>
        </p:txBody>
      </p:sp>
      <p:sp>
        <p:nvSpPr>
          <p:cNvPr id="1334" name="Google Shape;1334;p68"/>
          <p:cNvSpPr txBox="1"/>
          <p:nvPr>
            <p:ph idx="4294967295" type="ctrTitle"/>
          </p:nvPr>
        </p:nvSpPr>
        <p:spPr>
          <a:xfrm>
            <a:off x="940800" y="1365063"/>
            <a:ext cx="1995600" cy="273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fr">
                <a:solidFill>
                  <a:srgbClr val="000000"/>
                </a:solidFill>
              </a:rPr>
              <a:t>Autoformations</a:t>
            </a:r>
            <a:endParaRPr>
              <a:solidFill>
                <a:srgbClr val="000000"/>
              </a:solidFill>
            </a:endParaRPr>
          </a:p>
        </p:txBody>
      </p:sp>
      <p:sp>
        <p:nvSpPr>
          <p:cNvPr id="1335" name="Google Shape;1335;p68"/>
          <p:cNvSpPr txBox="1"/>
          <p:nvPr>
            <p:ph idx="4294967295" type="ctrTitle"/>
          </p:nvPr>
        </p:nvSpPr>
        <p:spPr>
          <a:xfrm>
            <a:off x="5052319" y="3689075"/>
            <a:ext cx="1901100" cy="273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fr">
                <a:solidFill>
                  <a:srgbClr val="000000"/>
                </a:solidFill>
              </a:rPr>
              <a:t>Webinaires</a:t>
            </a:r>
            <a:endParaRPr>
              <a:solidFill>
                <a:srgbClr val="000000"/>
              </a:solidFill>
            </a:endParaRPr>
          </a:p>
        </p:txBody>
      </p:sp>
      <p:sp>
        <p:nvSpPr>
          <p:cNvPr id="1336" name="Google Shape;1336;p68"/>
          <p:cNvSpPr txBox="1"/>
          <p:nvPr>
            <p:ph idx="4294967295" type="ctrTitle"/>
          </p:nvPr>
        </p:nvSpPr>
        <p:spPr>
          <a:xfrm>
            <a:off x="492450" y="275700"/>
            <a:ext cx="6569100" cy="665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fr" sz="4900"/>
              <a:t>Pour aller plus loin</a:t>
            </a:r>
            <a:endParaRPr sz="4900"/>
          </a:p>
        </p:txBody>
      </p:sp>
      <p:sp>
        <p:nvSpPr>
          <p:cNvPr id="1337" name="Google Shape;1337;p68"/>
          <p:cNvSpPr txBox="1"/>
          <p:nvPr/>
        </p:nvSpPr>
        <p:spPr>
          <a:xfrm>
            <a:off x="1101750" y="1550238"/>
            <a:ext cx="16737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1200">
                <a:solidFill>
                  <a:schemeClr val="dk1"/>
                </a:solidFill>
                <a:latin typeface="IBM Plex Sans"/>
                <a:ea typeface="IBM Plex Sans"/>
                <a:cs typeface="IBM Plex Sans"/>
                <a:sym typeface="IBM Plex Sans"/>
              </a:rPr>
              <a:t>Campus RÉCIT</a:t>
            </a:r>
            <a:endParaRPr sz="1100"/>
          </a:p>
        </p:txBody>
      </p:sp>
      <p:sp>
        <p:nvSpPr>
          <p:cNvPr id="1338" name="Google Shape;1338;p68"/>
          <p:cNvSpPr txBox="1"/>
          <p:nvPr/>
        </p:nvSpPr>
        <p:spPr>
          <a:xfrm>
            <a:off x="4286825" y="1163563"/>
            <a:ext cx="4547700" cy="2145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 sz="1500" u="sng">
                <a:solidFill>
                  <a:schemeClr val="hlink"/>
                </a:solidFill>
                <a:latin typeface="Ubuntu"/>
                <a:ea typeface="Ubuntu"/>
                <a:cs typeface="Ubuntu"/>
                <a:sym typeface="Ubuntu"/>
                <a:hlinkClick r:id="rId10"/>
              </a:rPr>
              <a:t>Modèles classes virtuelles GeoGebra</a:t>
            </a:r>
            <a:endParaRPr sz="1500">
              <a:latin typeface="Ubuntu"/>
              <a:ea typeface="Ubuntu"/>
              <a:cs typeface="Ubuntu"/>
              <a:sym typeface="Ubuntu"/>
            </a:endParaRPr>
          </a:p>
          <a:p>
            <a:pPr indent="0" lvl="0" marL="0" rtl="0" algn="l">
              <a:lnSpc>
                <a:spcPct val="115000"/>
              </a:lnSpc>
              <a:spcBef>
                <a:spcPts val="0"/>
              </a:spcBef>
              <a:spcAft>
                <a:spcPts val="0"/>
              </a:spcAft>
              <a:buNone/>
            </a:pPr>
            <a:r>
              <a:rPr lang="fr" sz="1500" u="sng">
                <a:solidFill>
                  <a:schemeClr val="hlink"/>
                </a:solidFill>
                <a:latin typeface="Ubuntu"/>
                <a:ea typeface="Ubuntu"/>
                <a:cs typeface="Ubuntu"/>
                <a:sym typeface="Ubuntu"/>
                <a:hlinkClick r:id="rId11"/>
              </a:rPr>
              <a:t>Recueil d'activités pour les Classes</a:t>
            </a:r>
            <a:endParaRPr sz="1500">
              <a:latin typeface="Ubuntu"/>
              <a:ea typeface="Ubuntu"/>
              <a:cs typeface="Ubuntu"/>
              <a:sym typeface="Ubuntu"/>
            </a:endParaRPr>
          </a:p>
          <a:p>
            <a:pPr indent="0" lvl="0" marL="0" rtl="0" algn="l">
              <a:lnSpc>
                <a:spcPct val="115000"/>
              </a:lnSpc>
              <a:spcBef>
                <a:spcPts val="0"/>
              </a:spcBef>
              <a:spcAft>
                <a:spcPts val="0"/>
              </a:spcAft>
              <a:buNone/>
            </a:pPr>
            <a:r>
              <a:rPr lang="fr" sz="1500" u="sng">
                <a:solidFill>
                  <a:schemeClr val="hlink"/>
                </a:solidFill>
                <a:latin typeface="Ubuntu"/>
                <a:ea typeface="Ubuntu"/>
                <a:cs typeface="Ubuntu"/>
                <a:sym typeface="Ubuntu"/>
                <a:hlinkClick r:id="rId12"/>
              </a:rPr>
              <a:t>Construction de figures</a:t>
            </a:r>
            <a:endParaRPr sz="1500">
              <a:latin typeface="Ubuntu"/>
              <a:ea typeface="Ubuntu"/>
              <a:cs typeface="Ubuntu"/>
              <a:sym typeface="Ubuntu"/>
            </a:endParaRPr>
          </a:p>
          <a:p>
            <a:pPr indent="0" lvl="0" marL="0" rtl="0" algn="l">
              <a:lnSpc>
                <a:spcPct val="115000"/>
              </a:lnSpc>
              <a:spcBef>
                <a:spcPts val="0"/>
              </a:spcBef>
              <a:spcAft>
                <a:spcPts val="0"/>
              </a:spcAft>
              <a:buNone/>
            </a:pPr>
            <a:r>
              <a:rPr lang="fr" sz="1500" u="sng">
                <a:solidFill>
                  <a:schemeClr val="hlink"/>
                </a:solidFill>
                <a:latin typeface="Ubuntu"/>
                <a:ea typeface="Ubuntu"/>
                <a:cs typeface="Ubuntu"/>
                <a:sym typeface="Ubuntu"/>
                <a:hlinkClick r:id="rId13"/>
              </a:rPr>
              <a:t>Isométrie et homothétie</a:t>
            </a:r>
            <a:endParaRPr sz="1500">
              <a:latin typeface="Ubuntu"/>
              <a:ea typeface="Ubuntu"/>
              <a:cs typeface="Ubuntu"/>
              <a:sym typeface="Ubuntu"/>
            </a:endParaRPr>
          </a:p>
          <a:p>
            <a:pPr indent="0" lvl="0" marL="0" rtl="0" algn="l">
              <a:lnSpc>
                <a:spcPct val="115000"/>
              </a:lnSpc>
              <a:spcBef>
                <a:spcPts val="0"/>
              </a:spcBef>
              <a:spcAft>
                <a:spcPts val="0"/>
              </a:spcAft>
              <a:buNone/>
            </a:pPr>
            <a:r>
              <a:rPr lang="fr" sz="1500" u="sng">
                <a:solidFill>
                  <a:schemeClr val="hlink"/>
                </a:solidFill>
                <a:latin typeface="Ubuntu"/>
                <a:ea typeface="Ubuntu"/>
                <a:cs typeface="Ubuntu"/>
                <a:sym typeface="Ubuntu"/>
                <a:hlinkClick r:id="rId14"/>
              </a:rPr>
              <a:t>Troisième secondaire</a:t>
            </a:r>
            <a:endParaRPr sz="1500">
              <a:latin typeface="Ubuntu"/>
              <a:ea typeface="Ubuntu"/>
              <a:cs typeface="Ubuntu"/>
              <a:sym typeface="Ubuntu"/>
            </a:endParaRPr>
          </a:p>
          <a:p>
            <a:pPr indent="0" lvl="0" marL="0" rtl="0" algn="l">
              <a:lnSpc>
                <a:spcPct val="115000"/>
              </a:lnSpc>
              <a:spcBef>
                <a:spcPts val="0"/>
              </a:spcBef>
              <a:spcAft>
                <a:spcPts val="0"/>
              </a:spcAft>
              <a:buNone/>
            </a:pPr>
            <a:r>
              <a:rPr lang="fr" sz="1500" u="sng">
                <a:solidFill>
                  <a:schemeClr val="hlink"/>
                </a:solidFill>
                <a:latin typeface="Ubuntu"/>
                <a:ea typeface="Ubuntu"/>
                <a:cs typeface="Ubuntu"/>
                <a:sym typeface="Ubuntu"/>
                <a:hlinkClick r:id="rId15"/>
              </a:rPr>
              <a:t>Virage numérique au CCR </a:t>
            </a:r>
            <a:endParaRPr sz="1500">
              <a:latin typeface="Ubuntu"/>
              <a:ea typeface="Ubuntu"/>
              <a:cs typeface="Ubuntu"/>
              <a:sym typeface="Ubuntu"/>
            </a:endParaRPr>
          </a:p>
          <a:p>
            <a:pPr indent="0" lvl="0" marL="0" rtl="0" algn="l">
              <a:lnSpc>
                <a:spcPct val="115000"/>
              </a:lnSpc>
              <a:spcBef>
                <a:spcPts val="0"/>
              </a:spcBef>
              <a:spcAft>
                <a:spcPts val="0"/>
              </a:spcAft>
              <a:buNone/>
            </a:pPr>
            <a:r>
              <a:rPr lang="fr" sz="1500" u="sng">
                <a:solidFill>
                  <a:schemeClr val="hlink"/>
                </a:solidFill>
                <a:latin typeface="Ubuntu"/>
                <a:ea typeface="Ubuntu"/>
                <a:cs typeface="Ubuntu"/>
                <a:sym typeface="Ubuntu"/>
                <a:hlinkClick r:id="rId16"/>
              </a:rPr>
              <a:t>GeoGebra Classroom Activities</a:t>
            </a:r>
            <a:r>
              <a:rPr lang="fr" sz="1500">
                <a:solidFill>
                  <a:schemeClr val="accent1"/>
                </a:solidFill>
                <a:latin typeface="Ubuntu"/>
                <a:ea typeface="Ubuntu"/>
                <a:cs typeface="Ubuntu"/>
                <a:sym typeface="Ubuntu"/>
              </a:rPr>
              <a:t> (anglais)</a:t>
            </a:r>
            <a:endParaRPr sz="1500">
              <a:solidFill>
                <a:schemeClr val="accent1"/>
              </a:solidFill>
              <a:latin typeface="Ubuntu"/>
              <a:ea typeface="Ubuntu"/>
              <a:cs typeface="Ubuntu"/>
              <a:sym typeface="Ubuntu"/>
            </a:endParaRPr>
          </a:p>
        </p:txBody>
      </p:sp>
      <p:sp>
        <p:nvSpPr>
          <p:cNvPr id="1339" name="Google Shape;1339;p68"/>
          <p:cNvSpPr txBox="1"/>
          <p:nvPr>
            <p:ph idx="4294967295" type="ctrTitle"/>
          </p:nvPr>
        </p:nvSpPr>
        <p:spPr>
          <a:xfrm>
            <a:off x="5751050" y="940788"/>
            <a:ext cx="1995600" cy="273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fr">
                <a:solidFill>
                  <a:srgbClr val="000000"/>
                </a:solidFill>
              </a:rPr>
              <a:t>Ressources</a:t>
            </a:r>
            <a:endParaRPr>
              <a:solidFill>
                <a:srgbClr val="000000"/>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3" name="Shape 1343"/>
        <p:cNvGrpSpPr/>
        <p:nvPr/>
      </p:nvGrpSpPr>
      <p:grpSpPr>
        <a:xfrm>
          <a:off x="0" y="0"/>
          <a:ext cx="0" cy="0"/>
          <a:chOff x="0" y="0"/>
          <a:chExt cx="0" cy="0"/>
        </a:xfrm>
      </p:grpSpPr>
      <p:sp>
        <p:nvSpPr>
          <p:cNvPr id="1344" name="Google Shape;1344;p69"/>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fr"/>
              <a:t>‹#›</a:t>
            </a:fld>
            <a:endParaRPr/>
          </a:p>
        </p:txBody>
      </p:sp>
      <p:sp>
        <p:nvSpPr>
          <p:cNvPr id="1345" name="Google Shape;1345;p69"/>
          <p:cNvSpPr txBox="1"/>
          <p:nvPr>
            <p:ph idx="4294967295" type="title"/>
          </p:nvPr>
        </p:nvSpPr>
        <p:spPr>
          <a:xfrm>
            <a:off x="322450" y="559875"/>
            <a:ext cx="8571000" cy="85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sz="3000">
                <a:latin typeface="Viga"/>
                <a:ea typeface="Viga"/>
                <a:cs typeface="Viga"/>
                <a:sym typeface="Viga"/>
              </a:rPr>
              <a:t>L’équipe du RÉCIT MST est disponible </a:t>
            </a:r>
            <a:endParaRPr sz="3000">
              <a:latin typeface="Viga"/>
              <a:ea typeface="Viga"/>
              <a:cs typeface="Viga"/>
              <a:sym typeface="Viga"/>
            </a:endParaRPr>
          </a:p>
          <a:p>
            <a:pPr indent="0" lvl="0" marL="0" rtl="0" algn="ctr">
              <a:spcBef>
                <a:spcPts val="0"/>
              </a:spcBef>
              <a:spcAft>
                <a:spcPts val="0"/>
              </a:spcAft>
              <a:buNone/>
            </a:pPr>
            <a:r>
              <a:rPr lang="fr" sz="3000">
                <a:latin typeface="Viga"/>
                <a:ea typeface="Viga"/>
                <a:cs typeface="Viga"/>
                <a:sym typeface="Viga"/>
              </a:rPr>
              <a:t>les mercredis matins </a:t>
            </a:r>
            <a:endParaRPr sz="3000">
              <a:latin typeface="Viga"/>
              <a:ea typeface="Viga"/>
              <a:cs typeface="Viga"/>
              <a:sym typeface="Viga"/>
            </a:endParaRPr>
          </a:p>
          <a:p>
            <a:pPr indent="0" lvl="0" marL="0" rtl="0" algn="ctr">
              <a:spcBef>
                <a:spcPts val="0"/>
              </a:spcBef>
              <a:spcAft>
                <a:spcPts val="0"/>
              </a:spcAft>
              <a:buNone/>
            </a:pPr>
            <a:r>
              <a:rPr lang="fr" sz="3000">
                <a:latin typeface="Viga"/>
                <a:ea typeface="Viga"/>
                <a:cs typeface="Viga"/>
                <a:sym typeface="Viga"/>
              </a:rPr>
              <a:t>de 9 h à 11 h 30. </a:t>
            </a:r>
            <a:endParaRPr sz="3000">
              <a:latin typeface="Viga"/>
              <a:ea typeface="Viga"/>
              <a:cs typeface="Viga"/>
              <a:sym typeface="Viga"/>
            </a:endParaRPr>
          </a:p>
        </p:txBody>
      </p:sp>
      <p:sp>
        <p:nvSpPr>
          <p:cNvPr id="1346" name="Google Shape;1346;p69">
            <a:hlinkClick r:id="rId3"/>
          </p:cNvPr>
          <p:cNvSpPr/>
          <p:nvPr/>
        </p:nvSpPr>
        <p:spPr>
          <a:xfrm>
            <a:off x="3092753" y="1988225"/>
            <a:ext cx="2958600" cy="1633200"/>
          </a:xfrm>
          <a:prstGeom prst="rect">
            <a:avLst/>
          </a:prstGeom>
          <a:solidFill>
            <a:schemeClr val="lt1"/>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rgbClr val="999999"/>
                </a:solidFill>
                <a:latin typeface="Dosis"/>
                <a:ea typeface="Dosis"/>
                <a:cs typeface="Dosis"/>
                <a:sym typeface="Dosis"/>
              </a:rPr>
              <a:t>Place your screenshot here</a:t>
            </a:r>
            <a:endParaRPr sz="1000">
              <a:solidFill>
                <a:srgbClr val="999999"/>
              </a:solidFill>
              <a:latin typeface="Dosis"/>
              <a:ea typeface="Dosis"/>
              <a:cs typeface="Dosis"/>
              <a:sym typeface="Dosis"/>
            </a:endParaRPr>
          </a:p>
        </p:txBody>
      </p:sp>
      <p:sp>
        <p:nvSpPr>
          <p:cNvPr id="1347" name="Google Shape;1347;p69"/>
          <p:cNvSpPr/>
          <p:nvPr/>
        </p:nvSpPr>
        <p:spPr>
          <a:xfrm>
            <a:off x="2957648" y="1724603"/>
            <a:ext cx="3228699" cy="2173280"/>
          </a:xfrm>
          <a:custGeom>
            <a:rect b="b" l="l" r="r" t="t"/>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Dosis"/>
              <a:ea typeface="Dosis"/>
              <a:cs typeface="Dosis"/>
              <a:sym typeface="Dosis"/>
            </a:endParaRPr>
          </a:p>
        </p:txBody>
      </p:sp>
      <p:sp>
        <p:nvSpPr>
          <p:cNvPr id="1348" name="Google Shape;1348;p69"/>
          <p:cNvSpPr txBox="1"/>
          <p:nvPr/>
        </p:nvSpPr>
        <p:spPr>
          <a:xfrm>
            <a:off x="1937000" y="3887575"/>
            <a:ext cx="4946100" cy="125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
                <a:latin typeface="Ubuntu"/>
                <a:ea typeface="Ubuntu"/>
                <a:cs typeface="Ubuntu"/>
                <a:sym typeface="Ubuntu"/>
              </a:rPr>
              <a:t>Lien vers notre salle de vidéoconférence : </a:t>
            </a:r>
            <a:endParaRPr>
              <a:latin typeface="Ubuntu"/>
              <a:ea typeface="Ubuntu"/>
              <a:cs typeface="Ubuntu"/>
              <a:sym typeface="Ubuntu"/>
            </a:endParaRPr>
          </a:p>
          <a:p>
            <a:pPr indent="0" lvl="0" marL="0" rtl="0" algn="ctr">
              <a:spcBef>
                <a:spcPts val="0"/>
              </a:spcBef>
              <a:spcAft>
                <a:spcPts val="0"/>
              </a:spcAft>
              <a:buNone/>
            </a:pPr>
            <a:r>
              <a:t/>
            </a:r>
            <a:endParaRPr sz="400">
              <a:latin typeface="Ubuntu"/>
              <a:ea typeface="Ubuntu"/>
              <a:cs typeface="Ubuntu"/>
              <a:sym typeface="Ubuntu"/>
            </a:endParaRPr>
          </a:p>
          <a:p>
            <a:pPr indent="0" lvl="0" marL="0" rtl="0" algn="ctr">
              <a:spcBef>
                <a:spcPts val="0"/>
              </a:spcBef>
              <a:spcAft>
                <a:spcPts val="0"/>
              </a:spcAft>
              <a:buNone/>
            </a:pPr>
            <a:r>
              <a:rPr lang="fr" sz="2400" u="sng">
                <a:solidFill>
                  <a:schemeClr val="hlink"/>
                </a:solidFill>
                <a:highlight>
                  <a:srgbClr val="FFFFFF"/>
                </a:highlight>
                <a:latin typeface="Viga"/>
                <a:ea typeface="Viga"/>
                <a:cs typeface="Viga"/>
                <a:sym typeface="Viga"/>
                <a:hlinkClick r:id="rId4"/>
              </a:rPr>
              <a:t>recitmst.qc.ca/ecv-zoom</a:t>
            </a:r>
            <a:r>
              <a:rPr lang="fr" sz="2400">
                <a:highlight>
                  <a:srgbClr val="FFFFFF"/>
                </a:highlight>
                <a:latin typeface="Viga"/>
                <a:ea typeface="Viga"/>
                <a:cs typeface="Viga"/>
                <a:sym typeface="Viga"/>
              </a:rPr>
              <a:t> </a:t>
            </a:r>
            <a:endParaRPr b="1" sz="2400">
              <a:latin typeface="Viga"/>
              <a:ea typeface="Viga"/>
              <a:cs typeface="Viga"/>
              <a:sym typeface="Viga"/>
            </a:endParaRPr>
          </a:p>
          <a:p>
            <a:pPr indent="0" lvl="0" marL="0" rtl="0" algn="ctr">
              <a:spcBef>
                <a:spcPts val="0"/>
              </a:spcBef>
              <a:spcAft>
                <a:spcPts val="0"/>
              </a:spcAft>
              <a:buNone/>
            </a:pPr>
            <a:r>
              <a:rPr i="1" lang="fr" sz="1200">
                <a:latin typeface="Ubuntu"/>
                <a:ea typeface="Ubuntu"/>
                <a:cs typeface="Ubuntu"/>
                <a:sym typeface="Ubuntu"/>
              </a:rPr>
              <a:t>Toutes les informations: </a:t>
            </a:r>
            <a:r>
              <a:rPr i="1" lang="fr" sz="1200" u="sng">
                <a:solidFill>
                  <a:schemeClr val="hlink"/>
                </a:solidFill>
                <a:latin typeface="Ubuntu"/>
                <a:ea typeface="Ubuntu"/>
                <a:cs typeface="Ubuntu"/>
                <a:sym typeface="Ubuntu"/>
                <a:hlinkClick r:id="rId5"/>
              </a:rPr>
              <a:t>recitmst.qc.ca/ecv</a:t>
            </a:r>
            <a:endParaRPr i="1" sz="1200">
              <a:latin typeface="Ubuntu"/>
              <a:ea typeface="Ubuntu"/>
              <a:cs typeface="Ubuntu"/>
              <a:sym typeface="Ubuntu"/>
            </a:endParaRPr>
          </a:p>
        </p:txBody>
      </p:sp>
      <p:pic>
        <p:nvPicPr>
          <p:cNvPr id="1349" name="Google Shape;1349;p69"/>
          <p:cNvPicPr preferRelativeResize="0"/>
          <p:nvPr/>
        </p:nvPicPr>
        <p:blipFill>
          <a:blip r:embed="rId6">
            <a:alphaModFix/>
          </a:blip>
          <a:stretch>
            <a:fillRect/>
          </a:stretch>
        </p:blipFill>
        <p:spPr>
          <a:xfrm>
            <a:off x="3092750" y="1835825"/>
            <a:ext cx="2958601" cy="163319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3" name="Shape 1353"/>
        <p:cNvGrpSpPr/>
        <p:nvPr/>
      </p:nvGrpSpPr>
      <p:grpSpPr>
        <a:xfrm>
          <a:off x="0" y="0"/>
          <a:ext cx="0" cy="0"/>
          <a:chOff x="0" y="0"/>
          <a:chExt cx="0" cy="0"/>
        </a:xfrm>
      </p:grpSpPr>
      <p:sp>
        <p:nvSpPr>
          <p:cNvPr id="1354" name="Google Shape;1354;p70"/>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fr"/>
              <a:t>‹#›</a:t>
            </a:fld>
            <a:endParaRPr/>
          </a:p>
        </p:txBody>
      </p:sp>
      <p:sp>
        <p:nvSpPr>
          <p:cNvPr id="1355" name="Google Shape;1355;p70"/>
          <p:cNvSpPr txBox="1"/>
          <p:nvPr>
            <p:ph idx="4294967295" type="title"/>
          </p:nvPr>
        </p:nvSpPr>
        <p:spPr>
          <a:xfrm>
            <a:off x="1391950" y="114525"/>
            <a:ext cx="6140400" cy="94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fr" sz="3000">
                <a:solidFill>
                  <a:schemeClr val="dk2"/>
                </a:solidFill>
                <a:latin typeface="Viga"/>
                <a:ea typeface="Viga"/>
                <a:cs typeface="Viga"/>
                <a:sym typeface="Viga"/>
              </a:rPr>
              <a:t> </a:t>
            </a:r>
            <a:endParaRPr sz="3000">
              <a:solidFill>
                <a:schemeClr val="dk2"/>
              </a:solidFill>
              <a:latin typeface="Viga"/>
              <a:ea typeface="Viga"/>
              <a:cs typeface="Viga"/>
              <a:sym typeface="Viga"/>
            </a:endParaRPr>
          </a:p>
          <a:p>
            <a:pPr indent="0" lvl="0" marL="0" rtl="0" algn="ctr">
              <a:spcBef>
                <a:spcPts val="0"/>
              </a:spcBef>
              <a:spcAft>
                <a:spcPts val="0"/>
              </a:spcAft>
              <a:buNone/>
            </a:pPr>
            <a:r>
              <a:rPr lang="fr" sz="3000">
                <a:solidFill>
                  <a:schemeClr val="dk2"/>
                </a:solidFill>
                <a:latin typeface="Viga"/>
                <a:ea typeface="Viga"/>
                <a:cs typeface="Viga"/>
                <a:sym typeface="Viga"/>
              </a:rPr>
              <a:t>Badges « </a:t>
            </a:r>
            <a:r>
              <a:rPr lang="fr" sz="3000">
                <a:solidFill>
                  <a:schemeClr val="dk2"/>
                </a:solidFill>
              </a:rPr>
              <a:t>Découverte</a:t>
            </a:r>
            <a:r>
              <a:rPr lang="fr" sz="3000">
                <a:solidFill>
                  <a:schemeClr val="dk2"/>
                </a:solidFill>
                <a:latin typeface="Viga"/>
                <a:ea typeface="Viga"/>
                <a:cs typeface="Viga"/>
                <a:sym typeface="Viga"/>
              </a:rPr>
              <a:t> » et « Appropriation »</a:t>
            </a:r>
            <a:endParaRPr sz="3000">
              <a:solidFill>
                <a:schemeClr val="dk2"/>
              </a:solidFill>
              <a:latin typeface="Viga"/>
              <a:ea typeface="Viga"/>
              <a:cs typeface="Viga"/>
              <a:sym typeface="Viga"/>
            </a:endParaRPr>
          </a:p>
        </p:txBody>
      </p:sp>
      <p:sp>
        <p:nvSpPr>
          <p:cNvPr id="1356" name="Google Shape;1356;p70"/>
          <p:cNvSpPr txBox="1"/>
          <p:nvPr/>
        </p:nvSpPr>
        <p:spPr>
          <a:xfrm>
            <a:off x="456175" y="1152525"/>
            <a:ext cx="5144400" cy="3417000"/>
          </a:xfrm>
          <a:prstGeom prst="rect">
            <a:avLst/>
          </a:prstGeom>
          <a:noFill/>
          <a:ln>
            <a:noFill/>
          </a:ln>
        </p:spPr>
        <p:txBody>
          <a:bodyPr anchorCtr="0" anchor="t" bIns="91425" lIns="91425" spcFirstLastPara="1" rIns="91425" wrap="square" tIns="91425">
            <a:spAutoFit/>
          </a:bodyPr>
          <a:lstStyle/>
          <a:p>
            <a:pPr indent="-355600" lvl="0" marL="457200" rtl="0" algn="l">
              <a:spcBef>
                <a:spcPts val="0"/>
              </a:spcBef>
              <a:spcAft>
                <a:spcPts val="0"/>
              </a:spcAft>
              <a:buClr>
                <a:schemeClr val="dk2"/>
              </a:buClr>
              <a:buSzPts val="2000"/>
              <a:buFont typeface="Ubuntu"/>
              <a:buChar char="❏"/>
            </a:pPr>
            <a:r>
              <a:rPr lang="fr" sz="2000">
                <a:solidFill>
                  <a:schemeClr val="dk2"/>
                </a:solidFill>
                <a:latin typeface="Ubuntu"/>
                <a:ea typeface="Ubuntu"/>
                <a:cs typeface="Ubuntu"/>
                <a:sym typeface="Ubuntu"/>
              </a:rPr>
              <a:t>Créer compte gratuit sur </a:t>
            </a:r>
            <a:r>
              <a:rPr lang="fr" sz="2000" u="sng">
                <a:solidFill>
                  <a:schemeClr val="dk2"/>
                </a:solidFill>
                <a:latin typeface="Ubuntu"/>
                <a:ea typeface="Ubuntu"/>
                <a:cs typeface="Ubuntu"/>
                <a:sym typeface="Ubuntu"/>
                <a:hlinkClick r:id="rId3">
                  <a:extLst>
                    <a:ext uri="{A12FA001-AC4F-418D-AE19-62706E023703}">
                      <ahyp:hlinkClr val="tx"/>
                    </a:ext>
                  </a:extLst>
                </a:hlinkClick>
              </a:rPr>
              <a:t>Campus RÉCIT</a:t>
            </a:r>
            <a:r>
              <a:rPr lang="fr" sz="2000">
                <a:solidFill>
                  <a:schemeClr val="dk2"/>
                </a:solidFill>
                <a:latin typeface="Ubuntu"/>
                <a:ea typeface="Ubuntu"/>
                <a:cs typeface="Ubuntu"/>
                <a:sym typeface="Ubuntu"/>
              </a:rPr>
              <a:t>;</a:t>
            </a:r>
            <a:endParaRPr sz="2000">
              <a:solidFill>
                <a:schemeClr val="dk2"/>
              </a:solidFill>
              <a:latin typeface="Ubuntu"/>
              <a:ea typeface="Ubuntu"/>
              <a:cs typeface="Ubuntu"/>
              <a:sym typeface="Ubuntu"/>
            </a:endParaRPr>
          </a:p>
          <a:p>
            <a:pPr indent="-355600" lvl="1" marL="914400" rtl="0" algn="l">
              <a:spcBef>
                <a:spcPts val="0"/>
              </a:spcBef>
              <a:spcAft>
                <a:spcPts val="0"/>
              </a:spcAft>
              <a:buClr>
                <a:schemeClr val="dk2"/>
              </a:buClr>
              <a:buSzPts val="2000"/>
              <a:buFont typeface="Ubuntu"/>
              <a:buChar char="❏"/>
            </a:pPr>
            <a:r>
              <a:rPr lang="fr" sz="2000">
                <a:solidFill>
                  <a:schemeClr val="dk2"/>
                </a:solidFill>
                <a:latin typeface="Ubuntu"/>
                <a:ea typeface="Ubuntu"/>
                <a:cs typeface="Ubuntu"/>
                <a:sym typeface="Ubuntu"/>
              </a:rPr>
              <a:t>Valider le courriel, se connecter;</a:t>
            </a:r>
            <a:endParaRPr sz="2000">
              <a:solidFill>
                <a:schemeClr val="dk2"/>
              </a:solidFill>
              <a:latin typeface="Ubuntu"/>
              <a:ea typeface="Ubuntu"/>
              <a:cs typeface="Ubuntu"/>
              <a:sym typeface="Ubuntu"/>
            </a:endParaRPr>
          </a:p>
          <a:p>
            <a:pPr indent="0" lvl="0" marL="914400" rtl="0" algn="l">
              <a:spcBef>
                <a:spcPts val="0"/>
              </a:spcBef>
              <a:spcAft>
                <a:spcPts val="0"/>
              </a:spcAft>
              <a:buNone/>
            </a:pPr>
            <a:r>
              <a:t/>
            </a:r>
            <a:endParaRPr sz="2000">
              <a:solidFill>
                <a:schemeClr val="dk2"/>
              </a:solidFill>
              <a:latin typeface="Ubuntu"/>
              <a:ea typeface="Ubuntu"/>
              <a:cs typeface="Ubuntu"/>
              <a:sym typeface="Ubuntu"/>
            </a:endParaRPr>
          </a:p>
          <a:p>
            <a:pPr indent="-355600" lvl="0" marL="457200" rtl="0" algn="l">
              <a:spcBef>
                <a:spcPts val="0"/>
              </a:spcBef>
              <a:spcAft>
                <a:spcPts val="0"/>
              </a:spcAft>
              <a:buClr>
                <a:schemeClr val="dk2"/>
              </a:buClr>
              <a:buSzPts val="2000"/>
              <a:buFont typeface="Ubuntu"/>
              <a:buChar char="❏"/>
            </a:pPr>
            <a:r>
              <a:rPr lang="fr" sz="2000">
                <a:solidFill>
                  <a:schemeClr val="dk2"/>
                </a:solidFill>
                <a:latin typeface="Ubuntu"/>
                <a:ea typeface="Ubuntu"/>
                <a:cs typeface="Ubuntu"/>
                <a:sym typeface="Ubuntu"/>
              </a:rPr>
              <a:t>Cliquer sur ce lien : </a:t>
            </a:r>
            <a:r>
              <a:rPr lang="fr"/>
              <a:t> </a:t>
            </a:r>
            <a:endParaRPr/>
          </a:p>
          <a:p>
            <a:pPr indent="-355600" lvl="1" marL="914400" rtl="0" algn="l">
              <a:spcBef>
                <a:spcPts val="0"/>
              </a:spcBef>
              <a:spcAft>
                <a:spcPts val="0"/>
              </a:spcAft>
              <a:buClr>
                <a:schemeClr val="dk2"/>
              </a:buClr>
              <a:buSzPts val="2000"/>
              <a:buFont typeface="Ubuntu"/>
              <a:buChar char="❏"/>
            </a:pPr>
            <a:r>
              <a:rPr b="1" lang="fr" sz="1800" u="sng">
                <a:solidFill>
                  <a:schemeClr val="hlink"/>
                </a:solidFill>
                <a:latin typeface="Ubuntu"/>
                <a:ea typeface="Ubuntu"/>
                <a:cs typeface="Ubuntu"/>
                <a:sym typeface="Ubuntu"/>
                <a:hlinkClick r:id="rId4"/>
              </a:rPr>
              <a:t>Obtenir le badge « Découverte GeoGebra -1 »</a:t>
            </a:r>
            <a:r>
              <a:rPr b="1" lang="fr" sz="1800">
                <a:latin typeface="Ubuntu"/>
                <a:ea typeface="Ubuntu"/>
                <a:cs typeface="Ubuntu"/>
                <a:sym typeface="Ubuntu"/>
              </a:rPr>
              <a:t> </a:t>
            </a:r>
            <a:r>
              <a:rPr lang="fr" sz="1800">
                <a:solidFill>
                  <a:schemeClr val="dk2"/>
                </a:solidFill>
                <a:latin typeface="Ubuntu"/>
                <a:ea typeface="Ubuntu"/>
                <a:cs typeface="Ubuntu"/>
                <a:sym typeface="Ubuntu"/>
              </a:rPr>
              <a:t>pour naviguer dans la section;</a:t>
            </a:r>
            <a:endParaRPr sz="1800">
              <a:solidFill>
                <a:schemeClr val="dk2"/>
              </a:solidFill>
              <a:latin typeface="Ubuntu"/>
              <a:ea typeface="Ubuntu"/>
              <a:cs typeface="Ubuntu"/>
              <a:sym typeface="Ubuntu"/>
            </a:endParaRPr>
          </a:p>
          <a:p>
            <a:pPr indent="-342900" lvl="1" marL="914400" rtl="0" algn="l">
              <a:spcBef>
                <a:spcPts val="0"/>
              </a:spcBef>
              <a:spcAft>
                <a:spcPts val="0"/>
              </a:spcAft>
              <a:buSzPts val="1800"/>
              <a:buFont typeface="Ubuntu"/>
              <a:buChar char="❏"/>
            </a:pPr>
            <a:r>
              <a:rPr b="1" lang="fr" sz="1800" u="sng">
                <a:solidFill>
                  <a:schemeClr val="hlink"/>
                </a:solidFill>
                <a:latin typeface="Ubuntu"/>
                <a:ea typeface="Ubuntu"/>
                <a:cs typeface="Ubuntu"/>
                <a:sym typeface="Ubuntu"/>
                <a:hlinkClick r:id="rId5"/>
              </a:rPr>
              <a:t>Obtenir le badge « Appropriation» GeoGebra -1 »</a:t>
            </a:r>
            <a:r>
              <a:rPr b="1" lang="fr" sz="1800">
                <a:latin typeface="Ubuntu"/>
                <a:ea typeface="Ubuntu"/>
                <a:cs typeface="Ubuntu"/>
                <a:sym typeface="Ubuntu"/>
              </a:rPr>
              <a:t> </a:t>
            </a:r>
            <a:r>
              <a:rPr lang="fr" sz="1800">
                <a:solidFill>
                  <a:schemeClr val="dk2"/>
                </a:solidFill>
                <a:latin typeface="Ubuntu"/>
                <a:ea typeface="Ubuntu"/>
                <a:cs typeface="Ubuntu"/>
                <a:sym typeface="Ubuntu"/>
              </a:rPr>
              <a:t>et déposer une activité réalisée avec GeoGebra.</a:t>
            </a:r>
            <a:endParaRPr sz="2000">
              <a:solidFill>
                <a:schemeClr val="dk2"/>
              </a:solidFill>
              <a:latin typeface="Ubuntu"/>
              <a:ea typeface="Ubuntu"/>
              <a:cs typeface="Ubuntu"/>
              <a:sym typeface="Ubuntu"/>
            </a:endParaRPr>
          </a:p>
        </p:txBody>
      </p:sp>
      <p:pic>
        <p:nvPicPr>
          <p:cNvPr id="1357" name="Google Shape;1357;p70"/>
          <p:cNvPicPr preferRelativeResize="0"/>
          <p:nvPr/>
        </p:nvPicPr>
        <p:blipFill>
          <a:blip r:embed="rId6">
            <a:alphaModFix/>
          </a:blip>
          <a:stretch>
            <a:fillRect/>
          </a:stretch>
        </p:blipFill>
        <p:spPr>
          <a:xfrm>
            <a:off x="6348225" y="1223850"/>
            <a:ext cx="1728975" cy="1500300"/>
          </a:xfrm>
          <a:prstGeom prst="rect">
            <a:avLst/>
          </a:prstGeom>
          <a:noFill/>
          <a:ln>
            <a:noFill/>
          </a:ln>
        </p:spPr>
      </p:pic>
      <p:pic>
        <p:nvPicPr>
          <p:cNvPr id="1358" name="Google Shape;1358;p70"/>
          <p:cNvPicPr preferRelativeResize="0"/>
          <p:nvPr/>
        </p:nvPicPr>
        <p:blipFill>
          <a:blip r:embed="rId7">
            <a:alphaModFix/>
          </a:blip>
          <a:stretch>
            <a:fillRect/>
          </a:stretch>
        </p:blipFill>
        <p:spPr>
          <a:xfrm>
            <a:off x="6353100" y="2974050"/>
            <a:ext cx="1728975" cy="1497308"/>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2" name="Shape 1362"/>
        <p:cNvGrpSpPr/>
        <p:nvPr/>
      </p:nvGrpSpPr>
      <p:grpSpPr>
        <a:xfrm>
          <a:off x="0" y="0"/>
          <a:ext cx="0" cy="0"/>
          <a:chOff x="0" y="0"/>
          <a:chExt cx="0" cy="0"/>
        </a:xfrm>
      </p:grpSpPr>
      <p:sp>
        <p:nvSpPr>
          <p:cNvPr id="1363" name="Google Shape;1363;p71"/>
          <p:cNvSpPr txBox="1"/>
          <p:nvPr>
            <p:ph idx="4294967295" type="ctrTitle"/>
          </p:nvPr>
        </p:nvSpPr>
        <p:spPr>
          <a:xfrm>
            <a:off x="1761750" y="1598975"/>
            <a:ext cx="5620500" cy="704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fr" sz="10000">
                <a:latin typeface="Viga"/>
                <a:ea typeface="Viga"/>
                <a:cs typeface="Viga"/>
                <a:sym typeface="Viga"/>
              </a:rPr>
              <a:t>MERCI !</a:t>
            </a:r>
            <a:endParaRPr b="1" sz="10000">
              <a:latin typeface="Viga"/>
              <a:ea typeface="Viga"/>
              <a:cs typeface="Viga"/>
              <a:sym typeface="Viga"/>
            </a:endParaRPr>
          </a:p>
        </p:txBody>
      </p:sp>
      <p:pic>
        <p:nvPicPr>
          <p:cNvPr id="1364" name="Google Shape;1364;p71"/>
          <p:cNvPicPr preferRelativeResize="0"/>
          <p:nvPr/>
        </p:nvPicPr>
        <p:blipFill>
          <a:blip r:embed="rId3">
            <a:alphaModFix/>
          </a:blip>
          <a:stretch>
            <a:fillRect/>
          </a:stretch>
        </p:blipFill>
        <p:spPr>
          <a:xfrm>
            <a:off x="2823537" y="178450"/>
            <a:ext cx="3496925" cy="1003900"/>
          </a:xfrm>
          <a:prstGeom prst="rect">
            <a:avLst/>
          </a:prstGeom>
          <a:noFill/>
          <a:ln>
            <a:noFill/>
          </a:ln>
        </p:spPr>
      </p:pic>
      <p:sp>
        <p:nvSpPr>
          <p:cNvPr id="1365" name="Google Shape;1365;p71"/>
          <p:cNvSpPr txBox="1"/>
          <p:nvPr/>
        </p:nvSpPr>
        <p:spPr>
          <a:xfrm>
            <a:off x="4142800" y="2643500"/>
            <a:ext cx="5128800" cy="18141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fr" sz="2500" u="sng">
                <a:solidFill>
                  <a:schemeClr val="hlink"/>
                </a:solidFill>
                <a:latin typeface="Ubuntu"/>
                <a:ea typeface="Ubuntu"/>
                <a:cs typeface="Ubuntu"/>
                <a:sym typeface="Ubuntu"/>
                <a:hlinkClick r:id="rId4"/>
              </a:rPr>
              <a:t>luc.lagarde@cshbo.qc.ca</a:t>
            </a:r>
            <a:endParaRPr sz="2500">
              <a:solidFill>
                <a:schemeClr val="dk2"/>
              </a:solidFill>
              <a:latin typeface="Ubuntu"/>
              <a:ea typeface="Ubuntu"/>
              <a:cs typeface="Ubuntu"/>
              <a:sym typeface="Ubuntu"/>
            </a:endParaRPr>
          </a:p>
          <a:p>
            <a:pPr indent="0" lvl="0" marL="0" rtl="0" algn="l">
              <a:spcBef>
                <a:spcPts val="600"/>
              </a:spcBef>
              <a:spcAft>
                <a:spcPts val="0"/>
              </a:spcAft>
              <a:buNone/>
            </a:pPr>
            <a:r>
              <a:rPr lang="fr" sz="2500" u="sng">
                <a:solidFill>
                  <a:schemeClr val="hlink"/>
                </a:solidFill>
                <a:latin typeface="Ubuntu"/>
                <a:ea typeface="Ubuntu"/>
                <a:cs typeface="Ubuntu"/>
                <a:sym typeface="Ubuntu"/>
                <a:hlinkClick r:id="rId5"/>
              </a:rPr>
              <a:t>equipe@recitmst.qc.ca </a:t>
            </a:r>
            <a:endParaRPr sz="2500">
              <a:solidFill>
                <a:schemeClr val="dk2"/>
              </a:solidFill>
              <a:latin typeface="Ubuntu"/>
              <a:ea typeface="Ubuntu"/>
              <a:cs typeface="Ubuntu"/>
              <a:sym typeface="Ubuntu"/>
            </a:endParaRPr>
          </a:p>
          <a:p>
            <a:pPr indent="-330200" lvl="0" marL="457200" rtl="0" algn="l">
              <a:spcBef>
                <a:spcPts val="600"/>
              </a:spcBef>
              <a:spcAft>
                <a:spcPts val="0"/>
              </a:spcAft>
              <a:buClr>
                <a:schemeClr val="dk2"/>
              </a:buClr>
              <a:buSzPts val="1600"/>
              <a:buFont typeface="Ubuntu"/>
              <a:buChar char="❏"/>
            </a:pPr>
            <a:r>
              <a:rPr lang="fr" sz="1600" u="sng">
                <a:solidFill>
                  <a:schemeClr val="dk2"/>
                </a:solidFill>
                <a:latin typeface="Ubuntu"/>
                <a:ea typeface="Ubuntu"/>
                <a:cs typeface="Ubuntu"/>
                <a:sym typeface="Ubuntu"/>
                <a:hlinkClick r:id="rId6">
                  <a:extLst>
                    <a:ext uri="{A12FA001-AC4F-418D-AE19-62706E023703}">
                      <ahyp:hlinkClr val="tx"/>
                    </a:ext>
                  </a:extLst>
                </a:hlinkClick>
              </a:rPr>
              <a:t>Page Facebook</a:t>
            </a:r>
            <a:endParaRPr sz="1600" u="sng">
              <a:solidFill>
                <a:schemeClr val="dk2"/>
              </a:solidFill>
              <a:latin typeface="Ubuntu"/>
              <a:ea typeface="Ubuntu"/>
              <a:cs typeface="Ubuntu"/>
              <a:sym typeface="Ubuntu"/>
            </a:endParaRPr>
          </a:p>
          <a:p>
            <a:pPr indent="-330200" lvl="0" marL="457200" rtl="0" algn="l">
              <a:spcBef>
                <a:spcPts val="0"/>
              </a:spcBef>
              <a:spcAft>
                <a:spcPts val="0"/>
              </a:spcAft>
              <a:buClr>
                <a:schemeClr val="dk2"/>
              </a:buClr>
              <a:buSzPts val="1600"/>
              <a:buFont typeface="Ubuntu"/>
              <a:buChar char="❏"/>
            </a:pPr>
            <a:r>
              <a:rPr lang="fr" sz="1600" u="sng">
                <a:solidFill>
                  <a:schemeClr val="dk2"/>
                </a:solidFill>
                <a:latin typeface="Ubuntu"/>
                <a:ea typeface="Ubuntu"/>
                <a:cs typeface="Ubuntu"/>
                <a:sym typeface="Ubuntu"/>
                <a:hlinkClick r:id="rId7">
                  <a:extLst>
                    <a:ext uri="{A12FA001-AC4F-418D-AE19-62706E023703}">
                      <ahyp:hlinkClr val="tx"/>
                    </a:ext>
                  </a:extLst>
                </a:hlinkClick>
              </a:rPr>
              <a:t>Twitter</a:t>
            </a:r>
            <a:endParaRPr sz="1600" u="sng">
              <a:solidFill>
                <a:schemeClr val="dk2"/>
              </a:solidFill>
              <a:latin typeface="Ubuntu"/>
              <a:ea typeface="Ubuntu"/>
              <a:cs typeface="Ubuntu"/>
              <a:sym typeface="Ubuntu"/>
            </a:endParaRPr>
          </a:p>
          <a:p>
            <a:pPr indent="-330200" lvl="0" marL="457200" rtl="0" algn="l">
              <a:spcBef>
                <a:spcPts val="0"/>
              </a:spcBef>
              <a:spcAft>
                <a:spcPts val="0"/>
              </a:spcAft>
              <a:buClr>
                <a:schemeClr val="dk2"/>
              </a:buClr>
              <a:buSzPts val="1600"/>
              <a:buFont typeface="Ubuntu"/>
              <a:buChar char="❏"/>
            </a:pPr>
            <a:r>
              <a:rPr lang="fr" sz="1600" u="sng">
                <a:solidFill>
                  <a:schemeClr val="dk2"/>
                </a:solidFill>
                <a:latin typeface="Ubuntu"/>
                <a:ea typeface="Ubuntu"/>
                <a:cs typeface="Ubuntu"/>
                <a:sym typeface="Ubuntu"/>
                <a:hlinkClick r:id="rId8">
                  <a:extLst>
                    <a:ext uri="{A12FA001-AC4F-418D-AE19-62706E023703}">
                      <ahyp:hlinkClr val="tx"/>
                    </a:ext>
                  </a:extLst>
                </a:hlinkClick>
              </a:rPr>
              <a:t>Chaîne YouTube</a:t>
            </a:r>
            <a:endParaRPr sz="900">
              <a:solidFill>
                <a:schemeClr val="dk2"/>
              </a:solidFill>
            </a:endParaRPr>
          </a:p>
        </p:txBody>
      </p:sp>
      <p:sp>
        <p:nvSpPr>
          <p:cNvPr id="1366" name="Google Shape;1366;p71"/>
          <p:cNvSpPr txBox="1"/>
          <p:nvPr/>
        </p:nvSpPr>
        <p:spPr>
          <a:xfrm>
            <a:off x="443038" y="2719700"/>
            <a:ext cx="3321300" cy="784800"/>
          </a:xfrm>
          <a:prstGeom prst="rect">
            <a:avLst/>
          </a:prstGeom>
          <a:noFill/>
          <a:ln>
            <a:noFill/>
          </a:ln>
        </p:spPr>
        <p:txBody>
          <a:bodyPr anchorCtr="0" anchor="ctr" bIns="91425" lIns="91425" spcFirstLastPara="1" rIns="91425" wrap="square" tIns="91425">
            <a:noAutofit/>
          </a:bodyPr>
          <a:lstStyle/>
          <a:p>
            <a:pPr indent="0" lvl="0" marL="0" rtl="0" algn="l">
              <a:spcBef>
                <a:spcPts val="600"/>
              </a:spcBef>
              <a:spcAft>
                <a:spcPts val="0"/>
              </a:spcAft>
              <a:buNone/>
            </a:pPr>
            <a:r>
              <a:rPr lang="fr" sz="4300">
                <a:solidFill>
                  <a:srgbClr val="FAA22A"/>
                </a:solidFill>
                <a:latin typeface="Ubuntu"/>
                <a:ea typeface="Ubuntu"/>
                <a:cs typeface="Ubuntu"/>
                <a:sym typeface="Ubuntu"/>
              </a:rPr>
              <a:t>Questions?</a:t>
            </a:r>
            <a:endParaRPr sz="4300">
              <a:solidFill>
                <a:srgbClr val="FAA22A"/>
              </a:solidFill>
              <a:latin typeface="Ubuntu"/>
              <a:ea typeface="Ubuntu"/>
              <a:cs typeface="Ubuntu"/>
              <a:sym typeface="Ubuntu"/>
            </a:endParaRPr>
          </a:p>
        </p:txBody>
      </p:sp>
      <p:sp>
        <p:nvSpPr>
          <p:cNvPr id="1367" name="Google Shape;1367;p71"/>
          <p:cNvSpPr txBox="1"/>
          <p:nvPr/>
        </p:nvSpPr>
        <p:spPr>
          <a:xfrm>
            <a:off x="2451875" y="4528300"/>
            <a:ext cx="5392500" cy="3633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fr" sz="800">
                <a:latin typeface="Ubuntu"/>
                <a:ea typeface="Ubuntu"/>
                <a:cs typeface="Ubuntu"/>
                <a:sym typeface="Ubuntu"/>
              </a:rPr>
              <a:t>Ce  document de </a:t>
            </a:r>
            <a:r>
              <a:rPr lang="fr" sz="800">
                <a:latin typeface="Ubuntu"/>
                <a:ea typeface="Ubuntu"/>
                <a:cs typeface="Ubuntu"/>
                <a:sym typeface="Ubuntu"/>
              </a:rPr>
              <a:t> formation du RÉCIT est </a:t>
            </a:r>
            <a:r>
              <a:rPr lang="fr" sz="800">
                <a:latin typeface="Ubuntu"/>
                <a:ea typeface="Ubuntu"/>
                <a:cs typeface="Ubuntu"/>
                <a:sym typeface="Ubuntu"/>
              </a:rPr>
              <a:t>mis</a:t>
            </a:r>
            <a:r>
              <a:rPr lang="fr" sz="800">
                <a:latin typeface="Ubuntu"/>
                <a:ea typeface="Ubuntu"/>
                <a:cs typeface="Ubuntu"/>
                <a:sym typeface="Ubuntu"/>
              </a:rPr>
              <a:t>  à disposition, sauf </a:t>
            </a:r>
            <a:r>
              <a:rPr lang="fr" sz="800">
                <a:latin typeface="Ubuntu"/>
                <a:ea typeface="Ubuntu"/>
                <a:cs typeface="Ubuntu"/>
                <a:sym typeface="Ubuntu"/>
              </a:rPr>
              <a:t>exception</a:t>
            </a:r>
            <a:r>
              <a:rPr lang="fr" sz="800">
                <a:latin typeface="Ubuntu"/>
                <a:ea typeface="Ubuntu"/>
                <a:cs typeface="Ubuntu"/>
                <a:sym typeface="Ubuntu"/>
              </a:rPr>
              <a:t>, selon les termes de la licence</a:t>
            </a:r>
            <a:r>
              <a:rPr lang="fr" sz="800">
                <a:solidFill>
                  <a:schemeClr val="accent1"/>
                </a:solidFill>
                <a:latin typeface="Ubuntu"/>
                <a:ea typeface="Ubuntu"/>
                <a:cs typeface="Ubuntu"/>
                <a:sym typeface="Ubuntu"/>
              </a:rPr>
              <a:t> </a:t>
            </a:r>
            <a:r>
              <a:rPr lang="fr" sz="800" u="sng">
                <a:solidFill>
                  <a:schemeClr val="accent1"/>
                </a:solidFill>
                <a:hlinkClick r:id="rId9">
                  <a:extLst>
                    <a:ext uri="{A12FA001-AC4F-418D-AE19-62706E023703}">
                      <ahyp:hlinkClr val="tx"/>
                    </a:ext>
                  </a:extLst>
                </a:hlinkClick>
              </a:rPr>
              <a:t>Licence Creative Commons Attribution - Pas d’Utilisation Commerciale - Partage dans les Mêmes Conditions 4.0 International</a:t>
            </a:r>
            <a:r>
              <a:rPr lang="fr" sz="800">
                <a:solidFill>
                  <a:schemeClr val="accent1"/>
                </a:solidFill>
              </a:rPr>
              <a:t>.</a:t>
            </a:r>
            <a:r>
              <a:rPr lang="fr" sz="800">
                <a:solidFill>
                  <a:schemeClr val="accent1"/>
                </a:solidFill>
                <a:highlight>
                  <a:srgbClr val="FFFF00"/>
                </a:highlight>
                <a:latin typeface="Ubuntu"/>
                <a:ea typeface="Ubuntu"/>
                <a:cs typeface="Ubuntu"/>
                <a:sym typeface="Ubuntu"/>
              </a:rPr>
              <a:t>  </a:t>
            </a:r>
            <a:endParaRPr sz="800">
              <a:solidFill>
                <a:schemeClr val="accent1"/>
              </a:solidFill>
              <a:highlight>
                <a:srgbClr val="FFFF00"/>
              </a:highlight>
              <a:latin typeface="Ubuntu"/>
              <a:ea typeface="Ubuntu"/>
              <a:cs typeface="Ubuntu"/>
              <a:sym typeface="Ubuntu"/>
            </a:endParaRPr>
          </a:p>
        </p:txBody>
      </p:sp>
      <p:pic>
        <p:nvPicPr>
          <p:cNvPr id="1368" name="Google Shape;1368;p71"/>
          <p:cNvPicPr preferRelativeResize="0"/>
          <p:nvPr/>
        </p:nvPicPr>
        <p:blipFill>
          <a:blip r:embed="rId10">
            <a:alphaModFix/>
          </a:blip>
          <a:stretch>
            <a:fillRect/>
          </a:stretch>
        </p:blipFill>
        <p:spPr>
          <a:xfrm>
            <a:off x="1699475" y="4552425"/>
            <a:ext cx="808425" cy="28617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2" name="Shape 1372"/>
        <p:cNvGrpSpPr/>
        <p:nvPr/>
      </p:nvGrpSpPr>
      <p:grpSpPr>
        <a:xfrm>
          <a:off x="0" y="0"/>
          <a:ext cx="0" cy="0"/>
          <a:chOff x="0" y="0"/>
          <a:chExt cx="0" cy="0"/>
        </a:xfrm>
      </p:grpSpPr>
      <p:sp>
        <p:nvSpPr>
          <p:cNvPr id="1373" name="Google Shape;1373;p72"/>
          <p:cNvSpPr txBox="1"/>
          <p:nvPr>
            <p:ph type="title"/>
          </p:nvPr>
        </p:nvSpPr>
        <p:spPr>
          <a:xfrm>
            <a:off x="729769" y="190783"/>
            <a:ext cx="6140400" cy="65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fr"/>
              <a:t>Credits</a:t>
            </a:r>
            <a:endParaRPr/>
          </a:p>
        </p:txBody>
      </p:sp>
      <p:sp>
        <p:nvSpPr>
          <p:cNvPr id="1374" name="Google Shape;1374;p72"/>
          <p:cNvSpPr txBox="1"/>
          <p:nvPr>
            <p:ph idx="1" type="body"/>
          </p:nvPr>
        </p:nvSpPr>
        <p:spPr>
          <a:xfrm>
            <a:off x="747925" y="1302837"/>
            <a:ext cx="6140400" cy="3610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fr" sz="2400"/>
              <a:t>Special thanks to all the people who made and released these awesome resources for free:</a:t>
            </a:r>
            <a:endParaRPr sz="2400"/>
          </a:p>
          <a:p>
            <a:pPr indent="-381000" lvl="0" marL="457200" rtl="0" algn="l">
              <a:lnSpc>
                <a:spcPct val="115000"/>
              </a:lnSpc>
              <a:spcBef>
                <a:spcPts val="600"/>
              </a:spcBef>
              <a:spcAft>
                <a:spcPts val="0"/>
              </a:spcAft>
              <a:buSzPts val="2400"/>
              <a:buChar char="✘"/>
            </a:pPr>
            <a:r>
              <a:rPr lang="fr" sz="2400"/>
              <a:t>Presentation template by </a:t>
            </a:r>
            <a:r>
              <a:rPr lang="fr" sz="2400" u="sng">
                <a:hlinkClick r:id="rId3"/>
              </a:rPr>
              <a:t>SlidesCarnival</a:t>
            </a:r>
            <a:endParaRPr sz="2400"/>
          </a:p>
          <a:p>
            <a:pPr indent="-381000" lvl="0" marL="457200" rtl="0" algn="l">
              <a:lnSpc>
                <a:spcPct val="115000"/>
              </a:lnSpc>
              <a:spcBef>
                <a:spcPts val="0"/>
              </a:spcBef>
              <a:spcAft>
                <a:spcPts val="0"/>
              </a:spcAft>
              <a:buSzPts val="2400"/>
              <a:buChar char="✘"/>
            </a:pPr>
            <a:r>
              <a:rPr lang="fr" sz="2400"/>
              <a:t>Photographs by </a:t>
            </a:r>
            <a:r>
              <a:rPr lang="fr" sz="2400" u="sng">
                <a:hlinkClick r:id="rId4"/>
              </a:rPr>
              <a:t>Unsplash</a:t>
            </a:r>
            <a:endParaRPr sz="2400"/>
          </a:p>
        </p:txBody>
      </p:sp>
      <p:sp>
        <p:nvSpPr>
          <p:cNvPr id="1375" name="Google Shape;1375;p72"/>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