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Dosis" panose="020B0604020202020204" charset="0"/>
      <p:regular r:id="rId26"/>
      <p:bold r:id="rId27"/>
    </p:embeddedFont>
    <p:embeddedFont>
      <p:font typeface="Sniglet" panose="020B0604020202020204" charset="0"/>
      <p:regular r:id="rId28"/>
    </p:embeddedFont>
    <p:embeddedFont>
      <p:font typeface="Ubuntu" panose="020B0604020202020204" charset="0"/>
      <p:regular r:id="rId29"/>
      <p:bold r:id="rId30"/>
      <p:italic r:id="rId31"/>
      <p:boldItalic r:id="rId32"/>
    </p:embeddedFont>
    <p:embeddedFont>
      <p:font typeface="Viga" panose="020B060402020202020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4fev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Z4qnbQ9Beuk5Sgy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5" Type="http://schemas.openxmlformats.org/officeDocument/2006/relationships/hyperlink" Target="https://view.genial.ly/6238b6445d201600187c076a/presentation-wooclap-pour-laquops" TargetMode="External"/><Relationship Id="rId4" Type="http://schemas.openxmlformats.org/officeDocument/2006/relationships/hyperlink" Target="https://app.wooclap.com/RECITQI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RECITQI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" TargetMode="External"/><Relationship Id="rId5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4" Type="http://schemas.openxmlformats.org/officeDocument/2006/relationships/hyperlink" Target="https://view.genial.ly/6238b6445d201600187c076a/presentation-wooclap-pour-laquops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Etq69UmMpJ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share/questionnaires-interactifs/2d4ea108-ccda-4f49-8126-fe461f08448b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RECITQI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questionnaire/complete.php?id=14065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11ad3e4a5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11ad3e4a5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https://monurl.ca/mst4fev22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https://bit.ly/mst9sept21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Patrice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Enlever Échanges pour les 2 ateliers FGA et FLS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Faire le survol de l’autoformation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Écran partage SF</a:t>
            </a: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: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r>
              <a:rPr lang="fr-CA"/>
              <a:t> comnpte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: 2-Wooclap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https://app.wooclap.com/RECITQI</a:t>
            </a:r>
            <a:r>
              <a:rPr lang="fr-CA"/>
              <a:t>  Activité de type brainstorming (juste réalisation et intégration)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lien tutoriel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Lien compte enseignants</a:t>
            </a:r>
            <a:r>
              <a:rPr lang="fr-CA"/>
              <a:t>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3- Desmos : cartes à associer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https://student.desmos.com/join/guk6z4?lang=fr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5ESONYA compte hotmail.com</a:t>
            </a: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 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https://app.wooclap.com/RECITQI</a:t>
            </a:r>
            <a:r>
              <a:rPr lang="fr-CA">
                <a:solidFill>
                  <a:schemeClr val="dk1"/>
                </a:solidFill>
              </a:rPr>
              <a:t>   Activité de type brainstorming (juste réalisation et intégration)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lien tutoriel</a:t>
            </a:r>
            <a:r>
              <a:rPr lang="fr-CA">
                <a:solidFill>
                  <a:schemeClr val="dk1"/>
                </a:solidFill>
              </a:rPr>
              <a:t> Wooclap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Lien compte enseignants</a:t>
            </a:r>
            <a:r>
              <a:rPr lang="fr-CA">
                <a:solidFill>
                  <a:schemeClr val="dk1"/>
                </a:solidFill>
              </a:rPr>
              <a:t> :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https://docs.wooclap.com/fr/articles/2721084-wooclap-est-il-gratuit-pour-les-enseignants-d-ecoles-primaires-et-secondaires#:~:text=Depuis%20fin%202018%2C%20les%20enseignants,les%20int%C3%A9grations%20LMS%20et%20SSO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SF: Desmos séquences d’apprentissage :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https://student.desmos.com/join/guk6z4?lang=fr</a:t>
            </a:r>
            <a:r>
              <a:rPr lang="fr-CA"/>
              <a:t> 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1016e7494f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1016e7494f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Écran et anime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4- Socrative :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solidFill>
                  <a:schemeClr val="dk1"/>
                </a:solidFill>
                <a:highlight>
                  <a:srgbClr val="FFFF00"/>
                </a:highlight>
              </a:rPr>
              <a:t>SF poursuit partage d’écran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https://forms.office.com/r/Etq69UmMpJ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Kahoot! Pour jouer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un QI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d’un jeu questionnaires intéractifs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https://create.kahoot.it/share/questionnaires-interactifs/2d4ea108-ccda-4f49-8126-fe461f08448b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Partager l’écran et le code sera affiché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1016e7494f3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1016e7494f3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https://app.wooclap.com/RECITQI</a:t>
            </a:r>
            <a:r>
              <a:rPr lang="fr-CA">
                <a:solidFill>
                  <a:schemeClr val="dk1"/>
                </a:solidFill>
              </a:rPr>
              <a:t> </a:t>
            </a:r>
            <a:r>
              <a:rPr lang="fr-CA" sz="1050">
                <a:solidFill>
                  <a:schemeClr val="dk1"/>
                </a:solidFill>
              </a:rPr>
              <a:t> + nuage de mots à coller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0e018024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0e018024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A</a:t>
            </a:r>
            <a:r>
              <a:rPr lang="fr-CA">
                <a:solidFill>
                  <a:srgbClr val="0069BF"/>
                </a:solidFill>
              </a:rPr>
              <a:t>ttribution du badge « Participation», cliquer sur ce lien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https://campus.recit.qc.ca/mod/questionnaire/complete.php?id=14065</a:t>
            </a:r>
            <a:r>
              <a:rPr lang="fr-CA">
                <a:solidFill>
                  <a:srgbClr val="0069BF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1128b54239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1128b54239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equipe@recitmst.qc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4.png"/><Relationship Id="rId5" Type="http://schemas.openxmlformats.org/officeDocument/2006/relationships/hyperlink" Target="https://campus.recit.qc.ca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monurl.ca/mst28avril22" TargetMode="External"/><Relationship Id="rId9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forms.gle/YZ4qnbQ9Beuk5Sgy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hyperlink" Target="https://kahoot.it/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32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33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lidescarnival.com/copyright-and-legal-infor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2"/>
          <p:cNvSpPr txBox="1"/>
          <p:nvPr/>
        </p:nvSpPr>
        <p:spPr>
          <a:xfrm>
            <a:off x="124925" y="505350"/>
            <a:ext cx="55599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Dynamiser votre enseignement à l’aide des questionnaires interactifs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5723500" y="3346175"/>
            <a:ext cx="3420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Atelier 609, présentation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2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monurl.ca/mst28avril22</a:t>
            </a:r>
            <a:r>
              <a:rPr lang="fr-CA" sz="2400" b="1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8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43" name="Google Shape;643;p32"/>
          <p:cNvSpPr txBox="1"/>
          <p:nvPr/>
        </p:nvSpPr>
        <p:spPr>
          <a:xfrm>
            <a:off x="0" y="3586250"/>
            <a:ext cx="342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4" name="Google Shape;644;p32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32"/>
          <p:cNvSpPr txBox="1"/>
          <p:nvPr/>
        </p:nvSpPr>
        <p:spPr>
          <a:xfrm>
            <a:off x="1037900" y="4268825"/>
            <a:ext cx="16041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RÉCIT MST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32"/>
          <p:cNvSpPr txBox="1"/>
          <p:nvPr/>
        </p:nvSpPr>
        <p:spPr>
          <a:xfrm>
            <a:off x="3245850" y="4731575"/>
            <a:ext cx="49461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fr-CA" sz="11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monurl.ca/mst28avril22</a:t>
            </a:r>
            <a:r>
              <a:rPr lang="fr-CA" sz="1100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,</a:t>
            </a:r>
            <a:r>
              <a:rPr lang="fr-CA" sz="11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</a:t>
            </a:r>
            <a:r>
              <a:rPr lang="fr-CA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fr-CA" sz="1300">
                <a:solidFill>
                  <a:schemeClr val="lt1"/>
                </a:solidFill>
              </a:rPr>
              <a:t>.</a:t>
            </a:r>
            <a:endParaRPr sz="1300">
              <a:solidFill>
                <a:schemeClr val="lt1"/>
              </a:solidFill>
            </a:endParaRPr>
          </a:p>
        </p:txBody>
      </p:sp>
      <p:pic>
        <p:nvPicPr>
          <p:cNvPr id="647" name="Google Shape;647;p32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91950" y="4754257"/>
            <a:ext cx="952050" cy="333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7438" y="267363"/>
            <a:ext cx="2333625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3"/>
          <p:cNvSpPr txBox="1">
            <a:spLocks noGrp="1"/>
          </p:cNvSpPr>
          <p:nvPr>
            <p:ph type="body" idx="4294967295"/>
          </p:nvPr>
        </p:nvSpPr>
        <p:spPr>
          <a:xfrm>
            <a:off x="2957550" y="10225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32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4" name="Google Shape;654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655" name="Google Shape;6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2475" y="2916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2100" y="792500"/>
            <a:ext cx="1779250" cy="1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6475" y="2862450"/>
            <a:ext cx="1479550" cy="159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3"/>
          <p:cNvSpPr txBox="1">
            <a:spLocks noGrp="1"/>
          </p:cNvSpPr>
          <p:nvPr>
            <p:ph type="body" idx="4294967295"/>
          </p:nvPr>
        </p:nvSpPr>
        <p:spPr>
          <a:xfrm>
            <a:off x="1277550" y="2948150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Patrice Tourangeau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 sz="3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34"/>
          <p:cNvSpPr txBox="1">
            <a:spLocks noGrp="1"/>
          </p:cNvSpPr>
          <p:nvPr>
            <p:ph type="body" idx="1"/>
          </p:nvPr>
        </p:nvSpPr>
        <p:spPr>
          <a:xfrm>
            <a:off x="632050" y="1082425"/>
            <a:ext cx="6902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Dynamiser votre enseignement à l’aide des QI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Mains sur les touches en exploration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 numérique 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6" name="Google Shape;6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4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8" name="Google Shape;66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425" y="2271975"/>
            <a:ext cx="1226151" cy="128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5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674" name="Google Shape;674;p35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35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6" name="Google Shape;6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6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682" name="Google Shape;682;p36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3" name="Google Shape;683;p36"/>
          <p:cNvSpPr txBox="1"/>
          <p:nvPr/>
        </p:nvSpPr>
        <p:spPr>
          <a:xfrm>
            <a:off x="5295525" y="1369217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Avoir le suivi de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4" name="Google Shape;684;p36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685" name="Google Shape;685;p36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686" name="Google Shape;686;p36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2961219" y="3565522"/>
            <a:ext cx="14865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688" name="Google Shape;688;p36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6"/>
          <p:cNvSpPr/>
          <p:nvPr/>
        </p:nvSpPr>
        <p:spPr>
          <a:xfrm>
            <a:off x="2835826" y="2714050"/>
            <a:ext cx="1032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6"/>
          <p:cNvSpPr/>
          <p:nvPr/>
        </p:nvSpPr>
        <p:spPr>
          <a:xfrm>
            <a:off x="3387483" y="1925825"/>
            <a:ext cx="9984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connexion anonyme</a:t>
            </a:r>
            <a:endParaRPr sz="1000"/>
          </a:p>
        </p:txBody>
      </p:sp>
      <p:sp>
        <p:nvSpPr>
          <p:cNvPr id="691" name="Google Shape;691;p36"/>
          <p:cNvSpPr txBox="1"/>
          <p:nvPr/>
        </p:nvSpPr>
        <p:spPr>
          <a:xfrm>
            <a:off x="707782" y="1062934"/>
            <a:ext cx="27444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Types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7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698" name="Google Shape;698;p37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7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0" name="Google Shape;700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01" name="Google Shape;701;p3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02" name="Google Shape;702;p37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8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pic>
        <p:nvPicPr>
          <p:cNvPr id="708" name="Google Shape;708;p38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38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0" name="Google Shape;710;p38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205273" y="1843213"/>
            <a:ext cx="574327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1" name="Google Shape;711;p38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38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3" name="Google Shape;713;p38"/>
          <p:cNvPicPr preferRelativeResize="0"/>
          <p:nvPr/>
        </p:nvPicPr>
        <p:blipFill rotWithShape="1">
          <a:blip r:embed="rId5">
            <a:alphaModFix/>
          </a:blip>
          <a:srcRect b="18012"/>
          <a:stretch/>
        </p:blipFill>
        <p:spPr>
          <a:xfrm>
            <a:off x="5277675" y="2122000"/>
            <a:ext cx="725900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4" name="Google Shape;714;p38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5" name="Google Shape;715;p38"/>
          <p:cNvPicPr preferRelativeResize="0"/>
          <p:nvPr/>
        </p:nvPicPr>
        <p:blipFill rotWithShape="1">
          <a:blip r:embed="rId6">
            <a:alphaModFix/>
          </a:blip>
          <a:srcRect r="73775"/>
          <a:stretch/>
        </p:blipFill>
        <p:spPr>
          <a:xfrm>
            <a:off x="2229226" y="3259667"/>
            <a:ext cx="574326" cy="5920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16" name="Google Shape;716;p38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7" name="Google Shape;717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1525" y="3143824"/>
            <a:ext cx="626400" cy="6531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9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pic>
        <p:nvPicPr>
          <p:cNvPr id="723" name="Google Shape;7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800" y="130452"/>
            <a:ext cx="5906125" cy="481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39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25" name="Google Shape;725;p39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26" name="Google Shape;726;p39"/>
          <p:cNvCxnSpPr/>
          <p:nvPr/>
        </p:nvCxnSpPr>
        <p:spPr>
          <a:xfrm>
            <a:off x="540325" y="2036625"/>
            <a:ext cx="1566000" cy="1403100"/>
          </a:xfrm>
          <a:prstGeom prst="straightConnector1">
            <a:avLst/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732" name="Google Shape;73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33" name="Google Shape;73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800" y="2156800"/>
            <a:ext cx="5055876" cy="2868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4" name="Google Shape;734;p40"/>
          <p:cNvCxnSpPr/>
          <p:nvPr/>
        </p:nvCxnSpPr>
        <p:spPr>
          <a:xfrm>
            <a:off x="1938800" y="380952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35" name="Google Shape;73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10475" y="152400"/>
            <a:ext cx="5701012" cy="18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77" y="750600"/>
            <a:ext cx="5970000" cy="30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742" name="Google Shape;742;p41"/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3" name="Google Shape;743;p41"/>
          <p:cNvSpPr/>
          <p:nvPr/>
        </p:nvSpPr>
        <p:spPr>
          <a:xfrm>
            <a:off x="5738600" y="2626150"/>
            <a:ext cx="2869200" cy="48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41"/>
          <p:cNvSpPr txBox="1"/>
          <p:nvPr/>
        </p:nvSpPr>
        <p:spPr>
          <a:xfrm>
            <a:off x="2146125" y="371675"/>
            <a:ext cx="378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5" name="Google Shape;7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9946" y="3655546"/>
            <a:ext cx="2839925" cy="13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41"/>
          <p:cNvSpPr/>
          <p:nvPr/>
        </p:nvSpPr>
        <p:spPr>
          <a:xfrm>
            <a:off x="6143825" y="4364475"/>
            <a:ext cx="1756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7" name="Google Shape;747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034375"/>
            <a:ext cx="5206150" cy="35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4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753" name="Google Shape;75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4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4" name="Google Shape;754;p42"/>
          <p:cNvCxnSpPr/>
          <p:nvPr/>
        </p:nvCxnSpPr>
        <p:spPr>
          <a:xfrm rot="10800000">
            <a:off x="6398275" y="3814950"/>
            <a:ext cx="1560300" cy="9234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5" name="Google Shape;755;p42"/>
          <p:cNvSpPr/>
          <p:nvPr/>
        </p:nvSpPr>
        <p:spPr>
          <a:xfrm>
            <a:off x="29293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42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7" name="Google Shape;757;p42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de la salle</a:t>
            </a:r>
            <a:endParaRPr/>
          </a:p>
        </p:txBody>
      </p:sp>
      <p:sp>
        <p:nvSpPr>
          <p:cNvPr id="758" name="Google Shape;758;p42"/>
          <p:cNvSpPr txBox="1"/>
          <p:nvPr/>
        </p:nvSpPr>
        <p:spPr>
          <a:xfrm>
            <a:off x="3165075" y="2569350"/>
            <a:ext cx="29784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/>
              <a:t>5ESONYA</a:t>
            </a:r>
            <a:endParaRPr sz="25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3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764" name="Google Shape;764;p43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43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43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43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8" name="Google Shape;76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0175" y="3052539"/>
            <a:ext cx="653999" cy="65382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69" name="Google Shape;769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5975" y="2471873"/>
            <a:ext cx="654000" cy="676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sp>
        <p:nvSpPr>
          <p:cNvPr id="775" name="Google Shape;775;p44"/>
          <p:cNvSpPr/>
          <p:nvPr/>
        </p:nvSpPr>
        <p:spPr>
          <a:xfrm>
            <a:off x="727425" y="1221400"/>
            <a:ext cx="2687700" cy="868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Connectez-vous</a:t>
            </a:r>
            <a:endParaRPr sz="2400"/>
          </a:p>
        </p:txBody>
      </p:sp>
      <p:pic>
        <p:nvPicPr>
          <p:cNvPr id="776" name="Google Shape;77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9888" y="176675"/>
            <a:ext cx="1084218" cy="11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887" y="2914175"/>
            <a:ext cx="2376975" cy="18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44"/>
          <p:cNvSpPr/>
          <p:nvPr/>
        </p:nvSpPr>
        <p:spPr>
          <a:xfrm>
            <a:off x="5919475" y="1247350"/>
            <a:ext cx="2475300" cy="81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Identifiez-vous</a:t>
            </a:r>
            <a:endParaRPr sz="2400"/>
          </a:p>
        </p:txBody>
      </p:sp>
      <p:cxnSp>
        <p:nvCxnSpPr>
          <p:cNvPr id="779" name="Google Shape;779;p44"/>
          <p:cNvCxnSpPr/>
          <p:nvPr/>
        </p:nvCxnSpPr>
        <p:spPr>
          <a:xfrm>
            <a:off x="3559500" y="3521563"/>
            <a:ext cx="2006400" cy="192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0" name="Google Shape;780;p44"/>
          <p:cNvSpPr txBox="1"/>
          <p:nvPr/>
        </p:nvSpPr>
        <p:spPr>
          <a:xfrm>
            <a:off x="902578" y="2089900"/>
            <a:ext cx="224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kahoot.it/</a:t>
            </a:r>
            <a:r>
              <a:rPr lang="fr-CA" sz="3600" b="1"/>
              <a:t>  </a:t>
            </a:r>
            <a:endParaRPr sz="3900" b="1"/>
          </a:p>
        </p:txBody>
      </p:sp>
      <p:pic>
        <p:nvPicPr>
          <p:cNvPr id="781" name="Google Shape;78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67300" y="2335701"/>
            <a:ext cx="2779661" cy="21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5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787" name="Google Shape;787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4325" y="400400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88" name="Google Shape;78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86425"/>
            <a:ext cx="8839200" cy="2871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46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sp>
        <p:nvSpPr>
          <p:cNvPr id="794" name="Google Shape;794;p46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5" name="Google Shape;795;p46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96" name="Google Shape;79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sp>
        <p:nvSpPr>
          <p:cNvPr id="802" name="Google Shape;802;p47"/>
          <p:cNvSpPr txBox="1">
            <a:spLocks noGrp="1"/>
          </p:cNvSpPr>
          <p:nvPr>
            <p:ph type="title" idx="4294967295"/>
          </p:nvPr>
        </p:nvSpPr>
        <p:spPr>
          <a:xfrm>
            <a:off x="563675" y="319500"/>
            <a:ext cx="7877400" cy="74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badge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3" name="Google Shape;803;p47"/>
          <p:cNvSpPr txBox="1"/>
          <p:nvPr/>
        </p:nvSpPr>
        <p:spPr>
          <a:xfrm>
            <a:off x="708300" y="1204100"/>
            <a:ext cx="77274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82204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et valider son inscription.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Pour l’attribution du badge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« Participation», cliquer sur le lien du clavardage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4" name="Google Shape;804;p47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05" name="Google Shape;80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825" y="3052149"/>
            <a:ext cx="9144000" cy="2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47"/>
          <p:cNvSpPr txBox="1"/>
          <p:nvPr/>
        </p:nvSpPr>
        <p:spPr>
          <a:xfrm>
            <a:off x="718675" y="2141950"/>
            <a:ext cx="1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12" name="Google Shape;81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8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814" name="Google Shape;814;p48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5" name="Google Shape;815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17</a:t>
            </a:fld>
            <a:endParaRPr/>
          </a:p>
        </p:txBody>
      </p:sp>
      <p:pic>
        <p:nvPicPr>
          <p:cNvPr id="817" name="Google Shape;817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/>
              <a:t>Instructions for use</a:t>
            </a:r>
            <a:endParaRPr sz="3600"/>
          </a:p>
        </p:txBody>
      </p:sp>
      <p:sp>
        <p:nvSpPr>
          <p:cNvPr id="823" name="Google Shape;823;p49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24" name="Google Shape;824;p49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fr-CA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design slide</a:t>
            </a: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25" name="Google Shape;825;p49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lang="fr-CA" sz="1200" b="1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www.slidescarnival.com/help-use-presentation-template</a:t>
            </a:r>
            <a:endParaRPr sz="1200" b="1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fr-CA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.You can keep the Credits slide or mention SlidesCarnival and other resources used in a slide footer.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26" name="Google Shape;826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1106</Words>
  <Application>Microsoft Office PowerPoint</Application>
  <PresentationFormat>Affichage à l'écran (16:9)</PresentationFormat>
  <Paragraphs>146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Viga</vt:lpstr>
      <vt:lpstr>Arial</vt:lpstr>
      <vt:lpstr>Calibri</vt:lpstr>
      <vt:lpstr>Ubuntu</vt:lpstr>
      <vt:lpstr>Sniglet</vt:lpstr>
      <vt:lpstr>Dosis</vt:lpstr>
      <vt:lpstr>Open Sans</vt:lpstr>
      <vt:lpstr>Simple Light</vt:lpstr>
      <vt:lpstr>Friar template</vt:lpstr>
      <vt:lpstr>Présentation PowerPoint</vt:lpstr>
      <vt:lpstr>Présentation PowerPoint</vt:lpstr>
      <vt:lpstr>Plan de la rencontre</vt:lpstr>
      <vt:lpstr>Accéder à l’autoformation</vt:lpstr>
      <vt:lpstr>Connexion à Campus RÉCIT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Obtenez votre badge </vt:lpstr>
      <vt:lpstr>MERCI !</vt:lpstr>
      <vt:lpstr>Instructions for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2022-04-27T19:57:07Z</dcterms:modified>
</cp:coreProperties>
</file>