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7" r:id="rId1"/>
    <p:sldMasterId id="2147483678" r:id="rId2"/>
  </p:sldMasterIdLst>
  <p:notesMasterIdLst>
    <p:notesMasterId r:id="rId20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Dosis" panose="020B0604020202020204" charset="0"/>
      <p:regular r:id="rId25"/>
      <p:bold r:id="rId26"/>
    </p:embeddedFont>
    <p:embeddedFont>
      <p:font typeface="Sniglet" panose="020B0604020202020204" charset="0"/>
      <p:regular r:id="rId27"/>
    </p:embeddedFont>
    <p:embeddedFont>
      <p:font typeface="Ubuntu" panose="020B0604020202020204" charset="0"/>
      <p:regular r:id="rId28"/>
      <p:bold r:id="rId29"/>
      <p:italic r:id="rId30"/>
      <p:boldItalic r:id="rId31"/>
    </p:embeddedFont>
    <p:embeddedFont>
      <p:font typeface="Viga" panose="020B0604020202020204" charset="0"/>
      <p:regular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778" y="5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6.fntdata"/><Relationship Id="rId3" Type="http://schemas.openxmlformats.org/officeDocument/2006/relationships/slide" Target="slides/slide1.xml"/><Relationship Id="rId21" Type="http://schemas.openxmlformats.org/officeDocument/2006/relationships/font" Target="fonts/font1.fntdata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5.fntdata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11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monurl.ca/mst4fev22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bit.ly/mst9sept21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course/view.php?id=342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enrol/index.php?id=342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s.gle/YZ4qnbQ9Beuk5Sgy8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forms.office.com/r/0ug7RJuYjr" TargetMode="External"/></Relationships>
</file>

<file path=ppt/notesSlides/_rels/notes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b.socrative.com/login/student/" TargetMode="External"/><Relationship Id="rId3" Type="http://schemas.openxmlformats.org/officeDocument/2006/relationships/hyperlink" Target="https://edpuzzle.com/assignments/612cdd56e8317741203715d3/watch" TargetMode="External"/><Relationship Id="rId7" Type="http://schemas.openxmlformats.org/officeDocument/2006/relationships/hyperlink" Target="https://student.desmos.com/join/guk6z4?lang=fr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docs.wooclap.com/fr/articles/2721084-wooclap-est-il-gratuit-pour-les-enseignants-d-ecoles-primaires-et-secondaires#:~:text=Depuis%20fin%202018%2C%20les%20enseignants,les%20int%C3%A9grations%20LMS%20et%20SSO)" TargetMode="External"/><Relationship Id="rId5" Type="http://schemas.openxmlformats.org/officeDocument/2006/relationships/hyperlink" Target="https://view.genial.ly/6238b6445d201600187c076a/presentation-wooclap-pour-laquops" TargetMode="External"/><Relationship Id="rId4" Type="http://schemas.openxmlformats.org/officeDocument/2006/relationships/hyperlink" Target="https://app.wooclap.com/RECITQI" TargetMode="Externa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edpuzzle.com/assignments/612cdd56e8317741203715d3/watch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wooclap.com/RECITQI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docs.wooclap.com/fr/articles/2721084-wooclap-est-il-gratuit-pour-les-enseignants-d-ecoles-primaires-et-secondaires#:~:text=Depuis%20fin%202018%2C%20les%20enseignants,les%20int%C3%A9grations%20LMS%20et%20SSO" TargetMode="External"/><Relationship Id="rId5" Type="http://schemas.openxmlformats.org/officeDocument/2006/relationships/hyperlink" Target="https://docs.wooclap.com/fr/articles/2721084-wooclap-est-il-gratuit-pour-les-enseignants-d-ecoles-primaires-et-secondaires#:~:text=Depuis%20fin%202018%2C%20les%20enseignants,les%20int%C3%A9grations%20LMS%20et%20SSO)" TargetMode="External"/><Relationship Id="rId4" Type="http://schemas.openxmlformats.org/officeDocument/2006/relationships/hyperlink" Target="https://view.genial.ly/6238b6445d201600187c076a/presentation-wooclap-pour-laquops" TargetMode="Externa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student.desmos.com/join/guk6z4?lang=fr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b.socrative.com/login/student/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s.office.com/r/Etq69UmMpJ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create.kahoot.it/" TargetMode="External"/><Relationship Id="rId4" Type="http://schemas.openxmlformats.org/officeDocument/2006/relationships/hyperlink" Target="https://kahoot.it/" TargetMode="Externa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e.kahoot.it/share/questionnaires-interactifs/2d4ea108-ccda-4f49-8126-fe461f08448b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kahoot.it?pin=3615522&amp;refer_method=link" TargetMode="External"/><Relationship Id="rId5" Type="http://schemas.openxmlformats.org/officeDocument/2006/relationships/hyperlink" Target="https://create.kahoot.it/" TargetMode="External"/><Relationship Id="rId4" Type="http://schemas.openxmlformats.org/officeDocument/2006/relationships/hyperlink" Target="https://kahoot.it/" TargetMode="Externa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wooclap.com/RECITQI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course/view.php?id=342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channel/UCxER51fHozZ7fUOaiP4QT-w" TargetMode="External"/><Relationship Id="rId3" Type="http://schemas.openxmlformats.org/officeDocument/2006/relationships/hyperlink" Target="mailto:campus@recit.qc.ca" TargetMode="External"/><Relationship Id="rId7" Type="http://schemas.openxmlformats.org/officeDocument/2006/relationships/hyperlink" Target="https://www.youtube.com/channel/UC7IcadI_rZFwso9N81PYqFg" TargetMode="External"/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twitter.com/recitmst" TargetMode="External"/><Relationship Id="rId5" Type="http://schemas.openxmlformats.org/officeDocument/2006/relationships/hyperlink" Target="https://www.facebook.com/RECITMST2020/" TargetMode="External"/><Relationship Id="rId4" Type="http://schemas.openxmlformats.org/officeDocument/2006/relationships/hyperlink" Target="mailto:equipe@recitmst.qc.ca" TargetMode="Externa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g11ad3e4a5c0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8" name="Google Shape;638;g11ad3e4a5c0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PT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Lien de la présentation : </a:t>
            </a:r>
            <a:r>
              <a:rPr lang="fr-CA" u="sng">
                <a:solidFill>
                  <a:schemeClr val="hlink"/>
                </a:solidFill>
                <a:hlinkClick r:id="rId3"/>
              </a:rPr>
              <a:t>https://monurl.ca/mst4fev22</a:t>
            </a:r>
            <a:r>
              <a:rPr lang="fr-CA"/>
              <a:t>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geb36c90d71_0_33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1" name="Google Shape;651;geb36c90d71_0_33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</a:rPr>
              <a:t>Lien de la présentation : </a:t>
            </a:r>
            <a:r>
              <a:rPr lang="fr-CA" u="sng">
                <a:solidFill>
                  <a:srgbClr val="0097A7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https://bit.ly/mst9sept21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geb36c90d71_0_38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1" name="Google Shape;661;geb36c90d71_0_38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Patrice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Enlever Échanges pour les 2 ateliers FGA et FLS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ged741b7032_4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1" name="Google Shape;671;ged741b7032_4_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PT : Lien à partager dans le clavardage: </a:t>
            </a:r>
            <a:r>
              <a:rPr lang="fr-CA" u="sng">
                <a:solidFill>
                  <a:schemeClr val="hlink"/>
                </a:solidFill>
                <a:hlinkClick r:id="rId3"/>
              </a:rPr>
              <a:t>https://campus.recit.qc.ca/course/view.php?id=342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gf3f4827188_1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9" name="Google Shape;679;gf3f4827188_1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PT : </a:t>
            </a:r>
            <a:r>
              <a:rPr lang="fr-CA" u="sng">
                <a:solidFill>
                  <a:schemeClr val="hlink"/>
                </a:solidFill>
                <a:hlinkClick r:id="rId3"/>
              </a:rPr>
              <a:t>https://campus.recit.qc.ca/enrol/index.php?id=342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PT : Faire le survol de l’autoformation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ge87829b445_2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2" name="Google Shape;692;ge87829b445_2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b="1"/>
              <a:t>SF + PARTAGE D’ÉCRAN PT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b="1">
                <a:solidFill>
                  <a:schemeClr val="dk1"/>
                </a:solidFill>
              </a:rPr>
              <a:t>SF : Pour partager son état d’esprit Google Forms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rgbClr val="3D4965"/>
                </a:solidFill>
              </a:rPr>
              <a:t>Lien du formulaire à compléter : </a:t>
            </a:r>
            <a:r>
              <a:rPr lang="fr-CA" u="sng">
                <a:solidFill>
                  <a:srgbClr val="3C78D8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https://forms.gle/YZ4qnbQ9Beuk5Sgy8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b="1"/>
              <a:t>PT :  Pour identifier QI déjà expérimentés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u="sng">
                <a:solidFill>
                  <a:srgbClr val="1155C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Lien formulaire Microsoft</a:t>
            </a:r>
            <a:endParaRPr>
              <a:solidFill>
                <a:srgbClr val="3D496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b="1">
                <a:solidFill>
                  <a:schemeClr val="dk1"/>
                </a:solidFill>
              </a:rPr>
              <a:t>PT Pour dynamiser vos formation, on doit y inclure de l’interactivité sur trois volets: </a:t>
            </a:r>
            <a:r>
              <a:rPr lang="fr-CA">
                <a:solidFill>
                  <a:schemeClr val="dk1"/>
                </a:solidFill>
              </a:rPr>
              <a:t> interactivité avec le formateur, le contenu d’apprentissage et avec les participants à la formation.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ge87829b445_2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3" name="Google Shape;703;ge87829b445_2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b="1">
                <a:highlight>
                  <a:schemeClr val="accent4"/>
                </a:highlight>
              </a:rPr>
              <a:t>Écran partage SF</a:t>
            </a:r>
            <a:endParaRPr b="1">
              <a:highlight>
                <a:schemeClr val="accent4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SF : 1- EdPuzzle : </a:t>
            </a:r>
            <a:r>
              <a:rPr lang="fr-CA" u="sng">
                <a:solidFill>
                  <a:srgbClr val="1155C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ttps://edpuzzle.com/assignments/612cdd56e8317741203715d3/watch</a:t>
            </a:r>
            <a:r>
              <a:rPr lang="fr-CA"/>
              <a:t> compte Microsoft RÉCIT MST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PT anime : 2-Wooclap : </a:t>
            </a:r>
            <a:r>
              <a:rPr lang="fr-CA" u="sng">
                <a:solidFill>
                  <a:schemeClr val="hlink"/>
                </a:solidFill>
                <a:hlinkClick r:id="rId4"/>
              </a:rPr>
              <a:t>https://app.wooclap.com/RECITQI</a:t>
            </a:r>
            <a:r>
              <a:rPr lang="fr-CA"/>
              <a:t>  Activité de type brainstorming (juste réalisation et intégration) </a:t>
            </a:r>
            <a:r>
              <a:rPr lang="fr-CA" u="sng">
                <a:solidFill>
                  <a:schemeClr val="hlink"/>
                </a:solidFill>
                <a:hlinkClick r:id="rId5"/>
              </a:rPr>
              <a:t>lien tutoriel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u="sng">
                <a:solidFill>
                  <a:schemeClr val="hlink"/>
                </a:solidFill>
                <a:hlinkClick r:id="rId6"/>
              </a:rPr>
              <a:t>Lien compte enseignants</a:t>
            </a:r>
            <a:r>
              <a:rPr lang="fr-CA"/>
              <a:t> :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SF 3- Desmos : cartes à associer </a:t>
            </a:r>
            <a:r>
              <a:rPr lang="fr-CA" u="sng">
                <a:solidFill>
                  <a:schemeClr val="hlink"/>
                </a:solidFill>
                <a:hlinkClick r:id="rId7"/>
              </a:rPr>
              <a:t>https://student.desmos.com/join/guk6z4?lang=fr</a:t>
            </a:r>
            <a:r>
              <a:rPr lang="fr-CA"/>
              <a:t>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PT anime 4- Socrative : </a:t>
            </a:r>
            <a:r>
              <a:rPr lang="fr-CA" u="sng">
                <a:solidFill>
                  <a:srgbClr val="1155CC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https://b.socrative.com/login/student/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</a:rPr>
              <a:t>Nom de la salle: 5ESONYA compte hotmail.com</a:t>
            </a:r>
            <a:endParaRPr>
              <a:highlight>
                <a:srgbClr val="F8BB00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rgbClr val="F8BB00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On veut qu’il retienne que les intentions pédagogiques diffèrent selon la phase du processus d’apprentissage.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b="1"/>
              <a:t>PT Pour dynamiser vos formation, on doit y inclure de l’interactivité sur trois volets: </a:t>
            </a:r>
            <a:r>
              <a:rPr lang="fr-CA"/>
              <a:t> interactivité avec le formateur, le contenu d’apprentissage et avec les participants à la formation. 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Google Shape;717;geeb94435cf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8" name="Google Shape;718;geeb94435cf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chemeClr val="dk1"/>
                </a:solidFill>
              </a:rPr>
              <a:t>SF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chemeClr val="dk1"/>
                </a:solidFill>
              </a:rPr>
              <a:t>1- EdPuzzle : </a:t>
            </a:r>
            <a:r>
              <a:rPr lang="fr-CA" u="sng">
                <a:solidFill>
                  <a:srgbClr val="1155C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https://edpuzzle.com/assignments/612cdd56e8317741203715d3/watch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Compte Microsoft RÉCIT MST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geeb94435cf_1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7" name="Google Shape;727;geeb94435cf_1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</a:rPr>
              <a:t>PT  Wooclap : </a:t>
            </a:r>
            <a:r>
              <a:rPr lang="fr-CA" u="sng">
                <a:solidFill>
                  <a:schemeClr val="hlink"/>
                </a:solidFill>
                <a:hlinkClick r:id="rId3"/>
              </a:rPr>
              <a:t>https://app.wooclap.com/RECITQI</a:t>
            </a:r>
            <a:r>
              <a:rPr lang="fr-CA">
                <a:solidFill>
                  <a:schemeClr val="dk1"/>
                </a:solidFill>
              </a:rPr>
              <a:t>   Activité de type brainstorming (juste réalisation et intégration)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u="sng">
                <a:solidFill>
                  <a:schemeClr val="hlink"/>
                </a:solidFill>
                <a:hlinkClick r:id="rId4"/>
              </a:rPr>
              <a:t>lien tutoriel</a:t>
            </a:r>
            <a:r>
              <a:rPr lang="fr-CA">
                <a:solidFill>
                  <a:schemeClr val="dk1"/>
                </a:solidFill>
              </a:rPr>
              <a:t> Wooclap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u="sng">
                <a:solidFill>
                  <a:schemeClr val="hlink"/>
                </a:solidFill>
                <a:hlinkClick r:id="rId5"/>
              </a:rPr>
              <a:t>Lien compte enseignants</a:t>
            </a:r>
            <a:r>
              <a:rPr lang="fr-CA">
                <a:solidFill>
                  <a:schemeClr val="dk1"/>
                </a:solidFill>
              </a:rPr>
              <a:t> : </a:t>
            </a:r>
            <a:r>
              <a:rPr lang="fr-CA" u="sng">
                <a:solidFill>
                  <a:schemeClr val="hlink"/>
                </a:solidFill>
                <a:hlinkClick r:id="rId6"/>
              </a:rPr>
              <a:t>https://docs.wooclap.com/fr/articles/2721084-wooclap-est-il-gratuit-pour-les-enseignants-d-ecoles-primaires-et-secondaires#:~:text=Depuis%20fin%202018%2C%20les%20enseignants,les%20int%C3%A9grations%20LMS%20et%20SSO</a:t>
            </a:r>
            <a:r>
              <a:rPr lang="fr-CA">
                <a:solidFill>
                  <a:schemeClr val="dk1"/>
                </a:solidFill>
              </a:rPr>
              <a:t>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Google Shape;735;g1016e7494f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6" name="Google Shape;736;g1016e7494f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SF: Desmos séquences d’apprentissage :</a:t>
            </a:r>
            <a:r>
              <a:rPr lang="fr-CA" u="sng">
                <a:solidFill>
                  <a:schemeClr val="hlink"/>
                </a:solidFill>
                <a:hlinkClick r:id="rId3"/>
              </a:rPr>
              <a:t>https://student.desmos.com/join/guk6z4?lang=fr</a:t>
            </a:r>
            <a:r>
              <a:rPr lang="fr-CA"/>
              <a:t> </a:t>
            </a:r>
            <a:r>
              <a:rPr lang="fr-CA">
                <a:solidFill>
                  <a:schemeClr val="dk1"/>
                </a:solidFill>
              </a:rPr>
              <a:t>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highlight>
                <a:srgbClr val="FFFF00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g1016e7494f3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8" name="Google Shape;748;g1016e7494f3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SF Écran et anime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b="1"/>
              <a:t>4- Socrative : 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u="sng">
                <a:solidFill>
                  <a:srgbClr val="1155C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https://b.socrative.com/login/student/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</a:rPr>
              <a:t>Lettre du nom de famille de </a:t>
            </a:r>
            <a:r>
              <a:rPr lang="fr-CA" b="1">
                <a:solidFill>
                  <a:schemeClr val="dk1"/>
                </a:solidFill>
              </a:rPr>
              <a:t>A à L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</a:rPr>
              <a:t>Nom de la salle : </a:t>
            </a:r>
            <a:r>
              <a:rPr lang="fr-CA" b="1">
                <a:solidFill>
                  <a:schemeClr val="dk1"/>
                </a:solidFill>
              </a:rPr>
              <a:t> PATRICE CAMPUS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</a:rPr>
              <a:t>Lettre du nom de famille de </a:t>
            </a:r>
            <a:r>
              <a:rPr lang="fr-CA" b="1">
                <a:solidFill>
                  <a:schemeClr val="dk1"/>
                </a:solidFill>
              </a:rPr>
              <a:t>M à Z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r>
              <a:rPr lang="fr-CA">
                <a:solidFill>
                  <a:srgbClr val="3D4965"/>
                </a:solidFill>
              </a:rPr>
              <a:t>Nom de la salle: </a:t>
            </a:r>
            <a:r>
              <a:rPr lang="fr-CA" b="1">
                <a:solidFill>
                  <a:srgbClr val="3D4965"/>
                </a:solidFill>
              </a:rPr>
              <a:t>5ESONYA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" name="Google Shape;758;ge87829b445_2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9" name="Google Shape;759;ge87829b445_2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b="1">
                <a:solidFill>
                  <a:schemeClr val="dk1"/>
                </a:solidFill>
                <a:highlight>
                  <a:srgbClr val="FFFF00"/>
                </a:highlight>
              </a:rPr>
              <a:t>SF poursuit partage d’écran</a:t>
            </a:r>
            <a:endParaRPr b="1">
              <a:solidFill>
                <a:schemeClr val="dk1"/>
              </a:solidFill>
              <a:highlight>
                <a:srgbClr val="FFFF00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</a:rPr>
              <a:t>PT Questionnaire pour se situer au regard des cibles d’apprentissage de l’atelier : </a:t>
            </a:r>
            <a:r>
              <a:rPr lang="fr-CA" u="sng">
                <a:solidFill>
                  <a:schemeClr val="hlink"/>
                </a:solidFill>
                <a:hlinkClick r:id="rId3"/>
              </a:rPr>
              <a:t>https://forms.office.com/r/Etq69UmMpJ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SF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</a:rPr>
              <a:t>Kahoot! Pour jouer : </a:t>
            </a:r>
            <a:r>
              <a:rPr lang="fr-CA" u="sng">
                <a:solidFill>
                  <a:schemeClr val="hlink"/>
                </a:solidFill>
                <a:hlinkClick r:id="rId4"/>
              </a:rPr>
              <a:t>https://kahoot.it/</a:t>
            </a:r>
            <a:r>
              <a:rPr lang="fr-CA">
                <a:solidFill>
                  <a:schemeClr val="dk1"/>
                </a:solidFill>
              </a:rPr>
              <a:t>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</a:rPr>
              <a:t>Pour créer un QI : </a:t>
            </a:r>
            <a:r>
              <a:rPr lang="fr-CA" u="sng">
                <a:solidFill>
                  <a:schemeClr val="hlink"/>
                </a:solidFill>
                <a:hlinkClick r:id="rId5"/>
              </a:rPr>
              <a:t>https://create.kahoot.it/</a:t>
            </a:r>
            <a:r>
              <a:rPr lang="fr-CA">
                <a:solidFill>
                  <a:schemeClr val="dk1"/>
                </a:solidFill>
              </a:rPr>
              <a:t>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rgbClr val="FFFF00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Google Shape;769;gf38ffb87e2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0" name="Google Shape;770;gf38ffb87e2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chemeClr val="dk1"/>
                </a:solidFill>
              </a:rPr>
              <a:t>SF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</a:rPr>
              <a:t>Lien d’un jeu questionnaires intéractifs : </a:t>
            </a:r>
            <a:r>
              <a:rPr lang="fr-CA" u="sng">
                <a:solidFill>
                  <a:schemeClr val="hlink"/>
                </a:solidFill>
                <a:hlinkClick r:id="rId3"/>
              </a:rPr>
              <a:t>https://create.kahoot.it/share/questionnaires-interactifs/2d4ea108-ccda-4f49-8126-fe461f08448b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</a:rPr>
              <a:t>Pour jouer : </a:t>
            </a:r>
            <a:r>
              <a:rPr lang="fr-CA" u="sng">
                <a:solidFill>
                  <a:srgbClr val="1155C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https://kahoot.it/</a:t>
            </a:r>
            <a:r>
              <a:rPr lang="fr-CA">
                <a:solidFill>
                  <a:schemeClr val="dk1"/>
                </a:solidFill>
              </a:rPr>
              <a:t> 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</a:rPr>
              <a:t>Pour créer : </a:t>
            </a:r>
            <a:r>
              <a:rPr lang="fr-CA" u="sng">
                <a:solidFill>
                  <a:srgbClr val="1155CC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https://create.kahoot.it/</a:t>
            </a:r>
            <a:r>
              <a:rPr lang="fr-CA">
                <a:solidFill>
                  <a:schemeClr val="dk1"/>
                </a:solidFill>
              </a:rPr>
              <a:t>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u="sng">
                <a:solidFill>
                  <a:schemeClr val="hlink"/>
                </a:solidFill>
                <a:hlinkClick r:id="rId6"/>
              </a:rPr>
              <a:t>https://kahoot.it?pin=3615522&amp;refer_method=link</a:t>
            </a:r>
            <a:r>
              <a:rPr lang="fr-CA"/>
              <a:t> 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" name="Google Shape;781;g1016e7494f3_0_6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2" name="Google Shape;782;g1016e7494f3_0_6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</a:rPr>
              <a:t>SF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</a:rPr>
              <a:t>Wooclap : </a:t>
            </a:r>
            <a:r>
              <a:rPr lang="fr-CA" u="sng">
                <a:solidFill>
                  <a:schemeClr val="hlink"/>
                </a:solidFill>
                <a:hlinkClick r:id="rId3"/>
              </a:rPr>
              <a:t>https://app.wooclap.com/RECITQI</a:t>
            </a:r>
            <a:r>
              <a:rPr lang="fr-CA">
                <a:solidFill>
                  <a:schemeClr val="dk1"/>
                </a:solidFill>
              </a:rPr>
              <a:t> </a:t>
            </a:r>
            <a:r>
              <a:rPr lang="fr-CA" sz="1050">
                <a:solidFill>
                  <a:schemeClr val="dk1"/>
                </a:solidFill>
              </a:rPr>
              <a:t> + nuage de mots à coller</a:t>
            </a:r>
            <a:endParaRPr sz="105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" name="Google Shape;788;g10e01802465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9" name="Google Shape;789;g10e01802465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PT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Lien à partager dans le clavardage: </a:t>
            </a:r>
            <a:r>
              <a:rPr lang="fr-CA" u="sng">
                <a:solidFill>
                  <a:schemeClr val="hlink"/>
                </a:solidFill>
                <a:hlinkClick r:id="rId3"/>
              </a:rPr>
              <a:t>https://campus.recit.qc.ca/course/view.php?id=342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" name="Google Shape;796;geb36c90d71_0_44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7" name="Google Shape;797;geb36c90d71_0_44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Questions ou messsges : </a:t>
            </a:r>
            <a:r>
              <a:rPr lang="fr-CA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campus@recit.qc.ca</a:t>
            </a:r>
            <a:r>
              <a:rPr lang="fr-CA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 ou equipe</a:t>
            </a:r>
            <a:r>
              <a:rPr lang="fr-CA">
                <a:solidFill>
                  <a:srgbClr val="666666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@recitmst.qc.ca</a:t>
            </a:r>
            <a:endParaRPr>
              <a:solidFill>
                <a:srgbClr val="66666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298450" algn="l" rtl="0">
              <a:spcBef>
                <a:spcPts val="600"/>
              </a:spcBef>
              <a:spcAft>
                <a:spcPts val="0"/>
              </a:spcAft>
              <a:buClr>
                <a:srgbClr val="384F5C"/>
              </a:buClr>
              <a:buSzPts val="1100"/>
              <a:buFont typeface="Ubuntu"/>
              <a:buChar char="❏"/>
            </a:pPr>
            <a:r>
              <a:rPr lang="fr-CA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Page Facebook</a:t>
            </a:r>
            <a:r>
              <a:rPr lang="fr-CA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 : https://www.facebook.com/recitqc</a:t>
            </a:r>
            <a:endParaRPr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100"/>
              <a:buFont typeface="Ubuntu"/>
              <a:buChar char="❏"/>
            </a:pPr>
            <a:r>
              <a:rPr lang="fr-CA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Twitter</a:t>
            </a:r>
            <a:r>
              <a:rPr lang="fr-CA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 : https://twitter.com/recitqc</a:t>
            </a:r>
            <a:endParaRPr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100"/>
              <a:buFont typeface="Ubuntu"/>
              <a:buChar char="❏"/>
            </a:pPr>
            <a:r>
              <a:rPr lang="fr-CA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Chaîne YouTube</a:t>
            </a:r>
            <a:r>
              <a:rPr lang="fr-CA"/>
              <a:t> : </a:t>
            </a:r>
            <a:r>
              <a:rPr lang="fr-CA" u="sng">
                <a:solidFill>
                  <a:schemeClr val="hlink"/>
                </a:solidFill>
                <a:hlinkClick r:id="rId8"/>
              </a:rPr>
              <a:t>https://www.youtube.com/channel/UCxER51fHozZ7fUOaiP4QT-w</a:t>
            </a:r>
            <a:endParaRPr/>
          </a:p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Open Sans"/>
              <a:buChar char="❏"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g1128b542393_0_1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8" name="Google Shape;808;g1128b542393_0_1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>
  <p:cSld name="TITLE_1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/>
          <p:nvPr/>
        </p:nvSpPr>
        <p:spPr>
          <a:xfrm>
            <a:off x="723692" y="4220091"/>
            <a:ext cx="794875" cy="985737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3" name="Google Shape;53;p13"/>
          <p:cNvSpPr/>
          <p:nvPr/>
        </p:nvSpPr>
        <p:spPr>
          <a:xfrm>
            <a:off x="-58319" y="3053287"/>
            <a:ext cx="782014" cy="890356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4" name="Google Shape;54;p13"/>
          <p:cNvSpPr/>
          <p:nvPr/>
        </p:nvSpPr>
        <p:spPr>
          <a:xfrm>
            <a:off x="4025101" y="3422420"/>
            <a:ext cx="370865" cy="809588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5" name="Google Shape;55;p13"/>
          <p:cNvSpPr/>
          <p:nvPr/>
        </p:nvSpPr>
        <p:spPr>
          <a:xfrm>
            <a:off x="3078045" y="3128354"/>
            <a:ext cx="730671" cy="895811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6" name="Google Shape;56;p13"/>
          <p:cNvSpPr/>
          <p:nvPr/>
        </p:nvSpPr>
        <p:spPr>
          <a:xfrm>
            <a:off x="5401648" y="3285712"/>
            <a:ext cx="805934" cy="75083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7" name="Google Shape;57;p13"/>
          <p:cNvSpPr/>
          <p:nvPr/>
        </p:nvSpPr>
        <p:spPr>
          <a:xfrm>
            <a:off x="8364459" y="3346843"/>
            <a:ext cx="873792" cy="600260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8" name="Google Shape;58;p13"/>
          <p:cNvSpPr/>
          <p:nvPr/>
        </p:nvSpPr>
        <p:spPr>
          <a:xfrm>
            <a:off x="4551116" y="3125540"/>
            <a:ext cx="657208" cy="679227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9" name="Google Shape;59;p13"/>
          <p:cNvSpPr/>
          <p:nvPr/>
        </p:nvSpPr>
        <p:spPr>
          <a:xfrm>
            <a:off x="4419881" y="3994834"/>
            <a:ext cx="919681" cy="950908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0" name="Google Shape;60;p13"/>
          <p:cNvSpPr/>
          <p:nvPr/>
        </p:nvSpPr>
        <p:spPr>
          <a:xfrm>
            <a:off x="2644912" y="4036538"/>
            <a:ext cx="890356" cy="706800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1" name="Google Shape;61;p13"/>
          <p:cNvSpPr/>
          <p:nvPr/>
        </p:nvSpPr>
        <p:spPr>
          <a:xfrm>
            <a:off x="2116542" y="3186156"/>
            <a:ext cx="829755" cy="780163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2" name="Google Shape;62;p13"/>
          <p:cNvSpPr/>
          <p:nvPr/>
        </p:nvSpPr>
        <p:spPr>
          <a:xfrm>
            <a:off x="1347361" y="3186147"/>
            <a:ext cx="599146" cy="706813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3" name="Google Shape;63;p13"/>
          <p:cNvSpPr/>
          <p:nvPr/>
        </p:nvSpPr>
        <p:spPr>
          <a:xfrm>
            <a:off x="2681615" y="4813558"/>
            <a:ext cx="816944" cy="313967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4" name="Google Shape;64;p13"/>
          <p:cNvSpPr/>
          <p:nvPr/>
        </p:nvSpPr>
        <p:spPr>
          <a:xfrm>
            <a:off x="7146421" y="4508764"/>
            <a:ext cx="1040884" cy="730621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5" name="Google Shape;65;p13"/>
          <p:cNvSpPr/>
          <p:nvPr/>
        </p:nvSpPr>
        <p:spPr>
          <a:xfrm>
            <a:off x="7146430" y="3104432"/>
            <a:ext cx="684732" cy="721463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6" name="Google Shape;66;p13"/>
          <p:cNvSpPr/>
          <p:nvPr/>
        </p:nvSpPr>
        <p:spPr>
          <a:xfrm>
            <a:off x="5262207" y="4729516"/>
            <a:ext cx="525046" cy="372666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7" name="Google Shape;67;p13"/>
          <p:cNvSpPr/>
          <p:nvPr/>
        </p:nvSpPr>
        <p:spPr>
          <a:xfrm>
            <a:off x="8376372" y="4729061"/>
            <a:ext cx="508532" cy="324976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8" name="Google Shape;68;p13"/>
          <p:cNvSpPr/>
          <p:nvPr/>
        </p:nvSpPr>
        <p:spPr>
          <a:xfrm>
            <a:off x="3808716" y="4429326"/>
            <a:ext cx="570935" cy="567282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9" name="Google Shape;69;p13"/>
          <p:cNvSpPr/>
          <p:nvPr/>
        </p:nvSpPr>
        <p:spPr>
          <a:xfrm>
            <a:off x="7975391" y="3053272"/>
            <a:ext cx="541560" cy="67927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70" name="Google Shape;70;p13"/>
          <p:cNvSpPr/>
          <p:nvPr/>
        </p:nvSpPr>
        <p:spPr>
          <a:xfrm>
            <a:off x="1570785" y="4028295"/>
            <a:ext cx="734324" cy="723314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71" name="Google Shape;71;p13"/>
          <p:cNvSpPr/>
          <p:nvPr/>
        </p:nvSpPr>
        <p:spPr>
          <a:xfrm>
            <a:off x="247060" y="4094875"/>
            <a:ext cx="275434" cy="244207"/>
          </a:xfrm>
          <a:custGeom>
            <a:avLst/>
            <a:gdLst/>
            <a:ahLst/>
            <a:cxnLst/>
            <a:rect l="l" t="t" r="r" b="b"/>
            <a:pathLst>
              <a:path w="5504" h="4880" extrusionOk="0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72" name="Google Shape;72;p13"/>
          <p:cNvSpPr/>
          <p:nvPr/>
        </p:nvSpPr>
        <p:spPr>
          <a:xfrm>
            <a:off x="8516944" y="4082884"/>
            <a:ext cx="690236" cy="510383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73" name="Google Shape;73;p13"/>
          <p:cNvSpPr/>
          <p:nvPr/>
        </p:nvSpPr>
        <p:spPr>
          <a:xfrm>
            <a:off x="859713" y="3417443"/>
            <a:ext cx="317620" cy="659010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74" name="Google Shape;74;p13"/>
          <p:cNvSpPr/>
          <p:nvPr/>
        </p:nvSpPr>
        <p:spPr>
          <a:xfrm rot="1920742">
            <a:off x="5707038" y="4213989"/>
            <a:ext cx="884797" cy="750834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75" name="Google Shape;75;p13"/>
          <p:cNvSpPr/>
          <p:nvPr/>
        </p:nvSpPr>
        <p:spPr>
          <a:xfrm rot="-3496844">
            <a:off x="115839" y="4509560"/>
            <a:ext cx="537852" cy="464440"/>
          </a:xfrm>
          <a:custGeom>
            <a:avLst/>
            <a:gdLst/>
            <a:ahLst/>
            <a:cxnLst/>
            <a:rect l="l" t="t" r="r" b="b"/>
            <a:pathLst>
              <a:path w="10748" h="9281" extrusionOk="0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76" name="Google Shape;76;p13"/>
          <p:cNvSpPr/>
          <p:nvPr/>
        </p:nvSpPr>
        <p:spPr>
          <a:xfrm>
            <a:off x="7518184" y="3966329"/>
            <a:ext cx="846269" cy="598458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77" name="Google Shape;77;p13"/>
          <p:cNvSpPr/>
          <p:nvPr/>
        </p:nvSpPr>
        <p:spPr>
          <a:xfrm rot="-5400000">
            <a:off x="6496794" y="3021440"/>
            <a:ext cx="493819" cy="63153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78" name="Google Shape;78;p13"/>
          <p:cNvSpPr/>
          <p:nvPr/>
        </p:nvSpPr>
        <p:spPr>
          <a:xfrm>
            <a:off x="6453205" y="3705907"/>
            <a:ext cx="666366" cy="752689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79" name="Google Shape;79;p13"/>
          <p:cNvSpPr/>
          <p:nvPr/>
        </p:nvSpPr>
        <p:spPr>
          <a:xfrm>
            <a:off x="1866011" y="4742879"/>
            <a:ext cx="681078" cy="455287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80" name="Google Shape;80;p13"/>
          <p:cNvSpPr/>
          <p:nvPr/>
        </p:nvSpPr>
        <p:spPr>
          <a:xfrm>
            <a:off x="6669805" y="4614395"/>
            <a:ext cx="308462" cy="330481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_6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83" name="Google Shape;83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84" name="Google Shape;84;p14"/>
          <p:cNvSpPr txBox="1">
            <a:spLocks noGrp="1"/>
          </p:cNvSpPr>
          <p:nvPr>
            <p:ph type="sldNum" idx="12"/>
          </p:nvPr>
        </p:nvSpPr>
        <p:spPr>
          <a:xfrm>
            <a:off x="4347601" y="4776723"/>
            <a:ext cx="448800" cy="31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6"/>
          <p:cNvSpPr txBox="1">
            <a:spLocks noGrp="1"/>
          </p:cNvSpPr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43" name="Google Shape;243;p16"/>
          <p:cNvSpPr/>
          <p:nvPr/>
        </p:nvSpPr>
        <p:spPr>
          <a:xfrm>
            <a:off x="723692" y="4220091"/>
            <a:ext cx="794875" cy="985737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4" name="Google Shape;244;p16"/>
          <p:cNvSpPr/>
          <p:nvPr/>
        </p:nvSpPr>
        <p:spPr>
          <a:xfrm>
            <a:off x="-58319" y="3053287"/>
            <a:ext cx="782014" cy="890356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5" name="Google Shape;245;p16"/>
          <p:cNvSpPr/>
          <p:nvPr/>
        </p:nvSpPr>
        <p:spPr>
          <a:xfrm>
            <a:off x="4025101" y="3422420"/>
            <a:ext cx="370865" cy="809588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6" name="Google Shape;246;p16"/>
          <p:cNvSpPr/>
          <p:nvPr/>
        </p:nvSpPr>
        <p:spPr>
          <a:xfrm>
            <a:off x="3078045" y="3128354"/>
            <a:ext cx="730671" cy="895811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7" name="Google Shape;247;p16"/>
          <p:cNvSpPr/>
          <p:nvPr/>
        </p:nvSpPr>
        <p:spPr>
          <a:xfrm>
            <a:off x="5401648" y="3285712"/>
            <a:ext cx="805934" cy="75083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8" name="Google Shape;248;p16"/>
          <p:cNvSpPr/>
          <p:nvPr/>
        </p:nvSpPr>
        <p:spPr>
          <a:xfrm>
            <a:off x="8364459" y="3346843"/>
            <a:ext cx="873792" cy="600260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9" name="Google Shape;249;p16"/>
          <p:cNvSpPr/>
          <p:nvPr/>
        </p:nvSpPr>
        <p:spPr>
          <a:xfrm>
            <a:off x="4551116" y="3125540"/>
            <a:ext cx="657208" cy="679227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0" name="Google Shape;250;p16"/>
          <p:cNvSpPr/>
          <p:nvPr/>
        </p:nvSpPr>
        <p:spPr>
          <a:xfrm>
            <a:off x="4419881" y="3994834"/>
            <a:ext cx="919681" cy="950908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1" name="Google Shape;251;p16"/>
          <p:cNvSpPr/>
          <p:nvPr/>
        </p:nvSpPr>
        <p:spPr>
          <a:xfrm>
            <a:off x="2644912" y="4036538"/>
            <a:ext cx="890356" cy="706800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2" name="Google Shape;252;p16"/>
          <p:cNvSpPr/>
          <p:nvPr/>
        </p:nvSpPr>
        <p:spPr>
          <a:xfrm>
            <a:off x="2116542" y="3186156"/>
            <a:ext cx="829755" cy="780163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3" name="Google Shape;253;p16"/>
          <p:cNvSpPr/>
          <p:nvPr/>
        </p:nvSpPr>
        <p:spPr>
          <a:xfrm>
            <a:off x="1347361" y="3186147"/>
            <a:ext cx="599146" cy="706813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4" name="Google Shape;254;p16"/>
          <p:cNvSpPr/>
          <p:nvPr/>
        </p:nvSpPr>
        <p:spPr>
          <a:xfrm>
            <a:off x="2681615" y="4813558"/>
            <a:ext cx="816944" cy="313967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5" name="Google Shape;255;p16"/>
          <p:cNvSpPr/>
          <p:nvPr/>
        </p:nvSpPr>
        <p:spPr>
          <a:xfrm>
            <a:off x="7146421" y="4508764"/>
            <a:ext cx="1040884" cy="730621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6" name="Google Shape;256;p16"/>
          <p:cNvSpPr/>
          <p:nvPr/>
        </p:nvSpPr>
        <p:spPr>
          <a:xfrm>
            <a:off x="7146430" y="3104432"/>
            <a:ext cx="684732" cy="721463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7" name="Google Shape;257;p16"/>
          <p:cNvSpPr/>
          <p:nvPr/>
        </p:nvSpPr>
        <p:spPr>
          <a:xfrm>
            <a:off x="5262207" y="4729516"/>
            <a:ext cx="525046" cy="372666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8" name="Google Shape;258;p16"/>
          <p:cNvSpPr/>
          <p:nvPr/>
        </p:nvSpPr>
        <p:spPr>
          <a:xfrm>
            <a:off x="8376372" y="4729061"/>
            <a:ext cx="508532" cy="324976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9" name="Google Shape;259;p16"/>
          <p:cNvSpPr/>
          <p:nvPr/>
        </p:nvSpPr>
        <p:spPr>
          <a:xfrm>
            <a:off x="3808716" y="4429326"/>
            <a:ext cx="570935" cy="567282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0" name="Google Shape;260;p16"/>
          <p:cNvSpPr/>
          <p:nvPr/>
        </p:nvSpPr>
        <p:spPr>
          <a:xfrm>
            <a:off x="7975391" y="3053272"/>
            <a:ext cx="541560" cy="67927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1" name="Google Shape;261;p16"/>
          <p:cNvSpPr/>
          <p:nvPr/>
        </p:nvSpPr>
        <p:spPr>
          <a:xfrm>
            <a:off x="1570785" y="4028295"/>
            <a:ext cx="734324" cy="723314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2" name="Google Shape;262;p16"/>
          <p:cNvSpPr/>
          <p:nvPr/>
        </p:nvSpPr>
        <p:spPr>
          <a:xfrm>
            <a:off x="247060" y="4094875"/>
            <a:ext cx="275434" cy="244207"/>
          </a:xfrm>
          <a:custGeom>
            <a:avLst/>
            <a:gdLst/>
            <a:ahLst/>
            <a:cxnLst/>
            <a:rect l="l" t="t" r="r" b="b"/>
            <a:pathLst>
              <a:path w="5504" h="4880" extrusionOk="0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3" name="Google Shape;263;p16"/>
          <p:cNvSpPr/>
          <p:nvPr/>
        </p:nvSpPr>
        <p:spPr>
          <a:xfrm>
            <a:off x="8516944" y="4082884"/>
            <a:ext cx="690236" cy="510383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4" name="Google Shape;264;p16"/>
          <p:cNvSpPr/>
          <p:nvPr/>
        </p:nvSpPr>
        <p:spPr>
          <a:xfrm>
            <a:off x="859713" y="3417443"/>
            <a:ext cx="317620" cy="659010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5" name="Google Shape;265;p16"/>
          <p:cNvSpPr/>
          <p:nvPr/>
        </p:nvSpPr>
        <p:spPr>
          <a:xfrm rot="1920742">
            <a:off x="5707038" y="4213989"/>
            <a:ext cx="884797" cy="750834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6" name="Google Shape;266;p16"/>
          <p:cNvSpPr/>
          <p:nvPr/>
        </p:nvSpPr>
        <p:spPr>
          <a:xfrm rot="-3496844">
            <a:off x="115839" y="4509560"/>
            <a:ext cx="537852" cy="464440"/>
          </a:xfrm>
          <a:custGeom>
            <a:avLst/>
            <a:gdLst/>
            <a:ahLst/>
            <a:cxnLst/>
            <a:rect l="l" t="t" r="r" b="b"/>
            <a:pathLst>
              <a:path w="10748" h="9281" extrusionOk="0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7" name="Google Shape;267;p16"/>
          <p:cNvSpPr/>
          <p:nvPr/>
        </p:nvSpPr>
        <p:spPr>
          <a:xfrm>
            <a:off x="7518184" y="3966329"/>
            <a:ext cx="846269" cy="598458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8" name="Google Shape;268;p16"/>
          <p:cNvSpPr/>
          <p:nvPr/>
        </p:nvSpPr>
        <p:spPr>
          <a:xfrm rot="-5400000">
            <a:off x="6496794" y="3021440"/>
            <a:ext cx="493819" cy="63153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9" name="Google Shape;269;p16"/>
          <p:cNvSpPr/>
          <p:nvPr/>
        </p:nvSpPr>
        <p:spPr>
          <a:xfrm>
            <a:off x="6453205" y="3705907"/>
            <a:ext cx="666366" cy="752689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0" name="Google Shape;270;p16"/>
          <p:cNvSpPr/>
          <p:nvPr/>
        </p:nvSpPr>
        <p:spPr>
          <a:xfrm>
            <a:off x="1866011" y="4742879"/>
            <a:ext cx="681078" cy="455287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1" name="Google Shape;271;p16"/>
          <p:cNvSpPr/>
          <p:nvPr/>
        </p:nvSpPr>
        <p:spPr>
          <a:xfrm>
            <a:off x="6669805" y="4614395"/>
            <a:ext cx="308462" cy="330481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2" name="Google Shape;272;p1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7"/>
          <p:cNvSpPr txBox="1">
            <a:spLocks noGrp="1"/>
          </p:cNvSpPr>
          <p:nvPr>
            <p:ph type="ctrTitle"/>
          </p:nvPr>
        </p:nvSpPr>
        <p:spPr>
          <a:xfrm>
            <a:off x="3210935" y="1661762"/>
            <a:ext cx="53016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9pPr>
          </a:lstStyle>
          <a:p>
            <a:endParaRPr/>
          </a:p>
        </p:txBody>
      </p:sp>
      <p:sp>
        <p:nvSpPr>
          <p:cNvPr id="275" name="Google Shape;275;p17"/>
          <p:cNvSpPr txBox="1">
            <a:spLocks noGrp="1"/>
          </p:cNvSpPr>
          <p:nvPr>
            <p:ph type="subTitle" idx="1"/>
          </p:nvPr>
        </p:nvSpPr>
        <p:spPr>
          <a:xfrm>
            <a:off x="3210885" y="2864177"/>
            <a:ext cx="53016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None/>
              <a:defRPr>
                <a:solidFill>
                  <a:srgbClr val="1C4587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276" name="Google Shape;276;p17"/>
          <p:cNvSpPr/>
          <p:nvPr/>
        </p:nvSpPr>
        <p:spPr>
          <a:xfrm>
            <a:off x="4412080" y="4661638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7" name="Google Shape;277;p17"/>
          <p:cNvSpPr/>
          <p:nvPr/>
        </p:nvSpPr>
        <p:spPr>
          <a:xfrm>
            <a:off x="3968826" y="4000288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8" name="Google Shape;278;p17"/>
          <p:cNvSpPr/>
          <p:nvPr/>
        </p:nvSpPr>
        <p:spPr>
          <a:xfrm>
            <a:off x="6283364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9" name="Google Shape;279;p17"/>
          <p:cNvSpPr/>
          <p:nvPr/>
        </p:nvSpPr>
        <p:spPr>
          <a:xfrm>
            <a:off x="57465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0" name="Google Shape;280;p17"/>
          <p:cNvSpPr/>
          <p:nvPr/>
        </p:nvSpPr>
        <p:spPr>
          <a:xfrm>
            <a:off x="70636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1" name="Google Shape;281;p17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2" name="Google Shape;282;p17"/>
          <p:cNvSpPr/>
          <p:nvPr/>
        </p:nvSpPr>
        <p:spPr>
          <a:xfrm>
            <a:off x="65815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3" name="Google Shape;283;p17"/>
          <p:cNvSpPr/>
          <p:nvPr/>
        </p:nvSpPr>
        <p:spPr>
          <a:xfrm>
            <a:off x="65071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4" name="Google Shape;284;p17"/>
          <p:cNvSpPr/>
          <p:nvPr/>
        </p:nvSpPr>
        <p:spPr>
          <a:xfrm>
            <a:off x="55010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5" name="Google Shape;285;p17"/>
          <p:cNvSpPr/>
          <p:nvPr/>
        </p:nvSpPr>
        <p:spPr>
          <a:xfrm>
            <a:off x="52015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6" name="Google Shape;286;p17"/>
          <p:cNvSpPr/>
          <p:nvPr/>
        </p:nvSpPr>
        <p:spPr>
          <a:xfrm>
            <a:off x="4765584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7" name="Google Shape;287;p17"/>
          <p:cNvSpPr/>
          <p:nvPr/>
        </p:nvSpPr>
        <p:spPr>
          <a:xfrm>
            <a:off x="55218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8" name="Google Shape;288;p17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9" name="Google Shape;289;p17"/>
          <p:cNvSpPr/>
          <p:nvPr/>
        </p:nvSpPr>
        <p:spPr>
          <a:xfrm>
            <a:off x="8052577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90" name="Google Shape;290;p17"/>
          <p:cNvSpPr/>
          <p:nvPr/>
        </p:nvSpPr>
        <p:spPr>
          <a:xfrm>
            <a:off x="6984573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91" name="Google Shape;291;p17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92" name="Google Shape;292;p17"/>
          <p:cNvSpPr/>
          <p:nvPr/>
        </p:nvSpPr>
        <p:spPr>
          <a:xfrm>
            <a:off x="61607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93" name="Google Shape;293;p17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94" name="Google Shape;294;p17"/>
          <p:cNvSpPr/>
          <p:nvPr/>
        </p:nvSpPr>
        <p:spPr>
          <a:xfrm>
            <a:off x="48922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95" name="Google Shape;295;p17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96" name="Google Shape;296;p17"/>
          <p:cNvSpPr/>
          <p:nvPr/>
        </p:nvSpPr>
        <p:spPr>
          <a:xfrm>
            <a:off x="4489179" y="4206693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97" name="Google Shape;297;p17"/>
          <p:cNvSpPr/>
          <p:nvPr/>
        </p:nvSpPr>
        <p:spPr>
          <a:xfrm rot="1920548">
            <a:off x="7236726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98" name="Google Shape;298;p17"/>
          <p:cNvSpPr/>
          <p:nvPr/>
        </p:nvSpPr>
        <p:spPr>
          <a:xfrm>
            <a:off x="82632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99" name="Google Shape;299;p17"/>
          <p:cNvSpPr/>
          <p:nvPr/>
        </p:nvSpPr>
        <p:spPr>
          <a:xfrm rot="-5400000">
            <a:off x="76843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00" name="Google Shape;300;p17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01" name="Google Shape;301;p17"/>
          <p:cNvSpPr/>
          <p:nvPr/>
        </p:nvSpPr>
        <p:spPr>
          <a:xfrm>
            <a:off x="50595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02" name="Google Shape;302;p17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03" name="Google Shape;303;p17"/>
          <p:cNvSpPr/>
          <p:nvPr/>
        </p:nvSpPr>
        <p:spPr>
          <a:xfrm>
            <a:off x="1482765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04" name="Google Shape;304;p17"/>
          <p:cNvSpPr/>
          <p:nvPr/>
        </p:nvSpPr>
        <p:spPr>
          <a:xfrm>
            <a:off x="9459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05" name="Google Shape;305;p17"/>
          <p:cNvSpPr/>
          <p:nvPr/>
        </p:nvSpPr>
        <p:spPr>
          <a:xfrm>
            <a:off x="22630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06" name="Google Shape;306;p17"/>
          <p:cNvSpPr/>
          <p:nvPr/>
        </p:nvSpPr>
        <p:spPr>
          <a:xfrm>
            <a:off x="17809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07" name="Google Shape;307;p17"/>
          <p:cNvSpPr/>
          <p:nvPr/>
        </p:nvSpPr>
        <p:spPr>
          <a:xfrm>
            <a:off x="17065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08" name="Google Shape;308;p17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09" name="Google Shape;309;p17"/>
          <p:cNvSpPr/>
          <p:nvPr/>
        </p:nvSpPr>
        <p:spPr>
          <a:xfrm>
            <a:off x="4009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10" name="Google Shape;310;p17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11" name="Google Shape;311;p17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12" name="Google Shape;312;p17"/>
          <p:cNvSpPr/>
          <p:nvPr/>
        </p:nvSpPr>
        <p:spPr>
          <a:xfrm>
            <a:off x="32519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13" name="Google Shape;313;p17"/>
          <p:cNvSpPr/>
          <p:nvPr/>
        </p:nvSpPr>
        <p:spPr>
          <a:xfrm>
            <a:off x="3251978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14" name="Google Shape;314;p17"/>
          <p:cNvSpPr/>
          <p:nvPr/>
        </p:nvSpPr>
        <p:spPr>
          <a:xfrm>
            <a:off x="2183974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15" name="Google Shape;315;p17"/>
          <p:cNvSpPr/>
          <p:nvPr/>
        </p:nvSpPr>
        <p:spPr>
          <a:xfrm>
            <a:off x="39491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16" name="Google Shape;316;p17"/>
          <p:cNvSpPr/>
          <p:nvPr/>
        </p:nvSpPr>
        <p:spPr>
          <a:xfrm>
            <a:off x="13601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17" name="Google Shape;317;p17"/>
          <p:cNvSpPr/>
          <p:nvPr/>
        </p:nvSpPr>
        <p:spPr>
          <a:xfrm>
            <a:off x="37218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18" name="Google Shape;318;p17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19" name="Google Shape;319;p17"/>
          <p:cNvSpPr/>
          <p:nvPr/>
        </p:nvSpPr>
        <p:spPr>
          <a:xfrm>
            <a:off x="40288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20" name="Google Shape;320;p17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21" name="Google Shape;321;p17"/>
          <p:cNvSpPr/>
          <p:nvPr/>
        </p:nvSpPr>
        <p:spPr>
          <a:xfrm rot="1920548">
            <a:off x="2436125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22" name="Google Shape;322;p17"/>
          <p:cNvSpPr/>
          <p:nvPr/>
        </p:nvSpPr>
        <p:spPr>
          <a:xfrm>
            <a:off x="34626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23" name="Google Shape;323;p17"/>
          <p:cNvSpPr/>
          <p:nvPr/>
        </p:nvSpPr>
        <p:spPr>
          <a:xfrm rot="-5400000">
            <a:off x="28837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24" name="Google Shape;324;p17"/>
          <p:cNvSpPr/>
          <p:nvPr/>
        </p:nvSpPr>
        <p:spPr>
          <a:xfrm>
            <a:off x="28590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25" name="Google Shape;325;p17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26" name="Google Shape;326;p17"/>
          <p:cNvSpPr/>
          <p:nvPr/>
        </p:nvSpPr>
        <p:spPr>
          <a:xfrm>
            <a:off x="29818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27" name="Google Shape;327;p1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18"/>
          <p:cNvSpPr txBox="1">
            <a:spLocks noGrp="1"/>
          </p:cNvSpPr>
          <p:nvPr>
            <p:ph type="body" idx="1"/>
          </p:nvPr>
        </p:nvSpPr>
        <p:spPr>
          <a:xfrm>
            <a:off x="2159325" y="2161800"/>
            <a:ext cx="4825500" cy="8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87350" algn="ctr" rtl="0">
              <a:spcBef>
                <a:spcPts val="600"/>
              </a:spcBef>
              <a:spcAft>
                <a:spcPts val="0"/>
              </a:spcAft>
              <a:buClr>
                <a:srgbClr val="1C4587"/>
              </a:buClr>
              <a:buSzPts val="2500"/>
              <a:buChar char="✘"/>
              <a:defRPr sz="2500" b="1">
                <a:solidFill>
                  <a:srgbClr val="1C4587"/>
                </a:solidFill>
              </a:defRPr>
            </a:lvl1pPr>
            <a:lvl2pPr marL="914400" lvl="1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✗"/>
              <a:defRPr sz="2500" b="1">
                <a:solidFill>
                  <a:srgbClr val="1C4587"/>
                </a:solidFill>
              </a:defRPr>
            </a:lvl2pPr>
            <a:lvl3pPr marL="1371600" lvl="2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3pPr>
            <a:lvl4pPr marL="1828800" lvl="3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sz="2500" b="1">
                <a:solidFill>
                  <a:srgbClr val="1C4587"/>
                </a:solidFill>
              </a:defRPr>
            </a:lvl4pPr>
            <a:lvl5pPr marL="2286000" lvl="4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sz="2500" b="1">
                <a:solidFill>
                  <a:srgbClr val="1C4587"/>
                </a:solidFill>
              </a:defRPr>
            </a:lvl5pPr>
            <a:lvl6pPr marL="2743200" lvl="5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6pPr>
            <a:lvl7pPr marL="3200400" lvl="6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sz="2500" b="1">
                <a:solidFill>
                  <a:srgbClr val="1C4587"/>
                </a:solidFill>
              </a:defRPr>
            </a:lvl7pPr>
            <a:lvl8pPr marL="3657600" lvl="7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sz="2500" b="1">
                <a:solidFill>
                  <a:srgbClr val="1C4587"/>
                </a:solidFill>
              </a:defRPr>
            </a:lvl8pPr>
            <a:lvl9pPr marL="4114800" lvl="8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330" name="Google Shape;330;p18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31" name="Google Shape;331;p18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32" name="Google Shape;332;p18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33" name="Google Shape;333;p18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34" name="Google Shape;334;p18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35" name="Google Shape;335;p18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36" name="Google Shape;336;p18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37" name="Google Shape;337;p18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38" name="Google Shape;338;p18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39" name="Google Shape;339;p18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40" name="Google Shape;340;p18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41" name="Google Shape;341;p18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42" name="Google Shape;342;p18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43" name="Google Shape;343;p18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44" name="Google Shape;344;p18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45" name="Google Shape;345;p18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46" name="Google Shape;346;p18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47" name="Google Shape;347;p18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48" name="Google Shape;348;p18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49" name="Google Shape;349;p18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50" name="Google Shape;350;p18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51" name="Google Shape;351;p18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52" name="Google Shape;352;p18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53" name="Google Shape;353;p18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54" name="Google Shape;354;p18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55" name="Google Shape;355;p18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56" name="Google Shape;356;p18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57" name="Google Shape;357;p18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58" name="Google Shape;358;p18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59" name="Google Shape;359;p18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60" name="Google Shape;360;p18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61" name="Google Shape;361;p18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62" name="Google Shape;362;p18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63" name="Google Shape;363;p18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64" name="Google Shape;364;p18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65" name="Google Shape;365;p18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66" name="Google Shape;366;p18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67" name="Google Shape;367;p18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68" name="Google Shape;368;p18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69" name="Google Shape;369;p18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70" name="Google Shape;370;p18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71" name="Google Shape;371;p18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 rtl="0">
              <a:buNone/>
              <a:defRPr sz="1300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 rtl="0">
              <a:buNone/>
              <a:defRPr sz="1300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 rtl="0">
              <a:buNone/>
              <a:defRPr sz="1300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 rtl="0">
              <a:buNone/>
              <a:defRPr sz="1300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 rtl="0">
              <a:buNone/>
              <a:defRPr sz="1300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 rtl="0">
              <a:buNone/>
              <a:defRPr sz="1300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 rtl="0">
              <a:buNone/>
              <a:defRPr sz="1300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 rtl="0">
              <a:buNone/>
              <a:defRPr sz="1300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19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74" name="Google Shape;374;p19"/>
          <p:cNvSpPr txBox="1">
            <a:spLocks noGrp="1"/>
          </p:cNvSpPr>
          <p:nvPr>
            <p:ph type="body" idx="1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7350" rtl="0">
              <a:spcBef>
                <a:spcPts val="600"/>
              </a:spcBef>
              <a:spcAft>
                <a:spcPts val="0"/>
              </a:spcAft>
              <a:buSzPts val="2500"/>
              <a:buChar char="✘"/>
              <a:defRPr sz="25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✗"/>
              <a:defRPr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375" name="Google Shape;375;p19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76" name="Google Shape;376;p19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77" name="Google Shape;377;p19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78" name="Google Shape;378;p19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79" name="Google Shape;379;p19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80" name="Google Shape;380;p19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81" name="Google Shape;381;p19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82" name="Google Shape;382;p19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83" name="Google Shape;383;p19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84" name="Google Shape;384;p19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85" name="Google Shape;385;p19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86" name="Google Shape;386;p19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87" name="Google Shape;387;p19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88" name="Google Shape;388;p19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89" name="Google Shape;389;p19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90" name="Google Shape;390;p19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91" name="Google Shape;391;p19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92" name="Google Shape;392;p19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93" name="Google Shape;393;p19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94" name="Google Shape;394;p19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95" name="Google Shape;395;p19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96" name="Google Shape;396;p19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97" name="Google Shape;397;p19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98" name="Google Shape;398;p19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99" name="Google Shape;399;p19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400" name="Google Shape;400;p19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401" name="Google Shape;401;p19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402" name="Google Shape;402;p19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403" name="Google Shape;403;p19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404" name="Google Shape;404;p19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</p:grpSp>
      <p:cxnSp>
        <p:nvCxnSpPr>
          <p:cNvPr id="405" name="Google Shape;405;p19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406" name="Google Shape;406;p1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20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09" name="Google Shape;409;p20"/>
          <p:cNvSpPr txBox="1">
            <a:spLocks noGrp="1"/>
          </p:cNvSpPr>
          <p:nvPr>
            <p:ph type="body" idx="1"/>
          </p:nvPr>
        </p:nvSpPr>
        <p:spPr>
          <a:xfrm>
            <a:off x="747925" y="1363153"/>
            <a:ext cx="31590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 rtl="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marL="914400" lvl="1" indent="-368300" rtl="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marL="1371600" lvl="2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sp>
        <p:nvSpPr>
          <p:cNvPr id="410" name="Google Shape;410;p20"/>
          <p:cNvSpPr txBox="1">
            <a:spLocks noGrp="1"/>
          </p:cNvSpPr>
          <p:nvPr>
            <p:ph type="body" idx="2"/>
          </p:nvPr>
        </p:nvSpPr>
        <p:spPr>
          <a:xfrm>
            <a:off x="4097098" y="1363153"/>
            <a:ext cx="31590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 rtl="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marL="914400" lvl="1" indent="-368300" rtl="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marL="1371600" lvl="2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grpSp>
        <p:nvGrpSpPr>
          <p:cNvPr id="411" name="Google Shape;411;p20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412" name="Google Shape;412;p20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20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20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20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20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20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20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20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20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20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20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20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20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20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20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20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20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20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20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20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20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20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20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20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20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20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20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20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20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441" name="Google Shape;441;p20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442" name="Google Shape;442;p2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21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45" name="Google Shape;445;p21"/>
          <p:cNvSpPr txBox="1">
            <a:spLocks noGrp="1"/>
          </p:cNvSpPr>
          <p:nvPr>
            <p:ph type="body" idx="1"/>
          </p:nvPr>
        </p:nvSpPr>
        <p:spPr>
          <a:xfrm>
            <a:off x="747925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446" name="Google Shape;446;p21"/>
          <p:cNvSpPr txBox="1">
            <a:spLocks noGrp="1"/>
          </p:cNvSpPr>
          <p:nvPr>
            <p:ph type="body" idx="2"/>
          </p:nvPr>
        </p:nvSpPr>
        <p:spPr>
          <a:xfrm>
            <a:off x="2953087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447" name="Google Shape;447;p21"/>
          <p:cNvSpPr txBox="1">
            <a:spLocks noGrp="1"/>
          </p:cNvSpPr>
          <p:nvPr>
            <p:ph type="body" idx="3"/>
          </p:nvPr>
        </p:nvSpPr>
        <p:spPr>
          <a:xfrm>
            <a:off x="5158248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448" name="Google Shape;448;p21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449" name="Google Shape;449;p21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21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21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21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21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21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21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21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21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21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21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21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21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21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21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21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21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21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21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21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21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21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21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21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21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21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21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21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21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478" name="Google Shape;478;p21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479" name="Google Shape;479;p2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22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grpSp>
        <p:nvGrpSpPr>
          <p:cNvPr id="482" name="Google Shape;482;p22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483" name="Google Shape;483;p22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22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22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22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22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22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22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22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22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22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22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22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22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22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22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22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22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22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22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22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22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22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22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22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22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22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22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22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22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512" name="Google Shape;512;p22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513" name="Google Shape;513;p2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p23"/>
          <p:cNvSpPr txBox="1">
            <a:spLocks noGrp="1"/>
          </p:cNvSpPr>
          <p:nvPr>
            <p:ph type="body" idx="1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 rtl="0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>
            <a:endParaRPr/>
          </a:p>
        </p:txBody>
      </p:sp>
      <p:sp>
        <p:nvSpPr>
          <p:cNvPr id="516" name="Google Shape;516;p23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7" name="Google Shape;517;p23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8" name="Google Shape;518;p23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9" name="Google Shape;519;p23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20" name="Google Shape;520;p23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21" name="Google Shape;521;p23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22" name="Google Shape;522;p23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23" name="Google Shape;523;p23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24" name="Google Shape;524;p23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25" name="Google Shape;525;p23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26" name="Google Shape;526;p23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27" name="Google Shape;527;p23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28" name="Google Shape;528;p23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29" name="Google Shape;529;p23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30" name="Google Shape;530;p23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31" name="Google Shape;531;p23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32" name="Google Shape;532;p23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33" name="Google Shape;533;p23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34" name="Google Shape;534;p23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35" name="Google Shape;535;p23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36" name="Google Shape;536;p23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37" name="Google Shape;537;p23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38" name="Google Shape;538;p23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39" name="Google Shape;539;p23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40" name="Google Shape;540;p23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41" name="Google Shape;541;p23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42" name="Google Shape;542;p23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43" name="Google Shape;543;p23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44" name="Google Shape;544;p23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45" name="Google Shape;545;p23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46" name="Google Shape;546;p23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47" name="Google Shape;547;p23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48" name="Google Shape;548;p23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49" name="Google Shape;549;p23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50" name="Google Shape;550;p23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51" name="Google Shape;551;p23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52" name="Google Shape;552;p23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53" name="Google Shape;553;p23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54" name="Google Shape;554;p23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55" name="Google Shape;555;p23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56" name="Google Shape;556;p23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57" name="Google Shape;557;p2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24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60" name="Google Shape;560;p24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61" name="Google Shape;561;p24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62" name="Google Shape;562;p24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63" name="Google Shape;563;p24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64" name="Google Shape;564;p24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65" name="Google Shape;565;p24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66" name="Google Shape;566;p24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67" name="Google Shape;567;p24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68" name="Google Shape;568;p24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69" name="Google Shape;569;p24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70" name="Google Shape;570;p24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71" name="Google Shape;571;p24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72" name="Google Shape;572;p24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73" name="Google Shape;573;p24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74" name="Google Shape;574;p24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75" name="Google Shape;575;p24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76" name="Google Shape;576;p24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77" name="Google Shape;577;p24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78" name="Google Shape;578;p24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79" name="Google Shape;579;p24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80" name="Google Shape;580;p24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81" name="Google Shape;581;p24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82" name="Google Shape;582;p24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83" name="Google Shape;583;p24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84" name="Google Shape;584;p24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85" name="Google Shape;585;p24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86" name="Google Shape;586;p24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87" name="Google Shape;587;p24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88" name="Google Shape;588;p24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89" name="Google Shape;589;p24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90" name="Google Shape;590;p24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91" name="Google Shape;591;p24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92" name="Google Shape;592;p24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93" name="Google Shape;593;p24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94" name="Google Shape;594;p24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95" name="Google Shape;595;p24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96" name="Google Shape;596;p24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97" name="Google Shape;597;p24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98" name="Google Shape;598;p24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99" name="Google Shape;599;p24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00" name="Google Shape;600;p2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letely blank">
  <p:cSld name="BLANK_1">
    <p:spTree>
      <p:nvGrpSpPr>
        <p:cNvPr id="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p2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column + image">
  <p:cSld name="TITLE_AND_BODY_1"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p26"/>
          <p:cNvSpPr txBox="1">
            <a:spLocks noGrp="1"/>
          </p:cNvSpPr>
          <p:nvPr>
            <p:ph type="title"/>
          </p:nvPr>
        </p:nvSpPr>
        <p:spPr>
          <a:xfrm>
            <a:off x="4572000" y="909050"/>
            <a:ext cx="36396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605" name="Google Shape;605;p26"/>
          <p:cNvSpPr txBox="1">
            <a:spLocks noGrp="1"/>
          </p:cNvSpPr>
          <p:nvPr>
            <p:ph type="body" idx="1"/>
          </p:nvPr>
        </p:nvSpPr>
        <p:spPr>
          <a:xfrm>
            <a:off x="4572000" y="1525754"/>
            <a:ext cx="36396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✘"/>
              <a:defRPr sz="20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✗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606" name="Google Shape;606;p26"/>
          <p:cNvSpPr/>
          <p:nvPr/>
        </p:nvSpPr>
        <p:spPr>
          <a:xfrm>
            <a:off x="580275" y="751950"/>
            <a:ext cx="3639600" cy="36396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7" name="Google Shape;607;p26"/>
          <p:cNvSpPr/>
          <p:nvPr/>
        </p:nvSpPr>
        <p:spPr>
          <a:xfrm>
            <a:off x="-295650" y="-356450"/>
            <a:ext cx="1057800" cy="10578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8" name="Google Shape;608;p26"/>
          <p:cNvSpPr/>
          <p:nvPr/>
        </p:nvSpPr>
        <p:spPr>
          <a:xfrm>
            <a:off x="2836600" y="179825"/>
            <a:ext cx="978600" cy="978600"/>
          </a:xfrm>
          <a:prstGeom prst="donut">
            <a:avLst>
              <a:gd name="adj" fmla="val 39527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9" name="Google Shape;609;p26"/>
          <p:cNvSpPr/>
          <p:nvPr/>
        </p:nvSpPr>
        <p:spPr>
          <a:xfrm>
            <a:off x="465975" y="3692750"/>
            <a:ext cx="1019400" cy="10194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0" name="Google Shape;610;p26"/>
          <p:cNvSpPr/>
          <p:nvPr/>
        </p:nvSpPr>
        <p:spPr>
          <a:xfrm>
            <a:off x="1485375" y="4559750"/>
            <a:ext cx="361500" cy="361500"/>
          </a:xfrm>
          <a:prstGeom prst="donut">
            <a:avLst>
              <a:gd name="adj" fmla="val 29951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1" name="Google Shape;611;p26"/>
          <p:cNvSpPr/>
          <p:nvPr/>
        </p:nvSpPr>
        <p:spPr>
          <a:xfrm>
            <a:off x="2364800" y="346950"/>
            <a:ext cx="274200" cy="2739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2" name="Google Shape;612;p26"/>
          <p:cNvSpPr/>
          <p:nvPr/>
        </p:nvSpPr>
        <p:spPr>
          <a:xfrm>
            <a:off x="-472600" y="-533400"/>
            <a:ext cx="1411800" cy="1411800"/>
          </a:xfrm>
          <a:prstGeom prst="ellipse">
            <a:avLst/>
          </a:prstGeom>
          <a:noFill/>
          <a:ln w="9525" cap="flat" cmpd="sng">
            <a:solidFill>
              <a:srgbClr val="00ACC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3" name="Google Shape;613;p26"/>
          <p:cNvSpPr/>
          <p:nvPr/>
        </p:nvSpPr>
        <p:spPr>
          <a:xfrm>
            <a:off x="2899000" y="242225"/>
            <a:ext cx="853800" cy="853800"/>
          </a:xfrm>
          <a:prstGeom prst="ellipse">
            <a:avLst/>
          </a:prstGeom>
          <a:noFill/>
          <a:ln w="9525" cap="flat" cmpd="sng">
            <a:solidFill>
              <a:srgbClr val="ED4A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4" name="Google Shape;614;p26"/>
          <p:cNvSpPr/>
          <p:nvPr/>
        </p:nvSpPr>
        <p:spPr>
          <a:xfrm>
            <a:off x="1061150" y="142950"/>
            <a:ext cx="538500" cy="5382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5" name="Google Shape;615;p2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 1">
  <p:cSld name="TITLE_5">
    <p:spTree>
      <p:nvGrpSpPr>
        <p:cNvPr id="1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p27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18" name="Google Shape;618;p27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19" name="Google Shape;619;p2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_6">
    <p:spTree>
      <p:nvGrpSpPr>
        <p:cNvPr id="1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p28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22" name="Google Shape;622;p28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3" name="Google Shape;623;p28"/>
          <p:cNvSpPr txBox="1">
            <a:spLocks noGrp="1"/>
          </p:cNvSpPr>
          <p:nvPr>
            <p:ph type="sldNum" idx="12"/>
          </p:nvPr>
        </p:nvSpPr>
        <p:spPr>
          <a:xfrm>
            <a:off x="4347601" y="4776723"/>
            <a:ext cx="448800" cy="31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2">
  <p:cSld name="TITLE_2">
    <p:spTree>
      <p:nvGrpSpPr>
        <p:cNvPr id="1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p29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26" name="Google Shape;626;p29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7" name="Google Shape;627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 1">
  <p:cSld name="BLANK_1_1">
    <p:spTree>
      <p:nvGrpSpPr>
        <p:cNvPr id="1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p30"/>
          <p:cNvSpPr/>
          <p:nvPr/>
        </p:nvSpPr>
        <p:spPr>
          <a:xfrm>
            <a:off x="0" y="0"/>
            <a:ext cx="9144000" cy="5143500"/>
          </a:xfrm>
          <a:prstGeom prst="frame">
            <a:avLst>
              <a:gd name="adj1" fmla="val 4376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0" name="Google Shape;630;p30"/>
          <p:cNvSpPr/>
          <p:nvPr/>
        </p:nvSpPr>
        <p:spPr>
          <a:xfrm rot="-5400000">
            <a:off x="4403950" y="4519950"/>
            <a:ext cx="336000" cy="911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1" name="Google Shape;631;p30"/>
          <p:cNvSpPr txBox="1">
            <a:spLocks noGrp="1"/>
          </p:cNvSpPr>
          <p:nvPr>
            <p:ph type="sldNum" idx="12"/>
          </p:nvPr>
        </p:nvSpPr>
        <p:spPr>
          <a:xfrm>
            <a:off x="4116400" y="4807375"/>
            <a:ext cx="911100" cy="33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3">
  <p:cSld name="TITLE_3"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31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34" name="Google Shape;634;p3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35" name="Google Shape;635;p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Google Shape;86;p15"/>
          <p:cNvGrpSpPr/>
          <p:nvPr/>
        </p:nvGrpSpPr>
        <p:grpSpPr>
          <a:xfrm>
            <a:off x="-6" y="-23"/>
            <a:ext cx="9143797" cy="5143378"/>
            <a:chOff x="239950" y="872550"/>
            <a:chExt cx="7042900" cy="3961625"/>
          </a:xfrm>
        </p:grpSpPr>
        <p:sp>
          <p:nvSpPr>
            <p:cNvPr id="87" name="Google Shape;87;p15"/>
            <p:cNvSpPr/>
            <p:nvPr/>
          </p:nvSpPr>
          <p:spPr>
            <a:xfrm>
              <a:off x="239950" y="872550"/>
              <a:ext cx="7042900" cy="3961625"/>
            </a:xfrm>
            <a:custGeom>
              <a:avLst/>
              <a:gdLst/>
              <a:ahLst/>
              <a:cxnLst/>
              <a:rect l="l" t="t" r="r" b="b"/>
              <a:pathLst>
                <a:path w="281716" h="158465" fill="none" extrusionOk="0">
                  <a:moveTo>
                    <a:pt x="0" y="0"/>
                  </a:moveTo>
                  <a:lnTo>
                    <a:pt x="281715" y="0"/>
                  </a:lnTo>
                  <a:lnTo>
                    <a:pt x="281715" y="158464"/>
                  </a:lnTo>
                  <a:lnTo>
                    <a:pt x="0" y="15846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15"/>
            <p:cNvSpPr/>
            <p:nvPr/>
          </p:nvSpPr>
          <p:spPr>
            <a:xfrm>
              <a:off x="239950" y="47617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15"/>
            <p:cNvSpPr/>
            <p:nvPr/>
          </p:nvSpPr>
          <p:spPr>
            <a:xfrm>
              <a:off x="239950" y="4690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15"/>
            <p:cNvSpPr/>
            <p:nvPr/>
          </p:nvSpPr>
          <p:spPr>
            <a:xfrm>
              <a:off x="239950" y="46177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15"/>
            <p:cNvSpPr/>
            <p:nvPr/>
          </p:nvSpPr>
          <p:spPr>
            <a:xfrm>
              <a:off x="239950" y="4546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15"/>
            <p:cNvSpPr/>
            <p:nvPr/>
          </p:nvSpPr>
          <p:spPr>
            <a:xfrm>
              <a:off x="239950" y="4473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15"/>
            <p:cNvSpPr/>
            <p:nvPr/>
          </p:nvSpPr>
          <p:spPr>
            <a:xfrm>
              <a:off x="239950" y="4402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15"/>
            <p:cNvSpPr/>
            <p:nvPr/>
          </p:nvSpPr>
          <p:spPr>
            <a:xfrm>
              <a:off x="239950" y="4329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15"/>
            <p:cNvSpPr/>
            <p:nvPr/>
          </p:nvSpPr>
          <p:spPr>
            <a:xfrm>
              <a:off x="239950" y="4258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15"/>
            <p:cNvSpPr/>
            <p:nvPr/>
          </p:nvSpPr>
          <p:spPr>
            <a:xfrm>
              <a:off x="239950" y="4185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15"/>
            <p:cNvSpPr/>
            <p:nvPr/>
          </p:nvSpPr>
          <p:spPr>
            <a:xfrm>
              <a:off x="239950" y="4114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15"/>
            <p:cNvSpPr/>
            <p:nvPr/>
          </p:nvSpPr>
          <p:spPr>
            <a:xfrm>
              <a:off x="239950" y="4041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15"/>
            <p:cNvSpPr/>
            <p:nvPr/>
          </p:nvSpPr>
          <p:spPr>
            <a:xfrm>
              <a:off x="239950" y="39693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15"/>
            <p:cNvSpPr/>
            <p:nvPr/>
          </p:nvSpPr>
          <p:spPr>
            <a:xfrm>
              <a:off x="239950" y="3897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15"/>
            <p:cNvSpPr/>
            <p:nvPr/>
          </p:nvSpPr>
          <p:spPr>
            <a:xfrm>
              <a:off x="239950" y="38254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15"/>
            <p:cNvSpPr/>
            <p:nvPr/>
          </p:nvSpPr>
          <p:spPr>
            <a:xfrm>
              <a:off x="239950" y="3753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15"/>
            <p:cNvSpPr/>
            <p:nvPr/>
          </p:nvSpPr>
          <p:spPr>
            <a:xfrm>
              <a:off x="239950" y="3681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15"/>
            <p:cNvSpPr/>
            <p:nvPr/>
          </p:nvSpPr>
          <p:spPr>
            <a:xfrm>
              <a:off x="239950" y="3609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15"/>
            <p:cNvSpPr/>
            <p:nvPr/>
          </p:nvSpPr>
          <p:spPr>
            <a:xfrm>
              <a:off x="239950" y="3537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15"/>
            <p:cNvSpPr/>
            <p:nvPr/>
          </p:nvSpPr>
          <p:spPr>
            <a:xfrm>
              <a:off x="239950" y="3465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15"/>
            <p:cNvSpPr/>
            <p:nvPr/>
          </p:nvSpPr>
          <p:spPr>
            <a:xfrm>
              <a:off x="239950" y="3393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15"/>
            <p:cNvSpPr/>
            <p:nvPr/>
          </p:nvSpPr>
          <p:spPr>
            <a:xfrm>
              <a:off x="239950" y="3321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15"/>
            <p:cNvSpPr/>
            <p:nvPr/>
          </p:nvSpPr>
          <p:spPr>
            <a:xfrm>
              <a:off x="239950" y="3249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5"/>
            <p:cNvSpPr/>
            <p:nvPr/>
          </p:nvSpPr>
          <p:spPr>
            <a:xfrm>
              <a:off x="239950" y="31770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15"/>
            <p:cNvSpPr/>
            <p:nvPr/>
          </p:nvSpPr>
          <p:spPr>
            <a:xfrm>
              <a:off x="239950" y="3105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15"/>
            <p:cNvSpPr/>
            <p:nvPr/>
          </p:nvSpPr>
          <p:spPr>
            <a:xfrm>
              <a:off x="239950" y="3033100"/>
              <a:ext cx="7042900" cy="0"/>
            </a:xfrm>
            <a:custGeom>
              <a:avLst/>
              <a:gdLst/>
              <a:ahLst/>
              <a:cxnLst/>
              <a:rect l="l" t="t" r="r" b="b"/>
              <a:pathLst>
                <a:path w="281716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5"/>
            <p:cNvSpPr/>
            <p:nvPr/>
          </p:nvSpPr>
          <p:spPr>
            <a:xfrm>
              <a:off x="239950" y="29615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5"/>
            <p:cNvSpPr/>
            <p:nvPr/>
          </p:nvSpPr>
          <p:spPr>
            <a:xfrm>
              <a:off x="239950" y="28891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15"/>
            <p:cNvSpPr/>
            <p:nvPr/>
          </p:nvSpPr>
          <p:spPr>
            <a:xfrm>
              <a:off x="239950" y="28175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15"/>
            <p:cNvSpPr/>
            <p:nvPr/>
          </p:nvSpPr>
          <p:spPr>
            <a:xfrm>
              <a:off x="239950" y="27451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5"/>
            <p:cNvSpPr/>
            <p:nvPr/>
          </p:nvSpPr>
          <p:spPr>
            <a:xfrm>
              <a:off x="239950" y="26736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5"/>
            <p:cNvSpPr/>
            <p:nvPr/>
          </p:nvSpPr>
          <p:spPr>
            <a:xfrm>
              <a:off x="239950" y="2601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15"/>
            <p:cNvSpPr/>
            <p:nvPr/>
          </p:nvSpPr>
          <p:spPr>
            <a:xfrm>
              <a:off x="239950" y="25296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15"/>
            <p:cNvSpPr/>
            <p:nvPr/>
          </p:nvSpPr>
          <p:spPr>
            <a:xfrm>
              <a:off x="239950" y="2457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15"/>
            <p:cNvSpPr/>
            <p:nvPr/>
          </p:nvSpPr>
          <p:spPr>
            <a:xfrm>
              <a:off x="239950" y="2384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15"/>
            <p:cNvSpPr/>
            <p:nvPr/>
          </p:nvSpPr>
          <p:spPr>
            <a:xfrm>
              <a:off x="239950" y="2313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15"/>
            <p:cNvSpPr/>
            <p:nvPr/>
          </p:nvSpPr>
          <p:spPr>
            <a:xfrm>
              <a:off x="239950" y="2240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15"/>
            <p:cNvSpPr/>
            <p:nvPr/>
          </p:nvSpPr>
          <p:spPr>
            <a:xfrm>
              <a:off x="239950" y="2169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15"/>
            <p:cNvSpPr/>
            <p:nvPr/>
          </p:nvSpPr>
          <p:spPr>
            <a:xfrm>
              <a:off x="239950" y="2096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15"/>
            <p:cNvSpPr/>
            <p:nvPr/>
          </p:nvSpPr>
          <p:spPr>
            <a:xfrm>
              <a:off x="239950" y="2025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15"/>
            <p:cNvSpPr/>
            <p:nvPr/>
          </p:nvSpPr>
          <p:spPr>
            <a:xfrm>
              <a:off x="239950" y="1952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15"/>
            <p:cNvSpPr/>
            <p:nvPr/>
          </p:nvSpPr>
          <p:spPr>
            <a:xfrm>
              <a:off x="239950" y="18813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15"/>
            <p:cNvSpPr/>
            <p:nvPr/>
          </p:nvSpPr>
          <p:spPr>
            <a:xfrm>
              <a:off x="239950" y="1808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15"/>
            <p:cNvSpPr/>
            <p:nvPr/>
          </p:nvSpPr>
          <p:spPr>
            <a:xfrm>
              <a:off x="239950" y="17373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15"/>
            <p:cNvSpPr/>
            <p:nvPr/>
          </p:nvSpPr>
          <p:spPr>
            <a:xfrm>
              <a:off x="239950" y="1664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15"/>
            <p:cNvSpPr/>
            <p:nvPr/>
          </p:nvSpPr>
          <p:spPr>
            <a:xfrm>
              <a:off x="239950" y="1592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15"/>
            <p:cNvSpPr/>
            <p:nvPr/>
          </p:nvSpPr>
          <p:spPr>
            <a:xfrm>
              <a:off x="239950" y="1520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15"/>
            <p:cNvSpPr/>
            <p:nvPr/>
          </p:nvSpPr>
          <p:spPr>
            <a:xfrm>
              <a:off x="239950" y="1448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15"/>
            <p:cNvSpPr/>
            <p:nvPr/>
          </p:nvSpPr>
          <p:spPr>
            <a:xfrm>
              <a:off x="239950" y="1376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15"/>
            <p:cNvSpPr/>
            <p:nvPr/>
          </p:nvSpPr>
          <p:spPr>
            <a:xfrm>
              <a:off x="239950" y="1304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15"/>
            <p:cNvSpPr/>
            <p:nvPr/>
          </p:nvSpPr>
          <p:spPr>
            <a:xfrm>
              <a:off x="239950" y="1232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15"/>
            <p:cNvSpPr/>
            <p:nvPr/>
          </p:nvSpPr>
          <p:spPr>
            <a:xfrm>
              <a:off x="239950" y="1160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15"/>
            <p:cNvSpPr/>
            <p:nvPr/>
          </p:nvSpPr>
          <p:spPr>
            <a:xfrm>
              <a:off x="239950" y="10889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15"/>
            <p:cNvSpPr/>
            <p:nvPr/>
          </p:nvSpPr>
          <p:spPr>
            <a:xfrm>
              <a:off x="239950" y="1016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15"/>
            <p:cNvSpPr/>
            <p:nvPr/>
          </p:nvSpPr>
          <p:spPr>
            <a:xfrm>
              <a:off x="239950" y="9450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15"/>
            <p:cNvSpPr/>
            <p:nvPr/>
          </p:nvSpPr>
          <p:spPr>
            <a:xfrm>
              <a:off x="721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15"/>
            <p:cNvSpPr/>
            <p:nvPr/>
          </p:nvSpPr>
          <p:spPr>
            <a:xfrm>
              <a:off x="713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15"/>
            <p:cNvSpPr/>
            <p:nvPr/>
          </p:nvSpPr>
          <p:spPr>
            <a:xfrm>
              <a:off x="7064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15"/>
            <p:cNvSpPr/>
            <p:nvPr/>
          </p:nvSpPr>
          <p:spPr>
            <a:xfrm>
              <a:off x="6992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15"/>
            <p:cNvSpPr/>
            <p:nvPr/>
          </p:nvSpPr>
          <p:spPr>
            <a:xfrm>
              <a:off x="69196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15"/>
            <p:cNvSpPr/>
            <p:nvPr/>
          </p:nvSpPr>
          <p:spPr>
            <a:xfrm>
              <a:off x="6847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15"/>
            <p:cNvSpPr/>
            <p:nvPr/>
          </p:nvSpPr>
          <p:spPr>
            <a:xfrm>
              <a:off x="677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15"/>
            <p:cNvSpPr/>
            <p:nvPr/>
          </p:nvSpPr>
          <p:spPr>
            <a:xfrm>
              <a:off x="670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15"/>
            <p:cNvSpPr/>
            <p:nvPr/>
          </p:nvSpPr>
          <p:spPr>
            <a:xfrm>
              <a:off x="6628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15"/>
            <p:cNvSpPr/>
            <p:nvPr/>
          </p:nvSpPr>
          <p:spPr>
            <a:xfrm>
              <a:off x="6556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15"/>
            <p:cNvSpPr/>
            <p:nvPr/>
          </p:nvSpPr>
          <p:spPr>
            <a:xfrm>
              <a:off x="6484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15"/>
            <p:cNvSpPr/>
            <p:nvPr/>
          </p:nvSpPr>
          <p:spPr>
            <a:xfrm>
              <a:off x="6411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15"/>
            <p:cNvSpPr/>
            <p:nvPr/>
          </p:nvSpPr>
          <p:spPr>
            <a:xfrm>
              <a:off x="633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15"/>
            <p:cNvSpPr/>
            <p:nvPr/>
          </p:nvSpPr>
          <p:spPr>
            <a:xfrm>
              <a:off x="6266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15"/>
            <p:cNvSpPr/>
            <p:nvPr/>
          </p:nvSpPr>
          <p:spPr>
            <a:xfrm>
              <a:off x="6193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15"/>
            <p:cNvSpPr/>
            <p:nvPr/>
          </p:nvSpPr>
          <p:spPr>
            <a:xfrm>
              <a:off x="6120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15"/>
            <p:cNvSpPr/>
            <p:nvPr/>
          </p:nvSpPr>
          <p:spPr>
            <a:xfrm>
              <a:off x="6048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15"/>
            <p:cNvSpPr/>
            <p:nvPr/>
          </p:nvSpPr>
          <p:spPr>
            <a:xfrm>
              <a:off x="5976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15"/>
            <p:cNvSpPr/>
            <p:nvPr/>
          </p:nvSpPr>
          <p:spPr>
            <a:xfrm>
              <a:off x="5903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15"/>
            <p:cNvSpPr/>
            <p:nvPr/>
          </p:nvSpPr>
          <p:spPr>
            <a:xfrm>
              <a:off x="5830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15"/>
            <p:cNvSpPr/>
            <p:nvPr/>
          </p:nvSpPr>
          <p:spPr>
            <a:xfrm>
              <a:off x="5757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15"/>
            <p:cNvSpPr/>
            <p:nvPr/>
          </p:nvSpPr>
          <p:spPr>
            <a:xfrm>
              <a:off x="5685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15"/>
            <p:cNvSpPr/>
            <p:nvPr/>
          </p:nvSpPr>
          <p:spPr>
            <a:xfrm>
              <a:off x="56129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15"/>
            <p:cNvSpPr/>
            <p:nvPr/>
          </p:nvSpPr>
          <p:spPr>
            <a:xfrm>
              <a:off x="5540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15"/>
            <p:cNvSpPr/>
            <p:nvPr/>
          </p:nvSpPr>
          <p:spPr>
            <a:xfrm>
              <a:off x="5468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15"/>
            <p:cNvSpPr/>
            <p:nvPr/>
          </p:nvSpPr>
          <p:spPr>
            <a:xfrm>
              <a:off x="5394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15"/>
            <p:cNvSpPr/>
            <p:nvPr/>
          </p:nvSpPr>
          <p:spPr>
            <a:xfrm>
              <a:off x="5322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15"/>
            <p:cNvSpPr/>
            <p:nvPr/>
          </p:nvSpPr>
          <p:spPr>
            <a:xfrm>
              <a:off x="5249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15"/>
            <p:cNvSpPr/>
            <p:nvPr/>
          </p:nvSpPr>
          <p:spPr>
            <a:xfrm>
              <a:off x="5177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15"/>
            <p:cNvSpPr/>
            <p:nvPr/>
          </p:nvSpPr>
          <p:spPr>
            <a:xfrm>
              <a:off x="510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15"/>
            <p:cNvSpPr/>
            <p:nvPr/>
          </p:nvSpPr>
          <p:spPr>
            <a:xfrm>
              <a:off x="503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15"/>
            <p:cNvSpPr/>
            <p:nvPr/>
          </p:nvSpPr>
          <p:spPr>
            <a:xfrm>
              <a:off x="4959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15"/>
            <p:cNvSpPr/>
            <p:nvPr/>
          </p:nvSpPr>
          <p:spPr>
            <a:xfrm>
              <a:off x="4886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15"/>
            <p:cNvSpPr/>
            <p:nvPr/>
          </p:nvSpPr>
          <p:spPr>
            <a:xfrm>
              <a:off x="48141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15"/>
            <p:cNvSpPr/>
            <p:nvPr/>
          </p:nvSpPr>
          <p:spPr>
            <a:xfrm>
              <a:off x="4741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15"/>
            <p:cNvSpPr/>
            <p:nvPr/>
          </p:nvSpPr>
          <p:spPr>
            <a:xfrm>
              <a:off x="4669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15"/>
            <p:cNvSpPr/>
            <p:nvPr/>
          </p:nvSpPr>
          <p:spPr>
            <a:xfrm>
              <a:off x="4596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15"/>
            <p:cNvSpPr/>
            <p:nvPr/>
          </p:nvSpPr>
          <p:spPr>
            <a:xfrm>
              <a:off x="4523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15"/>
            <p:cNvSpPr/>
            <p:nvPr/>
          </p:nvSpPr>
          <p:spPr>
            <a:xfrm>
              <a:off x="4451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15"/>
            <p:cNvSpPr/>
            <p:nvPr/>
          </p:nvSpPr>
          <p:spPr>
            <a:xfrm>
              <a:off x="4378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15"/>
            <p:cNvSpPr/>
            <p:nvPr/>
          </p:nvSpPr>
          <p:spPr>
            <a:xfrm>
              <a:off x="4306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15"/>
            <p:cNvSpPr/>
            <p:nvPr/>
          </p:nvSpPr>
          <p:spPr>
            <a:xfrm>
              <a:off x="4233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15"/>
            <p:cNvSpPr/>
            <p:nvPr/>
          </p:nvSpPr>
          <p:spPr>
            <a:xfrm>
              <a:off x="4160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15"/>
            <p:cNvSpPr/>
            <p:nvPr/>
          </p:nvSpPr>
          <p:spPr>
            <a:xfrm>
              <a:off x="4087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15"/>
            <p:cNvSpPr/>
            <p:nvPr/>
          </p:nvSpPr>
          <p:spPr>
            <a:xfrm>
              <a:off x="4015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15"/>
            <p:cNvSpPr/>
            <p:nvPr/>
          </p:nvSpPr>
          <p:spPr>
            <a:xfrm>
              <a:off x="3942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15"/>
            <p:cNvSpPr/>
            <p:nvPr/>
          </p:nvSpPr>
          <p:spPr>
            <a:xfrm>
              <a:off x="38705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15"/>
            <p:cNvSpPr/>
            <p:nvPr/>
          </p:nvSpPr>
          <p:spPr>
            <a:xfrm>
              <a:off x="3798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15"/>
            <p:cNvSpPr/>
            <p:nvPr/>
          </p:nvSpPr>
          <p:spPr>
            <a:xfrm>
              <a:off x="3724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15"/>
            <p:cNvSpPr/>
            <p:nvPr/>
          </p:nvSpPr>
          <p:spPr>
            <a:xfrm>
              <a:off x="3652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15"/>
            <p:cNvSpPr/>
            <p:nvPr/>
          </p:nvSpPr>
          <p:spPr>
            <a:xfrm>
              <a:off x="3579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15"/>
            <p:cNvSpPr/>
            <p:nvPr/>
          </p:nvSpPr>
          <p:spPr>
            <a:xfrm>
              <a:off x="3507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15"/>
            <p:cNvSpPr/>
            <p:nvPr/>
          </p:nvSpPr>
          <p:spPr>
            <a:xfrm>
              <a:off x="3434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15"/>
            <p:cNvSpPr/>
            <p:nvPr/>
          </p:nvSpPr>
          <p:spPr>
            <a:xfrm>
              <a:off x="3362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15"/>
            <p:cNvSpPr/>
            <p:nvPr/>
          </p:nvSpPr>
          <p:spPr>
            <a:xfrm>
              <a:off x="3289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15"/>
            <p:cNvSpPr/>
            <p:nvPr/>
          </p:nvSpPr>
          <p:spPr>
            <a:xfrm>
              <a:off x="3216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15"/>
            <p:cNvSpPr/>
            <p:nvPr/>
          </p:nvSpPr>
          <p:spPr>
            <a:xfrm>
              <a:off x="3144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15"/>
            <p:cNvSpPr/>
            <p:nvPr/>
          </p:nvSpPr>
          <p:spPr>
            <a:xfrm>
              <a:off x="3071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15"/>
            <p:cNvSpPr/>
            <p:nvPr/>
          </p:nvSpPr>
          <p:spPr>
            <a:xfrm>
              <a:off x="2999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15"/>
            <p:cNvSpPr/>
            <p:nvPr/>
          </p:nvSpPr>
          <p:spPr>
            <a:xfrm>
              <a:off x="2925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15"/>
            <p:cNvSpPr/>
            <p:nvPr/>
          </p:nvSpPr>
          <p:spPr>
            <a:xfrm>
              <a:off x="2853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15"/>
            <p:cNvSpPr/>
            <p:nvPr/>
          </p:nvSpPr>
          <p:spPr>
            <a:xfrm>
              <a:off x="2781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15"/>
            <p:cNvSpPr/>
            <p:nvPr/>
          </p:nvSpPr>
          <p:spPr>
            <a:xfrm>
              <a:off x="2708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15"/>
            <p:cNvSpPr/>
            <p:nvPr/>
          </p:nvSpPr>
          <p:spPr>
            <a:xfrm>
              <a:off x="2636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15"/>
            <p:cNvSpPr/>
            <p:nvPr/>
          </p:nvSpPr>
          <p:spPr>
            <a:xfrm>
              <a:off x="2563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15"/>
            <p:cNvSpPr/>
            <p:nvPr/>
          </p:nvSpPr>
          <p:spPr>
            <a:xfrm>
              <a:off x="249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15"/>
            <p:cNvSpPr/>
            <p:nvPr/>
          </p:nvSpPr>
          <p:spPr>
            <a:xfrm>
              <a:off x="241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15"/>
            <p:cNvSpPr/>
            <p:nvPr/>
          </p:nvSpPr>
          <p:spPr>
            <a:xfrm>
              <a:off x="2345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15"/>
            <p:cNvSpPr/>
            <p:nvPr/>
          </p:nvSpPr>
          <p:spPr>
            <a:xfrm>
              <a:off x="2273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15"/>
            <p:cNvSpPr/>
            <p:nvPr/>
          </p:nvSpPr>
          <p:spPr>
            <a:xfrm>
              <a:off x="2200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15"/>
            <p:cNvSpPr/>
            <p:nvPr/>
          </p:nvSpPr>
          <p:spPr>
            <a:xfrm>
              <a:off x="2128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15"/>
            <p:cNvSpPr/>
            <p:nvPr/>
          </p:nvSpPr>
          <p:spPr>
            <a:xfrm>
              <a:off x="205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15"/>
            <p:cNvSpPr/>
            <p:nvPr/>
          </p:nvSpPr>
          <p:spPr>
            <a:xfrm>
              <a:off x="198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15"/>
            <p:cNvSpPr/>
            <p:nvPr/>
          </p:nvSpPr>
          <p:spPr>
            <a:xfrm>
              <a:off x="19098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15"/>
            <p:cNvSpPr/>
            <p:nvPr/>
          </p:nvSpPr>
          <p:spPr>
            <a:xfrm>
              <a:off x="1837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15"/>
            <p:cNvSpPr/>
            <p:nvPr/>
          </p:nvSpPr>
          <p:spPr>
            <a:xfrm>
              <a:off x="1764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15"/>
            <p:cNvSpPr/>
            <p:nvPr/>
          </p:nvSpPr>
          <p:spPr>
            <a:xfrm>
              <a:off x="1692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15"/>
            <p:cNvSpPr/>
            <p:nvPr/>
          </p:nvSpPr>
          <p:spPr>
            <a:xfrm>
              <a:off x="161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15"/>
            <p:cNvSpPr/>
            <p:nvPr/>
          </p:nvSpPr>
          <p:spPr>
            <a:xfrm>
              <a:off x="1546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15"/>
            <p:cNvSpPr/>
            <p:nvPr/>
          </p:nvSpPr>
          <p:spPr>
            <a:xfrm>
              <a:off x="14742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15"/>
            <p:cNvSpPr/>
            <p:nvPr/>
          </p:nvSpPr>
          <p:spPr>
            <a:xfrm>
              <a:off x="1401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15"/>
            <p:cNvSpPr/>
            <p:nvPr/>
          </p:nvSpPr>
          <p:spPr>
            <a:xfrm>
              <a:off x="1329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15"/>
            <p:cNvSpPr/>
            <p:nvPr/>
          </p:nvSpPr>
          <p:spPr>
            <a:xfrm>
              <a:off x="1256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15"/>
            <p:cNvSpPr/>
            <p:nvPr/>
          </p:nvSpPr>
          <p:spPr>
            <a:xfrm>
              <a:off x="1183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15"/>
            <p:cNvSpPr/>
            <p:nvPr/>
          </p:nvSpPr>
          <p:spPr>
            <a:xfrm>
              <a:off x="1111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15"/>
            <p:cNvSpPr/>
            <p:nvPr/>
          </p:nvSpPr>
          <p:spPr>
            <a:xfrm>
              <a:off x="1038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15"/>
            <p:cNvSpPr/>
            <p:nvPr/>
          </p:nvSpPr>
          <p:spPr>
            <a:xfrm>
              <a:off x="966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15"/>
            <p:cNvSpPr/>
            <p:nvPr/>
          </p:nvSpPr>
          <p:spPr>
            <a:xfrm>
              <a:off x="893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15"/>
            <p:cNvSpPr/>
            <p:nvPr/>
          </p:nvSpPr>
          <p:spPr>
            <a:xfrm>
              <a:off x="820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15"/>
            <p:cNvSpPr/>
            <p:nvPr/>
          </p:nvSpPr>
          <p:spPr>
            <a:xfrm>
              <a:off x="747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15"/>
            <p:cNvSpPr/>
            <p:nvPr/>
          </p:nvSpPr>
          <p:spPr>
            <a:xfrm>
              <a:off x="675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15"/>
            <p:cNvSpPr/>
            <p:nvPr/>
          </p:nvSpPr>
          <p:spPr>
            <a:xfrm>
              <a:off x="603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15"/>
            <p:cNvSpPr/>
            <p:nvPr/>
          </p:nvSpPr>
          <p:spPr>
            <a:xfrm>
              <a:off x="530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15"/>
            <p:cNvSpPr/>
            <p:nvPr/>
          </p:nvSpPr>
          <p:spPr>
            <a:xfrm>
              <a:off x="458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15"/>
            <p:cNvSpPr/>
            <p:nvPr/>
          </p:nvSpPr>
          <p:spPr>
            <a:xfrm>
              <a:off x="38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15"/>
            <p:cNvSpPr/>
            <p:nvPr/>
          </p:nvSpPr>
          <p:spPr>
            <a:xfrm>
              <a:off x="31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8" name="Google Shape;238;p15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7917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endParaRPr/>
          </a:p>
        </p:txBody>
      </p:sp>
      <p:sp>
        <p:nvSpPr>
          <p:cNvPr id="239" name="Google Shape;239;p15"/>
          <p:cNvSpPr txBox="1">
            <a:spLocks noGrp="1"/>
          </p:cNvSpPr>
          <p:nvPr>
            <p:ph type="body" idx="1"/>
          </p:nvPr>
        </p:nvSpPr>
        <p:spPr>
          <a:xfrm>
            <a:off x="747925" y="1314900"/>
            <a:ext cx="6791700" cy="36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93700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Dosis"/>
              <a:buChar char="✘"/>
              <a:defRPr sz="26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✗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■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/>
          </a:p>
        </p:txBody>
      </p:sp>
      <p:sp>
        <p:nvSpPr>
          <p:cNvPr id="240" name="Google Shape;240;p15"/>
          <p:cNvSpPr txBox="1">
            <a:spLocks noGrp="1"/>
          </p:cNvSpPr>
          <p:nvPr>
            <p:ph type="sldNum" idx="12"/>
          </p:nvPr>
        </p:nvSpPr>
        <p:spPr>
          <a:xfrm>
            <a:off x="4297544" y="4749762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buNone/>
              <a:defRPr sz="1200" b="1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 algn="ctr" rtl="0">
              <a:buNone/>
              <a:defRPr sz="1200" b="1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 algn="ctr" rtl="0">
              <a:buNone/>
              <a:defRPr sz="1200" b="1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 algn="ctr" rtl="0">
              <a:buNone/>
              <a:defRPr sz="1200" b="1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 algn="ctr" rtl="0">
              <a:buNone/>
              <a:defRPr sz="1200" b="1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 algn="ctr" rtl="0">
              <a:buNone/>
              <a:defRPr sz="1200" b="1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 algn="ctr" rtl="0">
              <a:buNone/>
              <a:defRPr sz="1200" b="1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 algn="ctr" rtl="0">
              <a:buNone/>
              <a:defRPr sz="1200" b="1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 algn="ctr" rtl="0">
              <a:buNone/>
              <a:defRPr sz="1200" b="1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ransition>
    <p:fade thruBlk="1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creativecommons.org/licenses/by-nc-sa/4.0/" TargetMode="External"/><Relationship Id="rId3" Type="http://schemas.openxmlformats.org/officeDocument/2006/relationships/image" Target="../media/image1.png"/><Relationship Id="rId7" Type="http://schemas.openxmlformats.org/officeDocument/2006/relationships/hyperlink" Target="mailto:equipe@recitmst.qc.ca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11" Type="http://schemas.openxmlformats.org/officeDocument/2006/relationships/image" Target="../media/image4.png"/><Relationship Id="rId5" Type="http://schemas.openxmlformats.org/officeDocument/2006/relationships/hyperlink" Target="https://campus.recit.qc.ca/" TargetMode="External"/><Relationship Id="rId10" Type="http://schemas.openxmlformats.org/officeDocument/2006/relationships/image" Target="../media/image3.png"/><Relationship Id="rId4" Type="http://schemas.openxmlformats.org/officeDocument/2006/relationships/hyperlink" Target="https://monurl.ca/mst29avril22" TargetMode="External"/><Relationship Id="rId9" Type="http://schemas.openxmlformats.org/officeDocument/2006/relationships/hyperlink" Target="https://creativecommons.org/licenses/by-nc-sa/4.0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course/view.php?id=342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Relationship Id="rId6" Type="http://schemas.openxmlformats.org/officeDocument/2006/relationships/hyperlink" Target="https://forms.office.com/r/kHQhdRu3zG" TargetMode="External"/><Relationship Id="rId5" Type="http://schemas.openxmlformats.org/officeDocument/2006/relationships/image" Target="../media/image13.png"/><Relationship Id="rId4" Type="http://schemas.openxmlformats.org/officeDocument/2006/relationships/hyperlink" Target="https://forms.gle/YZ4qnbQ9Beuk5Sgy8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8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0.png"/><Relationship Id="rId5" Type="http://schemas.openxmlformats.org/officeDocument/2006/relationships/hyperlink" Target="https://kahoot.it/" TargetMode="External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oclap.com/QIFIN21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2.pn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course/view.php?id=342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channel/UCxER51fHozZ7fUOaiP4QT-w" TargetMode="External"/><Relationship Id="rId3" Type="http://schemas.openxmlformats.org/officeDocument/2006/relationships/image" Target="../media/image31.png"/><Relationship Id="rId7" Type="http://schemas.openxmlformats.org/officeDocument/2006/relationships/hyperlink" Target="https://twitter.com/recitqc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2.xml"/><Relationship Id="rId6" Type="http://schemas.openxmlformats.org/officeDocument/2006/relationships/hyperlink" Target="https://www.facebook.com/recitqc" TargetMode="External"/><Relationship Id="rId11" Type="http://schemas.openxmlformats.org/officeDocument/2006/relationships/image" Target="../media/image32.png"/><Relationship Id="rId5" Type="http://schemas.openxmlformats.org/officeDocument/2006/relationships/hyperlink" Target="mailto:equipe@recitmst.qc.ca" TargetMode="External"/><Relationship Id="rId10" Type="http://schemas.openxmlformats.org/officeDocument/2006/relationships/image" Target="../media/image3.png"/><Relationship Id="rId4" Type="http://schemas.openxmlformats.org/officeDocument/2006/relationships/hyperlink" Target="mailto:campus@recit.qc.ca" TargetMode="External"/><Relationship Id="rId9" Type="http://schemas.openxmlformats.org/officeDocument/2006/relationships/hyperlink" Target="http://creativecommons.org/licenses/by-nc-sa/4.0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lidescarnival.com/help-use-presentation-template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4" Type="http://schemas.openxmlformats.org/officeDocument/2006/relationships/hyperlink" Target="http://www.slidescarnival.com/copyright-and-legal-informatio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0" name="Google Shape;640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3"/>
            <a:ext cx="9144003" cy="5143484"/>
          </a:xfrm>
          <a:prstGeom prst="rect">
            <a:avLst/>
          </a:prstGeom>
          <a:noFill/>
          <a:ln>
            <a:noFill/>
          </a:ln>
        </p:spPr>
      </p:pic>
      <p:sp>
        <p:nvSpPr>
          <p:cNvPr id="641" name="Google Shape;641;p32"/>
          <p:cNvSpPr txBox="1"/>
          <p:nvPr/>
        </p:nvSpPr>
        <p:spPr>
          <a:xfrm>
            <a:off x="124925" y="505350"/>
            <a:ext cx="5559900" cy="265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3600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Dynamiser votre enseignement à l’aide des questionnaires interactifs</a:t>
            </a:r>
            <a:endParaRPr sz="3600"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42" name="Google Shape;642;p32"/>
          <p:cNvSpPr txBox="1"/>
          <p:nvPr/>
        </p:nvSpPr>
        <p:spPr>
          <a:xfrm>
            <a:off x="5723500" y="3346175"/>
            <a:ext cx="3420900" cy="12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Atelier E5, présentation :</a:t>
            </a:r>
            <a:endParaRPr sz="18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2200" b="1" u="sng">
                <a:solidFill>
                  <a:schemeClr val="accent4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monurl.ca/mst29avril22</a:t>
            </a:r>
            <a:r>
              <a:rPr lang="fr-CA" sz="2400" b="1">
                <a:solidFill>
                  <a:schemeClr val="accent4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800">
              <a:solidFill>
                <a:schemeClr val="accent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643" name="Google Shape;643;p32"/>
          <p:cNvSpPr txBox="1"/>
          <p:nvPr/>
        </p:nvSpPr>
        <p:spPr>
          <a:xfrm>
            <a:off x="0" y="3586250"/>
            <a:ext cx="3420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2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Pour plus de détails : </a:t>
            </a:r>
            <a:r>
              <a:rPr lang="fr-CA" sz="12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campus.recit.qc.ca</a:t>
            </a:r>
            <a:endParaRPr sz="12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44" name="Google Shape;644;p32"/>
          <p:cNvPicPr preferRelativeResize="0"/>
          <p:nvPr/>
        </p:nvPicPr>
        <p:blipFill rotWithShape="1">
          <a:blip r:embed="rId6">
            <a:alphaModFix/>
          </a:blip>
          <a:srcRect t="18540" b="15829"/>
          <a:stretch/>
        </p:blipFill>
        <p:spPr>
          <a:xfrm>
            <a:off x="203625" y="4147575"/>
            <a:ext cx="737050" cy="780650"/>
          </a:xfrm>
          <a:prstGeom prst="rect">
            <a:avLst/>
          </a:prstGeom>
          <a:noFill/>
          <a:ln>
            <a:noFill/>
          </a:ln>
        </p:spPr>
      </p:pic>
      <p:sp>
        <p:nvSpPr>
          <p:cNvPr id="645" name="Google Shape;645;p32"/>
          <p:cNvSpPr txBox="1"/>
          <p:nvPr/>
        </p:nvSpPr>
        <p:spPr>
          <a:xfrm>
            <a:off x="1037900" y="4268825"/>
            <a:ext cx="1604100" cy="65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Ubuntu"/>
                <a:ea typeface="Ubuntu"/>
                <a:cs typeface="Ubuntu"/>
                <a:sym typeface="Ubuntu"/>
              </a:rPr>
              <a:t>Campus RÉCIT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Ubuntu"/>
                <a:ea typeface="Ubuntu"/>
                <a:cs typeface="Ubuntu"/>
                <a:sym typeface="Ubuntu"/>
              </a:rPr>
              <a:t>RÉCIT MST</a:t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46" name="Google Shape;646;p32"/>
          <p:cNvSpPr txBox="1"/>
          <p:nvPr/>
        </p:nvSpPr>
        <p:spPr>
          <a:xfrm>
            <a:off x="3245850" y="4731575"/>
            <a:ext cx="4946100" cy="4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1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Cette présentation, </a:t>
            </a:r>
            <a:r>
              <a:rPr lang="fr-CA" sz="1100" u="sng">
                <a:solidFill>
                  <a:schemeClr val="accent4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monurl.ca/mst29avril22,</a:t>
            </a:r>
            <a:r>
              <a:rPr lang="fr-CA" sz="11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fr-CA" sz="11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du </a:t>
            </a:r>
            <a:r>
              <a:rPr lang="fr-CA" sz="1100" u="sng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RÉCIT</a:t>
            </a:r>
            <a:r>
              <a:rPr lang="fr-CA" sz="11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 est mise à disposition, sauf exception, selon les termes de la </a:t>
            </a:r>
            <a:r>
              <a:rPr lang="fr-CA" sz="1100" u="sng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Licence CC</a:t>
            </a:r>
            <a:r>
              <a:rPr lang="fr-CA" sz="1300">
                <a:solidFill>
                  <a:schemeClr val="lt1"/>
                </a:solidFill>
              </a:rPr>
              <a:t>.</a:t>
            </a:r>
            <a:endParaRPr sz="1300">
              <a:solidFill>
                <a:schemeClr val="lt1"/>
              </a:solidFill>
            </a:endParaRPr>
          </a:p>
        </p:txBody>
      </p:sp>
      <p:pic>
        <p:nvPicPr>
          <p:cNvPr id="647" name="Google Shape;647;p32">
            <a:hlinkClick r:id="rId9"/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8191950" y="4754257"/>
            <a:ext cx="952050" cy="333118"/>
          </a:xfrm>
          <a:prstGeom prst="rect">
            <a:avLst/>
          </a:prstGeom>
          <a:noFill/>
          <a:ln>
            <a:noFill/>
          </a:ln>
        </p:spPr>
      </p:pic>
      <p:pic>
        <p:nvPicPr>
          <p:cNvPr id="648" name="Google Shape;648;p32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445225" y="226363"/>
            <a:ext cx="2438400" cy="1819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33"/>
          <p:cNvSpPr txBox="1">
            <a:spLocks noGrp="1"/>
          </p:cNvSpPr>
          <p:nvPr>
            <p:ph type="body" idx="4294967295"/>
          </p:nvPr>
        </p:nvSpPr>
        <p:spPr>
          <a:xfrm>
            <a:off x="2957550" y="1022550"/>
            <a:ext cx="4641300" cy="171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3200" b="1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Sonya Fiset</a:t>
            </a:r>
            <a:endParaRPr sz="3200" b="1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3200" b="1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RÉCIT MST</a:t>
            </a:r>
            <a:endParaRPr sz="3200" b="1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000" b="1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54" name="Google Shape;654;p3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2</a:t>
            </a:fld>
            <a:endParaRPr/>
          </a:p>
        </p:txBody>
      </p:sp>
      <p:pic>
        <p:nvPicPr>
          <p:cNvPr id="655" name="Google Shape;655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02475" y="291675"/>
            <a:ext cx="994575" cy="106746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6" name="Google Shape;656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52100" y="792500"/>
            <a:ext cx="1779250" cy="1779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7" name="Google Shape;657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36475" y="2862450"/>
            <a:ext cx="1479550" cy="1597900"/>
          </a:xfrm>
          <a:prstGeom prst="rect">
            <a:avLst/>
          </a:prstGeom>
          <a:noFill/>
          <a:ln>
            <a:noFill/>
          </a:ln>
        </p:spPr>
      </p:pic>
      <p:sp>
        <p:nvSpPr>
          <p:cNvPr id="658" name="Google Shape;658;p33"/>
          <p:cNvSpPr txBox="1">
            <a:spLocks noGrp="1"/>
          </p:cNvSpPr>
          <p:nvPr>
            <p:ph type="body" idx="4294967295"/>
          </p:nvPr>
        </p:nvSpPr>
        <p:spPr>
          <a:xfrm>
            <a:off x="1277550" y="2948150"/>
            <a:ext cx="4641300" cy="171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3000" b="1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Patrice Tourangeau</a:t>
            </a:r>
            <a:endParaRPr sz="3000" b="1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3000" b="1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Campus RÉCIT</a:t>
            </a:r>
            <a:endParaRPr sz="3000" b="1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000" b="1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p34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2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Plan de la rencontre</a:t>
            </a:r>
            <a:endParaRPr sz="32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64" name="Google Shape;664;p34"/>
          <p:cNvSpPr txBox="1">
            <a:spLocks noGrp="1"/>
          </p:cNvSpPr>
          <p:nvPr>
            <p:ph type="body" idx="1"/>
          </p:nvPr>
        </p:nvSpPr>
        <p:spPr>
          <a:xfrm>
            <a:off x="747925" y="1082425"/>
            <a:ext cx="6902400" cy="338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73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Font typeface="Ubuntu"/>
              <a:buChar char="❏"/>
            </a:pPr>
            <a:r>
              <a:rPr lang="fr-CA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Bienvenue!</a:t>
            </a:r>
            <a:endParaRPr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73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AA22A"/>
              </a:buClr>
              <a:buSzPts val="2500"/>
              <a:buFont typeface="Ubuntu"/>
              <a:buChar char="❏"/>
            </a:pPr>
            <a:r>
              <a:rPr lang="fr-CA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Réguler votre enseignement à l’aide des QI</a:t>
            </a:r>
            <a:endParaRPr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914400" lvl="1" indent="-3873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Font typeface="Ubuntu"/>
              <a:buChar char="❏"/>
            </a:pPr>
            <a:r>
              <a:rPr lang="fr-CA" sz="25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Préparation </a:t>
            </a:r>
            <a:endParaRPr sz="25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914400" lvl="1" indent="-3873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Font typeface="Ubuntu"/>
              <a:buChar char="❏"/>
            </a:pPr>
            <a:r>
              <a:rPr lang="fr-CA" sz="25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Réalisation</a:t>
            </a:r>
            <a:endParaRPr sz="25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914400" lvl="1" indent="-3873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Font typeface="Ubuntu"/>
              <a:buChar char="❏"/>
            </a:pPr>
            <a:r>
              <a:rPr lang="fr-CA" sz="25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Intégration</a:t>
            </a:r>
            <a:endParaRPr sz="25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73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Font typeface="Ubuntu"/>
              <a:buChar char="❏"/>
            </a:pPr>
            <a:r>
              <a:rPr lang="fr-CA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Échanges</a:t>
            </a:r>
            <a:endParaRPr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73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AA22A"/>
              </a:buClr>
              <a:buSzPts val="2500"/>
              <a:buFont typeface="Ubuntu"/>
              <a:buChar char="❏"/>
            </a:pPr>
            <a:r>
              <a:rPr lang="fr-CA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Badge</a:t>
            </a:r>
            <a:endParaRPr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65" name="Google Shape;665;p3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3</a:t>
            </a:fld>
            <a:endParaRPr/>
          </a:p>
        </p:txBody>
      </p:sp>
      <p:pic>
        <p:nvPicPr>
          <p:cNvPr id="666" name="Google Shape;666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99348" y="4044669"/>
            <a:ext cx="918875" cy="887582"/>
          </a:xfrm>
          <a:prstGeom prst="rect">
            <a:avLst/>
          </a:prstGeom>
          <a:noFill/>
          <a:ln>
            <a:noFill/>
          </a:ln>
        </p:spPr>
      </p:pic>
      <p:sp>
        <p:nvSpPr>
          <p:cNvPr id="667" name="Google Shape;667;p34"/>
          <p:cNvSpPr txBox="1">
            <a:spLocks noGrp="1"/>
          </p:cNvSpPr>
          <p:nvPr>
            <p:ph type="sldNum" idx="12"/>
          </p:nvPr>
        </p:nvSpPr>
        <p:spPr>
          <a:xfrm>
            <a:off x="3770042" y="4798205"/>
            <a:ext cx="626400" cy="34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3</a:t>
            </a:fld>
            <a:endParaRPr/>
          </a:p>
        </p:txBody>
      </p:sp>
      <p:pic>
        <p:nvPicPr>
          <p:cNvPr id="668" name="Google Shape;668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77400" y="2046075"/>
            <a:ext cx="1389199" cy="146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p35"/>
          <p:cNvSpPr txBox="1">
            <a:spLocks noGrp="1"/>
          </p:cNvSpPr>
          <p:nvPr>
            <p:ph type="sldNum" idx="12"/>
          </p:nvPr>
        </p:nvSpPr>
        <p:spPr>
          <a:xfrm>
            <a:off x="3947100" y="473684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4</a:t>
            </a:fld>
            <a:endParaRPr/>
          </a:p>
        </p:txBody>
      </p:sp>
      <p:sp>
        <p:nvSpPr>
          <p:cNvPr id="674" name="Google Shape;674;p35"/>
          <p:cNvSpPr txBox="1">
            <a:spLocks noGrp="1"/>
          </p:cNvSpPr>
          <p:nvPr>
            <p:ph type="title" idx="4294967295"/>
          </p:nvPr>
        </p:nvSpPr>
        <p:spPr>
          <a:xfrm>
            <a:off x="2159000" y="169750"/>
            <a:ext cx="5201700" cy="68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2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Accéder à l’autoformation</a:t>
            </a:r>
            <a:endParaRPr sz="32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75" name="Google Shape;675;p35"/>
          <p:cNvSpPr txBox="1"/>
          <p:nvPr/>
        </p:nvSpPr>
        <p:spPr>
          <a:xfrm>
            <a:off x="3056900" y="4549150"/>
            <a:ext cx="2674200" cy="29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91440" marR="0" lvl="0" indent="-107950" algn="l" rtl="0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Viga"/>
              <a:buChar char=" "/>
            </a:pPr>
            <a:r>
              <a:rPr lang="fr-CA" sz="1700" b="1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Lien vers l’autoformation</a:t>
            </a:r>
            <a:endParaRPr sz="1700">
              <a:solidFill>
                <a:schemeClr val="accent1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676" name="Google Shape;676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47775" y="857350"/>
            <a:ext cx="7313793" cy="357035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p36"/>
          <p:cNvSpPr txBox="1">
            <a:spLocks noGrp="1"/>
          </p:cNvSpPr>
          <p:nvPr>
            <p:ph type="sldNum" idx="12"/>
          </p:nvPr>
        </p:nvSpPr>
        <p:spPr>
          <a:xfrm>
            <a:off x="4333900" y="473684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5</a:t>
            </a:fld>
            <a:endParaRPr/>
          </a:p>
        </p:txBody>
      </p:sp>
      <p:sp>
        <p:nvSpPr>
          <p:cNvPr id="682" name="Google Shape;682;p36"/>
          <p:cNvSpPr txBox="1">
            <a:spLocks noGrp="1"/>
          </p:cNvSpPr>
          <p:nvPr>
            <p:ph type="title" idx="4294967295"/>
          </p:nvPr>
        </p:nvSpPr>
        <p:spPr>
          <a:xfrm>
            <a:off x="973900" y="228600"/>
            <a:ext cx="7268700" cy="68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2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Création d’un compte C</a:t>
            </a:r>
            <a:r>
              <a:rPr lang="fr-CA" sz="3200" u="sng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ampus RÉCIT</a:t>
            </a:r>
            <a:endParaRPr sz="32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83" name="Google Shape;683;p36"/>
          <p:cNvSpPr txBox="1"/>
          <p:nvPr/>
        </p:nvSpPr>
        <p:spPr>
          <a:xfrm>
            <a:off x="5251375" y="1078342"/>
            <a:ext cx="3932100" cy="33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 fontScale="70000" lnSpcReduction="20000"/>
          </a:bodyPr>
          <a:lstStyle/>
          <a:p>
            <a:pPr marL="91440" lvl="0" indent="-14224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Viga"/>
              <a:buChar char=" "/>
            </a:pPr>
            <a:r>
              <a:rPr lang="fr-CA" sz="3200" b="1">
                <a:solidFill>
                  <a:schemeClr val="accent1"/>
                </a:solidFill>
                <a:latin typeface="Viga"/>
                <a:ea typeface="Viga"/>
                <a:cs typeface="Viga"/>
                <a:sym typeface="Viga"/>
              </a:rPr>
              <a:t>Avantages</a:t>
            </a:r>
            <a:endParaRPr sz="3200">
              <a:solidFill>
                <a:schemeClr val="accent1"/>
              </a:solidFill>
              <a:latin typeface="Viga"/>
              <a:ea typeface="Viga"/>
              <a:cs typeface="Viga"/>
              <a:sym typeface="Viga"/>
            </a:endParaRPr>
          </a:p>
          <a:p>
            <a:pPr marL="91440" lvl="0" indent="-14224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1CADE4"/>
              </a:buClr>
              <a:buSzPct val="100000"/>
              <a:buFont typeface="Viga"/>
              <a:buChar char="▪"/>
            </a:pPr>
            <a:r>
              <a:rPr lang="fr-CA" sz="3200">
                <a:solidFill>
                  <a:srgbClr val="3F3F3F"/>
                </a:solidFill>
                <a:latin typeface="Viga"/>
                <a:ea typeface="Viga"/>
                <a:cs typeface="Viga"/>
                <a:sym typeface="Viga"/>
              </a:rPr>
              <a:t> Visualiser votre progression</a:t>
            </a:r>
            <a:endParaRPr sz="3200">
              <a:solidFill>
                <a:srgbClr val="3F3F3F"/>
              </a:solidFill>
              <a:latin typeface="Viga"/>
              <a:ea typeface="Viga"/>
              <a:cs typeface="Viga"/>
              <a:sym typeface="Viga"/>
            </a:endParaRPr>
          </a:p>
          <a:p>
            <a:pPr marL="91440" lvl="0" indent="-14224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1CADE4"/>
              </a:buClr>
              <a:buSzPct val="100000"/>
              <a:buFont typeface="Viga"/>
              <a:buChar char="▪"/>
            </a:pPr>
            <a:r>
              <a:rPr lang="fr-CA" sz="3200">
                <a:solidFill>
                  <a:srgbClr val="3F3F3F"/>
                </a:solidFill>
                <a:latin typeface="Viga"/>
                <a:ea typeface="Viga"/>
                <a:cs typeface="Viga"/>
                <a:sym typeface="Viga"/>
              </a:rPr>
              <a:t> Faire les tests</a:t>
            </a:r>
            <a:endParaRPr sz="3200">
              <a:solidFill>
                <a:srgbClr val="3F3F3F"/>
              </a:solidFill>
              <a:latin typeface="Viga"/>
              <a:ea typeface="Viga"/>
              <a:cs typeface="Viga"/>
              <a:sym typeface="Viga"/>
            </a:endParaRPr>
          </a:p>
          <a:p>
            <a:pPr marL="91440" lvl="0" indent="-14224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1CADE4"/>
              </a:buClr>
              <a:buSzPct val="100000"/>
              <a:buFont typeface="Viga"/>
              <a:buChar char="▪"/>
            </a:pPr>
            <a:r>
              <a:rPr lang="fr-CA" sz="3200">
                <a:solidFill>
                  <a:srgbClr val="3F3F3F"/>
                </a:solidFill>
                <a:latin typeface="Viga"/>
                <a:ea typeface="Viga"/>
                <a:cs typeface="Viga"/>
                <a:sym typeface="Viga"/>
              </a:rPr>
              <a:t> Écrire dans les forums</a:t>
            </a:r>
            <a:endParaRPr sz="3200">
              <a:solidFill>
                <a:srgbClr val="3F3F3F"/>
              </a:solidFill>
              <a:latin typeface="Viga"/>
              <a:ea typeface="Viga"/>
              <a:cs typeface="Viga"/>
              <a:sym typeface="Viga"/>
            </a:endParaRPr>
          </a:p>
          <a:p>
            <a:pPr marL="91440" lvl="0" indent="-14224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1CADE4"/>
              </a:buClr>
              <a:buSzPct val="100000"/>
              <a:buFont typeface="Viga"/>
              <a:buChar char="▪"/>
            </a:pPr>
            <a:r>
              <a:rPr lang="fr-CA" sz="3200">
                <a:solidFill>
                  <a:srgbClr val="3F3F3F"/>
                </a:solidFill>
                <a:latin typeface="Viga"/>
                <a:ea typeface="Viga"/>
                <a:cs typeface="Viga"/>
                <a:sym typeface="Viga"/>
              </a:rPr>
              <a:t> Émettre des commentaires</a:t>
            </a:r>
            <a:endParaRPr sz="3200">
              <a:solidFill>
                <a:srgbClr val="3F3F3F"/>
              </a:solidFill>
              <a:latin typeface="Viga"/>
              <a:ea typeface="Viga"/>
              <a:cs typeface="Viga"/>
              <a:sym typeface="Viga"/>
            </a:endParaRPr>
          </a:p>
          <a:p>
            <a:pPr marL="91440" lvl="0" indent="-14224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1CADE4"/>
              </a:buClr>
              <a:buSzPct val="100000"/>
              <a:buFont typeface="Viga"/>
              <a:buChar char="▪"/>
            </a:pPr>
            <a:r>
              <a:rPr lang="fr-CA" sz="3200">
                <a:solidFill>
                  <a:srgbClr val="3F3F3F"/>
                </a:solidFill>
                <a:latin typeface="Viga"/>
                <a:ea typeface="Viga"/>
                <a:cs typeface="Viga"/>
                <a:sym typeface="Viga"/>
              </a:rPr>
              <a:t> Demander des badges</a:t>
            </a:r>
            <a:endParaRPr sz="3200">
              <a:solidFill>
                <a:srgbClr val="3F3F3F"/>
              </a:solidFill>
              <a:latin typeface="Viga"/>
              <a:ea typeface="Viga"/>
              <a:cs typeface="Viga"/>
              <a:sym typeface="Viga"/>
            </a:endParaRPr>
          </a:p>
          <a:p>
            <a:pPr marL="91440" lvl="0" indent="-14224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1CADE4"/>
              </a:buClr>
              <a:buSzPct val="100000"/>
              <a:buFont typeface="Viga"/>
              <a:buChar char="▪"/>
            </a:pPr>
            <a:r>
              <a:rPr lang="fr-CA" sz="3200">
                <a:solidFill>
                  <a:srgbClr val="3F3F3F"/>
                </a:solidFill>
                <a:latin typeface="Viga"/>
                <a:ea typeface="Viga"/>
                <a:cs typeface="Viga"/>
                <a:sym typeface="Viga"/>
              </a:rPr>
              <a:t> Etc.</a:t>
            </a:r>
            <a:endParaRPr sz="3200">
              <a:solidFill>
                <a:srgbClr val="3F3F3F"/>
              </a:solidFill>
              <a:latin typeface="Viga"/>
              <a:ea typeface="Viga"/>
              <a:cs typeface="Viga"/>
              <a:sym typeface="Viga"/>
            </a:endParaRPr>
          </a:p>
          <a:p>
            <a:pPr marL="91440" lvl="0" indent="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None/>
            </a:pPr>
            <a:endParaRPr sz="32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84" name="Google Shape;684;p36" descr="Page de connexion de Campus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2625" y="1521625"/>
            <a:ext cx="4289100" cy="2888525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9"/>
              </a:srgbClr>
            </a:outerShdw>
          </a:effectLst>
        </p:spPr>
      </p:pic>
      <p:sp>
        <p:nvSpPr>
          <p:cNvPr id="685" name="Google Shape;685;p36"/>
          <p:cNvSpPr/>
          <p:nvPr/>
        </p:nvSpPr>
        <p:spPr>
          <a:xfrm>
            <a:off x="457204" y="4410161"/>
            <a:ext cx="1486500" cy="326700"/>
          </a:xfrm>
          <a:prstGeom prst="roundRect">
            <a:avLst>
              <a:gd name="adj" fmla="val 16667"/>
            </a:avLst>
          </a:prstGeom>
          <a:solidFill>
            <a:srgbClr val="FAA22A"/>
          </a:solidFill>
          <a:ln w="15875" cap="flat" cmpd="sng">
            <a:solidFill>
              <a:srgbClr val="147EA6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Par formulaire</a:t>
            </a:r>
            <a:endParaRPr sz="1200"/>
          </a:p>
        </p:txBody>
      </p:sp>
      <p:sp>
        <p:nvSpPr>
          <p:cNvPr id="686" name="Google Shape;686;p36"/>
          <p:cNvSpPr/>
          <p:nvPr/>
        </p:nvSpPr>
        <p:spPr>
          <a:xfrm>
            <a:off x="784550" y="4068800"/>
            <a:ext cx="831300" cy="1968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F8BB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7" name="Google Shape;687;p36"/>
          <p:cNvSpPr/>
          <p:nvPr/>
        </p:nvSpPr>
        <p:spPr>
          <a:xfrm>
            <a:off x="2804926" y="2227951"/>
            <a:ext cx="1712700" cy="687600"/>
          </a:xfrm>
          <a:prstGeom prst="roundRect">
            <a:avLst>
              <a:gd name="adj" fmla="val 16667"/>
            </a:avLst>
          </a:prstGeom>
          <a:solidFill>
            <a:srgbClr val="FAA22A"/>
          </a:solidFill>
          <a:ln w="15875" cap="flat" cmpd="sng">
            <a:solidFill>
              <a:srgbClr val="147EA6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Avec une connexion tierce</a:t>
            </a:r>
            <a:endParaRPr sz="1000"/>
          </a:p>
        </p:txBody>
      </p:sp>
      <p:sp>
        <p:nvSpPr>
          <p:cNvPr id="688" name="Google Shape;688;p36"/>
          <p:cNvSpPr/>
          <p:nvPr/>
        </p:nvSpPr>
        <p:spPr>
          <a:xfrm>
            <a:off x="2835825" y="3054825"/>
            <a:ext cx="1650900" cy="4218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F8BB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9" name="Google Shape;689;p36"/>
          <p:cNvSpPr txBox="1"/>
          <p:nvPr/>
        </p:nvSpPr>
        <p:spPr>
          <a:xfrm>
            <a:off x="707774" y="1062925"/>
            <a:ext cx="3192300" cy="50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91440" marR="0" lvl="0" indent="-1397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Viga"/>
              <a:buChar char=" "/>
            </a:pPr>
            <a:r>
              <a:rPr lang="fr-CA" sz="2200" b="1">
                <a:solidFill>
                  <a:schemeClr val="accent1"/>
                </a:solidFill>
                <a:latin typeface="Viga"/>
                <a:ea typeface="Viga"/>
                <a:cs typeface="Viga"/>
                <a:sym typeface="Viga"/>
              </a:rPr>
              <a:t>Création d’un compte</a:t>
            </a:r>
            <a:endParaRPr sz="2200">
              <a:solidFill>
                <a:schemeClr val="accent1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4" name="Google Shape;694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5975" y="305587"/>
            <a:ext cx="7894249" cy="4379925"/>
          </a:xfrm>
          <a:prstGeom prst="rect">
            <a:avLst/>
          </a:prstGeom>
          <a:noFill/>
          <a:ln>
            <a:noFill/>
          </a:ln>
        </p:spPr>
      </p:pic>
      <p:sp>
        <p:nvSpPr>
          <p:cNvPr id="695" name="Google Shape;695;p37"/>
          <p:cNvSpPr txBox="1">
            <a:spLocks noGrp="1"/>
          </p:cNvSpPr>
          <p:nvPr>
            <p:ph type="sldNum" idx="12"/>
          </p:nvPr>
        </p:nvSpPr>
        <p:spPr>
          <a:xfrm>
            <a:off x="4098675" y="4791224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6</a:t>
            </a:fld>
            <a:endParaRPr/>
          </a:p>
        </p:txBody>
      </p:sp>
      <p:sp>
        <p:nvSpPr>
          <p:cNvPr id="696" name="Google Shape;696;p37"/>
          <p:cNvSpPr/>
          <p:nvPr/>
        </p:nvSpPr>
        <p:spPr>
          <a:xfrm>
            <a:off x="1829475" y="2093925"/>
            <a:ext cx="1978500" cy="10503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7" name="Google Shape;697;p37"/>
          <p:cNvSpPr/>
          <p:nvPr/>
        </p:nvSpPr>
        <p:spPr>
          <a:xfrm>
            <a:off x="5092100" y="2086950"/>
            <a:ext cx="2040900" cy="11109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98" name="Google Shape;698;p37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66075" y="2260775"/>
            <a:ext cx="716500" cy="7166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699" name="Google Shape;699;p37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092100" y="2667500"/>
            <a:ext cx="548700" cy="54855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700" name="Google Shape;700;p37"/>
          <p:cNvSpPr/>
          <p:nvPr/>
        </p:nvSpPr>
        <p:spPr>
          <a:xfrm>
            <a:off x="548975" y="239900"/>
            <a:ext cx="2811300" cy="5871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p38"/>
          <p:cNvSpPr txBox="1">
            <a:spLocks noGrp="1"/>
          </p:cNvSpPr>
          <p:nvPr>
            <p:ph type="sldNum" idx="12"/>
          </p:nvPr>
        </p:nvSpPr>
        <p:spPr>
          <a:xfrm>
            <a:off x="4074842" y="4798205"/>
            <a:ext cx="626400" cy="34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7</a:t>
            </a:fld>
            <a:endParaRPr/>
          </a:p>
        </p:txBody>
      </p:sp>
      <p:pic>
        <p:nvPicPr>
          <p:cNvPr id="706" name="Google Shape;706;p38"/>
          <p:cNvPicPr preferRelativeResize="0"/>
          <p:nvPr/>
        </p:nvPicPr>
        <p:blipFill rotWithShape="1">
          <a:blip r:embed="rId3">
            <a:alphaModFix/>
          </a:blip>
          <a:srcRect b="13051"/>
          <a:stretch/>
        </p:blipFill>
        <p:spPr>
          <a:xfrm>
            <a:off x="664625" y="227025"/>
            <a:ext cx="7781925" cy="4510874"/>
          </a:xfrm>
          <a:prstGeom prst="rect">
            <a:avLst/>
          </a:prstGeom>
          <a:noFill/>
          <a:ln>
            <a:noFill/>
          </a:ln>
        </p:spPr>
      </p:pic>
      <p:sp>
        <p:nvSpPr>
          <p:cNvPr id="707" name="Google Shape;707;p38"/>
          <p:cNvSpPr/>
          <p:nvPr/>
        </p:nvSpPr>
        <p:spPr>
          <a:xfrm>
            <a:off x="1172925" y="1781425"/>
            <a:ext cx="2272200" cy="13821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08" name="Google Shape;708;p38"/>
          <p:cNvPicPr preferRelativeResize="0"/>
          <p:nvPr/>
        </p:nvPicPr>
        <p:blipFill rotWithShape="1">
          <a:blip r:embed="rId4">
            <a:alphaModFix/>
          </a:blip>
          <a:srcRect l="25819" t="20479" r="24267" b="18552"/>
          <a:stretch/>
        </p:blipFill>
        <p:spPr>
          <a:xfrm>
            <a:off x="1205273" y="1843213"/>
            <a:ext cx="574327" cy="7209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709" name="Google Shape;709;p38"/>
          <p:cNvSpPr/>
          <p:nvPr/>
        </p:nvSpPr>
        <p:spPr>
          <a:xfrm>
            <a:off x="4421616" y="3163467"/>
            <a:ext cx="2272200" cy="1429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0" name="Google Shape;710;p38"/>
          <p:cNvSpPr/>
          <p:nvPr/>
        </p:nvSpPr>
        <p:spPr>
          <a:xfrm>
            <a:off x="3504725" y="1781425"/>
            <a:ext cx="4387200" cy="13821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11" name="Google Shape;711;p38"/>
          <p:cNvPicPr preferRelativeResize="0"/>
          <p:nvPr/>
        </p:nvPicPr>
        <p:blipFill rotWithShape="1">
          <a:blip r:embed="rId5">
            <a:alphaModFix/>
          </a:blip>
          <a:srcRect b="18012"/>
          <a:stretch/>
        </p:blipFill>
        <p:spPr>
          <a:xfrm>
            <a:off x="5277675" y="2122000"/>
            <a:ext cx="725900" cy="7209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712" name="Google Shape;712;p38"/>
          <p:cNvSpPr/>
          <p:nvPr/>
        </p:nvSpPr>
        <p:spPr>
          <a:xfrm>
            <a:off x="2149377" y="3163467"/>
            <a:ext cx="2272200" cy="1429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13" name="Google Shape;713;p38"/>
          <p:cNvPicPr preferRelativeResize="0"/>
          <p:nvPr/>
        </p:nvPicPr>
        <p:blipFill rotWithShape="1">
          <a:blip r:embed="rId6">
            <a:alphaModFix/>
          </a:blip>
          <a:srcRect r="73775"/>
          <a:stretch/>
        </p:blipFill>
        <p:spPr>
          <a:xfrm>
            <a:off x="2229226" y="3259667"/>
            <a:ext cx="574326" cy="59209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714" name="Google Shape;714;p38"/>
          <p:cNvSpPr/>
          <p:nvPr/>
        </p:nvSpPr>
        <p:spPr>
          <a:xfrm>
            <a:off x="3166350" y="182000"/>
            <a:ext cx="2811300" cy="5871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15" name="Google Shape;715;p3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161525" y="3143824"/>
            <a:ext cx="626400" cy="653119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p39"/>
          <p:cNvSpPr txBox="1">
            <a:spLocks noGrp="1"/>
          </p:cNvSpPr>
          <p:nvPr>
            <p:ph type="sldNum" idx="12"/>
          </p:nvPr>
        </p:nvSpPr>
        <p:spPr>
          <a:xfrm>
            <a:off x="4074842" y="4798205"/>
            <a:ext cx="626400" cy="34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8</a:t>
            </a:fld>
            <a:endParaRPr/>
          </a:p>
        </p:txBody>
      </p:sp>
      <p:pic>
        <p:nvPicPr>
          <p:cNvPr id="721" name="Google Shape;721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12800" y="130452"/>
            <a:ext cx="5906125" cy="4816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722" name="Google Shape;722;p39"/>
          <p:cNvPicPr preferRelativeResize="0"/>
          <p:nvPr/>
        </p:nvPicPr>
        <p:blipFill rotWithShape="1">
          <a:blip r:embed="rId4">
            <a:alphaModFix/>
          </a:blip>
          <a:srcRect l="25819" t="20479" r="24267" b="18552"/>
          <a:stretch/>
        </p:blipFill>
        <p:spPr>
          <a:xfrm>
            <a:off x="1512796" y="572346"/>
            <a:ext cx="752925" cy="94507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723" name="Google Shape;723;p39"/>
          <p:cNvSpPr/>
          <p:nvPr/>
        </p:nvSpPr>
        <p:spPr>
          <a:xfrm>
            <a:off x="2055625" y="3470525"/>
            <a:ext cx="5056500" cy="756600"/>
          </a:xfrm>
          <a:prstGeom prst="roundRect">
            <a:avLst>
              <a:gd name="adj" fmla="val 16667"/>
            </a:avLst>
          </a:prstGeom>
          <a:noFill/>
          <a:ln w="1143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724" name="Google Shape;724;p39"/>
          <p:cNvCxnSpPr/>
          <p:nvPr/>
        </p:nvCxnSpPr>
        <p:spPr>
          <a:xfrm>
            <a:off x="825500" y="2571750"/>
            <a:ext cx="1280700" cy="867900"/>
          </a:xfrm>
          <a:prstGeom prst="straightConnector1">
            <a:avLst/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p40"/>
          <p:cNvSpPr txBox="1">
            <a:spLocks noGrp="1"/>
          </p:cNvSpPr>
          <p:nvPr>
            <p:ph type="sldNum" idx="12"/>
          </p:nvPr>
        </p:nvSpPr>
        <p:spPr>
          <a:xfrm>
            <a:off x="4074842" y="4798205"/>
            <a:ext cx="626400" cy="34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9</a:t>
            </a:fld>
            <a:endParaRPr/>
          </a:p>
        </p:txBody>
      </p:sp>
      <p:pic>
        <p:nvPicPr>
          <p:cNvPr id="730" name="Google Shape;730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4475" y="301025"/>
            <a:ext cx="703600" cy="73362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731" name="Google Shape;731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38800" y="2156800"/>
            <a:ext cx="5055876" cy="28686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32" name="Google Shape;732;p40"/>
          <p:cNvCxnSpPr/>
          <p:nvPr/>
        </p:nvCxnSpPr>
        <p:spPr>
          <a:xfrm>
            <a:off x="1938800" y="3809525"/>
            <a:ext cx="1280700" cy="867900"/>
          </a:xfrm>
          <a:prstGeom prst="straightConnector1">
            <a:avLst/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733" name="Google Shape;733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10475" y="152400"/>
            <a:ext cx="5701012" cy="185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8" name="Google Shape;738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39877" y="750600"/>
            <a:ext cx="5970000" cy="3005299"/>
          </a:xfrm>
          <a:prstGeom prst="rect">
            <a:avLst/>
          </a:prstGeom>
          <a:noFill/>
          <a:ln>
            <a:noFill/>
          </a:ln>
        </p:spPr>
      </p:pic>
      <p:sp>
        <p:nvSpPr>
          <p:cNvPr id="739" name="Google Shape;739;p41"/>
          <p:cNvSpPr txBox="1">
            <a:spLocks noGrp="1"/>
          </p:cNvSpPr>
          <p:nvPr>
            <p:ph type="sldNum" idx="12"/>
          </p:nvPr>
        </p:nvSpPr>
        <p:spPr>
          <a:xfrm>
            <a:off x="4074842" y="4798205"/>
            <a:ext cx="626400" cy="34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10</a:t>
            </a:fld>
            <a:endParaRPr/>
          </a:p>
        </p:txBody>
      </p:sp>
      <p:pic>
        <p:nvPicPr>
          <p:cNvPr id="740" name="Google Shape;740;p41"/>
          <p:cNvPicPr preferRelativeResize="0"/>
          <p:nvPr/>
        </p:nvPicPr>
        <p:blipFill rotWithShape="1">
          <a:blip r:embed="rId4">
            <a:alphaModFix/>
          </a:blip>
          <a:srcRect r="73775"/>
          <a:stretch/>
        </p:blipFill>
        <p:spPr>
          <a:xfrm>
            <a:off x="189250" y="249176"/>
            <a:ext cx="810875" cy="83597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741" name="Google Shape;741;p41"/>
          <p:cNvSpPr/>
          <p:nvPr/>
        </p:nvSpPr>
        <p:spPr>
          <a:xfrm>
            <a:off x="5738600" y="2626150"/>
            <a:ext cx="2869200" cy="4812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2" name="Google Shape;742;p41"/>
          <p:cNvSpPr txBox="1"/>
          <p:nvPr/>
        </p:nvSpPr>
        <p:spPr>
          <a:xfrm>
            <a:off x="2146125" y="371675"/>
            <a:ext cx="37887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600">
                <a:solidFill>
                  <a:schemeClr val="accent1"/>
                </a:solidFill>
                <a:latin typeface="Viga"/>
                <a:ea typeface="Viga"/>
                <a:cs typeface="Viga"/>
                <a:sym typeface="Viga"/>
              </a:rPr>
              <a:t>Cartes à associer</a:t>
            </a:r>
            <a:endParaRPr sz="3600">
              <a:solidFill>
                <a:schemeClr val="accent1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743" name="Google Shape;743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69946" y="3655546"/>
            <a:ext cx="2839925" cy="1346575"/>
          </a:xfrm>
          <a:prstGeom prst="rect">
            <a:avLst/>
          </a:prstGeom>
          <a:noFill/>
          <a:ln>
            <a:noFill/>
          </a:ln>
        </p:spPr>
      </p:pic>
      <p:sp>
        <p:nvSpPr>
          <p:cNvPr id="744" name="Google Shape;744;p41"/>
          <p:cNvSpPr/>
          <p:nvPr/>
        </p:nvSpPr>
        <p:spPr>
          <a:xfrm>
            <a:off x="6143825" y="4364475"/>
            <a:ext cx="1756200" cy="2907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45" name="Google Shape;745;p4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2400" y="1034375"/>
            <a:ext cx="5206150" cy="358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Google Shape;750;p42"/>
          <p:cNvSpPr txBox="1">
            <a:spLocks noGrp="1"/>
          </p:cNvSpPr>
          <p:nvPr>
            <p:ph type="sldNum" idx="12"/>
          </p:nvPr>
        </p:nvSpPr>
        <p:spPr>
          <a:xfrm>
            <a:off x="4074842" y="4798205"/>
            <a:ext cx="626400" cy="34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11</a:t>
            </a:fld>
            <a:endParaRPr/>
          </a:p>
        </p:txBody>
      </p:sp>
      <p:pic>
        <p:nvPicPr>
          <p:cNvPr id="751" name="Google Shape;751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44444" y="902300"/>
            <a:ext cx="3708757" cy="31462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52" name="Google Shape;752;p42"/>
          <p:cNvCxnSpPr/>
          <p:nvPr/>
        </p:nvCxnSpPr>
        <p:spPr>
          <a:xfrm rot="10800000">
            <a:off x="6565350" y="3814725"/>
            <a:ext cx="1160700" cy="945900"/>
          </a:xfrm>
          <a:prstGeom prst="straightConnector1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753" name="Google Shape;753;p42"/>
          <p:cNvSpPr/>
          <p:nvPr/>
        </p:nvSpPr>
        <p:spPr>
          <a:xfrm>
            <a:off x="2929375" y="2403300"/>
            <a:ext cx="3468900" cy="6732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4" name="Google Shape;754;p42"/>
          <p:cNvSpPr txBox="1"/>
          <p:nvPr/>
        </p:nvSpPr>
        <p:spPr>
          <a:xfrm>
            <a:off x="2825200" y="4184250"/>
            <a:ext cx="41211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4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2. Inscrire votre prénom</a:t>
            </a:r>
            <a:endParaRPr sz="24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55" name="Google Shape;755;p42"/>
          <p:cNvSpPr txBox="1"/>
          <p:nvPr/>
        </p:nvSpPr>
        <p:spPr>
          <a:xfrm>
            <a:off x="2616700" y="235100"/>
            <a:ext cx="43296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4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1. Inscrire le nom de la salle</a:t>
            </a:r>
            <a:endParaRPr/>
          </a:p>
        </p:txBody>
      </p:sp>
      <p:sp>
        <p:nvSpPr>
          <p:cNvPr id="756" name="Google Shape;756;p42"/>
          <p:cNvSpPr txBox="1"/>
          <p:nvPr/>
        </p:nvSpPr>
        <p:spPr>
          <a:xfrm>
            <a:off x="3165075" y="2569350"/>
            <a:ext cx="2978400" cy="492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000" b="1"/>
              <a:t>5ESONYA</a:t>
            </a:r>
            <a:endParaRPr sz="2500" b="1"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p43"/>
          <p:cNvSpPr txBox="1">
            <a:spLocks noGrp="1"/>
          </p:cNvSpPr>
          <p:nvPr>
            <p:ph type="sldNum" idx="12"/>
          </p:nvPr>
        </p:nvSpPr>
        <p:spPr>
          <a:xfrm>
            <a:off x="3873461" y="4701190"/>
            <a:ext cx="654000" cy="33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12</a:t>
            </a:fld>
            <a:endParaRPr/>
          </a:p>
        </p:txBody>
      </p:sp>
      <p:pic>
        <p:nvPicPr>
          <p:cNvPr id="762" name="Google Shape;762;p43"/>
          <p:cNvPicPr preferRelativeResize="0"/>
          <p:nvPr/>
        </p:nvPicPr>
        <p:blipFill rotWithShape="1">
          <a:blip r:embed="rId3">
            <a:alphaModFix/>
          </a:blip>
          <a:srcRect b="11394"/>
          <a:stretch/>
        </p:blipFill>
        <p:spPr>
          <a:xfrm>
            <a:off x="550325" y="288450"/>
            <a:ext cx="8226325" cy="4412735"/>
          </a:xfrm>
          <a:prstGeom prst="rect">
            <a:avLst/>
          </a:prstGeom>
          <a:noFill/>
          <a:ln>
            <a:noFill/>
          </a:ln>
        </p:spPr>
      </p:pic>
      <p:sp>
        <p:nvSpPr>
          <p:cNvPr id="763" name="Google Shape;763;p43"/>
          <p:cNvSpPr/>
          <p:nvPr/>
        </p:nvSpPr>
        <p:spPr>
          <a:xfrm>
            <a:off x="1190434" y="1807364"/>
            <a:ext cx="2199600" cy="1297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4" name="Google Shape;764;p43"/>
          <p:cNvSpPr/>
          <p:nvPr/>
        </p:nvSpPr>
        <p:spPr>
          <a:xfrm>
            <a:off x="5965375" y="256425"/>
            <a:ext cx="2811300" cy="5871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5" name="Google Shape;765;p43"/>
          <p:cNvSpPr/>
          <p:nvPr/>
        </p:nvSpPr>
        <p:spPr>
          <a:xfrm>
            <a:off x="3536150" y="3177975"/>
            <a:ext cx="2157300" cy="1297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66" name="Google Shape;766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00175" y="3052539"/>
            <a:ext cx="653999" cy="65382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767" name="Google Shape;767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35975" y="2471873"/>
            <a:ext cx="654000" cy="6768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100"/>
                                        <p:tgtEl>
                                          <p:spTgt spid="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p44"/>
          <p:cNvSpPr txBox="1">
            <a:spLocks noGrp="1"/>
          </p:cNvSpPr>
          <p:nvPr>
            <p:ph type="sldNum" idx="12"/>
          </p:nvPr>
        </p:nvSpPr>
        <p:spPr>
          <a:xfrm>
            <a:off x="4074842" y="4798205"/>
            <a:ext cx="626400" cy="34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13</a:t>
            </a:fld>
            <a:endParaRPr/>
          </a:p>
        </p:txBody>
      </p:sp>
      <p:sp>
        <p:nvSpPr>
          <p:cNvPr id="773" name="Google Shape;773;p44"/>
          <p:cNvSpPr/>
          <p:nvPr/>
        </p:nvSpPr>
        <p:spPr>
          <a:xfrm>
            <a:off x="727425" y="1221400"/>
            <a:ext cx="2344800" cy="868500"/>
          </a:xfrm>
          <a:prstGeom prst="roundRect">
            <a:avLst>
              <a:gd name="adj" fmla="val 16667"/>
            </a:avLst>
          </a:prstGeom>
          <a:noFill/>
          <a:ln w="1143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400"/>
              <a:t>L’élève se connecte</a:t>
            </a:r>
            <a:endParaRPr sz="2400"/>
          </a:p>
        </p:txBody>
      </p:sp>
      <p:pic>
        <p:nvPicPr>
          <p:cNvPr id="774" name="Google Shape;774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29888" y="176675"/>
            <a:ext cx="1084218" cy="1122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5" name="Google Shape;775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4887" y="2914175"/>
            <a:ext cx="2376975" cy="1884025"/>
          </a:xfrm>
          <a:prstGeom prst="rect">
            <a:avLst/>
          </a:prstGeom>
          <a:noFill/>
          <a:ln>
            <a:noFill/>
          </a:ln>
        </p:spPr>
      </p:pic>
      <p:sp>
        <p:nvSpPr>
          <p:cNvPr id="776" name="Google Shape;776;p44"/>
          <p:cNvSpPr/>
          <p:nvPr/>
        </p:nvSpPr>
        <p:spPr>
          <a:xfrm>
            <a:off x="6109200" y="1183975"/>
            <a:ext cx="1966500" cy="816600"/>
          </a:xfrm>
          <a:prstGeom prst="roundRect">
            <a:avLst>
              <a:gd name="adj" fmla="val 16667"/>
            </a:avLst>
          </a:prstGeom>
          <a:noFill/>
          <a:ln w="1143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400"/>
              <a:t>Il s’identifie</a:t>
            </a:r>
            <a:endParaRPr sz="2400"/>
          </a:p>
        </p:txBody>
      </p:sp>
      <p:cxnSp>
        <p:nvCxnSpPr>
          <p:cNvPr id="777" name="Google Shape;777;p44"/>
          <p:cNvCxnSpPr/>
          <p:nvPr/>
        </p:nvCxnSpPr>
        <p:spPr>
          <a:xfrm>
            <a:off x="3559500" y="3521563"/>
            <a:ext cx="2006400" cy="19200"/>
          </a:xfrm>
          <a:prstGeom prst="straightConnector1">
            <a:avLst/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778" name="Google Shape;778;p44"/>
          <p:cNvSpPr txBox="1"/>
          <p:nvPr/>
        </p:nvSpPr>
        <p:spPr>
          <a:xfrm>
            <a:off x="902578" y="2089900"/>
            <a:ext cx="22416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600" b="1" u="sng">
                <a:solidFill>
                  <a:srgbClr val="1155CC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kahoot.it/</a:t>
            </a:r>
            <a:r>
              <a:rPr lang="fr-CA" sz="3600" b="1"/>
              <a:t>  </a:t>
            </a:r>
            <a:endParaRPr sz="3900" b="1"/>
          </a:p>
        </p:txBody>
      </p:sp>
      <p:pic>
        <p:nvPicPr>
          <p:cNvPr id="779" name="Google Shape;779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767300" y="2335701"/>
            <a:ext cx="2779661" cy="2148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p45"/>
          <p:cNvSpPr txBox="1">
            <a:spLocks noGrp="1"/>
          </p:cNvSpPr>
          <p:nvPr>
            <p:ph type="sldNum" idx="12"/>
          </p:nvPr>
        </p:nvSpPr>
        <p:spPr>
          <a:xfrm>
            <a:off x="4074842" y="4798205"/>
            <a:ext cx="626400" cy="34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14</a:t>
            </a:fld>
            <a:endParaRPr/>
          </a:p>
        </p:txBody>
      </p:sp>
      <p:pic>
        <p:nvPicPr>
          <p:cNvPr id="785" name="Google Shape;785;p45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94325" y="400400"/>
            <a:ext cx="703600" cy="73362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786" name="Google Shape;786;p4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1286425"/>
            <a:ext cx="8839200" cy="28714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Google Shape;791;p46"/>
          <p:cNvSpPr txBox="1">
            <a:spLocks noGrp="1"/>
          </p:cNvSpPr>
          <p:nvPr>
            <p:ph type="sldNum" idx="12"/>
          </p:nvPr>
        </p:nvSpPr>
        <p:spPr>
          <a:xfrm>
            <a:off x="3947100" y="473684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15</a:t>
            </a:fld>
            <a:endParaRPr/>
          </a:p>
        </p:txBody>
      </p:sp>
      <p:sp>
        <p:nvSpPr>
          <p:cNvPr id="792" name="Google Shape;792;p46"/>
          <p:cNvSpPr txBox="1">
            <a:spLocks noGrp="1"/>
          </p:cNvSpPr>
          <p:nvPr>
            <p:ph type="title" idx="4294967295"/>
          </p:nvPr>
        </p:nvSpPr>
        <p:spPr>
          <a:xfrm>
            <a:off x="2452800" y="169750"/>
            <a:ext cx="5855400" cy="68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2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Survol sections finales</a:t>
            </a:r>
            <a:endParaRPr sz="32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93" name="Google Shape;793;p46"/>
          <p:cNvSpPr txBox="1"/>
          <p:nvPr/>
        </p:nvSpPr>
        <p:spPr>
          <a:xfrm>
            <a:off x="3056900" y="4549150"/>
            <a:ext cx="2674200" cy="29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91440" marR="0" lvl="0" indent="-107950" algn="l" rtl="0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Viga"/>
              <a:buChar char=" "/>
            </a:pPr>
            <a:r>
              <a:rPr lang="fr-CA" sz="1700" b="1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Lien vers l’autoformation</a:t>
            </a:r>
            <a:endParaRPr sz="1700">
              <a:solidFill>
                <a:schemeClr val="accent1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794" name="Google Shape;794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47775" y="857350"/>
            <a:ext cx="7313793" cy="357035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" name="Google Shape;799;p47"/>
          <p:cNvSpPr txBox="1">
            <a:spLocks noGrp="1"/>
          </p:cNvSpPr>
          <p:nvPr>
            <p:ph type="ctrTitle" idx="4294967295"/>
          </p:nvPr>
        </p:nvSpPr>
        <p:spPr>
          <a:xfrm>
            <a:off x="1761750" y="1598975"/>
            <a:ext cx="5620500" cy="70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0000" b="1">
                <a:latin typeface="Viga"/>
                <a:ea typeface="Viga"/>
                <a:cs typeface="Viga"/>
                <a:sym typeface="Viga"/>
              </a:rPr>
              <a:t>MERCI !</a:t>
            </a:r>
            <a:endParaRPr sz="10000" b="1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800" name="Google Shape;800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47163" y="254650"/>
            <a:ext cx="3496925" cy="1003900"/>
          </a:xfrm>
          <a:prstGeom prst="rect">
            <a:avLst/>
          </a:prstGeom>
          <a:noFill/>
          <a:ln>
            <a:noFill/>
          </a:ln>
        </p:spPr>
      </p:pic>
      <p:sp>
        <p:nvSpPr>
          <p:cNvPr id="801" name="Google Shape;801;p47"/>
          <p:cNvSpPr txBox="1"/>
          <p:nvPr/>
        </p:nvSpPr>
        <p:spPr>
          <a:xfrm>
            <a:off x="2007600" y="2643500"/>
            <a:ext cx="5128800" cy="18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2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campus@recit.qc.ca</a:t>
            </a:r>
            <a:endParaRPr sz="22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2200" u="sng">
                <a:solidFill>
                  <a:schemeClr val="hlink"/>
                </a:solidFill>
                <a:hlinkClick r:id="rId5"/>
              </a:rPr>
              <a:t>equipe@recitmst.qc.ca</a:t>
            </a:r>
            <a:endParaRPr sz="22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47675" lvl="0" indent="879475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Ubuntu"/>
              <a:buChar char="❏"/>
            </a:pPr>
            <a:r>
              <a:rPr lang="fr-CA" sz="16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Page Facebook</a:t>
            </a:r>
            <a:endParaRPr sz="16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47675" lvl="0" indent="879475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Ubuntu"/>
              <a:buChar char="❏"/>
            </a:pPr>
            <a:r>
              <a:rPr lang="fr-CA" sz="16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Twitter</a:t>
            </a:r>
            <a:endParaRPr sz="1600" u="sng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47675" lvl="0" indent="879475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Ubuntu"/>
              <a:buChar char="❏"/>
            </a:pPr>
            <a:r>
              <a:rPr lang="fr-CA" sz="16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8"/>
              </a:rPr>
              <a:t>Chaîne YouTube</a:t>
            </a:r>
            <a:endParaRPr sz="900">
              <a:solidFill>
                <a:schemeClr val="accent1"/>
              </a:solidFill>
            </a:endParaRPr>
          </a:p>
        </p:txBody>
      </p:sp>
      <p:sp>
        <p:nvSpPr>
          <p:cNvPr id="802" name="Google Shape;802;p47"/>
          <p:cNvSpPr txBox="1"/>
          <p:nvPr/>
        </p:nvSpPr>
        <p:spPr>
          <a:xfrm>
            <a:off x="2451875" y="4708600"/>
            <a:ext cx="5392500" cy="33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800">
                <a:latin typeface="Ubuntu"/>
                <a:ea typeface="Ubuntu"/>
                <a:cs typeface="Ubuntu"/>
                <a:sym typeface="Ubuntu"/>
              </a:rPr>
              <a:t>Ces formations du RÉCIT sont mises à disposition, sauf exception, selon les termes de la</a:t>
            </a:r>
            <a:r>
              <a:rPr lang="fr-CA" sz="8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fr-CA" sz="800" u="sng">
                <a:solidFill>
                  <a:schemeClr val="accent1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Licence Creative Commons Attribution - Pas d’Utilisation Commerciale - Partage dans les Mêmes Conditions 4.0 International</a:t>
            </a:r>
            <a:r>
              <a:rPr lang="fr-CA" sz="800">
                <a:solidFill>
                  <a:schemeClr val="accent1"/>
                </a:solidFill>
              </a:rPr>
              <a:t>.</a:t>
            </a:r>
            <a:r>
              <a:rPr lang="fr-CA" sz="800">
                <a:solidFill>
                  <a:schemeClr val="accent1"/>
                </a:solidFill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 sz="800">
              <a:solidFill>
                <a:schemeClr val="accent1"/>
              </a:solidFill>
              <a:highlight>
                <a:srgbClr val="FFFF00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803" name="Google Shape;803;p4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699475" y="4704825"/>
            <a:ext cx="808425" cy="286175"/>
          </a:xfrm>
          <a:prstGeom prst="rect">
            <a:avLst/>
          </a:prstGeom>
          <a:noFill/>
          <a:ln>
            <a:noFill/>
          </a:ln>
        </p:spPr>
      </p:pic>
      <p:sp>
        <p:nvSpPr>
          <p:cNvPr id="804" name="Google Shape;804;p4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16</a:t>
            </a:fld>
            <a:endParaRPr/>
          </a:p>
        </p:txBody>
      </p:sp>
      <p:pic>
        <p:nvPicPr>
          <p:cNvPr id="805" name="Google Shape;805;p47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426069" y="174499"/>
            <a:ext cx="1803956" cy="1106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0" name="Google Shape;810;p48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600"/>
              <a:t>Instructions for use</a:t>
            </a:r>
            <a:endParaRPr sz="3600"/>
          </a:p>
        </p:txBody>
      </p:sp>
      <p:sp>
        <p:nvSpPr>
          <p:cNvPr id="811" name="Google Shape;811;p48"/>
          <p:cNvSpPr txBox="1"/>
          <p:nvPr/>
        </p:nvSpPr>
        <p:spPr>
          <a:xfrm>
            <a:off x="747925" y="1449675"/>
            <a:ext cx="2997000" cy="29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1200" b="1">
                <a:solidFill>
                  <a:srgbClr val="3C78D8"/>
                </a:solidFill>
                <a:latin typeface="Dosis"/>
                <a:ea typeface="Dosis"/>
                <a:cs typeface="Dosis"/>
                <a:sym typeface="Dosis"/>
              </a:rPr>
              <a:t>EDIT IN GOOGLE SLIDES</a:t>
            </a:r>
            <a:endParaRPr sz="1200">
              <a:solidFill>
                <a:srgbClr val="3C78D8"/>
              </a:solidFill>
              <a:latin typeface="Dosis"/>
              <a:ea typeface="Dosis"/>
              <a:cs typeface="Dosis"/>
              <a:sym typeface="Dosis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12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rPr>
              <a:t>Click on the button under the presentation preview that says "Use as Google Slides Theme".</a:t>
            </a:r>
            <a:endParaRPr sz="1200">
              <a:solidFill>
                <a:srgbClr val="3D4965"/>
              </a:solidFill>
              <a:latin typeface="Dosis"/>
              <a:ea typeface="Dosis"/>
              <a:cs typeface="Dosis"/>
              <a:sym typeface="Dosis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12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rPr>
              <a:t>You will get a copy of this document on your Google Drive and will be able to edit, add or delete slides.</a:t>
            </a:r>
            <a:endParaRPr sz="1200">
              <a:solidFill>
                <a:srgbClr val="3D4965"/>
              </a:solidFill>
              <a:latin typeface="Dosis"/>
              <a:ea typeface="Dosis"/>
              <a:cs typeface="Dosis"/>
              <a:sym typeface="Dosis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12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rPr>
              <a:t>You have to be signed in to your Google account.</a:t>
            </a:r>
            <a:endParaRPr sz="1200">
              <a:solidFill>
                <a:srgbClr val="3D4965"/>
              </a:solidFill>
              <a:latin typeface="Dosis"/>
              <a:ea typeface="Dosis"/>
              <a:cs typeface="Dosis"/>
              <a:sym typeface="Dosis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rgbClr val="3D4965"/>
              </a:solidFill>
              <a:latin typeface="Dosis"/>
              <a:ea typeface="Dosis"/>
              <a:cs typeface="Dosis"/>
              <a:sym typeface="Dosis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>
              <a:solidFill>
                <a:srgbClr val="3D4965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812" name="Google Shape;812;p48"/>
          <p:cNvSpPr txBox="1"/>
          <p:nvPr/>
        </p:nvSpPr>
        <p:spPr>
          <a:xfrm>
            <a:off x="4150426" y="1449675"/>
            <a:ext cx="3127800" cy="29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1200" b="1">
                <a:solidFill>
                  <a:srgbClr val="3C78D8"/>
                </a:solidFill>
                <a:latin typeface="Dosis"/>
                <a:ea typeface="Dosis"/>
                <a:cs typeface="Dosis"/>
                <a:sym typeface="Dosis"/>
              </a:rPr>
              <a:t>EDIT IN POWERPOINT®</a:t>
            </a:r>
            <a:endParaRPr sz="1200">
              <a:solidFill>
                <a:srgbClr val="3C78D8"/>
              </a:solidFill>
              <a:latin typeface="Dosis"/>
              <a:ea typeface="Dosis"/>
              <a:cs typeface="Dosis"/>
              <a:sym typeface="Dosis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12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rPr>
              <a:t>Click on the button under the presentation preview that says "Download as PowerPoint template". You will get a .pptx file that you can edit in PowerPoint.</a:t>
            </a:r>
            <a:endParaRPr sz="1200">
              <a:solidFill>
                <a:srgbClr val="3D4965"/>
              </a:solidFill>
              <a:latin typeface="Dosis"/>
              <a:ea typeface="Dosis"/>
              <a:cs typeface="Dosis"/>
              <a:sym typeface="Dosis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12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rPr>
              <a:t>Remember to download and install the fonts used in this presentation (you’ll find the links to the font files needed in the </a:t>
            </a:r>
            <a:r>
              <a:rPr lang="fr-CA" sz="1200" u="sng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 design slide</a:t>
            </a:r>
            <a:r>
              <a:rPr lang="fr-CA" sz="12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rPr>
              <a:t>)</a:t>
            </a:r>
            <a:endParaRPr sz="1200">
              <a:solidFill>
                <a:srgbClr val="3D4965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813" name="Google Shape;813;p48"/>
          <p:cNvSpPr txBox="1"/>
          <p:nvPr/>
        </p:nvSpPr>
        <p:spPr>
          <a:xfrm>
            <a:off x="747925" y="3982125"/>
            <a:ext cx="6530400" cy="82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fr-CA" sz="1200" b="1">
                <a:solidFill>
                  <a:srgbClr val="FFFFFF"/>
                </a:solidFill>
                <a:highlight>
                  <a:srgbClr val="3C78D8"/>
                </a:highlight>
                <a:latin typeface="Dosis"/>
                <a:ea typeface="Dosis"/>
                <a:cs typeface="Dosis"/>
                <a:sym typeface="Dosis"/>
              </a:rPr>
              <a:t>More info on how to use this template at </a:t>
            </a:r>
            <a:r>
              <a:rPr lang="fr-CA" sz="1200" b="1" u="sng">
                <a:solidFill>
                  <a:srgbClr val="FFFFFF"/>
                </a:solidFill>
                <a:highlight>
                  <a:srgbClr val="3C78D8"/>
                </a:highlight>
                <a:latin typeface="Dosis"/>
                <a:ea typeface="Dosis"/>
                <a:cs typeface="Dosis"/>
                <a:sym typeface="Dosi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www.slidescarnival.com/help-use-presentation-template</a:t>
            </a:r>
            <a:endParaRPr sz="1200" b="1">
              <a:solidFill>
                <a:srgbClr val="FFFFFF"/>
              </a:solidFill>
              <a:highlight>
                <a:srgbClr val="3C78D8"/>
              </a:highlight>
              <a:latin typeface="Dosis"/>
              <a:ea typeface="Dosis"/>
              <a:cs typeface="Dosis"/>
              <a:sym typeface="Dosis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fr-CA" sz="1200">
                <a:solidFill>
                  <a:srgbClr val="FFFFFF"/>
                </a:solidFill>
                <a:highlight>
                  <a:srgbClr val="3C78D8"/>
                </a:highlight>
                <a:latin typeface="Dosis"/>
                <a:ea typeface="Dosis"/>
                <a:cs typeface="Dosis"/>
                <a:sym typeface="Dosis"/>
              </a:rPr>
              <a:t>This template is free to use under </a:t>
            </a:r>
            <a:r>
              <a:rPr lang="fr-CA" sz="1200" u="sng">
                <a:solidFill>
                  <a:srgbClr val="FFFFFF"/>
                </a:solidFill>
                <a:highlight>
                  <a:srgbClr val="3C78D8"/>
                </a:highlight>
                <a:latin typeface="Dosis"/>
                <a:ea typeface="Dosis"/>
                <a:cs typeface="Dosis"/>
                <a:sym typeface="Dosi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Creative Commons Attribution license</a:t>
            </a:r>
            <a:r>
              <a:rPr lang="fr-CA" sz="1200">
                <a:solidFill>
                  <a:srgbClr val="FFFFFF"/>
                </a:solidFill>
                <a:highlight>
                  <a:srgbClr val="3C78D8"/>
                </a:highlight>
                <a:latin typeface="Dosis"/>
                <a:ea typeface="Dosis"/>
                <a:cs typeface="Dosis"/>
                <a:sym typeface="Dosis"/>
              </a:rPr>
              <a:t>.You can keep the Credits slide or mention SlidesCarnival and other resources used in a slide footer.</a:t>
            </a:r>
            <a:endParaRPr sz="1200">
              <a:solidFill>
                <a:srgbClr val="FFFFFF"/>
              </a:solidFill>
              <a:highlight>
                <a:srgbClr val="3C78D8"/>
              </a:highlight>
              <a:latin typeface="Dosis"/>
              <a:ea typeface="Dosis"/>
              <a:cs typeface="Dosis"/>
              <a:sym typeface="Dosis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highlight>
                <a:srgbClr val="3C78D8"/>
              </a:highlight>
              <a:latin typeface="Dosis"/>
              <a:ea typeface="Dosis"/>
              <a:cs typeface="Dosis"/>
              <a:sym typeface="Dosis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sz="1200">
              <a:solidFill>
                <a:srgbClr val="FFFFFF"/>
              </a:solidFill>
              <a:highlight>
                <a:srgbClr val="3C78D8"/>
              </a:highlight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814" name="Google Shape;814;p48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17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Friar template">
  <a:themeElements>
    <a:clrScheme name="Custom 347">
      <a:dk1>
        <a:srgbClr val="3D4965"/>
      </a:dk1>
      <a:lt1>
        <a:srgbClr val="FFFFFF"/>
      </a:lt1>
      <a:dk2>
        <a:srgbClr val="1C4587"/>
      </a:dk2>
      <a:lt2>
        <a:srgbClr val="F3F3F3"/>
      </a:lt2>
      <a:accent1>
        <a:srgbClr val="3C78D8"/>
      </a:accent1>
      <a:accent2>
        <a:srgbClr val="89ABE6"/>
      </a:accent2>
      <a:accent3>
        <a:srgbClr val="8EA3C3"/>
      </a:accent3>
      <a:accent4>
        <a:srgbClr val="EFEFEF"/>
      </a:accent4>
      <a:accent5>
        <a:srgbClr val="D9D9D9"/>
      </a:accent5>
      <a:accent6>
        <a:srgbClr val="C9DAF8"/>
      </a:accent6>
      <a:hlink>
        <a:srgbClr val="3C78D8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1077</Words>
  <Application>Microsoft Office PowerPoint</Application>
  <PresentationFormat>Affichage à l'écran (16:9)</PresentationFormat>
  <Paragraphs>138</Paragraphs>
  <Slides>17</Slides>
  <Notes>17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17</vt:i4>
      </vt:variant>
    </vt:vector>
  </HeadingPairs>
  <TitlesOfParts>
    <vt:vector size="26" baseType="lpstr">
      <vt:lpstr>Viga</vt:lpstr>
      <vt:lpstr>Dosis</vt:lpstr>
      <vt:lpstr>Arial</vt:lpstr>
      <vt:lpstr>Calibri</vt:lpstr>
      <vt:lpstr>Ubuntu</vt:lpstr>
      <vt:lpstr>Open Sans</vt:lpstr>
      <vt:lpstr>Sniglet</vt:lpstr>
      <vt:lpstr>Simple Light</vt:lpstr>
      <vt:lpstr>Friar template</vt:lpstr>
      <vt:lpstr>Présentation PowerPoint</vt:lpstr>
      <vt:lpstr>Présentation PowerPoint</vt:lpstr>
      <vt:lpstr>Plan de la rencontre</vt:lpstr>
      <vt:lpstr>Accéder à l’autoformation</vt:lpstr>
      <vt:lpstr>Création d’un compte Campus RÉCIT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Survol sections finales</vt:lpstr>
      <vt:lpstr>MERCI !</vt:lpstr>
      <vt:lpstr>Instructions for use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Sonya Fiset</dc:creator>
  <cp:lastModifiedBy>Fiset Sonia</cp:lastModifiedBy>
  <cp:revision>1</cp:revision>
  <dcterms:modified xsi:type="dcterms:W3CDTF">2022-04-27T20:13:20Z</dcterms:modified>
</cp:coreProperties>
</file>