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Default Extension="fntdata" ContentType="application/x-fontdata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theme/theme2.xml" ContentType="application/vnd.openxmlformats-officedocument.theme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theme/theme3.xml" ContentType="application/vnd.openxmlformats-officedocument.theme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theme/theme4.xml" ContentType="application/vnd.openxmlformats-officedocument.theme+xml"/>
  <Override PartName="/ppt/theme/theme5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trictFirstAndLastChars="0" embedTrueTypeFonts="1" saveSubsetFonts="1" autoCompressPictures="0">
  <p:sldMasterIdLst>
    <p:sldMasterId id="2147483700" r:id="rId1"/>
    <p:sldMasterId id="2147483701" r:id="rId2"/>
    <p:sldMasterId id="2147483702" r:id="rId3"/>
    <p:sldMasterId id="2147483703" r:id="rId4"/>
  </p:sldMasterIdLst>
  <p:notesMasterIdLst>
    <p:notesMasterId r:id="rId19"/>
  </p:notesMasterIdLst>
  <p:sldIdLst>
    <p:sldId id="256" r:id="rId5"/>
    <p:sldId id="257" r:id="rId6"/>
    <p:sldId id="258" r:id="rId7"/>
    <p:sldId id="259" r:id="rId8"/>
    <p:sldId id="260" r:id="rId9"/>
    <p:sldId id="261" r:id="rId10"/>
    <p:sldId id="262" r:id="rId11"/>
    <p:sldId id="263" r:id="rId12"/>
    <p:sldId id="264" r:id="rId13"/>
    <p:sldId id="265" r:id="rId14"/>
    <p:sldId id="266" r:id="rId15"/>
    <p:sldId id="267" r:id="rId16"/>
    <p:sldId id="268" r:id="rId17"/>
    <p:sldId id="269" r:id="rId18"/>
  </p:sldIdLst>
  <p:sldSz cx="9144000" cy="5143500" type="screen16x9"/>
  <p:notesSz cx="6858000" cy="9144000"/>
  <p:embeddedFontLst>
    <p:embeddedFont>
      <p:font typeface="Bangers" panose="020B0604020202020204" charset="0"/>
      <p:regular r:id="rId20"/>
    </p:embeddedFont>
    <p:embeddedFont>
      <p:font typeface="Calibri" panose="020F0502020204030204" pitchFamily="34" charset="0"/>
      <p:regular r:id="rId21"/>
      <p:bold r:id="rId22"/>
      <p:italic r:id="rId23"/>
      <p:boldItalic r:id="rId24"/>
    </p:embeddedFont>
    <p:embeddedFont>
      <p:font typeface="Corbel" panose="020B0503020204020204" pitchFamily="34" charset="0"/>
      <p:regular r:id="rId25"/>
      <p:bold r:id="rId26"/>
      <p:italic r:id="rId27"/>
      <p:boldItalic r:id="rId28"/>
    </p:embeddedFont>
    <p:embeddedFont>
      <p:font typeface="Dosis" panose="020B0604020202020204" charset="0"/>
      <p:regular r:id="rId29"/>
      <p:bold r:id="rId30"/>
    </p:embeddedFont>
    <p:embeddedFont>
      <p:font typeface="Montserrat" panose="020B0604020202020204" charset="0"/>
      <p:regular r:id="rId31"/>
      <p:bold r:id="rId32"/>
      <p:italic r:id="rId33"/>
      <p:boldItalic r:id="rId34"/>
    </p:embeddedFont>
    <p:embeddedFont>
      <p:font typeface="Red Hat Display" panose="020B0604020202020204" charset="0"/>
      <p:regular r:id="rId35"/>
      <p:bold r:id="rId36"/>
      <p:italic r:id="rId37"/>
      <p:boldItalic r:id="rId38"/>
    </p:embeddedFont>
    <p:embeddedFont>
      <p:font typeface="Red Hat Text" panose="020B0604020202020204" charset="0"/>
      <p:regular r:id="rId39"/>
      <p:bold r:id="rId40"/>
      <p:italic r:id="rId41"/>
      <p:boldItalic r:id="rId42"/>
    </p:embeddedFont>
    <p:embeddedFont>
      <p:font typeface="Roboto" panose="020B0604020202020204" charset="0"/>
      <p:regular r:id="rId43"/>
      <p:bold r:id="rId44"/>
      <p:italic r:id="rId45"/>
      <p:boldItalic r:id="rId46"/>
    </p:embeddedFont>
    <p:embeddedFont>
      <p:font typeface="Sniglet" panose="020B0604020202020204" charset="0"/>
      <p:regular r:id="rId47"/>
    </p:embeddedFont>
    <p:embeddedFont>
      <p:font typeface="Trebuchet MS" panose="020B0603020202020204" pitchFamily="34" charset="0"/>
      <p:regular r:id="rId48"/>
      <p:bold r:id="rId49"/>
      <p:italic r:id="rId50"/>
      <p:boldItalic r:id="rId51"/>
    </p:embeddedFont>
    <p:embeddedFont>
      <p:font typeface="Ubuntu" panose="020B0604020202020204" charset="0"/>
      <p:regular r:id="rId52"/>
      <p:bold r:id="rId53"/>
      <p:italic r:id="rId54"/>
      <p:boldItalic r:id="rId55"/>
    </p:embeddedFont>
    <p:embeddedFont>
      <p:font typeface="Viga" panose="020B0604020202020204" charset="0"/>
      <p:regular r:id="rId56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 varScale="1">
        <p:scale>
          <a:sx n="104" d="100"/>
          <a:sy n="104" d="100"/>
        </p:scale>
        <p:origin x="778" y="5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font" Target="fonts/font7.fntdata"/><Relationship Id="rId39" Type="http://schemas.openxmlformats.org/officeDocument/2006/relationships/font" Target="fonts/font20.fntdata"/><Relationship Id="rId21" Type="http://schemas.openxmlformats.org/officeDocument/2006/relationships/font" Target="fonts/font2.fntdata"/><Relationship Id="rId34" Type="http://schemas.openxmlformats.org/officeDocument/2006/relationships/font" Target="fonts/font15.fntdata"/><Relationship Id="rId42" Type="http://schemas.openxmlformats.org/officeDocument/2006/relationships/font" Target="fonts/font23.fntdata"/><Relationship Id="rId47" Type="http://schemas.openxmlformats.org/officeDocument/2006/relationships/font" Target="fonts/font28.fntdata"/><Relationship Id="rId50" Type="http://schemas.openxmlformats.org/officeDocument/2006/relationships/font" Target="fonts/font31.fntdata"/><Relationship Id="rId55" Type="http://schemas.openxmlformats.org/officeDocument/2006/relationships/font" Target="fonts/font36.fntdata"/><Relationship Id="rId7" Type="http://schemas.openxmlformats.org/officeDocument/2006/relationships/slide" Target="slides/slide3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2.xml"/><Relationship Id="rId29" Type="http://schemas.openxmlformats.org/officeDocument/2006/relationships/font" Target="fonts/font10.fntdata"/><Relationship Id="rId11" Type="http://schemas.openxmlformats.org/officeDocument/2006/relationships/slide" Target="slides/slide7.xml"/><Relationship Id="rId24" Type="http://schemas.openxmlformats.org/officeDocument/2006/relationships/font" Target="fonts/font5.fntdata"/><Relationship Id="rId32" Type="http://schemas.openxmlformats.org/officeDocument/2006/relationships/font" Target="fonts/font13.fntdata"/><Relationship Id="rId37" Type="http://schemas.openxmlformats.org/officeDocument/2006/relationships/font" Target="fonts/font18.fntdata"/><Relationship Id="rId40" Type="http://schemas.openxmlformats.org/officeDocument/2006/relationships/font" Target="fonts/font21.fntdata"/><Relationship Id="rId45" Type="http://schemas.openxmlformats.org/officeDocument/2006/relationships/font" Target="fonts/font26.fntdata"/><Relationship Id="rId53" Type="http://schemas.openxmlformats.org/officeDocument/2006/relationships/font" Target="fonts/font34.fntdata"/><Relationship Id="rId58" Type="http://schemas.openxmlformats.org/officeDocument/2006/relationships/viewProps" Target="viewProps.xml"/><Relationship Id="rId5" Type="http://schemas.openxmlformats.org/officeDocument/2006/relationships/slide" Target="slides/slide1.xml"/><Relationship Id="rId19" Type="http://schemas.openxmlformats.org/officeDocument/2006/relationships/notesMaster" Target="notesMasters/notesMaster1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font" Target="fonts/font3.fntdata"/><Relationship Id="rId27" Type="http://schemas.openxmlformats.org/officeDocument/2006/relationships/font" Target="fonts/font8.fntdata"/><Relationship Id="rId30" Type="http://schemas.openxmlformats.org/officeDocument/2006/relationships/font" Target="fonts/font11.fntdata"/><Relationship Id="rId35" Type="http://schemas.openxmlformats.org/officeDocument/2006/relationships/font" Target="fonts/font16.fntdata"/><Relationship Id="rId43" Type="http://schemas.openxmlformats.org/officeDocument/2006/relationships/font" Target="fonts/font24.fntdata"/><Relationship Id="rId48" Type="http://schemas.openxmlformats.org/officeDocument/2006/relationships/font" Target="fonts/font29.fntdata"/><Relationship Id="rId56" Type="http://schemas.openxmlformats.org/officeDocument/2006/relationships/font" Target="fonts/font37.fntdata"/><Relationship Id="rId8" Type="http://schemas.openxmlformats.org/officeDocument/2006/relationships/slide" Target="slides/slide4.xml"/><Relationship Id="rId51" Type="http://schemas.openxmlformats.org/officeDocument/2006/relationships/font" Target="fonts/font32.fntdata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font" Target="fonts/font6.fntdata"/><Relationship Id="rId33" Type="http://schemas.openxmlformats.org/officeDocument/2006/relationships/font" Target="fonts/font14.fntdata"/><Relationship Id="rId38" Type="http://schemas.openxmlformats.org/officeDocument/2006/relationships/font" Target="fonts/font19.fntdata"/><Relationship Id="rId46" Type="http://schemas.openxmlformats.org/officeDocument/2006/relationships/font" Target="fonts/font27.fntdata"/><Relationship Id="rId59" Type="http://schemas.openxmlformats.org/officeDocument/2006/relationships/theme" Target="theme/theme1.xml"/><Relationship Id="rId20" Type="http://schemas.openxmlformats.org/officeDocument/2006/relationships/font" Target="fonts/font1.fntdata"/><Relationship Id="rId41" Type="http://schemas.openxmlformats.org/officeDocument/2006/relationships/font" Target="fonts/font22.fntdata"/><Relationship Id="rId54" Type="http://schemas.openxmlformats.org/officeDocument/2006/relationships/font" Target="fonts/font35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2.xml"/><Relationship Id="rId15" Type="http://schemas.openxmlformats.org/officeDocument/2006/relationships/slide" Target="slides/slide11.xml"/><Relationship Id="rId23" Type="http://schemas.openxmlformats.org/officeDocument/2006/relationships/font" Target="fonts/font4.fntdata"/><Relationship Id="rId28" Type="http://schemas.openxmlformats.org/officeDocument/2006/relationships/font" Target="fonts/font9.fntdata"/><Relationship Id="rId36" Type="http://schemas.openxmlformats.org/officeDocument/2006/relationships/font" Target="fonts/font17.fntdata"/><Relationship Id="rId49" Type="http://schemas.openxmlformats.org/officeDocument/2006/relationships/font" Target="fonts/font30.fntdata"/><Relationship Id="rId57" Type="http://schemas.openxmlformats.org/officeDocument/2006/relationships/presProps" Target="presProps.xml"/><Relationship Id="rId10" Type="http://schemas.openxmlformats.org/officeDocument/2006/relationships/slide" Target="slides/slide6.xml"/><Relationship Id="rId31" Type="http://schemas.openxmlformats.org/officeDocument/2006/relationships/font" Target="fonts/font12.fntdata"/><Relationship Id="rId44" Type="http://schemas.openxmlformats.org/officeDocument/2006/relationships/font" Target="fonts/font25.fntdata"/><Relationship Id="rId52" Type="http://schemas.openxmlformats.org/officeDocument/2006/relationships/font" Target="fonts/font33.fntdata"/><Relationship Id="rId60" Type="http://schemas.openxmlformats.org/officeDocument/2006/relationships/tableStyles" Target="tableStyle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100"/>
            </a:lvl1pPr>
            <a:lvl2pPr marL="914400" lvl="1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 sz="1100"/>
            </a:lvl2pPr>
            <a:lvl3pPr marL="1371600" lvl="2" indent="-317500">
              <a:spcBef>
                <a:spcPts val="0"/>
              </a:spcBef>
              <a:spcAft>
                <a:spcPts val="0"/>
              </a:spcAft>
              <a:buSzPts val="1400"/>
              <a:buChar char="■"/>
              <a:defRPr sz="1100"/>
            </a:lvl3pPr>
            <a:lvl4pPr marL="1828800" lvl="3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100"/>
            </a:lvl4pPr>
            <a:lvl5pPr marL="2286000" lvl="4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 sz="1100"/>
            </a:lvl5pPr>
            <a:lvl6pPr marL="2743200" lvl="5" indent="-317500">
              <a:spcBef>
                <a:spcPts val="0"/>
              </a:spcBef>
              <a:spcAft>
                <a:spcPts val="0"/>
              </a:spcAft>
              <a:buSzPts val="1400"/>
              <a:buChar char="■"/>
              <a:defRPr sz="1100"/>
            </a:lvl6pPr>
            <a:lvl7pPr marL="3200400" lvl="6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100"/>
            </a:lvl7pPr>
            <a:lvl8pPr marL="3657600" lvl="7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 sz="1100"/>
            </a:lvl8pPr>
            <a:lvl9pPr marL="4114800" lvl="8" indent="-317500">
              <a:spcBef>
                <a:spcPts val="0"/>
              </a:spcBef>
              <a:spcAft>
                <a:spcPts val="0"/>
              </a:spcAft>
              <a:buSzPts val="14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3" Type="http://schemas.openxmlformats.org/officeDocument/2006/relationships/hyperlink" Target="https://monurl.ca/mst17aout22" TargetMode="External"/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Relationship Id="rId4" Type="http://schemas.openxmlformats.org/officeDocument/2006/relationships/hyperlink" Target="https://docs.google.com/presentation/d/1IW5V0EksOEzU29KMDNc9S56TAu_g70pe09nmAX9HB84/edit?usp=sharing" TargetMode="Externa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3" Type="http://schemas.openxmlformats.org/officeDocument/2006/relationships/hyperlink" Target="https://scratch.mit.edu/" TargetMode="External"/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3" Type="http://schemas.openxmlformats.org/officeDocument/2006/relationships/hyperlink" Target="https://padlet.com/sonya_fiset/progCSC" TargetMode="External"/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3" Type="http://schemas.openxmlformats.org/officeDocument/2006/relationships/hyperlink" Target="https://campus.recit.qc.ca/course/view.php?id=16" TargetMode="External"/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3" Type="http://schemas.openxmlformats.org/officeDocument/2006/relationships/hyperlink" Target="http://recitmst.qc.ca/ecv-zoom" TargetMode="External"/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3" Type="http://schemas.openxmlformats.org/officeDocument/2006/relationships/hyperlink" Target="https://campus.recit.qc.ca/mod/page/view.php?id=12054" TargetMode="External"/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3" Type="http://schemas.openxmlformats.org/officeDocument/2006/relationships/hyperlink" Target="http://recitmst.qc.ca/ecv-zoom" TargetMode="External"/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3" Type="http://schemas.openxmlformats.org/officeDocument/2006/relationships/hyperlink" Target="mailto:sonya.fiset@recitmst.qc.ca" TargetMode="External"/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Relationship Id="rId4" Type="http://schemas.openxmlformats.org/officeDocument/2006/relationships/hyperlink" Target="mailto:equipe@recitmst.qc.ca" TargetMode="Externa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7" name="Google Shape;1247;ged4f52a519_0_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48" name="Google Shape;1248;ged4f52a519_0_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Lien de la présentation : </a:t>
            </a:r>
            <a:r>
              <a:rPr lang="en" u="sng">
                <a:solidFill>
                  <a:schemeClr val="hlink"/>
                </a:solidFill>
                <a:hlinkClick r:id="rId3"/>
              </a:rPr>
              <a:t>https://monurl.ca/mst17aout22</a:t>
            </a:r>
            <a:r>
              <a:rPr lang="en"/>
              <a:t> 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Lien de l’article : 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voir ancienne présentation 1 jour complet </a:t>
            </a:r>
            <a:r>
              <a:rPr lang="en" u="sng">
                <a:solidFill>
                  <a:srgbClr val="0097A7"/>
                </a:solidFill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https://docs.google.com/presentation/d/1IW5V0EksOEzU29KMDNc9S56TAu_g70pe09nmAX9HB84/edit?usp=sharing</a:t>
            </a:r>
            <a:endParaRPr>
              <a:solidFill>
                <a:schemeClr val="dk1"/>
              </a:solidFill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PDF à insérer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0" name="Google Shape;1260;gfd8ecffbfc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61" name="Google Shape;1261;gfd8ecffbfc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1" name="Google Shape;1271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72" name="Google Shape;1272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9" name="Google Shape;1279;gfc4c357e2b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80" name="Google Shape;1280;gfc4c357e2b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http://www.education.gouv.qc.ca/dossiers-thematiques/plan-daction-numerique/cadre-de-reference-de-la-competence-numerique/</a:t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0" name="Google Shape;1290;g870a178747_0_371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91" name="Google Shape;1291;g870a178747_0_371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Plateforme Scratch : </a:t>
            </a:r>
            <a:r>
              <a:rPr lang="en" u="sng">
                <a:solidFill>
                  <a:schemeClr val="hlink"/>
                </a:solidFill>
                <a:hlinkClick r:id="rId3"/>
              </a:rPr>
              <a:t>https://scratch.mit.edu/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8" name="Google Shape;1298;gfbb38f098a_0_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99" name="Google Shape;1299;gfbb38f098a_0_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Padlet : </a:t>
            </a:r>
            <a:r>
              <a:rPr lang="en" u="sng">
                <a:solidFill>
                  <a:schemeClr val="hlink"/>
                </a:solidFill>
                <a:hlinkClick r:id="rId3"/>
              </a:rPr>
              <a:t>https://padlet.com/sonya_fiset/progCSC</a:t>
            </a:r>
            <a:r>
              <a:rPr lang="en"/>
              <a:t> 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5" name="Google Shape;1315;gfbb38f098a_0_2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16" name="Google Shape;1316;gfbb38f098a_0_2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5" name="Google Shape;1325;gfbb38f098a_0_1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26" name="Google Shape;1326;gfbb38f098a_0_1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6" name="Google Shape;1336;g80a1a99a2d_0_54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37" name="Google Shape;1337;g80a1a99a2d_0_54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0B5394"/>
                </a:solidFill>
                <a:latin typeface="Ubuntu"/>
                <a:ea typeface="Ubuntu"/>
                <a:cs typeface="Ubuntu"/>
                <a:sym typeface="Ubuntu"/>
              </a:rPr>
              <a:t>Autoformation sur Campus RÉCIT Coder avec ScratchJr : </a:t>
            </a:r>
            <a:r>
              <a:rPr lang="en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3"/>
              </a:rPr>
              <a:t>https://campus.recit.qc.ca/course/view.php?id=16</a:t>
            </a:r>
            <a:r>
              <a:rPr lang="en">
                <a:solidFill>
                  <a:srgbClr val="0B5394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endParaRPr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3" name="Google Shape;1343;gad5542a58b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44" name="Google Shape;1344;gad5542a58b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Salle de vidéoconférence : </a:t>
            </a:r>
            <a:r>
              <a:rPr lang="en" sz="1050" u="sng">
                <a:solidFill>
                  <a:schemeClr val="hlink"/>
                </a:solidFill>
                <a:highlight>
                  <a:srgbClr val="FFFFFF"/>
                </a:highlight>
                <a:latin typeface="Roboto"/>
                <a:ea typeface="Roboto"/>
                <a:cs typeface="Roboto"/>
                <a:sym typeface="Roboto"/>
                <a:hlinkClick r:id="rId3"/>
              </a:rPr>
              <a:t>http://recitmst.qc.ca/ecv-zoom</a:t>
            </a:r>
            <a:r>
              <a:rPr lang="en" sz="1050">
                <a:highlight>
                  <a:srgbClr val="FFFFFF"/>
                </a:highlight>
                <a:latin typeface="Roboto"/>
                <a:ea typeface="Roboto"/>
                <a:cs typeface="Roboto"/>
                <a:sym typeface="Roboto"/>
              </a:rPr>
              <a:t> 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3" name="Google Shape;1353;g10247be03ef_0_163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54" name="Google Shape;1354;g10247be03ef_0_163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Lien pour obtenir les badges : </a:t>
            </a:r>
            <a:r>
              <a:rPr lang="en" u="sng">
                <a:solidFill>
                  <a:srgbClr val="1155CC"/>
                </a:solidFill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https://campus.recit.qc.ca/mod/page/view.php?id=12054</a:t>
            </a:r>
            <a:r>
              <a:rPr lang="en"/>
              <a:t> 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3" name="Google Shape;1363;g1439136c03b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64" name="Google Shape;1364;g1439136c03b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Salle de vidéoconférence : </a:t>
            </a:r>
            <a:r>
              <a:rPr lang="en" u="sng">
                <a:solidFill>
                  <a:srgbClr val="1155CC"/>
                </a:solidFill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http://recitmst.qc.ca/ecv-zoom</a:t>
            </a:r>
            <a:r>
              <a:rPr lang="en"/>
              <a:t> 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0" name="Google Shape;1370;g35ed75ccf_02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71" name="Google Shape;1371;g35ed75ccf_02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/>
              <a:t>Me joindre </a:t>
            </a:r>
            <a:r>
              <a:rPr lang="en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3"/>
              </a:rPr>
              <a:t>sonya.fiset@recitmst.qc.ca</a:t>
            </a:r>
            <a:endParaRPr>
              <a:solidFill>
                <a:srgbClr val="666666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>
                <a:solidFill>
                  <a:srgbClr val="666666"/>
                </a:solidFill>
                <a:latin typeface="Ubuntu"/>
                <a:ea typeface="Ubuntu"/>
                <a:cs typeface="Ubuntu"/>
                <a:sym typeface="Ubuntu"/>
              </a:rPr>
              <a:t>Message à l’équipe : equipe</a:t>
            </a:r>
            <a:r>
              <a:rPr lang="en">
                <a:solidFill>
                  <a:srgbClr val="666666"/>
                </a:solidFill>
                <a:uFill>
                  <a:noFill/>
                </a:uFill>
                <a:latin typeface="Ubuntu"/>
                <a:ea typeface="Ubuntu"/>
                <a:cs typeface="Ubuntu"/>
                <a:sym typeface="Ubuntu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@recitmst.qc.c</a:t>
            </a:r>
            <a:r>
              <a:rPr lang="en"/>
              <a:t>a</a:t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0" name="Google Shape;1380;g111b921ab84_0_7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81" name="Google Shape;1381;g111b921ab84_0_7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/Relationships>
</file>

<file path=ppt/slideLayouts/_rels/slideLayout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/Relationships>
</file>

<file path=ppt/slideLayouts/_rels/slideLayout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/Relationships>
</file>

<file path=ppt/slideLayouts/_rels/slideLayout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/Relationships>
</file>

<file path=ppt/slideLayouts/_rels/slideLayout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/Relationships>
</file>

<file path=ppt/slideLayouts/_rels/slideLayout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/Relationships>
</file>

<file path=ppt/slideLayouts/_rels/slideLayout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/Relationships>
</file>

<file path=ppt/slideLayouts/_rels/slideLayout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/Relationships>
</file>

<file path=ppt/slideLayouts/_rels/slideLayout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" type="title">
  <p:cSld name="TITLE">
    <p:spTree>
      <p:nvGrpSpPr>
        <p:cNvPr id="1" name="Shape 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" name="Google Shape;162;p2"/>
          <p:cNvSpPr txBox="1">
            <a:spLocks noGrp="1"/>
          </p:cNvSpPr>
          <p:nvPr>
            <p:ph type="ctrTitle"/>
          </p:nvPr>
        </p:nvSpPr>
        <p:spPr>
          <a:xfrm>
            <a:off x="2305100" y="1161050"/>
            <a:ext cx="6153000" cy="115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1pPr>
            <a:lvl2pPr lvl="1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2pPr>
            <a:lvl3pPr lvl="2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3pPr>
            <a:lvl4pPr lvl="3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4pPr>
            <a:lvl5pPr lvl="4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5pPr>
            <a:lvl6pPr lvl="5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6pPr>
            <a:lvl7pPr lvl="6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7pPr>
            <a:lvl8pPr lvl="7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8pPr>
            <a:lvl9pPr lvl="8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9pPr>
          </a:lstStyle>
          <a:p>
            <a:endParaRPr/>
          </a:p>
        </p:txBody>
      </p:sp>
      <p:sp>
        <p:nvSpPr>
          <p:cNvPr id="163" name="Google Shape;163;p2"/>
          <p:cNvSpPr/>
          <p:nvPr/>
        </p:nvSpPr>
        <p:spPr>
          <a:xfrm>
            <a:off x="723692" y="4220091"/>
            <a:ext cx="794875" cy="985737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4" name="Google Shape;164;p2"/>
          <p:cNvSpPr/>
          <p:nvPr/>
        </p:nvSpPr>
        <p:spPr>
          <a:xfrm>
            <a:off x="-58319" y="3053287"/>
            <a:ext cx="782014" cy="890356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5" name="Google Shape;165;p2"/>
          <p:cNvSpPr/>
          <p:nvPr/>
        </p:nvSpPr>
        <p:spPr>
          <a:xfrm>
            <a:off x="4025101" y="3422420"/>
            <a:ext cx="370865" cy="809588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6" name="Google Shape;166;p2"/>
          <p:cNvSpPr/>
          <p:nvPr/>
        </p:nvSpPr>
        <p:spPr>
          <a:xfrm>
            <a:off x="3078045" y="3128354"/>
            <a:ext cx="730671" cy="895811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7" name="Google Shape;167;p2"/>
          <p:cNvSpPr/>
          <p:nvPr/>
        </p:nvSpPr>
        <p:spPr>
          <a:xfrm>
            <a:off x="5401648" y="3285712"/>
            <a:ext cx="805934" cy="75083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8" name="Google Shape;168;p2"/>
          <p:cNvSpPr/>
          <p:nvPr/>
        </p:nvSpPr>
        <p:spPr>
          <a:xfrm>
            <a:off x="8364459" y="3346843"/>
            <a:ext cx="873792" cy="600260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9" name="Google Shape;169;p2"/>
          <p:cNvSpPr/>
          <p:nvPr/>
        </p:nvSpPr>
        <p:spPr>
          <a:xfrm>
            <a:off x="4551116" y="3125540"/>
            <a:ext cx="657208" cy="679227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0" name="Google Shape;170;p2"/>
          <p:cNvSpPr/>
          <p:nvPr/>
        </p:nvSpPr>
        <p:spPr>
          <a:xfrm>
            <a:off x="4419881" y="3994834"/>
            <a:ext cx="919681" cy="950908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1" name="Google Shape;171;p2"/>
          <p:cNvSpPr/>
          <p:nvPr/>
        </p:nvSpPr>
        <p:spPr>
          <a:xfrm>
            <a:off x="2644912" y="4036538"/>
            <a:ext cx="890356" cy="706800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2" name="Google Shape;172;p2"/>
          <p:cNvSpPr/>
          <p:nvPr/>
        </p:nvSpPr>
        <p:spPr>
          <a:xfrm>
            <a:off x="2116542" y="3186156"/>
            <a:ext cx="829755" cy="780163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3" name="Google Shape;173;p2"/>
          <p:cNvSpPr/>
          <p:nvPr/>
        </p:nvSpPr>
        <p:spPr>
          <a:xfrm>
            <a:off x="1347361" y="3186147"/>
            <a:ext cx="599146" cy="706812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4" name="Google Shape;174;p2"/>
          <p:cNvSpPr/>
          <p:nvPr/>
        </p:nvSpPr>
        <p:spPr>
          <a:xfrm>
            <a:off x="2681615" y="4813558"/>
            <a:ext cx="816944" cy="313967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5" name="Google Shape;175;p2"/>
          <p:cNvSpPr/>
          <p:nvPr/>
        </p:nvSpPr>
        <p:spPr>
          <a:xfrm>
            <a:off x="7146421" y="4508764"/>
            <a:ext cx="1040884" cy="730620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6" name="Google Shape;176;p2"/>
          <p:cNvSpPr/>
          <p:nvPr/>
        </p:nvSpPr>
        <p:spPr>
          <a:xfrm>
            <a:off x="7146430" y="3104432"/>
            <a:ext cx="684732" cy="721463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7" name="Google Shape;177;p2"/>
          <p:cNvSpPr/>
          <p:nvPr/>
        </p:nvSpPr>
        <p:spPr>
          <a:xfrm>
            <a:off x="5262207" y="4729516"/>
            <a:ext cx="525046" cy="372666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8" name="Google Shape;178;p2"/>
          <p:cNvSpPr/>
          <p:nvPr/>
        </p:nvSpPr>
        <p:spPr>
          <a:xfrm>
            <a:off x="8376372" y="4729061"/>
            <a:ext cx="508532" cy="324976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9" name="Google Shape;179;p2"/>
          <p:cNvSpPr/>
          <p:nvPr/>
        </p:nvSpPr>
        <p:spPr>
          <a:xfrm>
            <a:off x="3808716" y="4429326"/>
            <a:ext cx="570935" cy="567282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0" name="Google Shape;180;p2"/>
          <p:cNvSpPr/>
          <p:nvPr/>
        </p:nvSpPr>
        <p:spPr>
          <a:xfrm>
            <a:off x="7975391" y="3053272"/>
            <a:ext cx="541560" cy="67927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1" name="Google Shape;181;p2"/>
          <p:cNvSpPr/>
          <p:nvPr/>
        </p:nvSpPr>
        <p:spPr>
          <a:xfrm>
            <a:off x="1570785" y="4028295"/>
            <a:ext cx="734324" cy="723314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2" name="Google Shape;182;p2"/>
          <p:cNvSpPr/>
          <p:nvPr/>
        </p:nvSpPr>
        <p:spPr>
          <a:xfrm>
            <a:off x="247060" y="4094875"/>
            <a:ext cx="275434" cy="244207"/>
          </a:xfrm>
          <a:custGeom>
            <a:avLst/>
            <a:gdLst/>
            <a:ahLst/>
            <a:cxnLst/>
            <a:rect l="l" t="t" r="r" b="b"/>
            <a:pathLst>
              <a:path w="5504" h="4880" extrusionOk="0">
                <a:moveTo>
                  <a:pt x="5173" y="0"/>
                </a:moveTo>
                <a:lnTo>
                  <a:pt x="5063" y="37"/>
                </a:lnTo>
                <a:lnTo>
                  <a:pt x="4990" y="110"/>
                </a:lnTo>
                <a:lnTo>
                  <a:pt x="4770" y="404"/>
                </a:lnTo>
                <a:lnTo>
                  <a:pt x="4513" y="624"/>
                </a:lnTo>
                <a:lnTo>
                  <a:pt x="4219" y="844"/>
                </a:lnTo>
                <a:lnTo>
                  <a:pt x="3926" y="991"/>
                </a:lnTo>
                <a:lnTo>
                  <a:pt x="3742" y="1064"/>
                </a:lnTo>
                <a:lnTo>
                  <a:pt x="3559" y="1101"/>
                </a:lnTo>
                <a:lnTo>
                  <a:pt x="3229" y="1101"/>
                </a:lnTo>
                <a:lnTo>
                  <a:pt x="2862" y="1028"/>
                </a:lnTo>
                <a:lnTo>
                  <a:pt x="2532" y="917"/>
                </a:lnTo>
                <a:lnTo>
                  <a:pt x="2239" y="807"/>
                </a:lnTo>
                <a:lnTo>
                  <a:pt x="1908" y="734"/>
                </a:lnTo>
                <a:lnTo>
                  <a:pt x="1578" y="661"/>
                </a:lnTo>
                <a:lnTo>
                  <a:pt x="1248" y="624"/>
                </a:lnTo>
                <a:lnTo>
                  <a:pt x="918" y="661"/>
                </a:lnTo>
                <a:lnTo>
                  <a:pt x="625" y="771"/>
                </a:lnTo>
                <a:lnTo>
                  <a:pt x="478" y="844"/>
                </a:lnTo>
                <a:lnTo>
                  <a:pt x="368" y="954"/>
                </a:lnTo>
                <a:lnTo>
                  <a:pt x="258" y="1064"/>
                </a:lnTo>
                <a:lnTo>
                  <a:pt x="148" y="1211"/>
                </a:lnTo>
                <a:lnTo>
                  <a:pt x="111" y="1284"/>
                </a:lnTo>
                <a:lnTo>
                  <a:pt x="111" y="1321"/>
                </a:lnTo>
                <a:lnTo>
                  <a:pt x="148" y="1431"/>
                </a:lnTo>
                <a:lnTo>
                  <a:pt x="258" y="1468"/>
                </a:lnTo>
                <a:lnTo>
                  <a:pt x="368" y="1468"/>
                </a:lnTo>
                <a:lnTo>
                  <a:pt x="698" y="1284"/>
                </a:lnTo>
                <a:lnTo>
                  <a:pt x="1028" y="1174"/>
                </a:lnTo>
                <a:lnTo>
                  <a:pt x="1028" y="2531"/>
                </a:lnTo>
                <a:lnTo>
                  <a:pt x="955" y="3228"/>
                </a:lnTo>
                <a:lnTo>
                  <a:pt x="881" y="3925"/>
                </a:lnTo>
                <a:lnTo>
                  <a:pt x="698" y="3852"/>
                </a:lnTo>
                <a:lnTo>
                  <a:pt x="551" y="3742"/>
                </a:lnTo>
                <a:lnTo>
                  <a:pt x="368" y="3632"/>
                </a:lnTo>
                <a:lnTo>
                  <a:pt x="184" y="3522"/>
                </a:lnTo>
                <a:lnTo>
                  <a:pt x="111" y="3522"/>
                </a:lnTo>
                <a:lnTo>
                  <a:pt x="38" y="3595"/>
                </a:lnTo>
                <a:lnTo>
                  <a:pt x="1" y="3669"/>
                </a:lnTo>
                <a:lnTo>
                  <a:pt x="1" y="3779"/>
                </a:lnTo>
                <a:lnTo>
                  <a:pt x="38" y="3962"/>
                </a:lnTo>
                <a:lnTo>
                  <a:pt x="148" y="4145"/>
                </a:lnTo>
                <a:lnTo>
                  <a:pt x="294" y="4256"/>
                </a:lnTo>
                <a:lnTo>
                  <a:pt x="514" y="4402"/>
                </a:lnTo>
                <a:lnTo>
                  <a:pt x="735" y="4476"/>
                </a:lnTo>
                <a:lnTo>
                  <a:pt x="1175" y="4476"/>
                </a:lnTo>
                <a:lnTo>
                  <a:pt x="1248" y="4439"/>
                </a:lnTo>
                <a:lnTo>
                  <a:pt x="1321" y="4402"/>
                </a:lnTo>
                <a:lnTo>
                  <a:pt x="1395" y="4256"/>
                </a:lnTo>
                <a:lnTo>
                  <a:pt x="1505" y="3485"/>
                </a:lnTo>
                <a:lnTo>
                  <a:pt x="1578" y="2715"/>
                </a:lnTo>
                <a:lnTo>
                  <a:pt x="1578" y="1908"/>
                </a:lnTo>
                <a:lnTo>
                  <a:pt x="1542" y="1504"/>
                </a:lnTo>
                <a:lnTo>
                  <a:pt x="1505" y="1138"/>
                </a:lnTo>
                <a:lnTo>
                  <a:pt x="1762" y="1174"/>
                </a:lnTo>
                <a:lnTo>
                  <a:pt x="2128" y="1321"/>
                </a:lnTo>
                <a:lnTo>
                  <a:pt x="2459" y="1431"/>
                </a:lnTo>
                <a:lnTo>
                  <a:pt x="2825" y="1578"/>
                </a:lnTo>
                <a:lnTo>
                  <a:pt x="3192" y="1651"/>
                </a:lnTo>
                <a:lnTo>
                  <a:pt x="3486" y="1651"/>
                </a:lnTo>
                <a:lnTo>
                  <a:pt x="3449" y="2531"/>
                </a:lnTo>
                <a:lnTo>
                  <a:pt x="3412" y="3449"/>
                </a:lnTo>
                <a:lnTo>
                  <a:pt x="3412" y="3999"/>
                </a:lnTo>
                <a:lnTo>
                  <a:pt x="3412" y="4256"/>
                </a:lnTo>
                <a:lnTo>
                  <a:pt x="3412" y="4366"/>
                </a:lnTo>
                <a:lnTo>
                  <a:pt x="3412" y="4402"/>
                </a:lnTo>
                <a:lnTo>
                  <a:pt x="3449" y="4402"/>
                </a:lnTo>
                <a:lnTo>
                  <a:pt x="3412" y="4476"/>
                </a:lnTo>
                <a:lnTo>
                  <a:pt x="3376" y="4512"/>
                </a:lnTo>
                <a:lnTo>
                  <a:pt x="3376" y="4659"/>
                </a:lnTo>
                <a:lnTo>
                  <a:pt x="3376" y="4696"/>
                </a:lnTo>
                <a:lnTo>
                  <a:pt x="3412" y="4806"/>
                </a:lnTo>
                <a:lnTo>
                  <a:pt x="3522" y="4879"/>
                </a:lnTo>
                <a:lnTo>
                  <a:pt x="3632" y="4879"/>
                </a:lnTo>
                <a:lnTo>
                  <a:pt x="3742" y="4842"/>
                </a:lnTo>
                <a:lnTo>
                  <a:pt x="3853" y="4732"/>
                </a:lnTo>
                <a:lnTo>
                  <a:pt x="3926" y="4586"/>
                </a:lnTo>
                <a:lnTo>
                  <a:pt x="3926" y="4439"/>
                </a:lnTo>
                <a:lnTo>
                  <a:pt x="3926" y="4256"/>
                </a:lnTo>
                <a:lnTo>
                  <a:pt x="3963" y="3045"/>
                </a:lnTo>
                <a:lnTo>
                  <a:pt x="3963" y="1871"/>
                </a:lnTo>
                <a:lnTo>
                  <a:pt x="3963" y="1541"/>
                </a:lnTo>
                <a:lnTo>
                  <a:pt x="4366" y="1394"/>
                </a:lnTo>
                <a:lnTo>
                  <a:pt x="4733" y="1138"/>
                </a:lnTo>
                <a:lnTo>
                  <a:pt x="5063" y="844"/>
                </a:lnTo>
                <a:lnTo>
                  <a:pt x="5320" y="551"/>
                </a:lnTo>
                <a:lnTo>
                  <a:pt x="5467" y="367"/>
                </a:lnTo>
                <a:lnTo>
                  <a:pt x="5503" y="257"/>
                </a:lnTo>
                <a:lnTo>
                  <a:pt x="5503" y="184"/>
                </a:lnTo>
                <a:lnTo>
                  <a:pt x="5430" y="74"/>
                </a:lnTo>
                <a:lnTo>
                  <a:pt x="5356" y="37"/>
                </a:lnTo>
                <a:lnTo>
                  <a:pt x="528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3" name="Google Shape;183;p2"/>
          <p:cNvSpPr/>
          <p:nvPr/>
        </p:nvSpPr>
        <p:spPr>
          <a:xfrm>
            <a:off x="8516944" y="4082884"/>
            <a:ext cx="690236" cy="510383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4" name="Google Shape;184;p2"/>
          <p:cNvSpPr/>
          <p:nvPr/>
        </p:nvSpPr>
        <p:spPr>
          <a:xfrm>
            <a:off x="859713" y="3417443"/>
            <a:ext cx="317620" cy="659010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5" name="Google Shape;185;p2"/>
          <p:cNvSpPr/>
          <p:nvPr/>
        </p:nvSpPr>
        <p:spPr>
          <a:xfrm rot="1920742">
            <a:off x="5707038" y="4213989"/>
            <a:ext cx="884797" cy="750834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6" name="Google Shape;186;p2"/>
          <p:cNvSpPr/>
          <p:nvPr/>
        </p:nvSpPr>
        <p:spPr>
          <a:xfrm rot="-3496844">
            <a:off x="115839" y="4509560"/>
            <a:ext cx="537852" cy="464440"/>
          </a:xfrm>
          <a:custGeom>
            <a:avLst/>
            <a:gdLst/>
            <a:ahLst/>
            <a:cxnLst/>
            <a:rect l="l" t="t" r="r" b="b"/>
            <a:pathLst>
              <a:path w="10748" h="9281" extrusionOk="0">
                <a:moveTo>
                  <a:pt x="4072" y="550"/>
                </a:moveTo>
                <a:lnTo>
                  <a:pt x="4329" y="587"/>
                </a:lnTo>
                <a:lnTo>
                  <a:pt x="4585" y="697"/>
                </a:lnTo>
                <a:lnTo>
                  <a:pt x="4842" y="844"/>
                </a:lnTo>
                <a:lnTo>
                  <a:pt x="5025" y="1064"/>
                </a:lnTo>
                <a:lnTo>
                  <a:pt x="5136" y="1211"/>
                </a:lnTo>
                <a:lnTo>
                  <a:pt x="5209" y="1394"/>
                </a:lnTo>
                <a:lnTo>
                  <a:pt x="5246" y="1541"/>
                </a:lnTo>
                <a:lnTo>
                  <a:pt x="5282" y="1724"/>
                </a:lnTo>
                <a:lnTo>
                  <a:pt x="5282" y="2091"/>
                </a:lnTo>
                <a:lnTo>
                  <a:pt x="5246" y="2458"/>
                </a:lnTo>
                <a:lnTo>
                  <a:pt x="5209" y="2641"/>
                </a:lnTo>
                <a:lnTo>
                  <a:pt x="4695" y="1761"/>
                </a:lnTo>
                <a:lnTo>
                  <a:pt x="4072" y="550"/>
                </a:lnTo>
                <a:close/>
                <a:moveTo>
                  <a:pt x="1357" y="3008"/>
                </a:moveTo>
                <a:lnTo>
                  <a:pt x="1504" y="3265"/>
                </a:lnTo>
                <a:lnTo>
                  <a:pt x="1614" y="3558"/>
                </a:lnTo>
                <a:lnTo>
                  <a:pt x="1797" y="3852"/>
                </a:lnTo>
                <a:lnTo>
                  <a:pt x="1467" y="3778"/>
                </a:lnTo>
                <a:lnTo>
                  <a:pt x="1137" y="3742"/>
                </a:lnTo>
                <a:lnTo>
                  <a:pt x="1321" y="3118"/>
                </a:lnTo>
                <a:lnTo>
                  <a:pt x="1357" y="3008"/>
                </a:lnTo>
                <a:close/>
                <a:moveTo>
                  <a:pt x="3815" y="550"/>
                </a:moveTo>
                <a:lnTo>
                  <a:pt x="4072" y="1174"/>
                </a:lnTo>
                <a:lnTo>
                  <a:pt x="4329" y="1798"/>
                </a:lnTo>
                <a:lnTo>
                  <a:pt x="4695" y="2531"/>
                </a:lnTo>
                <a:lnTo>
                  <a:pt x="5099" y="3265"/>
                </a:lnTo>
                <a:lnTo>
                  <a:pt x="4989" y="3852"/>
                </a:lnTo>
                <a:lnTo>
                  <a:pt x="4732" y="3191"/>
                </a:lnTo>
                <a:lnTo>
                  <a:pt x="4475" y="2531"/>
                </a:lnTo>
                <a:lnTo>
                  <a:pt x="4255" y="1981"/>
                </a:lnTo>
                <a:lnTo>
                  <a:pt x="4035" y="1467"/>
                </a:lnTo>
                <a:lnTo>
                  <a:pt x="3742" y="880"/>
                </a:lnTo>
                <a:lnTo>
                  <a:pt x="3558" y="587"/>
                </a:lnTo>
                <a:lnTo>
                  <a:pt x="3815" y="550"/>
                </a:lnTo>
                <a:close/>
                <a:moveTo>
                  <a:pt x="1761" y="1724"/>
                </a:moveTo>
                <a:lnTo>
                  <a:pt x="1724" y="1798"/>
                </a:lnTo>
                <a:lnTo>
                  <a:pt x="1761" y="1944"/>
                </a:lnTo>
                <a:lnTo>
                  <a:pt x="1834" y="2018"/>
                </a:lnTo>
                <a:lnTo>
                  <a:pt x="1944" y="2054"/>
                </a:lnTo>
                <a:lnTo>
                  <a:pt x="2054" y="2054"/>
                </a:lnTo>
                <a:lnTo>
                  <a:pt x="2274" y="2531"/>
                </a:lnTo>
                <a:lnTo>
                  <a:pt x="2458" y="2971"/>
                </a:lnTo>
                <a:lnTo>
                  <a:pt x="3008" y="4182"/>
                </a:lnTo>
                <a:lnTo>
                  <a:pt x="3081" y="4329"/>
                </a:lnTo>
                <a:lnTo>
                  <a:pt x="2825" y="4255"/>
                </a:lnTo>
                <a:lnTo>
                  <a:pt x="2458" y="4072"/>
                </a:lnTo>
                <a:lnTo>
                  <a:pt x="2164" y="3742"/>
                </a:lnTo>
                <a:lnTo>
                  <a:pt x="1944" y="3375"/>
                </a:lnTo>
                <a:lnTo>
                  <a:pt x="1724" y="2935"/>
                </a:lnTo>
                <a:lnTo>
                  <a:pt x="1651" y="2715"/>
                </a:lnTo>
                <a:lnTo>
                  <a:pt x="1504" y="2494"/>
                </a:lnTo>
                <a:lnTo>
                  <a:pt x="1724" y="1761"/>
                </a:lnTo>
                <a:lnTo>
                  <a:pt x="1761" y="1724"/>
                </a:lnTo>
                <a:close/>
                <a:moveTo>
                  <a:pt x="2604" y="1174"/>
                </a:moveTo>
                <a:lnTo>
                  <a:pt x="2715" y="1614"/>
                </a:lnTo>
                <a:lnTo>
                  <a:pt x="2861" y="2054"/>
                </a:lnTo>
                <a:lnTo>
                  <a:pt x="3228" y="2898"/>
                </a:lnTo>
                <a:lnTo>
                  <a:pt x="3998" y="4695"/>
                </a:lnTo>
                <a:lnTo>
                  <a:pt x="3632" y="4549"/>
                </a:lnTo>
                <a:lnTo>
                  <a:pt x="3522" y="4365"/>
                </a:lnTo>
                <a:lnTo>
                  <a:pt x="3301" y="3888"/>
                </a:lnTo>
                <a:lnTo>
                  <a:pt x="2861" y="2935"/>
                </a:lnTo>
                <a:lnTo>
                  <a:pt x="2274" y="1834"/>
                </a:lnTo>
                <a:lnTo>
                  <a:pt x="2311" y="1651"/>
                </a:lnTo>
                <a:lnTo>
                  <a:pt x="2421" y="1467"/>
                </a:lnTo>
                <a:lnTo>
                  <a:pt x="2604" y="1174"/>
                </a:lnTo>
                <a:close/>
                <a:moveTo>
                  <a:pt x="3338" y="660"/>
                </a:moveTo>
                <a:lnTo>
                  <a:pt x="3375" y="770"/>
                </a:lnTo>
                <a:lnTo>
                  <a:pt x="3668" y="1467"/>
                </a:lnTo>
                <a:lnTo>
                  <a:pt x="3962" y="2164"/>
                </a:lnTo>
                <a:lnTo>
                  <a:pt x="4182" y="2788"/>
                </a:lnTo>
                <a:lnTo>
                  <a:pt x="4402" y="3412"/>
                </a:lnTo>
                <a:lnTo>
                  <a:pt x="4769" y="4659"/>
                </a:lnTo>
                <a:lnTo>
                  <a:pt x="4732" y="4805"/>
                </a:lnTo>
                <a:lnTo>
                  <a:pt x="4659" y="4805"/>
                </a:lnTo>
                <a:lnTo>
                  <a:pt x="4549" y="4842"/>
                </a:lnTo>
                <a:lnTo>
                  <a:pt x="3668" y="2971"/>
                </a:lnTo>
                <a:lnTo>
                  <a:pt x="3191" y="1981"/>
                </a:lnTo>
                <a:lnTo>
                  <a:pt x="2971" y="1504"/>
                </a:lnTo>
                <a:lnTo>
                  <a:pt x="2788" y="991"/>
                </a:lnTo>
                <a:lnTo>
                  <a:pt x="3045" y="807"/>
                </a:lnTo>
                <a:lnTo>
                  <a:pt x="3338" y="660"/>
                </a:lnTo>
                <a:close/>
                <a:moveTo>
                  <a:pt x="7703" y="4952"/>
                </a:moveTo>
                <a:lnTo>
                  <a:pt x="7960" y="5246"/>
                </a:lnTo>
                <a:lnTo>
                  <a:pt x="7960" y="5246"/>
                </a:lnTo>
                <a:lnTo>
                  <a:pt x="7887" y="5209"/>
                </a:lnTo>
                <a:lnTo>
                  <a:pt x="7593" y="5319"/>
                </a:lnTo>
                <a:lnTo>
                  <a:pt x="7300" y="5466"/>
                </a:lnTo>
                <a:lnTo>
                  <a:pt x="7190" y="5356"/>
                </a:lnTo>
                <a:lnTo>
                  <a:pt x="7080" y="5246"/>
                </a:lnTo>
                <a:lnTo>
                  <a:pt x="7373" y="5099"/>
                </a:lnTo>
                <a:lnTo>
                  <a:pt x="7703" y="4952"/>
                </a:lnTo>
                <a:close/>
                <a:moveTo>
                  <a:pt x="8070" y="5356"/>
                </a:moveTo>
                <a:lnTo>
                  <a:pt x="8180" y="5466"/>
                </a:lnTo>
                <a:lnTo>
                  <a:pt x="7923" y="5576"/>
                </a:lnTo>
                <a:lnTo>
                  <a:pt x="7923" y="5576"/>
                </a:lnTo>
                <a:lnTo>
                  <a:pt x="8033" y="5429"/>
                </a:lnTo>
                <a:lnTo>
                  <a:pt x="8070" y="5356"/>
                </a:lnTo>
                <a:close/>
                <a:moveTo>
                  <a:pt x="7556" y="5612"/>
                </a:moveTo>
                <a:lnTo>
                  <a:pt x="7483" y="5722"/>
                </a:lnTo>
                <a:lnTo>
                  <a:pt x="7483" y="5686"/>
                </a:lnTo>
                <a:lnTo>
                  <a:pt x="7556" y="5612"/>
                </a:lnTo>
                <a:close/>
                <a:moveTo>
                  <a:pt x="8327" y="5649"/>
                </a:moveTo>
                <a:lnTo>
                  <a:pt x="8327" y="5686"/>
                </a:lnTo>
                <a:lnTo>
                  <a:pt x="7850" y="6163"/>
                </a:lnTo>
                <a:lnTo>
                  <a:pt x="7740" y="6016"/>
                </a:lnTo>
                <a:lnTo>
                  <a:pt x="7997" y="5796"/>
                </a:lnTo>
                <a:lnTo>
                  <a:pt x="8327" y="5649"/>
                </a:lnTo>
                <a:close/>
                <a:moveTo>
                  <a:pt x="8437" y="5796"/>
                </a:moveTo>
                <a:lnTo>
                  <a:pt x="8584" y="6053"/>
                </a:lnTo>
                <a:lnTo>
                  <a:pt x="8143" y="6163"/>
                </a:lnTo>
                <a:lnTo>
                  <a:pt x="8437" y="5796"/>
                </a:lnTo>
                <a:close/>
                <a:moveTo>
                  <a:pt x="8437" y="6346"/>
                </a:moveTo>
                <a:lnTo>
                  <a:pt x="8180" y="6676"/>
                </a:lnTo>
                <a:lnTo>
                  <a:pt x="8107" y="6493"/>
                </a:lnTo>
                <a:lnTo>
                  <a:pt x="8437" y="6346"/>
                </a:lnTo>
                <a:close/>
                <a:moveTo>
                  <a:pt x="8767" y="6309"/>
                </a:moveTo>
                <a:lnTo>
                  <a:pt x="8840" y="6419"/>
                </a:lnTo>
                <a:lnTo>
                  <a:pt x="8547" y="6676"/>
                </a:lnTo>
                <a:lnTo>
                  <a:pt x="8767" y="6309"/>
                </a:lnTo>
                <a:close/>
                <a:moveTo>
                  <a:pt x="9024" y="4695"/>
                </a:moveTo>
                <a:lnTo>
                  <a:pt x="9244" y="4732"/>
                </a:lnTo>
                <a:lnTo>
                  <a:pt x="9464" y="4805"/>
                </a:lnTo>
                <a:lnTo>
                  <a:pt x="9647" y="4915"/>
                </a:lnTo>
                <a:lnTo>
                  <a:pt x="9831" y="5062"/>
                </a:lnTo>
                <a:lnTo>
                  <a:pt x="9904" y="5099"/>
                </a:lnTo>
                <a:lnTo>
                  <a:pt x="9941" y="5099"/>
                </a:lnTo>
                <a:lnTo>
                  <a:pt x="10051" y="5209"/>
                </a:lnTo>
                <a:lnTo>
                  <a:pt x="10161" y="5429"/>
                </a:lnTo>
                <a:lnTo>
                  <a:pt x="10198" y="5649"/>
                </a:lnTo>
                <a:lnTo>
                  <a:pt x="10234" y="5869"/>
                </a:lnTo>
                <a:lnTo>
                  <a:pt x="10198" y="6089"/>
                </a:lnTo>
                <a:lnTo>
                  <a:pt x="10161" y="6346"/>
                </a:lnTo>
                <a:lnTo>
                  <a:pt x="10088" y="6566"/>
                </a:lnTo>
                <a:lnTo>
                  <a:pt x="9941" y="7006"/>
                </a:lnTo>
                <a:lnTo>
                  <a:pt x="9904" y="7080"/>
                </a:lnTo>
                <a:lnTo>
                  <a:pt x="9647" y="6676"/>
                </a:lnTo>
                <a:lnTo>
                  <a:pt x="9024" y="5832"/>
                </a:lnTo>
                <a:lnTo>
                  <a:pt x="8620" y="5282"/>
                </a:lnTo>
                <a:lnTo>
                  <a:pt x="8400" y="5025"/>
                </a:lnTo>
                <a:lnTo>
                  <a:pt x="8143" y="4842"/>
                </a:lnTo>
                <a:lnTo>
                  <a:pt x="8584" y="4732"/>
                </a:lnTo>
                <a:lnTo>
                  <a:pt x="8804" y="4695"/>
                </a:lnTo>
                <a:close/>
                <a:moveTo>
                  <a:pt x="1064" y="3962"/>
                </a:moveTo>
                <a:lnTo>
                  <a:pt x="1357" y="4182"/>
                </a:lnTo>
                <a:lnTo>
                  <a:pt x="1651" y="4329"/>
                </a:lnTo>
                <a:lnTo>
                  <a:pt x="2348" y="4585"/>
                </a:lnTo>
                <a:lnTo>
                  <a:pt x="2458" y="4659"/>
                </a:lnTo>
                <a:lnTo>
                  <a:pt x="2494" y="4695"/>
                </a:lnTo>
                <a:lnTo>
                  <a:pt x="2568" y="4732"/>
                </a:lnTo>
                <a:lnTo>
                  <a:pt x="2641" y="4695"/>
                </a:lnTo>
                <a:lnTo>
                  <a:pt x="4329" y="5319"/>
                </a:lnTo>
                <a:lnTo>
                  <a:pt x="4329" y="5356"/>
                </a:lnTo>
                <a:lnTo>
                  <a:pt x="4292" y="5319"/>
                </a:lnTo>
                <a:lnTo>
                  <a:pt x="3888" y="5172"/>
                </a:lnTo>
                <a:lnTo>
                  <a:pt x="3705" y="5136"/>
                </a:lnTo>
                <a:lnTo>
                  <a:pt x="3485" y="5099"/>
                </a:lnTo>
                <a:lnTo>
                  <a:pt x="3448" y="5136"/>
                </a:lnTo>
                <a:lnTo>
                  <a:pt x="3411" y="5172"/>
                </a:lnTo>
                <a:lnTo>
                  <a:pt x="3448" y="5246"/>
                </a:lnTo>
                <a:lnTo>
                  <a:pt x="3595" y="5392"/>
                </a:lnTo>
                <a:lnTo>
                  <a:pt x="3852" y="5539"/>
                </a:lnTo>
                <a:lnTo>
                  <a:pt x="4108" y="5686"/>
                </a:lnTo>
                <a:lnTo>
                  <a:pt x="4402" y="5759"/>
                </a:lnTo>
                <a:lnTo>
                  <a:pt x="4365" y="5906"/>
                </a:lnTo>
                <a:lnTo>
                  <a:pt x="4035" y="5906"/>
                </a:lnTo>
                <a:lnTo>
                  <a:pt x="3742" y="5869"/>
                </a:lnTo>
                <a:lnTo>
                  <a:pt x="3411" y="5759"/>
                </a:lnTo>
                <a:lnTo>
                  <a:pt x="3228" y="5686"/>
                </a:lnTo>
                <a:lnTo>
                  <a:pt x="3191" y="5612"/>
                </a:lnTo>
                <a:lnTo>
                  <a:pt x="3155" y="5576"/>
                </a:lnTo>
                <a:lnTo>
                  <a:pt x="3118" y="5539"/>
                </a:lnTo>
                <a:lnTo>
                  <a:pt x="3081" y="5502"/>
                </a:lnTo>
                <a:lnTo>
                  <a:pt x="3045" y="5502"/>
                </a:lnTo>
                <a:lnTo>
                  <a:pt x="3008" y="5539"/>
                </a:lnTo>
                <a:lnTo>
                  <a:pt x="2971" y="5649"/>
                </a:lnTo>
                <a:lnTo>
                  <a:pt x="2971" y="5722"/>
                </a:lnTo>
                <a:lnTo>
                  <a:pt x="3008" y="5796"/>
                </a:lnTo>
                <a:lnTo>
                  <a:pt x="3045" y="5869"/>
                </a:lnTo>
                <a:lnTo>
                  <a:pt x="3191" y="6016"/>
                </a:lnTo>
                <a:lnTo>
                  <a:pt x="3338" y="6126"/>
                </a:lnTo>
                <a:lnTo>
                  <a:pt x="3522" y="6199"/>
                </a:lnTo>
                <a:lnTo>
                  <a:pt x="3742" y="6273"/>
                </a:lnTo>
                <a:lnTo>
                  <a:pt x="3962" y="6309"/>
                </a:lnTo>
                <a:lnTo>
                  <a:pt x="4182" y="6309"/>
                </a:lnTo>
                <a:lnTo>
                  <a:pt x="3962" y="6676"/>
                </a:lnTo>
                <a:lnTo>
                  <a:pt x="3742" y="6603"/>
                </a:lnTo>
                <a:lnTo>
                  <a:pt x="3228" y="6456"/>
                </a:lnTo>
                <a:lnTo>
                  <a:pt x="2971" y="6419"/>
                </a:lnTo>
                <a:lnTo>
                  <a:pt x="2715" y="6383"/>
                </a:lnTo>
                <a:lnTo>
                  <a:pt x="2641" y="6383"/>
                </a:lnTo>
                <a:lnTo>
                  <a:pt x="2641" y="6456"/>
                </a:lnTo>
                <a:lnTo>
                  <a:pt x="2641" y="6493"/>
                </a:lnTo>
                <a:lnTo>
                  <a:pt x="2678" y="6529"/>
                </a:lnTo>
                <a:lnTo>
                  <a:pt x="2861" y="6676"/>
                </a:lnTo>
                <a:lnTo>
                  <a:pt x="3081" y="6786"/>
                </a:lnTo>
                <a:lnTo>
                  <a:pt x="3522" y="6970"/>
                </a:lnTo>
                <a:lnTo>
                  <a:pt x="3742" y="7080"/>
                </a:lnTo>
                <a:lnTo>
                  <a:pt x="3632" y="7226"/>
                </a:lnTo>
                <a:lnTo>
                  <a:pt x="3522" y="7336"/>
                </a:lnTo>
                <a:lnTo>
                  <a:pt x="2935" y="7080"/>
                </a:lnTo>
                <a:lnTo>
                  <a:pt x="2311" y="6823"/>
                </a:lnTo>
                <a:lnTo>
                  <a:pt x="2238" y="6823"/>
                </a:lnTo>
                <a:lnTo>
                  <a:pt x="2201" y="6860"/>
                </a:lnTo>
                <a:lnTo>
                  <a:pt x="2201" y="6896"/>
                </a:lnTo>
                <a:lnTo>
                  <a:pt x="2201" y="6970"/>
                </a:lnTo>
                <a:lnTo>
                  <a:pt x="2458" y="7190"/>
                </a:lnTo>
                <a:lnTo>
                  <a:pt x="2678" y="7410"/>
                </a:lnTo>
                <a:lnTo>
                  <a:pt x="2971" y="7557"/>
                </a:lnTo>
                <a:lnTo>
                  <a:pt x="3265" y="7703"/>
                </a:lnTo>
                <a:lnTo>
                  <a:pt x="2971" y="7960"/>
                </a:lnTo>
                <a:lnTo>
                  <a:pt x="2641" y="7960"/>
                </a:lnTo>
                <a:lnTo>
                  <a:pt x="2311" y="7887"/>
                </a:lnTo>
                <a:lnTo>
                  <a:pt x="1981" y="7777"/>
                </a:lnTo>
                <a:lnTo>
                  <a:pt x="1871" y="7777"/>
                </a:lnTo>
                <a:lnTo>
                  <a:pt x="1834" y="7813"/>
                </a:lnTo>
                <a:lnTo>
                  <a:pt x="1797" y="7850"/>
                </a:lnTo>
                <a:lnTo>
                  <a:pt x="1797" y="7923"/>
                </a:lnTo>
                <a:lnTo>
                  <a:pt x="1834" y="8070"/>
                </a:lnTo>
                <a:lnTo>
                  <a:pt x="1944" y="8143"/>
                </a:lnTo>
                <a:lnTo>
                  <a:pt x="2091" y="8217"/>
                </a:lnTo>
                <a:lnTo>
                  <a:pt x="2238" y="8290"/>
                </a:lnTo>
                <a:lnTo>
                  <a:pt x="2348" y="8327"/>
                </a:lnTo>
                <a:lnTo>
                  <a:pt x="2164" y="8364"/>
                </a:lnTo>
                <a:lnTo>
                  <a:pt x="1944" y="8364"/>
                </a:lnTo>
                <a:lnTo>
                  <a:pt x="1761" y="8327"/>
                </a:lnTo>
                <a:lnTo>
                  <a:pt x="1541" y="8253"/>
                </a:lnTo>
                <a:lnTo>
                  <a:pt x="1247" y="8070"/>
                </a:lnTo>
                <a:lnTo>
                  <a:pt x="1027" y="7850"/>
                </a:lnTo>
                <a:lnTo>
                  <a:pt x="844" y="7593"/>
                </a:lnTo>
                <a:lnTo>
                  <a:pt x="697" y="7300"/>
                </a:lnTo>
                <a:lnTo>
                  <a:pt x="624" y="6970"/>
                </a:lnTo>
                <a:lnTo>
                  <a:pt x="550" y="6676"/>
                </a:lnTo>
                <a:lnTo>
                  <a:pt x="550" y="6346"/>
                </a:lnTo>
                <a:lnTo>
                  <a:pt x="550" y="6016"/>
                </a:lnTo>
                <a:lnTo>
                  <a:pt x="624" y="5502"/>
                </a:lnTo>
                <a:lnTo>
                  <a:pt x="734" y="4989"/>
                </a:lnTo>
                <a:lnTo>
                  <a:pt x="1064" y="3962"/>
                </a:lnTo>
                <a:close/>
                <a:moveTo>
                  <a:pt x="6786" y="5429"/>
                </a:moveTo>
                <a:lnTo>
                  <a:pt x="6860" y="5649"/>
                </a:lnTo>
                <a:lnTo>
                  <a:pt x="6970" y="5832"/>
                </a:lnTo>
                <a:lnTo>
                  <a:pt x="7006" y="5906"/>
                </a:lnTo>
                <a:lnTo>
                  <a:pt x="7043" y="5979"/>
                </a:lnTo>
                <a:lnTo>
                  <a:pt x="7116" y="6016"/>
                </a:lnTo>
                <a:lnTo>
                  <a:pt x="7813" y="7006"/>
                </a:lnTo>
                <a:lnTo>
                  <a:pt x="8143" y="7520"/>
                </a:lnTo>
                <a:lnTo>
                  <a:pt x="8143" y="7667"/>
                </a:lnTo>
                <a:lnTo>
                  <a:pt x="8143" y="7740"/>
                </a:lnTo>
                <a:lnTo>
                  <a:pt x="8217" y="7813"/>
                </a:lnTo>
                <a:lnTo>
                  <a:pt x="8290" y="7850"/>
                </a:lnTo>
                <a:lnTo>
                  <a:pt x="8363" y="7850"/>
                </a:lnTo>
                <a:lnTo>
                  <a:pt x="8400" y="7813"/>
                </a:lnTo>
                <a:lnTo>
                  <a:pt x="8510" y="7887"/>
                </a:lnTo>
                <a:lnTo>
                  <a:pt x="8584" y="7923"/>
                </a:lnTo>
                <a:lnTo>
                  <a:pt x="8694" y="7960"/>
                </a:lnTo>
                <a:lnTo>
                  <a:pt x="8767" y="7923"/>
                </a:lnTo>
                <a:lnTo>
                  <a:pt x="8877" y="7997"/>
                </a:lnTo>
                <a:lnTo>
                  <a:pt x="8987" y="7997"/>
                </a:lnTo>
                <a:lnTo>
                  <a:pt x="9060" y="8033"/>
                </a:lnTo>
                <a:lnTo>
                  <a:pt x="9134" y="7997"/>
                </a:lnTo>
                <a:lnTo>
                  <a:pt x="9207" y="7923"/>
                </a:lnTo>
                <a:lnTo>
                  <a:pt x="9207" y="7813"/>
                </a:lnTo>
                <a:lnTo>
                  <a:pt x="9207" y="7740"/>
                </a:lnTo>
                <a:lnTo>
                  <a:pt x="9134" y="7667"/>
                </a:lnTo>
                <a:lnTo>
                  <a:pt x="9170" y="7557"/>
                </a:lnTo>
                <a:lnTo>
                  <a:pt x="9207" y="7483"/>
                </a:lnTo>
                <a:lnTo>
                  <a:pt x="9244" y="7410"/>
                </a:lnTo>
                <a:lnTo>
                  <a:pt x="9244" y="7373"/>
                </a:lnTo>
                <a:lnTo>
                  <a:pt x="9207" y="7300"/>
                </a:lnTo>
                <a:lnTo>
                  <a:pt x="9170" y="7263"/>
                </a:lnTo>
                <a:lnTo>
                  <a:pt x="9134" y="7226"/>
                </a:lnTo>
                <a:lnTo>
                  <a:pt x="8987" y="7226"/>
                </a:lnTo>
                <a:lnTo>
                  <a:pt x="8694" y="7336"/>
                </a:lnTo>
                <a:lnTo>
                  <a:pt x="8694" y="7300"/>
                </a:lnTo>
                <a:lnTo>
                  <a:pt x="8877" y="7153"/>
                </a:lnTo>
                <a:lnTo>
                  <a:pt x="9060" y="6970"/>
                </a:lnTo>
                <a:lnTo>
                  <a:pt x="9134" y="6860"/>
                </a:lnTo>
                <a:lnTo>
                  <a:pt x="9244" y="7043"/>
                </a:lnTo>
                <a:lnTo>
                  <a:pt x="9501" y="7446"/>
                </a:lnTo>
                <a:lnTo>
                  <a:pt x="9537" y="7593"/>
                </a:lnTo>
                <a:lnTo>
                  <a:pt x="9317" y="7887"/>
                </a:lnTo>
                <a:lnTo>
                  <a:pt x="9024" y="8143"/>
                </a:lnTo>
                <a:lnTo>
                  <a:pt x="8730" y="8364"/>
                </a:lnTo>
                <a:lnTo>
                  <a:pt x="8400" y="8547"/>
                </a:lnTo>
                <a:lnTo>
                  <a:pt x="8070" y="8657"/>
                </a:lnTo>
                <a:lnTo>
                  <a:pt x="7703" y="8694"/>
                </a:lnTo>
                <a:lnTo>
                  <a:pt x="7520" y="8694"/>
                </a:lnTo>
                <a:lnTo>
                  <a:pt x="7373" y="8657"/>
                </a:lnTo>
                <a:lnTo>
                  <a:pt x="7190" y="8620"/>
                </a:lnTo>
                <a:lnTo>
                  <a:pt x="7006" y="8547"/>
                </a:lnTo>
                <a:lnTo>
                  <a:pt x="6823" y="8437"/>
                </a:lnTo>
                <a:lnTo>
                  <a:pt x="6676" y="8290"/>
                </a:lnTo>
                <a:lnTo>
                  <a:pt x="6419" y="7997"/>
                </a:lnTo>
                <a:lnTo>
                  <a:pt x="6199" y="7667"/>
                </a:lnTo>
                <a:lnTo>
                  <a:pt x="6053" y="7300"/>
                </a:lnTo>
                <a:lnTo>
                  <a:pt x="6016" y="6896"/>
                </a:lnTo>
                <a:lnTo>
                  <a:pt x="6016" y="6676"/>
                </a:lnTo>
                <a:lnTo>
                  <a:pt x="6053" y="6493"/>
                </a:lnTo>
                <a:lnTo>
                  <a:pt x="6089" y="6309"/>
                </a:lnTo>
                <a:lnTo>
                  <a:pt x="6163" y="6126"/>
                </a:lnTo>
                <a:lnTo>
                  <a:pt x="6273" y="5943"/>
                </a:lnTo>
                <a:lnTo>
                  <a:pt x="6383" y="5759"/>
                </a:lnTo>
                <a:lnTo>
                  <a:pt x="6566" y="5576"/>
                </a:lnTo>
                <a:lnTo>
                  <a:pt x="6786" y="5429"/>
                </a:lnTo>
                <a:close/>
                <a:moveTo>
                  <a:pt x="3852" y="0"/>
                </a:moveTo>
                <a:lnTo>
                  <a:pt x="3522" y="37"/>
                </a:lnTo>
                <a:lnTo>
                  <a:pt x="3191" y="110"/>
                </a:lnTo>
                <a:lnTo>
                  <a:pt x="2898" y="257"/>
                </a:lnTo>
                <a:lnTo>
                  <a:pt x="2604" y="440"/>
                </a:lnTo>
                <a:lnTo>
                  <a:pt x="2348" y="660"/>
                </a:lnTo>
                <a:lnTo>
                  <a:pt x="2091" y="660"/>
                </a:lnTo>
                <a:lnTo>
                  <a:pt x="1871" y="734"/>
                </a:lnTo>
                <a:lnTo>
                  <a:pt x="1687" y="880"/>
                </a:lnTo>
                <a:lnTo>
                  <a:pt x="1541" y="1064"/>
                </a:lnTo>
                <a:lnTo>
                  <a:pt x="1394" y="1284"/>
                </a:lnTo>
                <a:lnTo>
                  <a:pt x="1321" y="1504"/>
                </a:lnTo>
                <a:lnTo>
                  <a:pt x="1137" y="1944"/>
                </a:lnTo>
                <a:lnTo>
                  <a:pt x="660" y="3522"/>
                </a:lnTo>
                <a:lnTo>
                  <a:pt x="404" y="4292"/>
                </a:lnTo>
                <a:lnTo>
                  <a:pt x="183" y="5062"/>
                </a:lnTo>
                <a:lnTo>
                  <a:pt x="37" y="5759"/>
                </a:lnTo>
                <a:lnTo>
                  <a:pt x="0" y="6126"/>
                </a:lnTo>
                <a:lnTo>
                  <a:pt x="0" y="6456"/>
                </a:lnTo>
                <a:lnTo>
                  <a:pt x="0" y="6786"/>
                </a:lnTo>
                <a:lnTo>
                  <a:pt x="73" y="7153"/>
                </a:lnTo>
                <a:lnTo>
                  <a:pt x="183" y="7483"/>
                </a:lnTo>
                <a:lnTo>
                  <a:pt x="330" y="7813"/>
                </a:lnTo>
                <a:lnTo>
                  <a:pt x="477" y="8033"/>
                </a:lnTo>
                <a:lnTo>
                  <a:pt x="660" y="8253"/>
                </a:lnTo>
                <a:lnTo>
                  <a:pt x="880" y="8474"/>
                </a:lnTo>
                <a:lnTo>
                  <a:pt x="1101" y="8657"/>
                </a:lnTo>
                <a:lnTo>
                  <a:pt x="1357" y="8767"/>
                </a:lnTo>
                <a:lnTo>
                  <a:pt x="1651" y="8877"/>
                </a:lnTo>
                <a:lnTo>
                  <a:pt x="1908" y="8914"/>
                </a:lnTo>
                <a:lnTo>
                  <a:pt x="2201" y="8950"/>
                </a:lnTo>
                <a:lnTo>
                  <a:pt x="2458" y="8914"/>
                </a:lnTo>
                <a:lnTo>
                  <a:pt x="2678" y="8840"/>
                </a:lnTo>
                <a:lnTo>
                  <a:pt x="2898" y="8730"/>
                </a:lnTo>
                <a:lnTo>
                  <a:pt x="3081" y="8620"/>
                </a:lnTo>
                <a:lnTo>
                  <a:pt x="3448" y="8290"/>
                </a:lnTo>
                <a:lnTo>
                  <a:pt x="3778" y="7923"/>
                </a:lnTo>
                <a:lnTo>
                  <a:pt x="3815" y="7960"/>
                </a:lnTo>
                <a:lnTo>
                  <a:pt x="3925" y="7960"/>
                </a:lnTo>
                <a:lnTo>
                  <a:pt x="4035" y="7887"/>
                </a:lnTo>
                <a:lnTo>
                  <a:pt x="4108" y="7813"/>
                </a:lnTo>
                <a:lnTo>
                  <a:pt x="4108" y="7740"/>
                </a:lnTo>
                <a:lnTo>
                  <a:pt x="4072" y="7593"/>
                </a:lnTo>
                <a:lnTo>
                  <a:pt x="4182" y="7446"/>
                </a:lnTo>
                <a:lnTo>
                  <a:pt x="4512" y="6896"/>
                </a:lnTo>
                <a:lnTo>
                  <a:pt x="4769" y="6309"/>
                </a:lnTo>
                <a:lnTo>
                  <a:pt x="5025" y="5722"/>
                </a:lnTo>
                <a:lnTo>
                  <a:pt x="5209" y="5099"/>
                </a:lnTo>
                <a:lnTo>
                  <a:pt x="5246" y="5062"/>
                </a:lnTo>
                <a:lnTo>
                  <a:pt x="5282" y="4989"/>
                </a:lnTo>
                <a:lnTo>
                  <a:pt x="5282" y="4915"/>
                </a:lnTo>
                <a:lnTo>
                  <a:pt x="5466" y="4292"/>
                </a:lnTo>
                <a:lnTo>
                  <a:pt x="5612" y="3632"/>
                </a:lnTo>
                <a:lnTo>
                  <a:pt x="5722" y="2971"/>
                </a:lnTo>
                <a:lnTo>
                  <a:pt x="5796" y="2311"/>
                </a:lnTo>
                <a:lnTo>
                  <a:pt x="5832" y="1981"/>
                </a:lnTo>
                <a:lnTo>
                  <a:pt x="5796" y="1651"/>
                </a:lnTo>
                <a:lnTo>
                  <a:pt x="5759" y="1357"/>
                </a:lnTo>
                <a:lnTo>
                  <a:pt x="5649" y="1064"/>
                </a:lnTo>
                <a:lnTo>
                  <a:pt x="5539" y="807"/>
                </a:lnTo>
                <a:lnTo>
                  <a:pt x="5356" y="587"/>
                </a:lnTo>
                <a:lnTo>
                  <a:pt x="5099" y="367"/>
                </a:lnTo>
                <a:lnTo>
                  <a:pt x="4842" y="184"/>
                </a:lnTo>
                <a:lnTo>
                  <a:pt x="4512" y="73"/>
                </a:lnTo>
                <a:lnTo>
                  <a:pt x="4182" y="0"/>
                </a:lnTo>
                <a:close/>
                <a:moveTo>
                  <a:pt x="8730" y="3962"/>
                </a:moveTo>
                <a:lnTo>
                  <a:pt x="8584" y="4072"/>
                </a:lnTo>
                <a:lnTo>
                  <a:pt x="8437" y="4182"/>
                </a:lnTo>
                <a:lnTo>
                  <a:pt x="8327" y="4329"/>
                </a:lnTo>
                <a:lnTo>
                  <a:pt x="7887" y="4439"/>
                </a:lnTo>
                <a:lnTo>
                  <a:pt x="7336" y="4585"/>
                </a:lnTo>
                <a:lnTo>
                  <a:pt x="6786" y="4842"/>
                </a:lnTo>
                <a:lnTo>
                  <a:pt x="6566" y="4989"/>
                </a:lnTo>
                <a:lnTo>
                  <a:pt x="6309" y="5172"/>
                </a:lnTo>
                <a:lnTo>
                  <a:pt x="6089" y="5356"/>
                </a:lnTo>
                <a:lnTo>
                  <a:pt x="5906" y="5576"/>
                </a:lnTo>
                <a:lnTo>
                  <a:pt x="5759" y="5796"/>
                </a:lnTo>
                <a:lnTo>
                  <a:pt x="5612" y="6053"/>
                </a:lnTo>
                <a:lnTo>
                  <a:pt x="5539" y="6309"/>
                </a:lnTo>
                <a:lnTo>
                  <a:pt x="5502" y="6603"/>
                </a:lnTo>
                <a:lnTo>
                  <a:pt x="5466" y="6860"/>
                </a:lnTo>
                <a:lnTo>
                  <a:pt x="5502" y="7116"/>
                </a:lnTo>
                <a:lnTo>
                  <a:pt x="5539" y="7373"/>
                </a:lnTo>
                <a:lnTo>
                  <a:pt x="5612" y="7630"/>
                </a:lnTo>
                <a:lnTo>
                  <a:pt x="5722" y="7887"/>
                </a:lnTo>
                <a:lnTo>
                  <a:pt x="5869" y="8107"/>
                </a:lnTo>
                <a:lnTo>
                  <a:pt x="6016" y="8327"/>
                </a:lnTo>
                <a:lnTo>
                  <a:pt x="6199" y="8547"/>
                </a:lnTo>
                <a:lnTo>
                  <a:pt x="6419" y="8730"/>
                </a:lnTo>
                <a:lnTo>
                  <a:pt x="6639" y="8914"/>
                </a:lnTo>
                <a:lnTo>
                  <a:pt x="6860" y="9060"/>
                </a:lnTo>
                <a:lnTo>
                  <a:pt x="7116" y="9170"/>
                </a:lnTo>
                <a:lnTo>
                  <a:pt x="7410" y="9244"/>
                </a:lnTo>
                <a:lnTo>
                  <a:pt x="7703" y="9281"/>
                </a:lnTo>
                <a:lnTo>
                  <a:pt x="8033" y="9244"/>
                </a:lnTo>
                <a:lnTo>
                  <a:pt x="8327" y="9170"/>
                </a:lnTo>
                <a:lnTo>
                  <a:pt x="8620" y="9024"/>
                </a:lnTo>
                <a:lnTo>
                  <a:pt x="8877" y="8877"/>
                </a:lnTo>
                <a:lnTo>
                  <a:pt x="9391" y="8547"/>
                </a:lnTo>
                <a:lnTo>
                  <a:pt x="9611" y="8364"/>
                </a:lnTo>
                <a:lnTo>
                  <a:pt x="9794" y="8143"/>
                </a:lnTo>
                <a:lnTo>
                  <a:pt x="9977" y="7923"/>
                </a:lnTo>
                <a:lnTo>
                  <a:pt x="10161" y="7703"/>
                </a:lnTo>
                <a:lnTo>
                  <a:pt x="10418" y="7190"/>
                </a:lnTo>
                <a:lnTo>
                  <a:pt x="10638" y="6676"/>
                </a:lnTo>
                <a:lnTo>
                  <a:pt x="10711" y="6346"/>
                </a:lnTo>
                <a:lnTo>
                  <a:pt x="10748" y="6053"/>
                </a:lnTo>
                <a:lnTo>
                  <a:pt x="10748" y="5722"/>
                </a:lnTo>
                <a:lnTo>
                  <a:pt x="10711" y="5466"/>
                </a:lnTo>
                <a:lnTo>
                  <a:pt x="10601" y="5172"/>
                </a:lnTo>
                <a:lnTo>
                  <a:pt x="10454" y="4915"/>
                </a:lnTo>
                <a:lnTo>
                  <a:pt x="10271" y="4659"/>
                </a:lnTo>
                <a:lnTo>
                  <a:pt x="10051" y="4439"/>
                </a:lnTo>
                <a:lnTo>
                  <a:pt x="9794" y="4255"/>
                </a:lnTo>
                <a:lnTo>
                  <a:pt x="9537" y="4108"/>
                </a:lnTo>
                <a:lnTo>
                  <a:pt x="9244" y="3998"/>
                </a:lnTo>
                <a:lnTo>
                  <a:pt x="8950" y="396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7" name="Google Shape;187;p2"/>
          <p:cNvSpPr/>
          <p:nvPr/>
        </p:nvSpPr>
        <p:spPr>
          <a:xfrm>
            <a:off x="7518184" y="3966329"/>
            <a:ext cx="846269" cy="598458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8" name="Google Shape;188;p2"/>
          <p:cNvSpPr/>
          <p:nvPr/>
        </p:nvSpPr>
        <p:spPr>
          <a:xfrm rot="-5400000">
            <a:off x="6496794" y="3021441"/>
            <a:ext cx="493819" cy="63153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9" name="Google Shape;189;p2"/>
          <p:cNvSpPr/>
          <p:nvPr/>
        </p:nvSpPr>
        <p:spPr>
          <a:xfrm>
            <a:off x="6453205" y="3705907"/>
            <a:ext cx="666366" cy="752689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90" name="Google Shape;190;p2"/>
          <p:cNvSpPr/>
          <p:nvPr/>
        </p:nvSpPr>
        <p:spPr>
          <a:xfrm>
            <a:off x="1866011" y="4742879"/>
            <a:ext cx="681078" cy="455287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91" name="Google Shape;191;p2"/>
          <p:cNvSpPr/>
          <p:nvPr/>
        </p:nvSpPr>
        <p:spPr>
          <a:xfrm>
            <a:off x="6669805" y="4614395"/>
            <a:ext cx="308462" cy="330481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ubtitle">
  <p:cSld name="TITLE_1">
    <p:spTree>
      <p:nvGrpSpPr>
        <p:cNvPr id="1" name="Shape 1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" name="Google Shape;193;p3"/>
          <p:cNvSpPr txBox="1">
            <a:spLocks noGrp="1"/>
          </p:cNvSpPr>
          <p:nvPr>
            <p:ph type="ctrTitle"/>
          </p:nvPr>
        </p:nvSpPr>
        <p:spPr>
          <a:xfrm>
            <a:off x="3210935" y="1661762"/>
            <a:ext cx="5301600" cy="1159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9pPr>
          </a:lstStyle>
          <a:p>
            <a:endParaRPr/>
          </a:p>
        </p:txBody>
      </p:sp>
      <p:sp>
        <p:nvSpPr>
          <p:cNvPr id="194" name="Google Shape;194;p3"/>
          <p:cNvSpPr txBox="1">
            <a:spLocks noGrp="1"/>
          </p:cNvSpPr>
          <p:nvPr>
            <p:ph type="subTitle" idx="1"/>
          </p:nvPr>
        </p:nvSpPr>
        <p:spPr>
          <a:xfrm>
            <a:off x="3210885" y="2864177"/>
            <a:ext cx="5301600" cy="7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600"/>
              <a:buNone/>
              <a:defRPr>
                <a:solidFill>
                  <a:srgbClr val="1C4587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9pPr>
          </a:lstStyle>
          <a:p>
            <a:endParaRPr/>
          </a:p>
        </p:txBody>
      </p:sp>
      <p:sp>
        <p:nvSpPr>
          <p:cNvPr id="195" name="Google Shape;195;p3"/>
          <p:cNvSpPr/>
          <p:nvPr/>
        </p:nvSpPr>
        <p:spPr>
          <a:xfrm>
            <a:off x="4412080" y="4661638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96" name="Google Shape;196;p3"/>
          <p:cNvSpPr/>
          <p:nvPr/>
        </p:nvSpPr>
        <p:spPr>
          <a:xfrm>
            <a:off x="3968826" y="4000288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97" name="Google Shape;197;p3"/>
          <p:cNvSpPr/>
          <p:nvPr/>
        </p:nvSpPr>
        <p:spPr>
          <a:xfrm>
            <a:off x="6283364" y="42095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98" name="Google Shape;198;p3"/>
          <p:cNvSpPr/>
          <p:nvPr/>
        </p:nvSpPr>
        <p:spPr>
          <a:xfrm>
            <a:off x="5746560" y="4042836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99" name="Google Shape;199;p3"/>
          <p:cNvSpPr/>
          <p:nvPr/>
        </p:nvSpPr>
        <p:spPr>
          <a:xfrm>
            <a:off x="7063610" y="4132028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0" name="Google Shape;200;p3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1" name="Google Shape;201;p3"/>
          <p:cNvSpPr/>
          <p:nvPr/>
        </p:nvSpPr>
        <p:spPr>
          <a:xfrm>
            <a:off x="6581517" y="4041241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2" name="Google Shape;202;p3"/>
          <p:cNvSpPr/>
          <p:nvPr/>
        </p:nvSpPr>
        <p:spPr>
          <a:xfrm>
            <a:off x="6507132" y="453396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3" name="Google Shape;203;p3"/>
          <p:cNvSpPr/>
          <p:nvPr/>
        </p:nvSpPr>
        <p:spPr>
          <a:xfrm>
            <a:off x="55010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4" name="Google Shape;204;p3"/>
          <p:cNvSpPr/>
          <p:nvPr/>
        </p:nvSpPr>
        <p:spPr>
          <a:xfrm>
            <a:off x="5201567" y="4075599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5" name="Google Shape;205;p3"/>
          <p:cNvSpPr/>
          <p:nvPr/>
        </p:nvSpPr>
        <p:spPr>
          <a:xfrm>
            <a:off x="4765584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6" name="Google Shape;206;p3"/>
          <p:cNvSpPr/>
          <p:nvPr/>
        </p:nvSpPr>
        <p:spPr>
          <a:xfrm>
            <a:off x="55218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7" name="Google Shape;207;p3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8" name="Google Shape;208;p3"/>
          <p:cNvSpPr/>
          <p:nvPr/>
        </p:nvSpPr>
        <p:spPr>
          <a:xfrm>
            <a:off x="8052577" y="402927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9" name="Google Shape;209;p3"/>
          <p:cNvSpPr/>
          <p:nvPr/>
        </p:nvSpPr>
        <p:spPr>
          <a:xfrm>
            <a:off x="6984573" y="4950383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0" name="Google Shape;210;p3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1" name="Google Shape;211;p3"/>
          <p:cNvSpPr/>
          <p:nvPr/>
        </p:nvSpPr>
        <p:spPr>
          <a:xfrm>
            <a:off x="6160715" y="4780234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2" name="Google Shape;212;p3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3" name="Google Shape;213;p3"/>
          <p:cNvSpPr/>
          <p:nvPr/>
        </p:nvSpPr>
        <p:spPr>
          <a:xfrm>
            <a:off x="48922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4" name="Google Shape;214;p3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5" name="Google Shape;215;p3"/>
          <p:cNvSpPr/>
          <p:nvPr/>
        </p:nvSpPr>
        <p:spPr>
          <a:xfrm>
            <a:off x="4489179" y="4206693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6" name="Google Shape;216;p3"/>
          <p:cNvSpPr/>
          <p:nvPr/>
        </p:nvSpPr>
        <p:spPr>
          <a:xfrm rot="1920548">
            <a:off x="7236726" y="46581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7" name="Google Shape;217;p3"/>
          <p:cNvSpPr/>
          <p:nvPr/>
        </p:nvSpPr>
        <p:spPr>
          <a:xfrm>
            <a:off x="8263292" y="4517805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8" name="Google Shape;218;p3"/>
          <p:cNvSpPr/>
          <p:nvPr/>
        </p:nvSpPr>
        <p:spPr>
          <a:xfrm rot="-5400000">
            <a:off x="7684355" y="39822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9" name="Google Shape;219;p3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0" name="Google Shape;220;p3"/>
          <p:cNvSpPr/>
          <p:nvPr/>
        </p:nvSpPr>
        <p:spPr>
          <a:xfrm>
            <a:off x="50595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1" name="Google Shape;221;p3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2" name="Google Shape;222;p3"/>
          <p:cNvSpPr/>
          <p:nvPr/>
        </p:nvSpPr>
        <p:spPr>
          <a:xfrm>
            <a:off x="1482765" y="42095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3" name="Google Shape;223;p3"/>
          <p:cNvSpPr/>
          <p:nvPr/>
        </p:nvSpPr>
        <p:spPr>
          <a:xfrm>
            <a:off x="945960" y="4042836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4" name="Google Shape;224;p3"/>
          <p:cNvSpPr/>
          <p:nvPr/>
        </p:nvSpPr>
        <p:spPr>
          <a:xfrm>
            <a:off x="2263010" y="4132028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5" name="Google Shape;225;p3"/>
          <p:cNvSpPr/>
          <p:nvPr/>
        </p:nvSpPr>
        <p:spPr>
          <a:xfrm>
            <a:off x="1780917" y="4041241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6" name="Google Shape;226;p3"/>
          <p:cNvSpPr/>
          <p:nvPr/>
        </p:nvSpPr>
        <p:spPr>
          <a:xfrm>
            <a:off x="1706532" y="453396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7" name="Google Shape;227;p3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8" name="Google Shape;228;p3"/>
          <p:cNvSpPr/>
          <p:nvPr/>
        </p:nvSpPr>
        <p:spPr>
          <a:xfrm>
            <a:off x="400967" y="4075599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9" name="Google Shape;229;p3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0" name="Google Shape;230;p3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1" name="Google Shape;231;p3"/>
          <p:cNvSpPr/>
          <p:nvPr/>
        </p:nvSpPr>
        <p:spPr>
          <a:xfrm>
            <a:off x="32519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2" name="Google Shape;232;p3"/>
          <p:cNvSpPr/>
          <p:nvPr/>
        </p:nvSpPr>
        <p:spPr>
          <a:xfrm>
            <a:off x="3251978" y="402927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3" name="Google Shape;233;p3"/>
          <p:cNvSpPr/>
          <p:nvPr/>
        </p:nvSpPr>
        <p:spPr>
          <a:xfrm>
            <a:off x="2183974" y="4950383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4" name="Google Shape;234;p3"/>
          <p:cNvSpPr/>
          <p:nvPr/>
        </p:nvSpPr>
        <p:spPr>
          <a:xfrm>
            <a:off x="39491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5" name="Google Shape;235;p3"/>
          <p:cNvSpPr/>
          <p:nvPr/>
        </p:nvSpPr>
        <p:spPr>
          <a:xfrm>
            <a:off x="1360115" y="4780234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6" name="Google Shape;236;p3"/>
          <p:cNvSpPr/>
          <p:nvPr/>
        </p:nvSpPr>
        <p:spPr>
          <a:xfrm>
            <a:off x="37218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7" name="Google Shape;237;p3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8" name="Google Shape;238;p3"/>
          <p:cNvSpPr/>
          <p:nvPr/>
        </p:nvSpPr>
        <p:spPr>
          <a:xfrm>
            <a:off x="40288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9" name="Google Shape;239;p3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0" name="Google Shape;240;p3"/>
          <p:cNvSpPr/>
          <p:nvPr/>
        </p:nvSpPr>
        <p:spPr>
          <a:xfrm rot="1920548">
            <a:off x="2436125" y="46581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1" name="Google Shape;241;p3"/>
          <p:cNvSpPr/>
          <p:nvPr/>
        </p:nvSpPr>
        <p:spPr>
          <a:xfrm>
            <a:off x="3462692" y="4517805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2" name="Google Shape;242;p3"/>
          <p:cNvSpPr/>
          <p:nvPr/>
        </p:nvSpPr>
        <p:spPr>
          <a:xfrm rot="-5400000">
            <a:off x="2883755" y="39822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3" name="Google Shape;243;p3"/>
          <p:cNvSpPr/>
          <p:nvPr/>
        </p:nvSpPr>
        <p:spPr>
          <a:xfrm>
            <a:off x="28590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4" name="Google Shape;244;p3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5" name="Google Shape;245;p3"/>
          <p:cNvSpPr/>
          <p:nvPr/>
        </p:nvSpPr>
        <p:spPr>
          <a:xfrm>
            <a:off x="29818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TITLE_1_1">
    <p:spTree>
      <p:nvGrpSpPr>
        <p:cNvPr id="1" name="Shape 2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" name="Google Shape;247;p4"/>
          <p:cNvSpPr txBox="1">
            <a:spLocks noGrp="1"/>
          </p:cNvSpPr>
          <p:nvPr>
            <p:ph type="body" idx="1"/>
          </p:nvPr>
        </p:nvSpPr>
        <p:spPr>
          <a:xfrm>
            <a:off x="2159325" y="2161800"/>
            <a:ext cx="4825500" cy="819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87350" algn="ctr" rtl="0">
              <a:spcBef>
                <a:spcPts val="600"/>
              </a:spcBef>
              <a:spcAft>
                <a:spcPts val="0"/>
              </a:spcAft>
              <a:buClr>
                <a:srgbClr val="1C4587"/>
              </a:buClr>
              <a:buSzPts val="2500"/>
              <a:buChar char="✘"/>
              <a:defRPr sz="2500" b="1">
                <a:solidFill>
                  <a:srgbClr val="1C4587"/>
                </a:solidFill>
              </a:defRPr>
            </a:lvl1pPr>
            <a:lvl2pPr marL="914400" lvl="1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✗"/>
              <a:defRPr sz="2500" b="1">
                <a:solidFill>
                  <a:srgbClr val="1C4587"/>
                </a:solidFill>
              </a:defRPr>
            </a:lvl2pPr>
            <a:lvl3pPr marL="1371600" lvl="2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3pPr>
            <a:lvl4pPr marL="1828800" lvl="3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●"/>
              <a:defRPr sz="2500" b="1">
                <a:solidFill>
                  <a:srgbClr val="1C4587"/>
                </a:solidFill>
              </a:defRPr>
            </a:lvl4pPr>
            <a:lvl5pPr marL="2286000" lvl="4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○"/>
              <a:defRPr sz="2500" b="1">
                <a:solidFill>
                  <a:srgbClr val="1C4587"/>
                </a:solidFill>
              </a:defRPr>
            </a:lvl5pPr>
            <a:lvl6pPr marL="2743200" lvl="5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6pPr>
            <a:lvl7pPr marL="3200400" lvl="6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●"/>
              <a:defRPr sz="2500" b="1">
                <a:solidFill>
                  <a:srgbClr val="1C4587"/>
                </a:solidFill>
              </a:defRPr>
            </a:lvl7pPr>
            <a:lvl8pPr marL="3657600" lvl="7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○"/>
              <a:defRPr sz="2500" b="1">
                <a:solidFill>
                  <a:srgbClr val="1C4587"/>
                </a:solidFill>
              </a:defRPr>
            </a:lvl8pPr>
            <a:lvl9pPr marL="4114800" lvl="8" indent="-387350" algn="ct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9pPr>
          </a:lstStyle>
          <a:p>
            <a:endParaRPr/>
          </a:p>
        </p:txBody>
      </p:sp>
      <p:sp>
        <p:nvSpPr>
          <p:cNvPr id="248" name="Google Shape;248;p4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9" name="Google Shape;249;p4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0" name="Google Shape;250;p4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1" name="Google Shape;251;p4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2" name="Google Shape;252;p4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3" name="Google Shape;253;p4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4" name="Google Shape;254;p4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5" name="Google Shape;255;p4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6" name="Google Shape;256;p4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7" name="Google Shape;257;p4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8" name="Google Shape;258;p4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9" name="Google Shape;259;p4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0" name="Google Shape;260;p4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1" name="Google Shape;261;p4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2" name="Google Shape;262;p4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3" name="Google Shape;263;p4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4" name="Google Shape;264;p4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5" name="Google Shape;265;p4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6" name="Google Shape;266;p4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7" name="Google Shape;267;p4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8" name="Google Shape;268;p4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9" name="Google Shape;269;p4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0" name="Google Shape;270;p4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1" name="Google Shape;271;p4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2" name="Google Shape;272;p4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3" name="Google Shape;273;p4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4" name="Google Shape;274;p4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5" name="Google Shape;275;p4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6" name="Google Shape;276;p4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7" name="Google Shape;277;p4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8" name="Google Shape;278;p4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9" name="Google Shape;279;p4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0" name="Google Shape;280;p4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1" name="Google Shape;281;p4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2" name="Google Shape;282;p4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3" name="Google Shape;283;p4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4" name="Google Shape;284;p4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5" name="Google Shape;285;p4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6" name="Google Shape;286;p4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7" name="Google Shape;287;p4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8" name="Google Shape;288;p4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9" name="Google Shape;289;p4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1 column" type="tx">
  <p:cSld name="TITLE_AND_BODY">
    <p:spTree>
      <p:nvGrpSpPr>
        <p:cNvPr id="1" name="Shape 2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1" name="Google Shape;291;p5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292" name="Google Shape;292;p5"/>
          <p:cNvSpPr txBox="1">
            <a:spLocks noGrp="1"/>
          </p:cNvSpPr>
          <p:nvPr>
            <p:ph type="body" idx="1"/>
          </p:nvPr>
        </p:nvSpPr>
        <p:spPr>
          <a:xfrm>
            <a:off x="747925" y="1302837"/>
            <a:ext cx="61404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87350">
              <a:spcBef>
                <a:spcPts val="600"/>
              </a:spcBef>
              <a:spcAft>
                <a:spcPts val="0"/>
              </a:spcAft>
              <a:buSzPts val="2500"/>
              <a:buChar char="✘"/>
              <a:defRPr sz="2500"/>
            </a:lvl1pPr>
            <a:lvl2pPr marL="914400" lvl="1" indent="-355600">
              <a:spcBef>
                <a:spcPts val="0"/>
              </a:spcBef>
              <a:spcAft>
                <a:spcPts val="0"/>
              </a:spcAft>
              <a:buSzPts val="2000"/>
              <a:buChar char="✗"/>
              <a:defRPr/>
            </a:lvl2pPr>
            <a:lvl3pPr marL="1371600" lvl="2" indent="-355600">
              <a:spcBef>
                <a:spcPts val="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4290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grpSp>
        <p:nvGrpSpPr>
          <p:cNvPr id="293" name="Google Shape;293;p5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294" name="Google Shape;294;p5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295" name="Google Shape;295;p5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296" name="Google Shape;296;p5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297" name="Google Shape;297;p5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298" name="Google Shape;298;p5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299" name="Google Shape;299;p5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0" name="Google Shape;300;p5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1" name="Google Shape;301;p5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2" name="Google Shape;302;p5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3" name="Google Shape;303;p5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4" name="Google Shape;304;p5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5" name="Google Shape;305;p5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6" name="Google Shape;306;p5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7" name="Google Shape;307;p5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8" name="Google Shape;308;p5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9" name="Google Shape;309;p5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0" name="Google Shape;310;p5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1" name="Google Shape;311;p5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2" name="Google Shape;312;p5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3" name="Google Shape;313;p5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4" name="Google Shape;314;p5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5" name="Google Shape;315;p5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6" name="Google Shape;316;p5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7" name="Google Shape;317;p5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8" name="Google Shape;318;p5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9" name="Google Shape;319;p5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20" name="Google Shape;320;p5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21" name="Google Shape;321;p5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22" name="Google Shape;322;p5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</p:grpSp>
      <p:cxnSp>
        <p:nvCxnSpPr>
          <p:cNvPr id="323" name="Google Shape;323;p5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324" name="Google Shape;324;p5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2 columns" type="twoColTx">
  <p:cSld name="TITLE_AND_TWO_COLUMNS">
    <p:spTree>
      <p:nvGrpSpPr>
        <p:cNvPr id="1" name="Shape 3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6" name="Google Shape;326;p6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327" name="Google Shape;327;p6"/>
          <p:cNvSpPr txBox="1">
            <a:spLocks noGrp="1"/>
          </p:cNvSpPr>
          <p:nvPr>
            <p:ph type="body" idx="1"/>
          </p:nvPr>
        </p:nvSpPr>
        <p:spPr>
          <a:xfrm>
            <a:off x="747925" y="1363153"/>
            <a:ext cx="31590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68300">
              <a:spcBef>
                <a:spcPts val="600"/>
              </a:spcBef>
              <a:spcAft>
                <a:spcPts val="0"/>
              </a:spcAft>
              <a:buSzPts val="2200"/>
              <a:buChar char="✘"/>
              <a:defRPr sz="2200"/>
            </a:lvl1pPr>
            <a:lvl2pPr marL="914400" lvl="1" indent="-368300">
              <a:spcBef>
                <a:spcPts val="0"/>
              </a:spcBef>
              <a:spcAft>
                <a:spcPts val="0"/>
              </a:spcAft>
              <a:buSzPts val="2200"/>
              <a:buChar char="✗"/>
              <a:defRPr sz="2200"/>
            </a:lvl2pPr>
            <a:lvl3pPr marL="1371600" lvl="2" indent="-3683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sp>
        <p:nvSpPr>
          <p:cNvPr id="328" name="Google Shape;328;p6"/>
          <p:cNvSpPr txBox="1">
            <a:spLocks noGrp="1"/>
          </p:cNvSpPr>
          <p:nvPr>
            <p:ph type="body" idx="2"/>
          </p:nvPr>
        </p:nvSpPr>
        <p:spPr>
          <a:xfrm>
            <a:off x="4097098" y="1363153"/>
            <a:ext cx="31590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68300">
              <a:spcBef>
                <a:spcPts val="600"/>
              </a:spcBef>
              <a:spcAft>
                <a:spcPts val="0"/>
              </a:spcAft>
              <a:buSzPts val="2200"/>
              <a:buChar char="✘"/>
              <a:defRPr sz="2200"/>
            </a:lvl1pPr>
            <a:lvl2pPr marL="914400" lvl="1" indent="-368300">
              <a:spcBef>
                <a:spcPts val="0"/>
              </a:spcBef>
              <a:spcAft>
                <a:spcPts val="0"/>
              </a:spcAft>
              <a:buSzPts val="2200"/>
              <a:buChar char="✗"/>
              <a:defRPr sz="2200"/>
            </a:lvl2pPr>
            <a:lvl3pPr marL="1371600" lvl="2" indent="-3683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grpSp>
        <p:nvGrpSpPr>
          <p:cNvPr id="329" name="Google Shape;329;p6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330" name="Google Shape;330;p6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6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6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6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6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6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6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6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6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339;p6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340;p6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341;p6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342;p6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343;p6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344;p6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345;p6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346;p6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347;p6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348;p6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349;p6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350;p6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351;p6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352;p6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353;p6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354;p6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355;p6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356;p6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357;p6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6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359" name="Google Shape;359;p6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360" name="Google Shape;360;p6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3 columns">
  <p:cSld name="TITLE_AND_TWO_COLUMNS_1">
    <p:spTree>
      <p:nvGrpSpPr>
        <p:cNvPr id="1" name="Shape 3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2" name="Google Shape;362;p7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363" name="Google Shape;363;p7"/>
          <p:cNvSpPr txBox="1">
            <a:spLocks noGrp="1"/>
          </p:cNvSpPr>
          <p:nvPr>
            <p:ph type="body" idx="1"/>
          </p:nvPr>
        </p:nvSpPr>
        <p:spPr>
          <a:xfrm>
            <a:off x="747925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364" name="Google Shape;364;p7"/>
          <p:cNvSpPr txBox="1">
            <a:spLocks noGrp="1"/>
          </p:cNvSpPr>
          <p:nvPr>
            <p:ph type="body" idx="2"/>
          </p:nvPr>
        </p:nvSpPr>
        <p:spPr>
          <a:xfrm>
            <a:off x="2953087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365" name="Google Shape;365;p7"/>
          <p:cNvSpPr txBox="1">
            <a:spLocks noGrp="1"/>
          </p:cNvSpPr>
          <p:nvPr>
            <p:ph type="body" idx="3"/>
          </p:nvPr>
        </p:nvSpPr>
        <p:spPr>
          <a:xfrm>
            <a:off x="5158248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grpSp>
        <p:nvGrpSpPr>
          <p:cNvPr id="366" name="Google Shape;366;p7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367" name="Google Shape;367;p7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368;p7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369;p7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370;p7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371;p7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372;p7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373;p7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374;p7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375;p7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376;p7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377;p7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378;p7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379;p7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380;p7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381;p7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382;p7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383;p7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384;p7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385;p7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386;p7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387;p7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388;p7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389;p7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390;p7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391;p7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7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7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394;p7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7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396" name="Google Shape;396;p7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397" name="Google Shape;397;p7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3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" name="Google Shape;399;p8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grpSp>
        <p:nvGrpSpPr>
          <p:cNvPr id="400" name="Google Shape;400;p8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401" name="Google Shape;401;p8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402;p8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403;p8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404;p8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405;p8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406;p8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407;p8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8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8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8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8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412;p8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413;p8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14;p8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15;p8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16;p8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17;p8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418;p8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419;p8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420;p8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421;p8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422;p8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8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8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8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8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8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8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8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430" name="Google Shape;430;p8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431" name="Google Shape;431;p8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4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3" name="Google Shape;433;p9"/>
          <p:cNvSpPr txBox="1">
            <a:spLocks noGrp="1"/>
          </p:cNvSpPr>
          <p:nvPr>
            <p:ph type="body" idx="1"/>
          </p:nvPr>
        </p:nvSpPr>
        <p:spPr>
          <a:xfrm>
            <a:off x="457200" y="4406309"/>
            <a:ext cx="8229600" cy="51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28600" algn="ctr">
              <a:spcBef>
                <a:spcPts val="360"/>
              </a:spcBef>
              <a:spcAft>
                <a:spcPts val="0"/>
              </a:spcAft>
              <a:buSzPts val="1800"/>
              <a:buNone/>
              <a:defRPr sz="1800"/>
            </a:lvl1pPr>
          </a:lstStyle>
          <a:p>
            <a:endParaRPr/>
          </a:p>
        </p:txBody>
      </p:sp>
      <p:sp>
        <p:nvSpPr>
          <p:cNvPr id="434" name="Google Shape;434;p9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35" name="Google Shape;435;p9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36" name="Google Shape;436;p9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37" name="Google Shape;437;p9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38" name="Google Shape;438;p9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39" name="Google Shape;439;p9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0" name="Google Shape;440;p9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1" name="Google Shape;441;p9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2" name="Google Shape;442;p9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3" name="Google Shape;443;p9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4" name="Google Shape;444;p9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5" name="Google Shape;445;p9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6" name="Google Shape;446;p9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7" name="Google Shape;447;p9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8" name="Google Shape;448;p9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9" name="Google Shape;449;p9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0" name="Google Shape;450;p9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1" name="Google Shape;451;p9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2" name="Google Shape;452;p9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3" name="Google Shape;453;p9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4" name="Google Shape;454;p9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5" name="Google Shape;455;p9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6" name="Google Shape;456;p9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7" name="Google Shape;457;p9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8" name="Google Shape;458;p9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9" name="Google Shape;459;p9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0" name="Google Shape;460;p9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1" name="Google Shape;461;p9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2" name="Google Shape;462;p9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3" name="Google Shape;463;p9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4" name="Google Shape;464;p9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5" name="Google Shape;465;p9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6" name="Google Shape;466;p9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7" name="Google Shape;467;p9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8" name="Google Shape;468;p9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9" name="Google Shape;469;p9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0" name="Google Shape;470;p9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1" name="Google Shape;471;p9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2" name="Google Shape;472;p9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3" name="Google Shape;473;p9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4" name="Google Shape;474;p9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5" name="Google Shape;475;p9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4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7" name="Google Shape;477;p10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8" name="Google Shape;478;p10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9" name="Google Shape;479;p10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0" name="Google Shape;480;p10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1" name="Google Shape;481;p10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2" name="Google Shape;482;p10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3" name="Google Shape;483;p10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4" name="Google Shape;484;p10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5" name="Google Shape;485;p10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6" name="Google Shape;486;p10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7" name="Google Shape;487;p10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8" name="Google Shape;488;p10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9" name="Google Shape;489;p10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0" name="Google Shape;490;p10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1" name="Google Shape;491;p10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2" name="Google Shape;492;p10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3" name="Google Shape;493;p10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4" name="Google Shape;494;p10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5" name="Google Shape;495;p10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6" name="Google Shape;496;p10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7" name="Google Shape;497;p10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8" name="Google Shape;498;p10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9" name="Google Shape;499;p10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0" name="Google Shape;500;p10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1" name="Google Shape;501;p10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2" name="Google Shape;502;p10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3" name="Google Shape;503;p10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4" name="Google Shape;504;p10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5" name="Google Shape;505;p10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6" name="Google Shape;506;p10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7" name="Google Shape;507;p10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8" name="Google Shape;508;p10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9" name="Google Shape;509;p10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0" name="Google Shape;510;p10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1" name="Google Shape;511;p10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2" name="Google Shape;512;p10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3" name="Google Shape;513;p10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4" name="Google Shape;514;p10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5" name="Google Shape;515;p10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6" name="Google Shape;516;p10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7" name="Google Shape;517;p10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8" name="Google Shape;518;p10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letely blank">
  <p:cSld name="BLANK_1">
    <p:spTree>
      <p:nvGrpSpPr>
        <p:cNvPr id="1" name="Shape 5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0" name="Google Shape;520;p11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 column + image">
  <p:cSld name="TITLE_AND_BODY_1">
    <p:spTree>
      <p:nvGrpSpPr>
        <p:cNvPr id="1" name="Shape 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" name="Google Shape;522;p12"/>
          <p:cNvSpPr txBox="1">
            <a:spLocks noGrp="1"/>
          </p:cNvSpPr>
          <p:nvPr>
            <p:ph type="title"/>
          </p:nvPr>
        </p:nvSpPr>
        <p:spPr>
          <a:xfrm>
            <a:off x="4572000" y="909050"/>
            <a:ext cx="3639600" cy="641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523" name="Google Shape;523;p12"/>
          <p:cNvSpPr txBox="1">
            <a:spLocks noGrp="1"/>
          </p:cNvSpPr>
          <p:nvPr>
            <p:ph type="body" idx="1"/>
          </p:nvPr>
        </p:nvSpPr>
        <p:spPr>
          <a:xfrm>
            <a:off x="4572000" y="1525754"/>
            <a:ext cx="3639600" cy="2786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55600" rtl="0">
              <a:spcBef>
                <a:spcPts val="600"/>
              </a:spcBef>
              <a:spcAft>
                <a:spcPts val="0"/>
              </a:spcAft>
              <a:buSzPts val="2000"/>
              <a:buChar char="✘"/>
              <a:defRPr sz="2000"/>
            </a:lvl1pPr>
            <a:lvl2pPr marL="914400" lvl="1" indent="-355600" rtl="0">
              <a:spcBef>
                <a:spcPts val="0"/>
              </a:spcBef>
              <a:spcAft>
                <a:spcPts val="0"/>
              </a:spcAft>
              <a:buSzPts val="2000"/>
              <a:buChar char="✗"/>
              <a:defRPr sz="2000"/>
            </a:lvl2pPr>
            <a:lvl3pPr marL="1371600" lvl="2" indent="-355600" rtl="0">
              <a:spcBef>
                <a:spcPts val="0"/>
              </a:spcBef>
              <a:spcAft>
                <a:spcPts val="0"/>
              </a:spcAft>
              <a:buSzPts val="2000"/>
              <a:buChar char="■"/>
              <a:defRPr sz="2000"/>
            </a:lvl3pPr>
            <a:lvl4pPr marL="1828800" lvl="3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 sz="2000"/>
            </a:lvl4pPr>
            <a:lvl5pPr marL="2286000" lvl="4" indent="-355600" rtl="0">
              <a:spcBef>
                <a:spcPts val="0"/>
              </a:spcBef>
              <a:spcAft>
                <a:spcPts val="0"/>
              </a:spcAft>
              <a:buSzPts val="2000"/>
              <a:buChar char="○"/>
              <a:defRPr sz="2000"/>
            </a:lvl5pPr>
            <a:lvl6pPr marL="2743200" lvl="5" indent="-355600" rtl="0">
              <a:spcBef>
                <a:spcPts val="0"/>
              </a:spcBef>
              <a:spcAft>
                <a:spcPts val="0"/>
              </a:spcAft>
              <a:buSzPts val="2000"/>
              <a:buChar char="■"/>
              <a:defRPr sz="2000"/>
            </a:lvl6pPr>
            <a:lvl7pPr marL="3200400" lvl="6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 sz="2000"/>
            </a:lvl7pPr>
            <a:lvl8pPr marL="3657600" lvl="7" indent="-355600" rtl="0">
              <a:spcBef>
                <a:spcPts val="0"/>
              </a:spcBef>
              <a:spcAft>
                <a:spcPts val="0"/>
              </a:spcAft>
              <a:buSzPts val="2000"/>
              <a:buChar char="○"/>
              <a:defRPr sz="2000"/>
            </a:lvl8pPr>
            <a:lvl9pPr marL="4114800" lvl="8" indent="-355600" rtl="0">
              <a:spcBef>
                <a:spcPts val="0"/>
              </a:spcBef>
              <a:spcAft>
                <a:spcPts val="0"/>
              </a:spcAft>
              <a:buSzPts val="2000"/>
              <a:buChar char="■"/>
              <a:defRPr sz="2000"/>
            </a:lvl9pPr>
          </a:lstStyle>
          <a:p>
            <a:endParaRPr/>
          </a:p>
        </p:txBody>
      </p:sp>
      <p:sp>
        <p:nvSpPr>
          <p:cNvPr id="524" name="Google Shape;524;p12"/>
          <p:cNvSpPr/>
          <p:nvPr/>
        </p:nvSpPr>
        <p:spPr>
          <a:xfrm>
            <a:off x="580275" y="751950"/>
            <a:ext cx="3639600" cy="3639600"/>
          </a:xfrm>
          <a:prstGeom prst="ellipse">
            <a:avLst/>
          </a:prstGeom>
          <a:solidFill>
            <a:srgbClr val="ED4A00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5" name="Google Shape;525;p12"/>
          <p:cNvSpPr/>
          <p:nvPr/>
        </p:nvSpPr>
        <p:spPr>
          <a:xfrm>
            <a:off x="-295650" y="-356450"/>
            <a:ext cx="1057800" cy="1057800"/>
          </a:xfrm>
          <a:prstGeom prst="ellipse">
            <a:avLst/>
          </a:prstGeom>
          <a:solidFill>
            <a:srgbClr val="00ACC3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6" name="Google Shape;526;p12"/>
          <p:cNvSpPr/>
          <p:nvPr/>
        </p:nvSpPr>
        <p:spPr>
          <a:xfrm>
            <a:off x="2836600" y="179825"/>
            <a:ext cx="978600" cy="978600"/>
          </a:xfrm>
          <a:prstGeom prst="donut">
            <a:avLst>
              <a:gd name="adj" fmla="val 39527"/>
            </a:avLst>
          </a:prstGeom>
          <a:solidFill>
            <a:srgbClr val="F8BB00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7" name="Google Shape;527;p12"/>
          <p:cNvSpPr/>
          <p:nvPr/>
        </p:nvSpPr>
        <p:spPr>
          <a:xfrm>
            <a:off x="465975" y="3692750"/>
            <a:ext cx="1019400" cy="1019400"/>
          </a:xfrm>
          <a:prstGeom prst="ellipse">
            <a:avLst/>
          </a:prstGeom>
          <a:solidFill>
            <a:srgbClr val="BBCD00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8" name="Google Shape;528;p12"/>
          <p:cNvSpPr/>
          <p:nvPr/>
        </p:nvSpPr>
        <p:spPr>
          <a:xfrm>
            <a:off x="1485375" y="4559750"/>
            <a:ext cx="361500" cy="361500"/>
          </a:xfrm>
          <a:prstGeom prst="donut">
            <a:avLst>
              <a:gd name="adj" fmla="val 29951"/>
            </a:avLst>
          </a:prstGeom>
          <a:solidFill>
            <a:srgbClr val="65BB48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9" name="Google Shape;529;p12"/>
          <p:cNvSpPr/>
          <p:nvPr/>
        </p:nvSpPr>
        <p:spPr>
          <a:xfrm>
            <a:off x="2364800" y="346950"/>
            <a:ext cx="274200" cy="273900"/>
          </a:xfrm>
          <a:prstGeom prst="ellipse">
            <a:avLst/>
          </a:prstGeom>
          <a:solidFill>
            <a:srgbClr val="E8004C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0" name="Google Shape;530;p12"/>
          <p:cNvSpPr/>
          <p:nvPr/>
        </p:nvSpPr>
        <p:spPr>
          <a:xfrm>
            <a:off x="-472600" y="-533400"/>
            <a:ext cx="1411800" cy="1411800"/>
          </a:xfrm>
          <a:prstGeom prst="ellipse">
            <a:avLst/>
          </a:prstGeom>
          <a:noFill/>
          <a:ln w="9525" cap="flat" cmpd="sng">
            <a:solidFill>
              <a:srgbClr val="00ACC3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1" name="Google Shape;531;p12"/>
          <p:cNvSpPr/>
          <p:nvPr/>
        </p:nvSpPr>
        <p:spPr>
          <a:xfrm>
            <a:off x="2899000" y="242225"/>
            <a:ext cx="853800" cy="853800"/>
          </a:xfrm>
          <a:prstGeom prst="ellipse">
            <a:avLst/>
          </a:prstGeom>
          <a:noFill/>
          <a:ln w="9525" cap="flat" cmpd="sng">
            <a:solidFill>
              <a:srgbClr val="ED4A00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2" name="Google Shape;532;p12"/>
          <p:cNvSpPr/>
          <p:nvPr/>
        </p:nvSpPr>
        <p:spPr>
          <a:xfrm>
            <a:off x="1061150" y="142950"/>
            <a:ext cx="538500" cy="538200"/>
          </a:xfrm>
          <a:prstGeom prst="ellipse">
            <a:avLst/>
          </a:prstGeom>
          <a:solidFill>
            <a:srgbClr val="00D1C6">
              <a:alpha val="869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5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8" name="Google Shape;538;p14"/>
          <p:cNvSpPr txBox="1">
            <a:spLocks noGrp="1"/>
          </p:cNvSpPr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Font typeface="Viga"/>
              <a:buNone/>
              <a:defRPr sz="5200">
                <a:latin typeface="Viga"/>
                <a:ea typeface="Viga"/>
                <a:cs typeface="Viga"/>
                <a:sym typeface="Viga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539" name="Google Shape;539;p14"/>
          <p:cNvSpPr txBox="1">
            <a:spLocks noGrp="1"/>
          </p:cNvSpPr>
          <p:nvPr>
            <p:ph type="subTitle" idx="1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Ubuntu"/>
              <a:buNone/>
              <a:defRPr sz="2800">
                <a:latin typeface="Ubuntu"/>
                <a:ea typeface="Ubuntu"/>
                <a:cs typeface="Ubuntu"/>
                <a:sym typeface="Ubuntu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540" name="Google Shape;540;p14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5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" name="Google Shape;542;p15"/>
          <p:cNvSpPr txBox="1">
            <a:spLocks noGrp="1"/>
          </p:cNvSpPr>
          <p:nvPr>
            <p:ph type="title"/>
          </p:nvPr>
        </p:nvSpPr>
        <p:spPr>
          <a:xfrm>
            <a:off x="311700" y="2150850"/>
            <a:ext cx="85206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543" name="Google Shape;543;p15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5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5" name="Google Shape;545;p16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546" name="Google Shape;546;p16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marL="914400" lvl="1" indent="-3175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rtl="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547" name="Google Shape;547;p16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spTree>
      <p:nvGrpSpPr>
        <p:cNvPr id="1" name="Shape 5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9" name="Google Shape;549;p17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550" name="Google Shape;550;p17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3999900" cy="34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551" name="Google Shape;551;p17"/>
          <p:cNvSpPr txBox="1">
            <a:spLocks noGrp="1"/>
          </p:cNvSpPr>
          <p:nvPr>
            <p:ph type="body" idx="2"/>
          </p:nvPr>
        </p:nvSpPr>
        <p:spPr>
          <a:xfrm>
            <a:off x="4832400" y="1152475"/>
            <a:ext cx="3999900" cy="34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552" name="Google Shape;552;p17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5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4" name="Google Shape;554;p18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555" name="Google Shape;555;p18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5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7" name="Google Shape;557;p19"/>
          <p:cNvSpPr txBox="1">
            <a:spLocks noGrp="1"/>
          </p:cNvSpPr>
          <p:nvPr>
            <p:ph type="title"/>
          </p:nvPr>
        </p:nvSpPr>
        <p:spPr>
          <a:xfrm>
            <a:off x="311700" y="555600"/>
            <a:ext cx="2808000" cy="755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558" name="Google Shape;558;p19"/>
          <p:cNvSpPr txBox="1">
            <a:spLocks noGrp="1"/>
          </p:cNvSpPr>
          <p:nvPr>
            <p:ph type="body" idx="1"/>
          </p:nvPr>
        </p:nvSpPr>
        <p:spPr>
          <a:xfrm>
            <a:off x="311700" y="1389600"/>
            <a:ext cx="2808000" cy="317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559" name="Google Shape;559;p19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spTree>
      <p:nvGrpSpPr>
        <p:cNvPr id="1" name="Shape 5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1" name="Google Shape;561;p20"/>
          <p:cNvSpPr txBox="1">
            <a:spLocks noGrp="1"/>
          </p:cNvSpPr>
          <p:nvPr>
            <p:ph type="title"/>
          </p:nvPr>
        </p:nvSpPr>
        <p:spPr>
          <a:xfrm>
            <a:off x="490250" y="450150"/>
            <a:ext cx="6367800" cy="409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562" name="Google Shape;562;p20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5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4" name="Google Shape;564;p21"/>
          <p:cNvSpPr/>
          <p:nvPr/>
        </p:nvSpPr>
        <p:spPr>
          <a:xfrm>
            <a:off x="4572000" y="-125"/>
            <a:ext cx="45720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5" name="Google Shape;565;p21"/>
          <p:cNvSpPr txBox="1">
            <a:spLocks noGrp="1"/>
          </p:cNvSpPr>
          <p:nvPr>
            <p:ph type="title"/>
          </p:nvPr>
        </p:nvSpPr>
        <p:spPr>
          <a:xfrm>
            <a:off x="265500" y="1233175"/>
            <a:ext cx="4045200" cy="1482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566" name="Google Shape;566;p21"/>
          <p:cNvSpPr txBox="1">
            <a:spLocks noGrp="1"/>
          </p:cNvSpPr>
          <p:nvPr>
            <p:ph type="subTitle" idx="1"/>
          </p:nvPr>
        </p:nvSpPr>
        <p:spPr>
          <a:xfrm>
            <a:off x="265500" y="2803075"/>
            <a:ext cx="4045200" cy="1235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567" name="Google Shape;567;p21"/>
          <p:cNvSpPr txBox="1">
            <a:spLocks noGrp="1"/>
          </p:cNvSpPr>
          <p:nvPr>
            <p:ph type="body" idx="2"/>
          </p:nvPr>
        </p:nvSpPr>
        <p:spPr>
          <a:xfrm>
            <a:off x="4939500" y="724075"/>
            <a:ext cx="3837000" cy="3695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marL="914400" lvl="1" indent="-3175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rtl="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568" name="Google Shape;568;p21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5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0" name="Google Shape;570;p22"/>
          <p:cNvSpPr txBox="1">
            <a:spLocks noGrp="1"/>
          </p:cNvSpPr>
          <p:nvPr>
            <p:ph type="body" idx="1"/>
          </p:nvPr>
        </p:nvSpPr>
        <p:spPr>
          <a:xfrm>
            <a:off x="311700" y="4230575"/>
            <a:ext cx="5998800" cy="605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228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</a:lstStyle>
          <a:p>
            <a:endParaRPr/>
          </a:p>
        </p:txBody>
      </p:sp>
      <p:sp>
        <p:nvSpPr>
          <p:cNvPr id="571" name="Google Shape;571;p22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spTree>
      <p:nvGrpSpPr>
        <p:cNvPr id="1" name="Shape 5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" name="Google Shape;573;p23"/>
          <p:cNvSpPr txBox="1">
            <a:spLocks noGrp="1"/>
          </p:cNvSpPr>
          <p:nvPr>
            <p:ph type="title" hasCustomPrompt="1"/>
          </p:nvPr>
        </p:nvSpPr>
        <p:spPr>
          <a:xfrm>
            <a:off x="311700" y="1106125"/>
            <a:ext cx="8520600" cy="1963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574" name="Google Shape;574;p23"/>
          <p:cNvSpPr txBox="1">
            <a:spLocks noGrp="1"/>
          </p:cNvSpPr>
          <p:nvPr>
            <p:ph type="body" idx="1"/>
          </p:nvPr>
        </p:nvSpPr>
        <p:spPr>
          <a:xfrm>
            <a:off x="311700" y="3152225"/>
            <a:ext cx="8520600" cy="130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algn="ctr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marL="914400" lvl="1" indent="-317500" algn="ctr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algn="ctr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algn="ctr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algn="ctr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algn="ctr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algn="ctr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algn="ctr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algn="ctr" rtl="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575" name="Google Shape;575;p23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5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7" name="Google Shape;577;p24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" type="title">
  <p:cSld name="TITLE">
    <p:spTree>
      <p:nvGrpSpPr>
        <p:cNvPr id="1" name="Shape 7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5" name="Google Shape;735;p26"/>
          <p:cNvSpPr txBox="1">
            <a:spLocks noGrp="1"/>
          </p:cNvSpPr>
          <p:nvPr>
            <p:ph type="ctrTitle"/>
          </p:nvPr>
        </p:nvSpPr>
        <p:spPr>
          <a:xfrm>
            <a:off x="2305100" y="1161050"/>
            <a:ext cx="6153000" cy="115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9pPr>
          </a:lstStyle>
          <a:p>
            <a:endParaRPr/>
          </a:p>
        </p:txBody>
      </p:sp>
      <p:sp>
        <p:nvSpPr>
          <p:cNvPr id="736" name="Google Shape;736;p26"/>
          <p:cNvSpPr/>
          <p:nvPr/>
        </p:nvSpPr>
        <p:spPr>
          <a:xfrm>
            <a:off x="723692" y="4220091"/>
            <a:ext cx="794875" cy="985737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37" name="Google Shape;737;p26"/>
          <p:cNvSpPr/>
          <p:nvPr/>
        </p:nvSpPr>
        <p:spPr>
          <a:xfrm>
            <a:off x="-58319" y="3053287"/>
            <a:ext cx="782014" cy="890356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38" name="Google Shape;738;p26"/>
          <p:cNvSpPr/>
          <p:nvPr/>
        </p:nvSpPr>
        <p:spPr>
          <a:xfrm>
            <a:off x="4025101" y="3422420"/>
            <a:ext cx="370865" cy="809588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39" name="Google Shape;739;p26"/>
          <p:cNvSpPr/>
          <p:nvPr/>
        </p:nvSpPr>
        <p:spPr>
          <a:xfrm>
            <a:off x="3078045" y="3128354"/>
            <a:ext cx="730671" cy="895811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40" name="Google Shape;740;p26"/>
          <p:cNvSpPr/>
          <p:nvPr/>
        </p:nvSpPr>
        <p:spPr>
          <a:xfrm>
            <a:off x="5401648" y="3285712"/>
            <a:ext cx="805934" cy="75083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41" name="Google Shape;741;p26"/>
          <p:cNvSpPr/>
          <p:nvPr/>
        </p:nvSpPr>
        <p:spPr>
          <a:xfrm>
            <a:off x="8364459" y="3346843"/>
            <a:ext cx="873792" cy="600260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42" name="Google Shape;742;p26"/>
          <p:cNvSpPr/>
          <p:nvPr/>
        </p:nvSpPr>
        <p:spPr>
          <a:xfrm>
            <a:off x="4551116" y="3125540"/>
            <a:ext cx="657208" cy="679227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43" name="Google Shape;743;p26"/>
          <p:cNvSpPr/>
          <p:nvPr/>
        </p:nvSpPr>
        <p:spPr>
          <a:xfrm>
            <a:off x="4419881" y="3994834"/>
            <a:ext cx="919681" cy="950908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44" name="Google Shape;744;p26"/>
          <p:cNvSpPr/>
          <p:nvPr/>
        </p:nvSpPr>
        <p:spPr>
          <a:xfrm>
            <a:off x="2644912" y="4036538"/>
            <a:ext cx="890356" cy="706800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45" name="Google Shape;745;p26"/>
          <p:cNvSpPr/>
          <p:nvPr/>
        </p:nvSpPr>
        <p:spPr>
          <a:xfrm>
            <a:off x="2116542" y="3186156"/>
            <a:ext cx="829755" cy="780163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46" name="Google Shape;746;p26"/>
          <p:cNvSpPr/>
          <p:nvPr/>
        </p:nvSpPr>
        <p:spPr>
          <a:xfrm>
            <a:off x="1347361" y="3186147"/>
            <a:ext cx="599146" cy="706813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47" name="Google Shape;747;p26"/>
          <p:cNvSpPr/>
          <p:nvPr/>
        </p:nvSpPr>
        <p:spPr>
          <a:xfrm>
            <a:off x="2681615" y="4813558"/>
            <a:ext cx="816944" cy="313967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48" name="Google Shape;748;p26"/>
          <p:cNvSpPr/>
          <p:nvPr/>
        </p:nvSpPr>
        <p:spPr>
          <a:xfrm>
            <a:off x="7146421" y="4508764"/>
            <a:ext cx="1040884" cy="730621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49" name="Google Shape;749;p26"/>
          <p:cNvSpPr/>
          <p:nvPr/>
        </p:nvSpPr>
        <p:spPr>
          <a:xfrm>
            <a:off x="7146430" y="3104432"/>
            <a:ext cx="684732" cy="721463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50" name="Google Shape;750;p26"/>
          <p:cNvSpPr/>
          <p:nvPr/>
        </p:nvSpPr>
        <p:spPr>
          <a:xfrm>
            <a:off x="5262207" y="4729516"/>
            <a:ext cx="525046" cy="372666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51" name="Google Shape;751;p26"/>
          <p:cNvSpPr/>
          <p:nvPr/>
        </p:nvSpPr>
        <p:spPr>
          <a:xfrm>
            <a:off x="8376372" y="4729061"/>
            <a:ext cx="508532" cy="324976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52" name="Google Shape;752;p26"/>
          <p:cNvSpPr/>
          <p:nvPr/>
        </p:nvSpPr>
        <p:spPr>
          <a:xfrm>
            <a:off x="3808716" y="4429326"/>
            <a:ext cx="570935" cy="567282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53" name="Google Shape;753;p26"/>
          <p:cNvSpPr/>
          <p:nvPr/>
        </p:nvSpPr>
        <p:spPr>
          <a:xfrm>
            <a:off x="7975391" y="3053272"/>
            <a:ext cx="541560" cy="67927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54" name="Google Shape;754;p26"/>
          <p:cNvSpPr/>
          <p:nvPr/>
        </p:nvSpPr>
        <p:spPr>
          <a:xfrm>
            <a:off x="1570785" y="4028295"/>
            <a:ext cx="734324" cy="723314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55" name="Google Shape;755;p26"/>
          <p:cNvSpPr/>
          <p:nvPr/>
        </p:nvSpPr>
        <p:spPr>
          <a:xfrm>
            <a:off x="247060" y="4094875"/>
            <a:ext cx="275434" cy="244207"/>
          </a:xfrm>
          <a:custGeom>
            <a:avLst/>
            <a:gdLst/>
            <a:ahLst/>
            <a:cxnLst/>
            <a:rect l="l" t="t" r="r" b="b"/>
            <a:pathLst>
              <a:path w="5504" h="4880" extrusionOk="0">
                <a:moveTo>
                  <a:pt x="5173" y="0"/>
                </a:moveTo>
                <a:lnTo>
                  <a:pt x="5063" y="37"/>
                </a:lnTo>
                <a:lnTo>
                  <a:pt x="4990" y="110"/>
                </a:lnTo>
                <a:lnTo>
                  <a:pt x="4770" y="404"/>
                </a:lnTo>
                <a:lnTo>
                  <a:pt x="4513" y="624"/>
                </a:lnTo>
                <a:lnTo>
                  <a:pt x="4219" y="844"/>
                </a:lnTo>
                <a:lnTo>
                  <a:pt x="3926" y="991"/>
                </a:lnTo>
                <a:lnTo>
                  <a:pt x="3742" y="1064"/>
                </a:lnTo>
                <a:lnTo>
                  <a:pt x="3559" y="1101"/>
                </a:lnTo>
                <a:lnTo>
                  <a:pt x="3229" y="1101"/>
                </a:lnTo>
                <a:lnTo>
                  <a:pt x="2862" y="1028"/>
                </a:lnTo>
                <a:lnTo>
                  <a:pt x="2532" y="917"/>
                </a:lnTo>
                <a:lnTo>
                  <a:pt x="2239" y="807"/>
                </a:lnTo>
                <a:lnTo>
                  <a:pt x="1908" y="734"/>
                </a:lnTo>
                <a:lnTo>
                  <a:pt x="1578" y="661"/>
                </a:lnTo>
                <a:lnTo>
                  <a:pt x="1248" y="624"/>
                </a:lnTo>
                <a:lnTo>
                  <a:pt x="918" y="661"/>
                </a:lnTo>
                <a:lnTo>
                  <a:pt x="625" y="771"/>
                </a:lnTo>
                <a:lnTo>
                  <a:pt x="478" y="844"/>
                </a:lnTo>
                <a:lnTo>
                  <a:pt x="368" y="954"/>
                </a:lnTo>
                <a:lnTo>
                  <a:pt x="258" y="1064"/>
                </a:lnTo>
                <a:lnTo>
                  <a:pt x="148" y="1211"/>
                </a:lnTo>
                <a:lnTo>
                  <a:pt x="111" y="1284"/>
                </a:lnTo>
                <a:lnTo>
                  <a:pt x="111" y="1321"/>
                </a:lnTo>
                <a:lnTo>
                  <a:pt x="148" y="1431"/>
                </a:lnTo>
                <a:lnTo>
                  <a:pt x="258" y="1468"/>
                </a:lnTo>
                <a:lnTo>
                  <a:pt x="368" y="1468"/>
                </a:lnTo>
                <a:lnTo>
                  <a:pt x="698" y="1284"/>
                </a:lnTo>
                <a:lnTo>
                  <a:pt x="1028" y="1174"/>
                </a:lnTo>
                <a:lnTo>
                  <a:pt x="1028" y="2531"/>
                </a:lnTo>
                <a:lnTo>
                  <a:pt x="955" y="3228"/>
                </a:lnTo>
                <a:lnTo>
                  <a:pt x="881" y="3925"/>
                </a:lnTo>
                <a:lnTo>
                  <a:pt x="698" y="3852"/>
                </a:lnTo>
                <a:lnTo>
                  <a:pt x="551" y="3742"/>
                </a:lnTo>
                <a:lnTo>
                  <a:pt x="368" y="3632"/>
                </a:lnTo>
                <a:lnTo>
                  <a:pt x="184" y="3522"/>
                </a:lnTo>
                <a:lnTo>
                  <a:pt x="111" y="3522"/>
                </a:lnTo>
                <a:lnTo>
                  <a:pt x="38" y="3595"/>
                </a:lnTo>
                <a:lnTo>
                  <a:pt x="1" y="3669"/>
                </a:lnTo>
                <a:lnTo>
                  <a:pt x="1" y="3779"/>
                </a:lnTo>
                <a:lnTo>
                  <a:pt x="38" y="3962"/>
                </a:lnTo>
                <a:lnTo>
                  <a:pt x="148" y="4145"/>
                </a:lnTo>
                <a:lnTo>
                  <a:pt x="294" y="4256"/>
                </a:lnTo>
                <a:lnTo>
                  <a:pt x="514" y="4402"/>
                </a:lnTo>
                <a:lnTo>
                  <a:pt x="735" y="4476"/>
                </a:lnTo>
                <a:lnTo>
                  <a:pt x="1175" y="4476"/>
                </a:lnTo>
                <a:lnTo>
                  <a:pt x="1248" y="4439"/>
                </a:lnTo>
                <a:lnTo>
                  <a:pt x="1321" y="4402"/>
                </a:lnTo>
                <a:lnTo>
                  <a:pt x="1395" y="4256"/>
                </a:lnTo>
                <a:lnTo>
                  <a:pt x="1505" y="3485"/>
                </a:lnTo>
                <a:lnTo>
                  <a:pt x="1578" y="2715"/>
                </a:lnTo>
                <a:lnTo>
                  <a:pt x="1578" y="1908"/>
                </a:lnTo>
                <a:lnTo>
                  <a:pt x="1542" y="1504"/>
                </a:lnTo>
                <a:lnTo>
                  <a:pt x="1505" y="1138"/>
                </a:lnTo>
                <a:lnTo>
                  <a:pt x="1762" y="1174"/>
                </a:lnTo>
                <a:lnTo>
                  <a:pt x="2128" y="1321"/>
                </a:lnTo>
                <a:lnTo>
                  <a:pt x="2459" y="1431"/>
                </a:lnTo>
                <a:lnTo>
                  <a:pt x="2825" y="1578"/>
                </a:lnTo>
                <a:lnTo>
                  <a:pt x="3192" y="1651"/>
                </a:lnTo>
                <a:lnTo>
                  <a:pt x="3486" y="1651"/>
                </a:lnTo>
                <a:lnTo>
                  <a:pt x="3449" y="2531"/>
                </a:lnTo>
                <a:lnTo>
                  <a:pt x="3412" y="3449"/>
                </a:lnTo>
                <a:lnTo>
                  <a:pt x="3412" y="3999"/>
                </a:lnTo>
                <a:lnTo>
                  <a:pt x="3412" y="4256"/>
                </a:lnTo>
                <a:lnTo>
                  <a:pt x="3412" y="4366"/>
                </a:lnTo>
                <a:lnTo>
                  <a:pt x="3412" y="4402"/>
                </a:lnTo>
                <a:lnTo>
                  <a:pt x="3449" y="4402"/>
                </a:lnTo>
                <a:lnTo>
                  <a:pt x="3412" y="4476"/>
                </a:lnTo>
                <a:lnTo>
                  <a:pt x="3376" y="4512"/>
                </a:lnTo>
                <a:lnTo>
                  <a:pt x="3376" y="4659"/>
                </a:lnTo>
                <a:lnTo>
                  <a:pt x="3376" y="4696"/>
                </a:lnTo>
                <a:lnTo>
                  <a:pt x="3412" y="4806"/>
                </a:lnTo>
                <a:lnTo>
                  <a:pt x="3522" y="4879"/>
                </a:lnTo>
                <a:lnTo>
                  <a:pt x="3632" y="4879"/>
                </a:lnTo>
                <a:lnTo>
                  <a:pt x="3742" y="4842"/>
                </a:lnTo>
                <a:lnTo>
                  <a:pt x="3853" y="4732"/>
                </a:lnTo>
                <a:lnTo>
                  <a:pt x="3926" y="4586"/>
                </a:lnTo>
                <a:lnTo>
                  <a:pt x="3926" y="4439"/>
                </a:lnTo>
                <a:lnTo>
                  <a:pt x="3926" y="4256"/>
                </a:lnTo>
                <a:lnTo>
                  <a:pt x="3963" y="3045"/>
                </a:lnTo>
                <a:lnTo>
                  <a:pt x="3963" y="1871"/>
                </a:lnTo>
                <a:lnTo>
                  <a:pt x="3963" y="1541"/>
                </a:lnTo>
                <a:lnTo>
                  <a:pt x="4366" y="1394"/>
                </a:lnTo>
                <a:lnTo>
                  <a:pt x="4733" y="1138"/>
                </a:lnTo>
                <a:lnTo>
                  <a:pt x="5063" y="844"/>
                </a:lnTo>
                <a:lnTo>
                  <a:pt x="5320" y="551"/>
                </a:lnTo>
                <a:lnTo>
                  <a:pt x="5467" y="367"/>
                </a:lnTo>
                <a:lnTo>
                  <a:pt x="5503" y="257"/>
                </a:lnTo>
                <a:lnTo>
                  <a:pt x="5503" y="184"/>
                </a:lnTo>
                <a:lnTo>
                  <a:pt x="5430" y="74"/>
                </a:lnTo>
                <a:lnTo>
                  <a:pt x="5356" y="37"/>
                </a:lnTo>
                <a:lnTo>
                  <a:pt x="528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56" name="Google Shape;756;p26"/>
          <p:cNvSpPr/>
          <p:nvPr/>
        </p:nvSpPr>
        <p:spPr>
          <a:xfrm>
            <a:off x="8516944" y="4082884"/>
            <a:ext cx="690236" cy="510383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57" name="Google Shape;757;p26"/>
          <p:cNvSpPr/>
          <p:nvPr/>
        </p:nvSpPr>
        <p:spPr>
          <a:xfrm>
            <a:off x="859713" y="3417443"/>
            <a:ext cx="317620" cy="659010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58" name="Google Shape;758;p26"/>
          <p:cNvSpPr/>
          <p:nvPr/>
        </p:nvSpPr>
        <p:spPr>
          <a:xfrm rot="1920742">
            <a:off x="5707038" y="4213989"/>
            <a:ext cx="884797" cy="750834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59" name="Google Shape;759;p26"/>
          <p:cNvSpPr/>
          <p:nvPr/>
        </p:nvSpPr>
        <p:spPr>
          <a:xfrm rot="-3496844">
            <a:off x="115839" y="4509560"/>
            <a:ext cx="537852" cy="464440"/>
          </a:xfrm>
          <a:custGeom>
            <a:avLst/>
            <a:gdLst/>
            <a:ahLst/>
            <a:cxnLst/>
            <a:rect l="l" t="t" r="r" b="b"/>
            <a:pathLst>
              <a:path w="10748" h="9281" extrusionOk="0">
                <a:moveTo>
                  <a:pt x="4072" y="550"/>
                </a:moveTo>
                <a:lnTo>
                  <a:pt x="4329" y="587"/>
                </a:lnTo>
                <a:lnTo>
                  <a:pt x="4585" y="697"/>
                </a:lnTo>
                <a:lnTo>
                  <a:pt x="4842" y="844"/>
                </a:lnTo>
                <a:lnTo>
                  <a:pt x="5025" y="1064"/>
                </a:lnTo>
                <a:lnTo>
                  <a:pt x="5136" y="1211"/>
                </a:lnTo>
                <a:lnTo>
                  <a:pt x="5209" y="1394"/>
                </a:lnTo>
                <a:lnTo>
                  <a:pt x="5246" y="1541"/>
                </a:lnTo>
                <a:lnTo>
                  <a:pt x="5282" y="1724"/>
                </a:lnTo>
                <a:lnTo>
                  <a:pt x="5282" y="2091"/>
                </a:lnTo>
                <a:lnTo>
                  <a:pt x="5246" y="2458"/>
                </a:lnTo>
                <a:lnTo>
                  <a:pt x="5209" y="2641"/>
                </a:lnTo>
                <a:lnTo>
                  <a:pt x="4695" y="1761"/>
                </a:lnTo>
                <a:lnTo>
                  <a:pt x="4072" y="550"/>
                </a:lnTo>
                <a:close/>
                <a:moveTo>
                  <a:pt x="1357" y="3008"/>
                </a:moveTo>
                <a:lnTo>
                  <a:pt x="1504" y="3265"/>
                </a:lnTo>
                <a:lnTo>
                  <a:pt x="1614" y="3558"/>
                </a:lnTo>
                <a:lnTo>
                  <a:pt x="1797" y="3852"/>
                </a:lnTo>
                <a:lnTo>
                  <a:pt x="1467" y="3778"/>
                </a:lnTo>
                <a:lnTo>
                  <a:pt x="1137" y="3742"/>
                </a:lnTo>
                <a:lnTo>
                  <a:pt x="1321" y="3118"/>
                </a:lnTo>
                <a:lnTo>
                  <a:pt x="1357" y="3008"/>
                </a:lnTo>
                <a:close/>
                <a:moveTo>
                  <a:pt x="3815" y="550"/>
                </a:moveTo>
                <a:lnTo>
                  <a:pt x="4072" y="1174"/>
                </a:lnTo>
                <a:lnTo>
                  <a:pt x="4329" y="1798"/>
                </a:lnTo>
                <a:lnTo>
                  <a:pt x="4695" y="2531"/>
                </a:lnTo>
                <a:lnTo>
                  <a:pt x="5099" y="3265"/>
                </a:lnTo>
                <a:lnTo>
                  <a:pt x="4989" y="3852"/>
                </a:lnTo>
                <a:lnTo>
                  <a:pt x="4732" y="3191"/>
                </a:lnTo>
                <a:lnTo>
                  <a:pt x="4475" y="2531"/>
                </a:lnTo>
                <a:lnTo>
                  <a:pt x="4255" y="1981"/>
                </a:lnTo>
                <a:lnTo>
                  <a:pt x="4035" y="1467"/>
                </a:lnTo>
                <a:lnTo>
                  <a:pt x="3742" y="880"/>
                </a:lnTo>
                <a:lnTo>
                  <a:pt x="3558" y="587"/>
                </a:lnTo>
                <a:lnTo>
                  <a:pt x="3815" y="550"/>
                </a:lnTo>
                <a:close/>
                <a:moveTo>
                  <a:pt x="1761" y="1724"/>
                </a:moveTo>
                <a:lnTo>
                  <a:pt x="1724" y="1798"/>
                </a:lnTo>
                <a:lnTo>
                  <a:pt x="1761" y="1944"/>
                </a:lnTo>
                <a:lnTo>
                  <a:pt x="1834" y="2018"/>
                </a:lnTo>
                <a:lnTo>
                  <a:pt x="1944" y="2054"/>
                </a:lnTo>
                <a:lnTo>
                  <a:pt x="2054" y="2054"/>
                </a:lnTo>
                <a:lnTo>
                  <a:pt x="2274" y="2531"/>
                </a:lnTo>
                <a:lnTo>
                  <a:pt x="2458" y="2971"/>
                </a:lnTo>
                <a:lnTo>
                  <a:pt x="3008" y="4182"/>
                </a:lnTo>
                <a:lnTo>
                  <a:pt x="3081" y="4329"/>
                </a:lnTo>
                <a:lnTo>
                  <a:pt x="2825" y="4255"/>
                </a:lnTo>
                <a:lnTo>
                  <a:pt x="2458" y="4072"/>
                </a:lnTo>
                <a:lnTo>
                  <a:pt x="2164" y="3742"/>
                </a:lnTo>
                <a:lnTo>
                  <a:pt x="1944" y="3375"/>
                </a:lnTo>
                <a:lnTo>
                  <a:pt x="1724" y="2935"/>
                </a:lnTo>
                <a:lnTo>
                  <a:pt x="1651" y="2715"/>
                </a:lnTo>
                <a:lnTo>
                  <a:pt x="1504" y="2494"/>
                </a:lnTo>
                <a:lnTo>
                  <a:pt x="1724" y="1761"/>
                </a:lnTo>
                <a:lnTo>
                  <a:pt x="1761" y="1724"/>
                </a:lnTo>
                <a:close/>
                <a:moveTo>
                  <a:pt x="2604" y="1174"/>
                </a:moveTo>
                <a:lnTo>
                  <a:pt x="2715" y="1614"/>
                </a:lnTo>
                <a:lnTo>
                  <a:pt x="2861" y="2054"/>
                </a:lnTo>
                <a:lnTo>
                  <a:pt x="3228" y="2898"/>
                </a:lnTo>
                <a:lnTo>
                  <a:pt x="3998" y="4695"/>
                </a:lnTo>
                <a:lnTo>
                  <a:pt x="3632" y="4549"/>
                </a:lnTo>
                <a:lnTo>
                  <a:pt x="3522" y="4365"/>
                </a:lnTo>
                <a:lnTo>
                  <a:pt x="3301" y="3888"/>
                </a:lnTo>
                <a:lnTo>
                  <a:pt x="2861" y="2935"/>
                </a:lnTo>
                <a:lnTo>
                  <a:pt x="2274" y="1834"/>
                </a:lnTo>
                <a:lnTo>
                  <a:pt x="2311" y="1651"/>
                </a:lnTo>
                <a:lnTo>
                  <a:pt x="2421" y="1467"/>
                </a:lnTo>
                <a:lnTo>
                  <a:pt x="2604" y="1174"/>
                </a:lnTo>
                <a:close/>
                <a:moveTo>
                  <a:pt x="3338" y="660"/>
                </a:moveTo>
                <a:lnTo>
                  <a:pt x="3375" y="770"/>
                </a:lnTo>
                <a:lnTo>
                  <a:pt x="3668" y="1467"/>
                </a:lnTo>
                <a:lnTo>
                  <a:pt x="3962" y="2164"/>
                </a:lnTo>
                <a:lnTo>
                  <a:pt x="4182" y="2788"/>
                </a:lnTo>
                <a:lnTo>
                  <a:pt x="4402" y="3412"/>
                </a:lnTo>
                <a:lnTo>
                  <a:pt x="4769" y="4659"/>
                </a:lnTo>
                <a:lnTo>
                  <a:pt x="4732" y="4805"/>
                </a:lnTo>
                <a:lnTo>
                  <a:pt x="4659" y="4805"/>
                </a:lnTo>
                <a:lnTo>
                  <a:pt x="4549" y="4842"/>
                </a:lnTo>
                <a:lnTo>
                  <a:pt x="3668" y="2971"/>
                </a:lnTo>
                <a:lnTo>
                  <a:pt x="3191" y="1981"/>
                </a:lnTo>
                <a:lnTo>
                  <a:pt x="2971" y="1504"/>
                </a:lnTo>
                <a:lnTo>
                  <a:pt x="2788" y="991"/>
                </a:lnTo>
                <a:lnTo>
                  <a:pt x="3045" y="807"/>
                </a:lnTo>
                <a:lnTo>
                  <a:pt x="3338" y="660"/>
                </a:lnTo>
                <a:close/>
                <a:moveTo>
                  <a:pt x="7703" y="4952"/>
                </a:moveTo>
                <a:lnTo>
                  <a:pt x="7960" y="5246"/>
                </a:lnTo>
                <a:lnTo>
                  <a:pt x="7960" y="5246"/>
                </a:lnTo>
                <a:lnTo>
                  <a:pt x="7887" y="5209"/>
                </a:lnTo>
                <a:lnTo>
                  <a:pt x="7593" y="5319"/>
                </a:lnTo>
                <a:lnTo>
                  <a:pt x="7300" y="5466"/>
                </a:lnTo>
                <a:lnTo>
                  <a:pt x="7190" y="5356"/>
                </a:lnTo>
                <a:lnTo>
                  <a:pt x="7080" y="5246"/>
                </a:lnTo>
                <a:lnTo>
                  <a:pt x="7373" y="5099"/>
                </a:lnTo>
                <a:lnTo>
                  <a:pt x="7703" y="4952"/>
                </a:lnTo>
                <a:close/>
                <a:moveTo>
                  <a:pt x="8070" y="5356"/>
                </a:moveTo>
                <a:lnTo>
                  <a:pt x="8180" y="5466"/>
                </a:lnTo>
                <a:lnTo>
                  <a:pt x="7923" y="5576"/>
                </a:lnTo>
                <a:lnTo>
                  <a:pt x="7923" y="5576"/>
                </a:lnTo>
                <a:lnTo>
                  <a:pt x="8033" y="5429"/>
                </a:lnTo>
                <a:lnTo>
                  <a:pt x="8070" y="5356"/>
                </a:lnTo>
                <a:close/>
                <a:moveTo>
                  <a:pt x="7556" y="5612"/>
                </a:moveTo>
                <a:lnTo>
                  <a:pt x="7483" y="5722"/>
                </a:lnTo>
                <a:lnTo>
                  <a:pt x="7483" y="5686"/>
                </a:lnTo>
                <a:lnTo>
                  <a:pt x="7556" y="5612"/>
                </a:lnTo>
                <a:close/>
                <a:moveTo>
                  <a:pt x="8327" y="5649"/>
                </a:moveTo>
                <a:lnTo>
                  <a:pt x="8327" y="5686"/>
                </a:lnTo>
                <a:lnTo>
                  <a:pt x="7850" y="6163"/>
                </a:lnTo>
                <a:lnTo>
                  <a:pt x="7740" y="6016"/>
                </a:lnTo>
                <a:lnTo>
                  <a:pt x="7997" y="5796"/>
                </a:lnTo>
                <a:lnTo>
                  <a:pt x="8327" y="5649"/>
                </a:lnTo>
                <a:close/>
                <a:moveTo>
                  <a:pt x="8437" y="5796"/>
                </a:moveTo>
                <a:lnTo>
                  <a:pt x="8584" y="6053"/>
                </a:lnTo>
                <a:lnTo>
                  <a:pt x="8143" y="6163"/>
                </a:lnTo>
                <a:lnTo>
                  <a:pt x="8437" y="5796"/>
                </a:lnTo>
                <a:close/>
                <a:moveTo>
                  <a:pt x="8437" y="6346"/>
                </a:moveTo>
                <a:lnTo>
                  <a:pt x="8180" y="6676"/>
                </a:lnTo>
                <a:lnTo>
                  <a:pt x="8107" y="6493"/>
                </a:lnTo>
                <a:lnTo>
                  <a:pt x="8437" y="6346"/>
                </a:lnTo>
                <a:close/>
                <a:moveTo>
                  <a:pt x="8767" y="6309"/>
                </a:moveTo>
                <a:lnTo>
                  <a:pt x="8840" y="6419"/>
                </a:lnTo>
                <a:lnTo>
                  <a:pt x="8547" y="6676"/>
                </a:lnTo>
                <a:lnTo>
                  <a:pt x="8767" y="6309"/>
                </a:lnTo>
                <a:close/>
                <a:moveTo>
                  <a:pt x="9024" y="4695"/>
                </a:moveTo>
                <a:lnTo>
                  <a:pt x="9244" y="4732"/>
                </a:lnTo>
                <a:lnTo>
                  <a:pt x="9464" y="4805"/>
                </a:lnTo>
                <a:lnTo>
                  <a:pt x="9647" y="4915"/>
                </a:lnTo>
                <a:lnTo>
                  <a:pt x="9831" y="5062"/>
                </a:lnTo>
                <a:lnTo>
                  <a:pt x="9904" y="5099"/>
                </a:lnTo>
                <a:lnTo>
                  <a:pt x="9941" y="5099"/>
                </a:lnTo>
                <a:lnTo>
                  <a:pt x="10051" y="5209"/>
                </a:lnTo>
                <a:lnTo>
                  <a:pt x="10161" y="5429"/>
                </a:lnTo>
                <a:lnTo>
                  <a:pt x="10198" y="5649"/>
                </a:lnTo>
                <a:lnTo>
                  <a:pt x="10234" y="5869"/>
                </a:lnTo>
                <a:lnTo>
                  <a:pt x="10198" y="6089"/>
                </a:lnTo>
                <a:lnTo>
                  <a:pt x="10161" y="6346"/>
                </a:lnTo>
                <a:lnTo>
                  <a:pt x="10088" y="6566"/>
                </a:lnTo>
                <a:lnTo>
                  <a:pt x="9941" y="7006"/>
                </a:lnTo>
                <a:lnTo>
                  <a:pt x="9904" y="7080"/>
                </a:lnTo>
                <a:lnTo>
                  <a:pt x="9647" y="6676"/>
                </a:lnTo>
                <a:lnTo>
                  <a:pt x="9024" y="5832"/>
                </a:lnTo>
                <a:lnTo>
                  <a:pt x="8620" y="5282"/>
                </a:lnTo>
                <a:lnTo>
                  <a:pt x="8400" y="5025"/>
                </a:lnTo>
                <a:lnTo>
                  <a:pt x="8143" y="4842"/>
                </a:lnTo>
                <a:lnTo>
                  <a:pt x="8584" y="4732"/>
                </a:lnTo>
                <a:lnTo>
                  <a:pt x="8804" y="4695"/>
                </a:lnTo>
                <a:close/>
                <a:moveTo>
                  <a:pt x="1064" y="3962"/>
                </a:moveTo>
                <a:lnTo>
                  <a:pt x="1357" y="4182"/>
                </a:lnTo>
                <a:lnTo>
                  <a:pt x="1651" y="4329"/>
                </a:lnTo>
                <a:lnTo>
                  <a:pt x="2348" y="4585"/>
                </a:lnTo>
                <a:lnTo>
                  <a:pt x="2458" y="4659"/>
                </a:lnTo>
                <a:lnTo>
                  <a:pt x="2494" y="4695"/>
                </a:lnTo>
                <a:lnTo>
                  <a:pt x="2568" y="4732"/>
                </a:lnTo>
                <a:lnTo>
                  <a:pt x="2641" y="4695"/>
                </a:lnTo>
                <a:lnTo>
                  <a:pt x="4329" y="5319"/>
                </a:lnTo>
                <a:lnTo>
                  <a:pt x="4329" y="5356"/>
                </a:lnTo>
                <a:lnTo>
                  <a:pt x="4292" y="5319"/>
                </a:lnTo>
                <a:lnTo>
                  <a:pt x="3888" y="5172"/>
                </a:lnTo>
                <a:lnTo>
                  <a:pt x="3705" y="5136"/>
                </a:lnTo>
                <a:lnTo>
                  <a:pt x="3485" y="5099"/>
                </a:lnTo>
                <a:lnTo>
                  <a:pt x="3448" y="5136"/>
                </a:lnTo>
                <a:lnTo>
                  <a:pt x="3411" y="5172"/>
                </a:lnTo>
                <a:lnTo>
                  <a:pt x="3448" y="5246"/>
                </a:lnTo>
                <a:lnTo>
                  <a:pt x="3595" y="5392"/>
                </a:lnTo>
                <a:lnTo>
                  <a:pt x="3852" y="5539"/>
                </a:lnTo>
                <a:lnTo>
                  <a:pt x="4108" y="5686"/>
                </a:lnTo>
                <a:lnTo>
                  <a:pt x="4402" y="5759"/>
                </a:lnTo>
                <a:lnTo>
                  <a:pt x="4365" y="5906"/>
                </a:lnTo>
                <a:lnTo>
                  <a:pt x="4035" y="5906"/>
                </a:lnTo>
                <a:lnTo>
                  <a:pt x="3742" y="5869"/>
                </a:lnTo>
                <a:lnTo>
                  <a:pt x="3411" y="5759"/>
                </a:lnTo>
                <a:lnTo>
                  <a:pt x="3228" y="5686"/>
                </a:lnTo>
                <a:lnTo>
                  <a:pt x="3191" y="5612"/>
                </a:lnTo>
                <a:lnTo>
                  <a:pt x="3155" y="5576"/>
                </a:lnTo>
                <a:lnTo>
                  <a:pt x="3118" y="5539"/>
                </a:lnTo>
                <a:lnTo>
                  <a:pt x="3081" y="5502"/>
                </a:lnTo>
                <a:lnTo>
                  <a:pt x="3045" y="5502"/>
                </a:lnTo>
                <a:lnTo>
                  <a:pt x="3008" y="5539"/>
                </a:lnTo>
                <a:lnTo>
                  <a:pt x="2971" y="5649"/>
                </a:lnTo>
                <a:lnTo>
                  <a:pt x="2971" y="5722"/>
                </a:lnTo>
                <a:lnTo>
                  <a:pt x="3008" y="5796"/>
                </a:lnTo>
                <a:lnTo>
                  <a:pt x="3045" y="5869"/>
                </a:lnTo>
                <a:lnTo>
                  <a:pt x="3191" y="6016"/>
                </a:lnTo>
                <a:lnTo>
                  <a:pt x="3338" y="6126"/>
                </a:lnTo>
                <a:lnTo>
                  <a:pt x="3522" y="6199"/>
                </a:lnTo>
                <a:lnTo>
                  <a:pt x="3742" y="6273"/>
                </a:lnTo>
                <a:lnTo>
                  <a:pt x="3962" y="6309"/>
                </a:lnTo>
                <a:lnTo>
                  <a:pt x="4182" y="6309"/>
                </a:lnTo>
                <a:lnTo>
                  <a:pt x="3962" y="6676"/>
                </a:lnTo>
                <a:lnTo>
                  <a:pt x="3742" y="6603"/>
                </a:lnTo>
                <a:lnTo>
                  <a:pt x="3228" y="6456"/>
                </a:lnTo>
                <a:lnTo>
                  <a:pt x="2971" y="6419"/>
                </a:lnTo>
                <a:lnTo>
                  <a:pt x="2715" y="6383"/>
                </a:lnTo>
                <a:lnTo>
                  <a:pt x="2641" y="6383"/>
                </a:lnTo>
                <a:lnTo>
                  <a:pt x="2641" y="6456"/>
                </a:lnTo>
                <a:lnTo>
                  <a:pt x="2641" y="6493"/>
                </a:lnTo>
                <a:lnTo>
                  <a:pt x="2678" y="6529"/>
                </a:lnTo>
                <a:lnTo>
                  <a:pt x="2861" y="6676"/>
                </a:lnTo>
                <a:lnTo>
                  <a:pt x="3081" y="6786"/>
                </a:lnTo>
                <a:lnTo>
                  <a:pt x="3522" y="6970"/>
                </a:lnTo>
                <a:lnTo>
                  <a:pt x="3742" y="7080"/>
                </a:lnTo>
                <a:lnTo>
                  <a:pt x="3632" y="7226"/>
                </a:lnTo>
                <a:lnTo>
                  <a:pt x="3522" y="7336"/>
                </a:lnTo>
                <a:lnTo>
                  <a:pt x="2935" y="7080"/>
                </a:lnTo>
                <a:lnTo>
                  <a:pt x="2311" y="6823"/>
                </a:lnTo>
                <a:lnTo>
                  <a:pt x="2238" y="6823"/>
                </a:lnTo>
                <a:lnTo>
                  <a:pt x="2201" y="6860"/>
                </a:lnTo>
                <a:lnTo>
                  <a:pt x="2201" y="6896"/>
                </a:lnTo>
                <a:lnTo>
                  <a:pt x="2201" y="6970"/>
                </a:lnTo>
                <a:lnTo>
                  <a:pt x="2458" y="7190"/>
                </a:lnTo>
                <a:lnTo>
                  <a:pt x="2678" y="7410"/>
                </a:lnTo>
                <a:lnTo>
                  <a:pt x="2971" y="7557"/>
                </a:lnTo>
                <a:lnTo>
                  <a:pt x="3265" y="7703"/>
                </a:lnTo>
                <a:lnTo>
                  <a:pt x="2971" y="7960"/>
                </a:lnTo>
                <a:lnTo>
                  <a:pt x="2641" y="7960"/>
                </a:lnTo>
                <a:lnTo>
                  <a:pt x="2311" y="7887"/>
                </a:lnTo>
                <a:lnTo>
                  <a:pt x="1981" y="7777"/>
                </a:lnTo>
                <a:lnTo>
                  <a:pt x="1871" y="7777"/>
                </a:lnTo>
                <a:lnTo>
                  <a:pt x="1834" y="7813"/>
                </a:lnTo>
                <a:lnTo>
                  <a:pt x="1797" y="7850"/>
                </a:lnTo>
                <a:lnTo>
                  <a:pt x="1797" y="7923"/>
                </a:lnTo>
                <a:lnTo>
                  <a:pt x="1834" y="8070"/>
                </a:lnTo>
                <a:lnTo>
                  <a:pt x="1944" y="8143"/>
                </a:lnTo>
                <a:lnTo>
                  <a:pt x="2091" y="8217"/>
                </a:lnTo>
                <a:lnTo>
                  <a:pt x="2238" y="8290"/>
                </a:lnTo>
                <a:lnTo>
                  <a:pt x="2348" y="8327"/>
                </a:lnTo>
                <a:lnTo>
                  <a:pt x="2164" y="8364"/>
                </a:lnTo>
                <a:lnTo>
                  <a:pt x="1944" y="8364"/>
                </a:lnTo>
                <a:lnTo>
                  <a:pt x="1761" y="8327"/>
                </a:lnTo>
                <a:lnTo>
                  <a:pt x="1541" y="8253"/>
                </a:lnTo>
                <a:lnTo>
                  <a:pt x="1247" y="8070"/>
                </a:lnTo>
                <a:lnTo>
                  <a:pt x="1027" y="7850"/>
                </a:lnTo>
                <a:lnTo>
                  <a:pt x="844" y="7593"/>
                </a:lnTo>
                <a:lnTo>
                  <a:pt x="697" y="7300"/>
                </a:lnTo>
                <a:lnTo>
                  <a:pt x="624" y="6970"/>
                </a:lnTo>
                <a:lnTo>
                  <a:pt x="550" y="6676"/>
                </a:lnTo>
                <a:lnTo>
                  <a:pt x="550" y="6346"/>
                </a:lnTo>
                <a:lnTo>
                  <a:pt x="550" y="6016"/>
                </a:lnTo>
                <a:lnTo>
                  <a:pt x="624" y="5502"/>
                </a:lnTo>
                <a:lnTo>
                  <a:pt x="734" y="4989"/>
                </a:lnTo>
                <a:lnTo>
                  <a:pt x="1064" y="3962"/>
                </a:lnTo>
                <a:close/>
                <a:moveTo>
                  <a:pt x="6786" y="5429"/>
                </a:moveTo>
                <a:lnTo>
                  <a:pt x="6860" y="5649"/>
                </a:lnTo>
                <a:lnTo>
                  <a:pt x="6970" y="5832"/>
                </a:lnTo>
                <a:lnTo>
                  <a:pt x="7006" y="5906"/>
                </a:lnTo>
                <a:lnTo>
                  <a:pt x="7043" y="5979"/>
                </a:lnTo>
                <a:lnTo>
                  <a:pt x="7116" y="6016"/>
                </a:lnTo>
                <a:lnTo>
                  <a:pt x="7813" y="7006"/>
                </a:lnTo>
                <a:lnTo>
                  <a:pt x="8143" y="7520"/>
                </a:lnTo>
                <a:lnTo>
                  <a:pt x="8143" y="7667"/>
                </a:lnTo>
                <a:lnTo>
                  <a:pt x="8143" y="7740"/>
                </a:lnTo>
                <a:lnTo>
                  <a:pt x="8217" y="7813"/>
                </a:lnTo>
                <a:lnTo>
                  <a:pt x="8290" y="7850"/>
                </a:lnTo>
                <a:lnTo>
                  <a:pt x="8363" y="7850"/>
                </a:lnTo>
                <a:lnTo>
                  <a:pt x="8400" y="7813"/>
                </a:lnTo>
                <a:lnTo>
                  <a:pt x="8510" y="7887"/>
                </a:lnTo>
                <a:lnTo>
                  <a:pt x="8584" y="7923"/>
                </a:lnTo>
                <a:lnTo>
                  <a:pt x="8694" y="7960"/>
                </a:lnTo>
                <a:lnTo>
                  <a:pt x="8767" y="7923"/>
                </a:lnTo>
                <a:lnTo>
                  <a:pt x="8877" y="7997"/>
                </a:lnTo>
                <a:lnTo>
                  <a:pt x="8987" y="7997"/>
                </a:lnTo>
                <a:lnTo>
                  <a:pt x="9060" y="8033"/>
                </a:lnTo>
                <a:lnTo>
                  <a:pt x="9134" y="7997"/>
                </a:lnTo>
                <a:lnTo>
                  <a:pt x="9207" y="7923"/>
                </a:lnTo>
                <a:lnTo>
                  <a:pt x="9207" y="7813"/>
                </a:lnTo>
                <a:lnTo>
                  <a:pt x="9207" y="7740"/>
                </a:lnTo>
                <a:lnTo>
                  <a:pt x="9134" y="7667"/>
                </a:lnTo>
                <a:lnTo>
                  <a:pt x="9170" y="7557"/>
                </a:lnTo>
                <a:lnTo>
                  <a:pt x="9207" y="7483"/>
                </a:lnTo>
                <a:lnTo>
                  <a:pt x="9244" y="7410"/>
                </a:lnTo>
                <a:lnTo>
                  <a:pt x="9244" y="7373"/>
                </a:lnTo>
                <a:lnTo>
                  <a:pt x="9207" y="7300"/>
                </a:lnTo>
                <a:lnTo>
                  <a:pt x="9170" y="7263"/>
                </a:lnTo>
                <a:lnTo>
                  <a:pt x="9134" y="7226"/>
                </a:lnTo>
                <a:lnTo>
                  <a:pt x="8987" y="7226"/>
                </a:lnTo>
                <a:lnTo>
                  <a:pt x="8694" y="7336"/>
                </a:lnTo>
                <a:lnTo>
                  <a:pt x="8694" y="7300"/>
                </a:lnTo>
                <a:lnTo>
                  <a:pt x="8877" y="7153"/>
                </a:lnTo>
                <a:lnTo>
                  <a:pt x="9060" y="6970"/>
                </a:lnTo>
                <a:lnTo>
                  <a:pt x="9134" y="6860"/>
                </a:lnTo>
                <a:lnTo>
                  <a:pt x="9244" y="7043"/>
                </a:lnTo>
                <a:lnTo>
                  <a:pt x="9501" y="7446"/>
                </a:lnTo>
                <a:lnTo>
                  <a:pt x="9537" y="7593"/>
                </a:lnTo>
                <a:lnTo>
                  <a:pt x="9317" y="7887"/>
                </a:lnTo>
                <a:lnTo>
                  <a:pt x="9024" y="8143"/>
                </a:lnTo>
                <a:lnTo>
                  <a:pt x="8730" y="8364"/>
                </a:lnTo>
                <a:lnTo>
                  <a:pt x="8400" y="8547"/>
                </a:lnTo>
                <a:lnTo>
                  <a:pt x="8070" y="8657"/>
                </a:lnTo>
                <a:lnTo>
                  <a:pt x="7703" y="8694"/>
                </a:lnTo>
                <a:lnTo>
                  <a:pt x="7520" y="8694"/>
                </a:lnTo>
                <a:lnTo>
                  <a:pt x="7373" y="8657"/>
                </a:lnTo>
                <a:lnTo>
                  <a:pt x="7190" y="8620"/>
                </a:lnTo>
                <a:lnTo>
                  <a:pt x="7006" y="8547"/>
                </a:lnTo>
                <a:lnTo>
                  <a:pt x="6823" y="8437"/>
                </a:lnTo>
                <a:lnTo>
                  <a:pt x="6676" y="8290"/>
                </a:lnTo>
                <a:lnTo>
                  <a:pt x="6419" y="7997"/>
                </a:lnTo>
                <a:lnTo>
                  <a:pt x="6199" y="7667"/>
                </a:lnTo>
                <a:lnTo>
                  <a:pt x="6053" y="7300"/>
                </a:lnTo>
                <a:lnTo>
                  <a:pt x="6016" y="6896"/>
                </a:lnTo>
                <a:lnTo>
                  <a:pt x="6016" y="6676"/>
                </a:lnTo>
                <a:lnTo>
                  <a:pt x="6053" y="6493"/>
                </a:lnTo>
                <a:lnTo>
                  <a:pt x="6089" y="6309"/>
                </a:lnTo>
                <a:lnTo>
                  <a:pt x="6163" y="6126"/>
                </a:lnTo>
                <a:lnTo>
                  <a:pt x="6273" y="5943"/>
                </a:lnTo>
                <a:lnTo>
                  <a:pt x="6383" y="5759"/>
                </a:lnTo>
                <a:lnTo>
                  <a:pt x="6566" y="5576"/>
                </a:lnTo>
                <a:lnTo>
                  <a:pt x="6786" y="5429"/>
                </a:lnTo>
                <a:close/>
                <a:moveTo>
                  <a:pt x="3852" y="0"/>
                </a:moveTo>
                <a:lnTo>
                  <a:pt x="3522" y="37"/>
                </a:lnTo>
                <a:lnTo>
                  <a:pt x="3191" y="110"/>
                </a:lnTo>
                <a:lnTo>
                  <a:pt x="2898" y="257"/>
                </a:lnTo>
                <a:lnTo>
                  <a:pt x="2604" y="440"/>
                </a:lnTo>
                <a:lnTo>
                  <a:pt x="2348" y="660"/>
                </a:lnTo>
                <a:lnTo>
                  <a:pt x="2091" y="660"/>
                </a:lnTo>
                <a:lnTo>
                  <a:pt x="1871" y="734"/>
                </a:lnTo>
                <a:lnTo>
                  <a:pt x="1687" y="880"/>
                </a:lnTo>
                <a:lnTo>
                  <a:pt x="1541" y="1064"/>
                </a:lnTo>
                <a:lnTo>
                  <a:pt x="1394" y="1284"/>
                </a:lnTo>
                <a:lnTo>
                  <a:pt x="1321" y="1504"/>
                </a:lnTo>
                <a:lnTo>
                  <a:pt x="1137" y="1944"/>
                </a:lnTo>
                <a:lnTo>
                  <a:pt x="660" y="3522"/>
                </a:lnTo>
                <a:lnTo>
                  <a:pt x="404" y="4292"/>
                </a:lnTo>
                <a:lnTo>
                  <a:pt x="183" y="5062"/>
                </a:lnTo>
                <a:lnTo>
                  <a:pt x="37" y="5759"/>
                </a:lnTo>
                <a:lnTo>
                  <a:pt x="0" y="6126"/>
                </a:lnTo>
                <a:lnTo>
                  <a:pt x="0" y="6456"/>
                </a:lnTo>
                <a:lnTo>
                  <a:pt x="0" y="6786"/>
                </a:lnTo>
                <a:lnTo>
                  <a:pt x="73" y="7153"/>
                </a:lnTo>
                <a:lnTo>
                  <a:pt x="183" y="7483"/>
                </a:lnTo>
                <a:lnTo>
                  <a:pt x="330" y="7813"/>
                </a:lnTo>
                <a:lnTo>
                  <a:pt x="477" y="8033"/>
                </a:lnTo>
                <a:lnTo>
                  <a:pt x="660" y="8253"/>
                </a:lnTo>
                <a:lnTo>
                  <a:pt x="880" y="8474"/>
                </a:lnTo>
                <a:lnTo>
                  <a:pt x="1101" y="8657"/>
                </a:lnTo>
                <a:lnTo>
                  <a:pt x="1357" y="8767"/>
                </a:lnTo>
                <a:lnTo>
                  <a:pt x="1651" y="8877"/>
                </a:lnTo>
                <a:lnTo>
                  <a:pt x="1908" y="8914"/>
                </a:lnTo>
                <a:lnTo>
                  <a:pt x="2201" y="8950"/>
                </a:lnTo>
                <a:lnTo>
                  <a:pt x="2458" y="8914"/>
                </a:lnTo>
                <a:lnTo>
                  <a:pt x="2678" y="8840"/>
                </a:lnTo>
                <a:lnTo>
                  <a:pt x="2898" y="8730"/>
                </a:lnTo>
                <a:lnTo>
                  <a:pt x="3081" y="8620"/>
                </a:lnTo>
                <a:lnTo>
                  <a:pt x="3448" y="8290"/>
                </a:lnTo>
                <a:lnTo>
                  <a:pt x="3778" y="7923"/>
                </a:lnTo>
                <a:lnTo>
                  <a:pt x="3815" y="7960"/>
                </a:lnTo>
                <a:lnTo>
                  <a:pt x="3925" y="7960"/>
                </a:lnTo>
                <a:lnTo>
                  <a:pt x="4035" y="7887"/>
                </a:lnTo>
                <a:lnTo>
                  <a:pt x="4108" y="7813"/>
                </a:lnTo>
                <a:lnTo>
                  <a:pt x="4108" y="7740"/>
                </a:lnTo>
                <a:lnTo>
                  <a:pt x="4072" y="7593"/>
                </a:lnTo>
                <a:lnTo>
                  <a:pt x="4182" y="7446"/>
                </a:lnTo>
                <a:lnTo>
                  <a:pt x="4512" y="6896"/>
                </a:lnTo>
                <a:lnTo>
                  <a:pt x="4769" y="6309"/>
                </a:lnTo>
                <a:lnTo>
                  <a:pt x="5025" y="5722"/>
                </a:lnTo>
                <a:lnTo>
                  <a:pt x="5209" y="5099"/>
                </a:lnTo>
                <a:lnTo>
                  <a:pt x="5246" y="5062"/>
                </a:lnTo>
                <a:lnTo>
                  <a:pt x="5282" y="4989"/>
                </a:lnTo>
                <a:lnTo>
                  <a:pt x="5282" y="4915"/>
                </a:lnTo>
                <a:lnTo>
                  <a:pt x="5466" y="4292"/>
                </a:lnTo>
                <a:lnTo>
                  <a:pt x="5612" y="3632"/>
                </a:lnTo>
                <a:lnTo>
                  <a:pt x="5722" y="2971"/>
                </a:lnTo>
                <a:lnTo>
                  <a:pt x="5796" y="2311"/>
                </a:lnTo>
                <a:lnTo>
                  <a:pt x="5832" y="1981"/>
                </a:lnTo>
                <a:lnTo>
                  <a:pt x="5796" y="1651"/>
                </a:lnTo>
                <a:lnTo>
                  <a:pt x="5759" y="1357"/>
                </a:lnTo>
                <a:lnTo>
                  <a:pt x="5649" y="1064"/>
                </a:lnTo>
                <a:lnTo>
                  <a:pt x="5539" y="807"/>
                </a:lnTo>
                <a:lnTo>
                  <a:pt x="5356" y="587"/>
                </a:lnTo>
                <a:lnTo>
                  <a:pt x="5099" y="367"/>
                </a:lnTo>
                <a:lnTo>
                  <a:pt x="4842" y="184"/>
                </a:lnTo>
                <a:lnTo>
                  <a:pt x="4512" y="73"/>
                </a:lnTo>
                <a:lnTo>
                  <a:pt x="4182" y="0"/>
                </a:lnTo>
                <a:close/>
                <a:moveTo>
                  <a:pt x="8730" y="3962"/>
                </a:moveTo>
                <a:lnTo>
                  <a:pt x="8584" y="4072"/>
                </a:lnTo>
                <a:lnTo>
                  <a:pt x="8437" y="4182"/>
                </a:lnTo>
                <a:lnTo>
                  <a:pt x="8327" y="4329"/>
                </a:lnTo>
                <a:lnTo>
                  <a:pt x="7887" y="4439"/>
                </a:lnTo>
                <a:lnTo>
                  <a:pt x="7336" y="4585"/>
                </a:lnTo>
                <a:lnTo>
                  <a:pt x="6786" y="4842"/>
                </a:lnTo>
                <a:lnTo>
                  <a:pt x="6566" y="4989"/>
                </a:lnTo>
                <a:lnTo>
                  <a:pt x="6309" y="5172"/>
                </a:lnTo>
                <a:lnTo>
                  <a:pt x="6089" y="5356"/>
                </a:lnTo>
                <a:lnTo>
                  <a:pt x="5906" y="5576"/>
                </a:lnTo>
                <a:lnTo>
                  <a:pt x="5759" y="5796"/>
                </a:lnTo>
                <a:lnTo>
                  <a:pt x="5612" y="6053"/>
                </a:lnTo>
                <a:lnTo>
                  <a:pt x="5539" y="6309"/>
                </a:lnTo>
                <a:lnTo>
                  <a:pt x="5502" y="6603"/>
                </a:lnTo>
                <a:lnTo>
                  <a:pt x="5466" y="6860"/>
                </a:lnTo>
                <a:lnTo>
                  <a:pt x="5502" y="7116"/>
                </a:lnTo>
                <a:lnTo>
                  <a:pt x="5539" y="7373"/>
                </a:lnTo>
                <a:lnTo>
                  <a:pt x="5612" y="7630"/>
                </a:lnTo>
                <a:lnTo>
                  <a:pt x="5722" y="7887"/>
                </a:lnTo>
                <a:lnTo>
                  <a:pt x="5869" y="8107"/>
                </a:lnTo>
                <a:lnTo>
                  <a:pt x="6016" y="8327"/>
                </a:lnTo>
                <a:lnTo>
                  <a:pt x="6199" y="8547"/>
                </a:lnTo>
                <a:lnTo>
                  <a:pt x="6419" y="8730"/>
                </a:lnTo>
                <a:lnTo>
                  <a:pt x="6639" y="8914"/>
                </a:lnTo>
                <a:lnTo>
                  <a:pt x="6860" y="9060"/>
                </a:lnTo>
                <a:lnTo>
                  <a:pt x="7116" y="9170"/>
                </a:lnTo>
                <a:lnTo>
                  <a:pt x="7410" y="9244"/>
                </a:lnTo>
                <a:lnTo>
                  <a:pt x="7703" y="9281"/>
                </a:lnTo>
                <a:lnTo>
                  <a:pt x="8033" y="9244"/>
                </a:lnTo>
                <a:lnTo>
                  <a:pt x="8327" y="9170"/>
                </a:lnTo>
                <a:lnTo>
                  <a:pt x="8620" y="9024"/>
                </a:lnTo>
                <a:lnTo>
                  <a:pt x="8877" y="8877"/>
                </a:lnTo>
                <a:lnTo>
                  <a:pt x="9391" y="8547"/>
                </a:lnTo>
                <a:lnTo>
                  <a:pt x="9611" y="8364"/>
                </a:lnTo>
                <a:lnTo>
                  <a:pt x="9794" y="8143"/>
                </a:lnTo>
                <a:lnTo>
                  <a:pt x="9977" y="7923"/>
                </a:lnTo>
                <a:lnTo>
                  <a:pt x="10161" y="7703"/>
                </a:lnTo>
                <a:lnTo>
                  <a:pt x="10418" y="7190"/>
                </a:lnTo>
                <a:lnTo>
                  <a:pt x="10638" y="6676"/>
                </a:lnTo>
                <a:lnTo>
                  <a:pt x="10711" y="6346"/>
                </a:lnTo>
                <a:lnTo>
                  <a:pt x="10748" y="6053"/>
                </a:lnTo>
                <a:lnTo>
                  <a:pt x="10748" y="5722"/>
                </a:lnTo>
                <a:lnTo>
                  <a:pt x="10711" y="5466"/>
                </a:lnTo>
                <a:lnTo>
                  <a:pt x="10601" y="5172"/>
                </a:lnTo>
                <a:lnTo>
                  <a:pt x="10454" y="4915"/>
                </a:lnTo>
                <a:lnTo>
                  <a:pt x="10271" y="4659"/>
                </a:lnTo>
                <a:lnTo>
                  <a:pt x="10051" y="4439"/>
                </a:lnTo>
                <a:lnTo>
                  <a:pt x="9794" y="4255"/>
                </a:lnTo>
                <a:lnTo>
                  <a:pt x="9537" y="4108"/>
                </a:lnTo>
                <a:lnTo>
                  <a:pt x="9244" y="3998"/>
                </a:lnTo>
                <a:lnTo>
                  <a:pt x="8950" y="396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60" name="Google Shape;760;p26"/>
          <p:cNvSpPr/>
          <p:nvPr/>
        </p:nvSpPr>
        <p:spPr>
          <a:xfrm>
            <a:off x="7518184" y="3966329"/>
            <a:ext cx="846269" cy="598458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61" name="Google Shape;761;p26"/>
          <p:cNvSpPr/>
          <p:nvPr/>
        </p:nvSpPr>
        <p:spPr>
          <a:xfrm rot="-5400000">
            <a:off x="6496794" y="3021440"/>
            <a:ext cx="493819" cy="63153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62" name="Google Shape;762;p26"/>
          <p:cNvSpPr/>
          <p:nvPr/>
        </p:nvSpPr>
        <p:spPr>
          <a:xfrm>
            <a:off x="6453205" y="3705907"/>
            <a:ext cx="666366" cy="752689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63" name="Google Shape;763;p26"/>
          <p:cNvSpPr/>
          <p:nvPr/>
        </p:nvSpPr>
        <p:spPr>
          <a:xfrm>
            <a:off x="1866011" y="4742879"/>
            <a:ext cx="681078" cy="455287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64" name="Google Shape;764;p26"/>
          <p:cNvSpPr/>
          <p:nvPr/>
        </p:nvSpPr>
        <p:spPr>
          <a:xfrm>
            <a:off x="6669805" y="4614395"/>
            <a:ext cx="308462" cy="330481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ubtitle">
  <p:cSld name="TITLE_1">
    <p:spTree>
      <p:nvGrpSpPr>
        <p:cNvPr id="1" name="Shape 7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6" name="Google Shape;766;p27"/>
          <p:cNvSpPr txBox="1">
            <a:spLocks noGrp="1"/>
          </p:cNvSpPr>
          <p:nvPr>
            <p:ph type="ctrTitle"/>
          </p:nvPr>
        </p:nvSpPr>
        <p:spPr>
          <a:xfrm>
            <a:off x="3210935" y="1661762"/>
            <a:ext cx="5301600" cy="1159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9pPr>
          </a:lstStyle>
          <a:p>
            <a:endParaRPr/>
          </a:p>
        </p:txBody>
      </p:sp>
      <p:sp>
        <p:nvSpPr>
          <p:cNvPr id="767" name="Google Shape;767;p27"/>
          <p:cNvSpPr txBox="1">
            <a:spLocks noGrp="1"/>
          </p:cNvSpPr>
          <p:nvPr>
            <p:ph type="subTitle" idx="1"/>
          </p:nvPr>
        </p:nvSpPr>
        <p:spPr>
          <a:xfrm>
            <a:off x="3210885" y="2864177"/>
            <a:ext cx="5301600" cy="7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600"/>
              <a:buNone/>
              <a:defRPr>
                <a:solidFill>
                  <a:srgbClr val="1C4587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9pPr>
          </a:lstStyle>
          <a:p>
            <a:endParaRPr/>
          </a:p>
        </p:txBody>
      </p:sp>
      <p:sp>
        <p:nvSpPr>
          <p:cNvPr id="768" name="Google Shape;768;p27"/>
          <p:cNvSpPr/>
          <p:nvPr/>
        </p:nvSpPr>
        <p:spPr>
          <a:xfrm>
            <a:off x="4412080" y="4661638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69" name="Google Shape;769;p27"/>
          <p:cNvSpPr/>
          <p:nvPr/>
        </p:nvSpPr>
        <p:spPr>
          <a:xfrm>
            <a:off x="3968826" y="4000288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70" name="Google Shape;770;p27"/>
          <p:cNvSpPr/>
          <p:nvPr/>
        </p:nvSpPr>
        <p:spPr>
          <a:xfrm>
            <a:off x="6283364" y="42095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71" name="Google Shape;771;p27"/>
          <p:cNvSpPr/>
          <p:nvPr/>
        </p:nvSpPr>
        <p:spPr>
          <a:xfrm>
            <a:off x="5746560" y="4042836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72" name="Google Shape;772;p27"/>
          <p:cNvSpPr/>
          <p:nvPr/>
        </p:nvSpPr>
        <p:spPr>
          <a:xfrm>
            <a:off x="7063610" y="4132028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73" name="Google Shape;773;p27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74" name="Google Shape;774;p27"/>
          <p:cNvSpPr/>
          <p:nvPr/>
        </p:nvSpPr>
        <p:spPr>
          <a:xfrm>
            <a:off x="6581517" y="4041241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75" name="Google Shape;775;p27"/>
          <p:cNvSpPr/>
          <p:nvPr/>
        </p:nvSpPr>
        <p:spPr>
          <a:xfrm>
            <a:off x="6507132" y="453396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76" name="Google Shape;776;p27"/>
          <p:cNvSpPr/>
          <p:nvPr/>
        </p:nvSpPr>
        <p:spPr>
          <a:xfrm>
            <a:off x="55010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77" name="Google Shape;777;p27"/>
          <p:cNvSpPr/>
          <p:nvPr/>
        </p:nvSpPr>
        <p:spPr>
          <a:xfrm>
            <a:off x="5201567" y="4075599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78" name="Google Shape;778;p27"/>
          <p:cNvSpPr/>
          <p:nvPr/>
        </p:nvSpPr>
        <p:spPr>
          <a:xfrm>
            <a:off x="4765584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79" name="Google Shape;779;p27"/>
          <p:cNvSpPr/>
          <p:nvPr/>
        </p:nvSpPr>
        <p:spPr>
          <a:xfrm>
            <a:off x="55218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80" name="Google Shape;780;p27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81" name="Google Shape;781;p27"/>
          <p:cNvSpPr/>
          <p:nvPr/>
        </p:nvSpPr>
        <p:spPr>
          <a:xfrm>
            <a:off x="8052577" y="402927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82" name="Google Shape;782;p27"/>
          <p:cNvSpPr/>
          <p:nvPr/>
        </p:nvSpPr>
        <p:spPr>
          <a:xfrm>
            <a:off x="6984573" y="4950383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83" name="Google Shape;783;p27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84" name="Google Shape;784;p27"/>
          <p:cNvSpPr/>
          <p:nvPr/>
        </p:nvSpPr>
        <p:spPr>
          <a:xfrm>
            <a:off x="6160715" y="4780234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85" name="Google Shape;785;p27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86" name="Google Shape;786;p27"/>
          <p:cNvSpPr/>
          <p:nvPr/>
        </p:nvSpPr>
        <p:spPr>
          <a:xfrm>
            <a:off x="48922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87" name="Google Shape;787;p27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88" name="Google Shape;788;p27"/>
          <p:cNvSpPr/>
          <p:nvPr/>
        </p:nvSpPr>
        <p:spPr>
          <a:xfrm>
            <a:off x="4489179" y="4206693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89" name="Google Shape;789;p27"/>
          <p:cNvSpPr/>
          <p:nvPr/>
        </p:nvSpPr>
        <p:spPr>
          <a:xfrm rot="1920548">
            <a:off x="7236726" y="46581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90" name="Google Shape;790;p27"/>
          <p:cNvSpPr/>
          <p:nvPr/>
        </p:nvSpPr>
        <p:spPr>
          <a:xfrm>
            <a:off x="8263292" y="4517805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91" name="Google Shape;791;p27"/>
          <p:cNvSpPr/>
          <p:nvPr/>
        </p:nvSpPr>
        <p:spPr>
          <a:xfrm rot="-5400000">
            <a:off x="7684355" y="39822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92" name="Google Shape;792;p27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93" name="Google Shape;793;p27"/>
          <p:cNvSpPr/>
          <p:nvPr/>
        </p:nvSpPr>
        <p:spPr>
          <a:xfrm>
            <a:off x="50595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94" name="Google Shape;794;p27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95" name="Google Shape;795;p27"/>
          <p:cNvSpPr/>
          <p:nvPr/>
        </p:nvSpPr>
        <p:spPr>
          <a:xfrm>
            <a:off x="1482765" y="42095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96" name="Google Shape;796;p27"/>
          <p:cNvSpPr/>
          <p:nvPr/>
        </p:nvSpPr>
        <p:spPr>
          <a:xfrm>
            <a:off x="945960" y="4042836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97" name="Google Shape;797;p27"/>
          <p:cNvSpPr/>
          <p:nvPr/>
        </p:nvSpPr>
        <p:spPr>
          <a:xfrm>
            <a:off x="2263010" y="4132028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98" name="Google Shape;798;p27"/>
          <p:cNvSpPr/>
          <p:nvPr/>
        </p:nvSpPr>
        <p:spPr>
          <a:xfrm>
            <a:off x="1780917" y="4041241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99" name="Google Shape;799;p27"/>
          <p:cNvSpPr/>
          <p:nvPr/>
        </p:nvSpPr>
        <p:spPr>
          <a:xfrm>
            <a:off x="1706532" y="453396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00" name="Google Shape;800;p27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01" name="Google Shape;801;p27"/>
          <p:cNvSpPr/>
          <p:nvPr/>
        </p:nvSpPr>
        <p:spPr>
          <a:xfrm>
            <a:off x="400967" y="4075599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02" name="Google Shape;802;p27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03" name="Google Shape;803;p27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04" name="Google Shape;804;p27"/>
          <p:cNvSpPr/>
          <p:nvPr/>
        </p:nvSpPr>
        <p:spPr>
          <a:xfrm>
            <a:off x="32519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05" name="Google Shape;805;p27"/>
          <p:cNvSpPr/>
          <p:nvPr/>
        </p:nvSpPr>
        <p:spPr>
          <a:xfrm>
            <a:off x="3251978" y="402927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06" name="Google Shape;806;p27"/>
          <p:cNvSpPr/>
          <p:nvPr/>
        </p:nvSpPr>
        <p:spPr>
          <a:xfrm>
            <a:off x="2183974" y="4950383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07" name="Google Shape;807;p27"/>
          <p:cNvSpPr/>
          <p:nvPr/>
        </p:nvSpPr>
        <p:spPr>
          <a:xfrm>
            <a:off x="39491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08" name="Google Shape;808;p27"/>
          <p:cNvSpPr/>
          <p:nvPr/>
        </p:nvSpPr>
        <p:spPr>
          <a:xfrm>
            <a:off x="1360115" y="4780234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09" name="Google Shape;809;p27"/>
          <p:cNvSpPr/>
          <p:nvPr/>
        </p:nvSpPr>
        <p:spPr>
          <a:xfrm>
            <a:off x="37218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10" name="Google Shape;810;p27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11" name="Google Shape;811;p27"/>
          <p:cNvSpPr/>
          <p:nvPr/>
        </p:nvSpPr>
        <p:spPr>
          <a:xfrm>
            <a:off x="40288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12" name="Google Shape;812;p27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13" name="Google Shape;813;p27"/>
          <p:cNvSpPr/>
          <p:nvPr/>
        </p:nvSpPr>
        <p:spPr>
          <a:xfrm rot="1920548">
            <a:off x="2436125" y="46581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14" name="Google Shape;814;p27"/>
          <p:cNvSpPr/>
          <p:nvPr/>
        </p:nvSpPr>
        <p:spPr>
          <a:xfrm>
            <a:off x="3462692" y="4517805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15" name="Google Shape;815;p27"/>
          <p:cNvSpPr/>
          <p:nvPr/>
        </p:nvSpPr>
        <p:spPr>
          <a:xfrm rot="-5400000">
            <a:off x="2883755" y="39822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16" name="Google Shape;816;p27"/>
          <p:cNvSpPr/>
          <p:nvPr/>
        </p:nvSpPr>
        <p:spPr>
          <a:xfrm>
            <a:off x="28590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17" name="Google Shape;817;p27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18" name="Google Shape;818;p27"/>
          <p:cNvSpPr/>
          <p:nvPr/>
        </p:nvSpPr>
        <p:spPr>
          <a:xfrm>
            <a:off x="29818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TITLE_1_1">
    <p:spTree>
      <p:nvGrpSpPr>
        <p:cNvPr id="1" name="Shape 8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0" name="Google Shape;820;p28"/>
          <p:cNvSpPr txBox="1">
            <a:spLocks noGrp="1"/>
          </p:cNvSpPr>
          <p:nvPr>
            <p:ph type="body" idx="1"/>
          </p:nvPr>
        </p:nvSpPr>
        <p:spPr>
          <a:xfrm>
            <a:off x="2159325" y="2161800"/>
            <a:ext cx="4825500" cy="819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87350" algn="ctr" rtl="0">
              <a:spcBef>
                <a:spcPts val="600"/>
              </a:spcBef>
              <a:spcAft>
                <a:spcPts val="0"/>
              </a:spcAft>
              <a:buClr>
                <a:srgbClr val="1C4587"/>
              </a:buClr>
              <a:buSzPts val="2500"/>
              <a:buChar char="✘"/>
              <a:defRPr sz="2500" b="1">
                <a:solidFill>
                  <a:srgbClr val="1C4587"/>
                </a:solidFill>
              </a:defRPr>
            </a:lvl1pPr>
            <a:lvl2pPr marL="914400" lvl="1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✗"/>
              <a:defRPr sz="2500" b="1">
                <a:solidFill>
                  <a:srgbClr val="1C4587"/>
                </a:solidFill>
              </a:defRPr>
            </a:lvl2pPr>
            <a:lvl3pPr marL="1371600" lvl="2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3pPr>
            <a:lvl4pPr marL="1828800" lvl="3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●"/>
              <a:defRPr sz="2500" b="1">
                <a:solidFill>
                  <a:srgbClr val="1C4587"/>
                </a:solidFill>
              </a:defRPr>
            </a:lvl4pPr>
            <a:lvl5pPr marL="2286000" lvl="4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○"/>
              <a:defRPr sz="2500" b="1">
                <a:solidFill>
                  <a:srgbClr val="1C4587"/>
                </a:solidFill>
              </a:defRPr>
            </a:lvl5pPr>
            <a:lvl6pPr marL="2743200" lvl="5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6pPr>
            <a:lvl7pPr marL="3200400" lvl="6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●"/>
              <a:defRPr sz="2500" b="1">
                <a:solidFill>
                  <a:srgbClr val="1C4587"/>
                </a:solidFill>
              </a:defRPr>
            </a:lvl7pPr>
            <a:lvl8pPr marL="3657600" lvl="7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○"/>
              <a:defRPr sz="2500" b="1">
                <a:solidFill>
                  <a:srgbClr val="1C4587"/>
                </a:solidFill>
              </a:defRPr>
            </a:lvl8pPr>
            <a:lvl9pPr marL="4114800" lvl="8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9pPr>
          </a:lstStyle>
          <a:p>
            <a:endParaRPr/>
          </a:p>
        </p:txBody>
      </p:sp>
      <p:sp>
        <p:nvSpPr>
          <p:cNvPr id="821" name="Google Shape;821;p28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22" name="Google Shape;822;p28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23" name="Google Shape;823;p28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24" name="Google Shape;824;p28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25" name="Google Shape;825;p28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26" name="Google Shape;826;p28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27" name="Google Shape;827;p28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28" name="Google Shape;828;p28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29" name="Google Shape;829;p28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30" name="Google Shape;830;p28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31" name="Google Shape;831;p28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32" name="Google Shape;832;p28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33" name="Google Shape;833;p28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34" name="Google Shape;834;p28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35" name="Google Shape;835;p28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36" name="Google Shape;836;p28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37" name="Google Shape;837;p28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38" name="Google Shape;838;p28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39" name="Google Shape;839;p28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40" name="Google Shape;840;p28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41" name="Google Shape;841;p28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42" name="Google Shape;842;p28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43" name="Google Shape;843;p28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44" name="Google Shape;844;p28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45" name="Google Shape;845;p28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46" name="Google Shape;846;p28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47" name="Google Shape;847;p28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48" name="Google Shape;848;p28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49" name="Google Shape;849;p28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50" name="Google Shape;850;p28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51" name="Google Shape;851;p28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52" name="Google Shape;852;p28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53" name="Google Shape;853;p28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54" name="Google Shape;854;p28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55" name="Google Shape;855;p28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56" name="Google Shape;856;p28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57" name="Google Shape;857;p28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58" name="Google Shape;858;p28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59" name="Google Shape;859;p28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60" name="Google Shape;860;p28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61" name="Google Shape;861;p28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62" name="Google Shape;862;p28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1 column" type="tx">
  <p:cSld name="TITLE_AND_BODY">
    <p:spTree>
      <p:nvGrpSpPr>
        <p:cNvPr id="1" name="Shape 8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4" name="Google Shape;864;p29"/>
          <p:cNvSpPr txBox="1">
            <a:spLocks noGrp="1"/>
          </p:cNvSpPr>
          <p:nvPr>
            <p:ph type="title"/>
          </p:nvPr>
        </p:nvSpPr>
        <p:spPr>
          <a:xfrm>
            <a:off x="729769" y="190783"/>
            <a:ext cx="6140400" cy="657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2700"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865" name="Google Shape;865;p29"/>
          <p:cNvSpPr txBox="1">
            <a:spLocks noGrp="1"/>
          </p:cNvSpPr>
          <p:nvPr>
            <p:ph type="body" idx="1"/>
          </p:nvPr>
        </p:nvSpPr>
        <p:spPr>
          <a:xfrm>
            <a:off x="747925" y="1302837"/>
            <a:ext cx="61404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87350" rtl="0">
              <a:spcBef>
                <a:spcPts val="600"/>
              </a:spcBef>
              <a:spcAft>
                <a:spcPts val="0"/>
              </a:spcAft>
              <a:buSzPts val="2500"/>
              <a:buChar char="✘"/>
              <a:defRPr sz="2500"/>
            </a:lvl1pPr>
            <a:lvl2pPr marL="914400" lvl="1" indent="-355600" rtl="0">
              <a:spcBef>
                <a:spcPts val="0"/>
              </a:spcBef>
              <a:spcAft>
                <a:spcPts val="0"/>
              </a:spcAft>
              <a:buSzPts val="2000"/>
              <a:buChar char="✗"/>
              <a:defRPr/>
            </a:lvl2pPr>
            <a:lvl3pPr marL="1371600" lvl="2" indent="-355600" rtl="0">
              <a:spcBef>
                <a:spcPts val="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grpSp>
        <p:nvGrpSpPr>
          <p:cNvPr id="866" name="Google Shape;866;p29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867" name="Google Shape;867;p29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68" name="Google Shape;868;p29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69" name="Google Shape;869;p29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70" name="Google Shape;870;p29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71" name="Google Shape;871;p29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72" name="Google Shape;872;p29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73" name="Google Shape;873;p29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74" name="Google Shape;874;p29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75" name="Google Shape;875;p29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76" name="Google Shape;876;p29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77" name="Google Shape;877;p29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78" name="Google Shape;878;p29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79" name="Google Shape;879;p29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80" name="Google Shape;880;p29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81" name="Google Shape;881;p29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82" name="Google Shape;882;p29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83" name="Google Shape;883;p29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84" name="Google Shape;884;p29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85" name="Google Shape;885;p29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86" name="Google Shape;886;p29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87" name="Google Shape;887;p29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88" name="Google Shape;888;p29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89" name="Google Shape;889;p29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90" name="Google Shape;890;p29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91" name="Google Shape;891;p29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92" name="Google Shape;892;p29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93" name="Google Shape;893;p29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94" name="Google Shape;894;p29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95" name="Google Shape;895;p29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</p:grpSp>
      <p:cxnSp>
        <p:nvCxnSpPr>
          <p:cNvPr id="896" name="Google Shape;896;p29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897" name="Google Shape;897;p29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2 columns" type="twoColTx">
  <p:cSld name="TITLE_AND_TWO_COLUMNS">
    <p:spTree>
      <p:nvGrpSpPr>
        <p:cNvPr id="1" name="Shape 8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9" name="Google Shape;899;p30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900" name="Google Shape;900;p30"/>
          <p:cNvSpPr txBox="1">
            <a:spLocks noGrp="1"/>
          </p:cNvSpPr>
          <p:nvPr>
            <p:ph type="body" idx="1"/>
          </p:nvPr>
        </p:nvSpPr>
        <p:spPr>
          <a:xfrm>
            <a:off x="747925" y="1363153"/>
            <a:ext cx="31590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68300" rtl="0">
              <a:spcBef>
                <a:spcPts val="600"/>
              </a:spcBef>
              <a:spcAft>
                <a:spcPts val="0"/>
              </a:spcAft>
              <a:buSzPts val="2200"/>
              <a:buChar char="✘"/>
              <a:defRPr sz="2200"/>
            </a:lvl1pPr>
            <a:lvl2pPr marL="914400" lvl="1" indent="-368300" rtl="0">
              <a:spcBef>
                <a:spcPts val="0"/>
              </a:spcBef>
              <a:spcAft>
                <a:spcPts val="0"/>
              </a:spcAft>
              <a:buSzPts val="2200"/>
              <a:buChar char="✗"/>
              <a:defRPr sz="2200"/>
            </a:lvl2pPr>
            <a:lvl3pPr marL="1371600" lvl="2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 rtl="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 rtl="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 rtl="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 rtl="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sp>
        <p:nvSpPr>
          <p:cNvPr id="901" name="Google Shape;901;p30"/>
          <p:cNvSpPr txBox="1">
            <a:spLocks noGrp="1"/>
          </p:cNvSpPr>
          <p:nvPr>
            <p:ph type="body" idx="2"/>
          </p:nvPr>
        </p:nvSpPr>
        <p:spPr>
          <a:xfrm>
            <a:off x="4097098" y="1363153"/>
            <a:ext cx="31590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68300" rtl="0">
              <a:spcBef>
                <a:spcPts val="600"/>
              </a:spcBef>
              <a:spcAft>
                <a:spcPts val="0"/>
              </a:spcAft>
              <a:buSzPts val="2200"/>
              <a:buChar char="✘"/>
              <a:defRPr sz="2200"/>
            </a:lvl1pPr>
            <a:lvl2pPr marL="914400" lvl="1" indent="-368300" rtl="0">
              <a:spcBef>
                <a:spcPts val="0"/>
              </a:spcBef>
              <a:spcAft>
                <a:spcPts val="0"/>
              </a:spcAft>
              <a:buSzPts val="2200"/>
              <a:buChar char="✗"/>
              <a:defRPr sz="2200"/>
            </a:lvl2pPr>
            <a:lvl3pPr marL="1371600" lvl="2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 rtl="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 rtl="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 rtl="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 rtl="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grpSp>
        <p:nvGrpSpPr>
          <p:cNvPr id="902" name="Google Shape;902;p30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903" name="Google Shape;903;p30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" name="Google Shape;904;p30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" name="Google Shape;905;p30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" name="Google Shape;906;p30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" name="Google Shape;907;p30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" name="Google Shape;908;p30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" name="Google Shape;909;p30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" name="Google Shape;910;p30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" name="Google Shape;911;p30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" name="Google Shape;912;p30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" name="Google Shape;913;p30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" name="Google Shape;914;p30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" name="Google Shape;915;p30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" name="Google Shape;916;p30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" name="Google Shape;917;p30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" name="Google Shape;918;p30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" name="Google Shape;919;p30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" name="Google Shape;920;p30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" name="Google Shape;921;p30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" name="Google Shape;922;p30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" name="Google Shape;923;p30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" name="Google Shape;924;p30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" name="Google Shape;925;p30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" name="Google Shape;926;p30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" name="Google Shape;927;p30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" name="Google Shape;928;p30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" name="Google Shape;929;p30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" name="Google Shape;930;p30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" name="Google Shape;931;p30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932" name="Google Shape;932;p30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933" name="Google Shape;933;p30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3 columns">
  <p:cSld name="TITLE_AND_TWO_COLUMNS_1">
    <p:spTree>
      <p:nvGrpSpPr>
        <p:cNvPr id="1" name="Shape 9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5" name="Google Shape;935;p31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936" name="Google Shape;936;p31"/>
          <p:cNvSpPr txBox="1">
            <a:spLocks noGrp="1"/>
          </p:cNvSpPr>
          <p:nvPr>
            <p:ph type="body" idx="1"/>
          </p:nvPr>
        </p:nvSpPr>
        <p:spPr>
          <a:xfrm>
            <a:off x="747925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937" name="Google Shape;937;p31"/>
          <p:cNvSpPr txBox="1">
            <a:spLocks noGrp="1"/>
          </p:cNvSpPr>
          <p:nvPr>
            <p:ph type="body" idx="2"/>
          </p:nvPr>
        </p:nvSpPr>
        <p:spPr>
          <a:xfrm>
            <a:off x="2953087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938" name="Google Shape;938;p31"/>
          <p:cNvSpPr txBox="1">
            <a:spLocks noGrp="1"/>
          </p:cNvSpPr>
          <p:nvPr>
            <p:ph type="body" idx="3"/>
          </p:nvPr>
        </p:nvSpPr>
        <p:spPr>
          <a:xfrm>
            <a:off x="5158248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grpSp>
        <p:nvGrpSpPr>
          <p:cNvPr id="939" name="Google Shape;939;p31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940" name="Google Shape;940;p31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" name="Google Shape;941;p31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" name="Google Shape;942;p31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" name="Google Shape;943;p31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" name="Google Shape;944;p31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" name="Google Shape;945;p31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946;p31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947;p31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" name="Google Shape;948;p31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949;p31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950;p31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951;p31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952;p31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953;p31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954;p31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955;p31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956;p31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957;p31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958;p31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959;p31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960;p31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961;p31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962;p31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963;p31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964;p31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" name="Google Shape;965;p31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966;p31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967;p31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" name="Google Shape;968;p31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969" name="Google Shape;969;p31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970" name="Google Shape;970;p31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9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" name="Google Shape;972;p32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grpSp>
        <p:nvGrpSpPr>
          <p:cNvPr id="973" name="Google Shape;973;p32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974" name="Google Shape;974;p32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" name="Google Shape;975;p32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" name="Google Shape;976;p32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" name="Google Shape;977;p32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" name="Google Shape;978;p32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" name="Google Shape;979;p32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" name="Google Shape;980;p32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" name="Google Shape;981;p32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" name="Google Shape;982;p32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" name="Google Shape;983;p32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" name="Google Shape;984;p32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985;p32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" name="Google Shape;986;p32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987;p32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988;p32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" name="Google Shape;989;p32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990;p32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991;p32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992;p32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993;p32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994;p32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995;p32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996;p32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997;p32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998;p32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999;p32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000;p32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001;p32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002;p32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1003" name="Google Shape;1003;p32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1004" name="Google Shape;1004;p32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10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6" name="Google Shape;1006;p33"/>
          <p:cNvSpPr txBox="1">
            <a:spLocks noGrp="1"/>
          </p:cNvSpPr>
          <p:nvPr>
            <p:ph type="body" idx="1"/>
          </p:nvPr>
        </p:nvSpPr>
        <p:spPr>
          <a:xfrm>
            <a:off x="457200" y="4406309"/>
            <a:ext cx="8229600" cy="51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28600" algn="ctr" rtl="0">
              <a:spcBef>
                <a:spcPts val="400"/>
              </a:spcBef>
              <a:spcAft>
                <a:spcPts val="0"/>
              </a:spcAft>
              <a:buSzPts val="1800"/>
              <a:buNone/>
              <a:defRPr sz="1800"/>
            </a:lvl1pPr>
          </a:lstStyle>
          <a:p>
            <a:endParaRPr/>
          </a:p>
        </p:txBody>
      </p:sp>
      <p:sp>
        <p:nvSpPr>
          <p:cNvPr id="1007" name="Google Shape;1007;p33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08" name="Google Shape;1008;p33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09" name="Google Shape;1009;p33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10" name="Google Shape;1010;p33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11" name="Google Shape;1011;p33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12" name="Google Shape;1012;p33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13" name="Google Shape;1013;p33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14" name="Google Shape;1014;p33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15" name="Google Shape;1015;p33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16" name="Google Shape;1016;p33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17" name="Google Shape;1017;p33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18" name="Google Shape;1018;p33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19" name="Google Shape;1019;p33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20" name="Google Shape;1020;p33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21" name="Google Shape;1021;p33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22" name="Google Shape;1022;p33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23" name="Google Shape;1023;p33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24" name="Google Shape;1024;p33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25" name="Google Shape;1025;p33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26" name="Google Shape;1026;p33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27" name="Google Shape;1027;p33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28" name="Google Shape;1028;p33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29" name="Google Shape;1029;p33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30" name="Google Shape;1030;p33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31" name="Google Shape;1031;p33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32" name="Google Shape;1032;p33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33" name="Google Shape;1033;p33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34" name="Google Shape;1034;p33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35" name="Google Shape;1035;p33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36" name="Google Shape;1036;p33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37" name="Google Shape;1037;p33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38" name="Google Shape;1038;p33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39" name="Google Shape;1039;p33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40" name="Google Shape;1040;p33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41" name="Google Shape;1041;p33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42" name="Google Shape;1042;p33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43" name="Google Shape;1043;p33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44" name="Google Shape;1044;p33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45" name="Google Shape;1045;p33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46" name="Google Shape;1046;p33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47" name="Google Shape;1047;p33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48" name="Google Shape;1048;p33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10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" name="Google Shape;1050;p34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51" name="Google Shape;1051;p34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52" name="Google Shape;1052;p34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53" name="Google Shape;1053;p34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54" name="Google Shape;1054;p34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55" name="Google Shape;1055;p34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56" name="Google Shape;1056;p34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57" name="Google Shape;1057;p34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58" name="Google Shape;1058;p34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59" name="Google Shape;1059;p34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60" name="Google Shape;1060;p34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61" name="Google Shape;1061;p34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62" name="Google Shape;1062;p34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63" name="Google Shape;1063;p34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64" name="Google Shape;1064;p34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65" name="Google Shape;1065;p34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66" name="Google Shape;1066;p34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67" name="Google Shape;1067;p34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68" name="Google Shape;1068;p34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69" name="Google Shape;1069;p34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70" name="Google Shape;1070;p34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71" name="Google Shape;1071;p34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72" name="Google Shape;1072;p34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73" name="Google Shape;1073;p34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74" name="Google Shape;1074;p34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75" name="Google Shape;1075;p34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76" name="Google Shape;1076;p34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77" name="Google Shape;1077;p34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78" name="Google Shape;1078;p34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79" name="Google Shape;1079;p34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80" name="Google Shape;1080;p34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81" name="Google Shape;1081;p34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82" name="Google Shape;1082;p34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83" name="Google Shape;1083;p34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84" name="Google Shape;1084;p34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85" name="Google Shape;1085;p34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86" name="Google Shape;1086;p34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87" name="Google Shape;1087;p34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88" name="Google Shape;1088;p34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89" name="Google Shape;1089;p34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90" name="Google Shape;1090;p34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91" name="Google Shape;1091;p34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letely blank">
  <p:cSld name="BLANK_1">
    <p:spTree>
      <p:nvGrpSpPr>
        <p:cNvPr id="1" name="Shape 10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3" name="Google Shape;1093;p35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Diapositive de titre">
  <p:cSld name="TITLE_2">
    <p:spTree>
      <p:nvGrpSpPr>
        <p:cNvPr id="1" name="Shape 10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5" name="Google Shape;1095;p36"/>
          <p:cNvGrpSpPr/>
          <p:nvPr/>
        </p:nvGrpSpPr>
        <p:grpSpPr>
          <a:xfrm>
            <a:off x="-78" y="-6350"/>
            <a:ext cx="9144178" cy="5149935"/>
            <a:chOff x="-104" y="-8467"/>
            <a:chExt cx="12192237" cy="6866580"/>
          </a:xfrm>
        </p:grpSpPr>
        <p:cxnSp>
          <p:nvCxnSpPr>
            <p:cNvPr id="1096" name="Google Shape;1096;p36"/>
            <p:cNvCxnSpPr/>
            <p:nvPr/>
          </p:nvCxnSpPr>
          <p:spPr>
            <a:xfrm>
              <a:off x="9371012" y="0"/>
              <a:ext cx="1219200" cy="6858000"/>
            </a:xfrm>
            <a:prstGeom prst="straightConnector1">
              <a:avLst/>
            </a:prstGeom>
            <a:noFill/>
            <a:ln w="9525" cap="flat" cmpd="sng">
              <a:solidFill>
                <a:srgbClr val="BFBFBF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1097" name="Google Shape;1097;p36"/>
            <p:cNvCxnSpPr/>
            <p:nvPr/>
          </p:nvCxnSpPr>
          <p:spPr>
            <a:xfrm flipH="1">
              <a:off x="7425125" y="3681413"/>
              <a:ext cx="4763700" cy="3176700"/>
            </a:xfrm>
            <a:prstGeom prst="straightConnector1">
              <a:avLst/>
            </a:prstGeom>
            <a:noFill/>
            <a:ln w="9525" cap="flat" cmpd="sng">
              <a:solidFill>
                <a:srgbClr val="D8D8D8"/>
              </a:solidFill>
              <a:prstDash val="solid"/>
              <a:round/>
              <a:headEnd type="none" w="sm" len="sm"/>
              <a:tailEnd type="none" w="sm" len="sm"/>
            </a:ln>
          </p:spPr>
        </p:cxnSp>
        <p:sp>
          <p:nvSpPr>
            <p:cNvPr id="1098" name="Google Shape;1098;p36"/>
            <p:cNvSpPr/>
            <p:nvPr/>
          </p:nvSpPr>
          <p:spPr>
            <a:xfrm>
              <a:off x="9181476" y="-8467"/>
              <a:ext cx="3007349" cy="6866467"/>
            </a:xfrm>
            <a:custGeom>
              <a:avLst/>
              <a:gdLst/>
              <a:ahLst/>
              <a:cxnLst/>
              <a:rect l="l" t="t" r="r" b="b"/>
              <a:pathLst>
                <a:path w="3007349" h="6866467" extrusionOk="0">
                  <a:moveTo>
                    <a:pt x="2045532" y="0"/>
                  </a:moveTo>
                  <a:lnTo>
                    <a:pt x="3007349" y="0"/>
                  </a:lnTo>
                  <a:lnTo>
                    <a:pt x="3007349" y="6866467"/>
                  </a:lnTo>
                  <a:lnTo>
                    <a:pt x="0" y="6866467"/>
                  </a:lnTo>
                  <a:lnTo>
                    <a:pt x="2045532" y="0"/>
                  </a:lnTo>
                  <a:close/>
                </a:path>
              </a:pathLst>
            </a:custGeom>
            <a:solidFill>
              <a:schemeClr val="accent1">
                <a:alpha val="29020"/>
              </a:schemeClr>
            </a:solidFill>
            <a:ln>
              <a:noFill/>
            </a:ln>
          </p:spPr>
        </p:sp>
        <p:sp>
          <p:nvSpPr>
            <p:cNvPr id="1099" name="Google Shape;1099;p36"/>
            <p:cNvSpPr/>
            <p:nvPr/>
          </p:nvSpPr>
          <p:spPr>
            <a:xfrm>
              <a:off x="9603442" y="-8467"/>
              <a:ext cx="2586178" cy="6866467"/>
            </a:xfrm>
            <a:custGeom>
              <a:avLst/>
              <a:gdLst/>
              <a:ahLst/>
              <a:cxnLst/>
              <a:rect l="l" t="t" r="r" b="b"/>
              <a:pathLst>
                <a:path w="2573311" h="6866467" extrusionOk="0">
                  <a:moveTo>
                    <a:pt x="0" y="0"/>
                  </a:moveTo>
                  <a:lnTo>
                    <a:pt x="2573311" y="0"/>
                  </a:lnTo>
                  <a:lnTo>
                    <a:pt x="2573311" y="6866467"/>
                  </a:lnTo>
                  <a:lnTo>
                    <a:pt x="1202336" y="68664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20000"/>
              </a:schemeClr>
            </a:solidFill>
            <a:ln>
              <a:noFill/>
            </a:ln>
          </p:spPr>
        </p:sp>
        <p:sp>
          <p:nvSpPr>
            <p:cNvPr id="1100" name="Google Shape;1100;p36"/>
            <p:cNvSpPr/>
            <p:nvPr/>
          </p:nvSpPr>
          <p:spPr>
            <a:xfrm>
              <a:off x="8932333" y="3048000"/>
              <a:ext cx="3259800" cy="3810000"/>
            </a:xfrm>
            <a:prstGeom prst="triangle">
              <a:avLst>
                <a:gd name="adj" fmla="val 100000"/>
              </a:avLst>
            </a:prstGeom>
            <a:solidFill>
              <a:schemeClr val="accent2">
                <a:alpha val="7098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1" name="Google Shape;1101;p36"/>
            <p:cNvSpPr/>
            <p:nvPr/>
          </p:nvSpPr>
          <p:spPr>
            <a:xfrm>
              <a:off x="9334500" y="-8467"/>
              <a:ext cx="2850868" cy="6866467"/>
            </a:xfrm>
            <a:custGeom>
              <a:avLst/>
              <a:gdLst/>
              <a:ahLst/>
              <a:cxnLst/>
              <a:rect l="l" t="t" r="r" b="b"/>
              <a:pathLst>
                <a:path w="2858013" h="6866467" extrusionOk="0">
                  <a:moveTo>
                    <a:pt x="0" y="0"/>
                  </a:moveTo>
                  <a:lnTo>
                    <a:pt x="2858013" y="0"/>
                  </a:lnTo>
                  <a:lnTo>
                    <a:pt x="2858013" y="6866467"/>
                  </a:lnTo>
                  <a:lnTo>
                    <a:pt x="2473942" y="68664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7D05">
                <a:alpha val="69020"/>
              </a:srgbClr>
            </a:solidFill>
            <a:ln>
              <a:noFill/>
            </a:ln>
          </p:spPr>
        </p:sp>
        <p:sp>
          <p:nvSpPr>
            <p:cNvPr id="1102" name="Google Shape;1102;p36"/>
            <p:cNvSpPr/>
            <p:nvPr/>
          </p:nvSpPr>
          <p:spPr>
            <a:xfrm>
              <a:off x="10898730" y="-8467"/>
              <a:ext cx="1290094" cy="6858000"/>
            </a:xfrm>
            <a:custGeom>
              <a:avLst/>
              <a:gdLst/>
              <a:ahLst/>
              <a:cxnLst/>
              <a:rect l="l" t="t" r="r" b="b"/>
              <a:pathLst>
                <a:path w="1290094" h="6858000" extrusionOk="0">
                  <a:moveTo>
                    <a:pt x="1019735" y="0"/>
                  </a:moveTo>
                  <a:lnTo>
                    <a:pt x="1290094" y="0"/>
                  </a:lnTo>
                  <a:lnTo>
                    <a:pt x="1290094" y="6858000"/>
                  </a:lnTo>
                  <a:lnTo>
                    <a:pt x="0" y="6858000"/>
                  </a:lnTo>
                  <a:lnTo>
                    <a:pt x="1019735" y="0"/>
                  </a:lnTo>
                  <a:close/>
                </a:path>
              </a:pathLst>
            </a:custGeom>
            <a:solidFill>
              <a:srgbClr val="117BF6">
                <a:alpha val="69020"/>
              </a:srgbClr>
            </a:solidFill>
            <a:ln>
              <a:noFill/>
            </a:ln>
          </p:spPr>
        </p:sp>
        <p:sp>
          <p:nvSpPr>
            <p:cNvPr id="1103" name="Google Shape;1103;p36"/>
            <p:cNvSpPr/>
            <p:nvPr/>
          </p:nvSpPr>
          <p:spPr>
            <a:xfrm>
              <a:off x="10938999" y="-8467"/>
              <a:ext cx="1249825" cy="6858000"/>
            </a:xfrm>
            <a:custGeom>
              <a:avLst/>
              <a:gdLst/>
              <a:ahLst/>
              <a:cxnLst/>
              <a:rect l="l" t="t" r="r" b="b"/>
              <a:pathLst>
                <a:path w="1249825" h="6858000" extrusionOk="0">
                  <a:moveTo>
                    <a:pt x="0" y="0"/>
                  </a:moveTo>
                  <a:lnTo>
                    <a:pt x="1249825" y="0"/>
                  </a:lnTo>
                  <a:lnTo>
                    <a:pt x="1249825" y="6858000"/>
                  </a:lnTo>
                  <a:lnTo>
                    <a:pt x="1109382" y="68580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63919"/>
              </a:schemeClr>
            </a:solidFill>
            <a:ln>
              <a:noFill/>
            </a:ln>
          </p:spPr>
        </p:sp>
        <p:sp>
          <p:nvSpPr>
            <p:cNvPr id="1104" name="Google Shape;1104;p36"/>
            <p:cNvSpPr/>
            <p:nvPr/>
          </p:nvSpPr>
          <p:spPr>
            <a:xfrm>
              <a:off x="10371666" y="3589867"/>
              <a:ext cx="1817100" cy="3268200"/>
            </a:xfrm>
            <a:prstGeom prst="triangle">
              <a:avLst>
                <a:gd name="adj" fmla="val 100000"/>
              </a:avLst>
            </a:prstGeom>
            <a:solidFill>
              <a:schemeClr val="accent1">
                <a:alpha val="8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5" name="Google Shape;1105;p36"/>
            <p:cNvSpPr/>
            <p:nvPr/>
          </p:nvSpPr>
          <p:spPr>
            <a:xfrm rot="10800000">
              <a:off x="-104" y="54"/>
              <a:ext cx="842700" cy="5666100"/>
            </a:xfrm>
            <a:prstGeom prst="triangle">
              <a:avLst>
                <a:gd name="adj" fmla="val 100000"/>
              </a:avLst>
            </a:prstGeom>
            <a:solidFill>
              <a:schemeClr val="accent1">
                <a:alpha val="8392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06" name="Google Shape;1106;p36"/>
          <p:cNvSpPr txBox="1">
            <a:spLocks noGrp="1"/>
          </p:cNvSpPr>
          <p:nvPr>
            <p:ph type="ctrTitle"/>
          </p:nvPr>
        </p:nvSpPr>
        <p:spPr>
          <a:xfrm>
            <a:off x="1130300" y="1803400"/>
            <a:ext cx="5825100" cy="123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100"/>
              <a:buFont typeface="Trebuchet MS"/>
              <a:buNone/>
              <a:defRPr sz="4100">
                <a:solidFill>
                  <a:schemeClr val="accent1"/>
                </a:solidFill>
              </a:defRPr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07" name="Google Shape;1107;p36"/>
          <p:cNvSpPr txBox="1">
            <a:spLocks noGrp="1"/>
          </p:cNvSpPr>
          <p:nvPr>
            <p:ph type="subTitle" idx="1"/>
          </p:nvPr>
        </p:nvSpPr>
        <p:spPr>
          <a:xfrm>
            <a:off x="1130300" y="3038125"/>
            <a:ext cx="5825100" cy="82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100"/>
              <a:buNone/>
              <a:defRPr>
                <a:solidFill>
                  <a:srgbClr val="7F7F7F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000"/>
              <a:buNone/>
              <a:defRPr>
                <a:solidFill>
                  <a:srgbClr val="888888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1108" name="Google Shape;1108;p36"/>
          <p:cNvSpPr txBox="1">
            <a:spLocks noGrp="1"/>
          </p:cNvSpPr>
          <p:nvPr>
            <p:ph type="dt" idx="10"/>
          </p:nvPr>
        </p:nvSpPr>
        <p:spPr>
          <a:xfrm>
            <a:off x="5403850" y="4531022"/>
            <a:ext cx="6840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1109" name="Google Shape;1109;p36"/>
          <p:cNvSpPr txBox="1">
            <a:spLocks noGrp="1"/>
          </p:cNvSpPr>
          <p:nvPr>
            <p:ph type="ftr" idx="11"/>
          </p:nvPr>
        </p:nvSpPr>
        <p:spPr>
          <a:xfrm>
            <a:off x="508001" y="4531022"/>
            <a:ext cx="47232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1110" name="Google Shape;1110;p36"/>
          <p:cNvSpPr txBox="1">
            <a:spLocks noGrp="1"/>
          </p:cNvSpPr>
          <p:nvPr>
            <p:ph type="sldNum" idx="12"/>
          </p:nvPr>
        </p:nvSpPr>
        <p:spPr>
          <a:xfrm>
            <a:off x="6442998" y="4531022"/>
            <a:ext cx="512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11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2" name="Google Shape;1112;p37"/>
          <p:cNvSpPr txBox="1">
            <a:spLocks noGrp="1"/>
          </p:cNvSpPr>
          <p:nvPr>
            <p:ph type="title"/>
          </p:nvPr>
        </p:nvSpPr>
        <p:spPr>
          <a:xfrm>
            <a:off x="311700" y="555600"/>
            <a:ext cx="2808000" cy="75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Trebuchet MS"/>
              <a:buNone/>
              <a:defRPr sz="30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9pPr>
          </a:lstStyle>
          <a:p>
            <a:endParaRPr/>
          </a:p>
        </p:txBody>
      </p:sp>
      <p:sp>
        <p:nvSpPr>
          <p:cNvPr id="1113" name="Google Shape;1113;p37"/>
          <p:cNvSpPr txBox="1">
            <a:spLocks noGrp="1"/>
          </p:cNvSpPr>
          <p:nvPr>
            <p:ph type="body" idx="1"/>
          </p:nvPr>
        </p:nvSpPr>
        <p:spPr>
          <a:xfrm>
            <a:off x="311700" y="1399400"/>
            <a:ext cx="2808000" cy="2784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algn="l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114" name="Google Shape;1114;p37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re et contenu" type="obj">
  <p:cSld name="OBJECT">
    <p:spTree>
      <p:nvGrpSpPr>
        <p:cNvPr id="1" name="Shape 1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" name="Google Shape;1116;p38"/>
          <p:cNvSpPr txBox="1">
            <a:spLocks noGrp="1"/>
          </p:cNvSpPr>
          <p:nvPr>
            <p:ph type="title"/>
          </p:nvPr>
        </p:nvSpPr>
        <p:spPr>
          <a:xfrm>
            <a:off x="508001" y="457200"/>
            <a:ext cx="6447600" cy="99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700"/>
              <a:buFont typeface="Trebuchet MS"/>
              <a:buNone/>
              <a:defRPr sz="27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17" name="Google Shape;1117;p38"/>
          <p:cNvSpPr txBox="1">
            <a:spLocks noGrp="1"/>
          </p:cNvSpPr>
          <p:nvPr>
            <p:ph type="body" idx="1"/>
          </p:nvPr>
        </p:nvSpPr>
        <p:spPr>
          <a:xfrm>
            <a:off x="508001" y="1620442"/>
            <a:ext cx="6447600" cy="291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1pPr>
            <a:lvl2pPr marL="914400" lvl="1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2pPr>
            <a:lvl3pPr marL="1371600" lvl="2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3pPr>
            <a:lvl4pPr marL="1828800" lvl="3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4pPr>
            <a:lvl5pPr marL="2286000" lvl="4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5pPr>
            <a:lvl6pPr marL="2743200" lvl="5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6pPr>
            <a:lvl7pPr marL="3200400" lvl="6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7pPr>
            <a:lvl8pPr marL="3657600" lvl="7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8pPr>
            <a:lvl9pPr marL="4114800" lvl="8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9pPr>
          </a:lstStyle>
          <a:p>
            <a:endParaRPr/>
          </a:p>
        </p:txBody>
      </p:sp>
      <p:sp>
        <p:nvSpPr>
          <p:cNvPr id="1118" name="Google Shape;1118;p38"/>
          <p:cNvSpPr txBox="1">
            <a:spLocks noGrp="1"/>
          </p:cNvSpPr>
          <p:nvPr>
            <p:ph type="dt" idx="10"/>
          </p:nvPr>
        </p:nvSpPr>
        <p:spPr>
          <a:xfrm>
            <a:off x="5403850" y="4531022"/>
            <a:ext cx="6840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1119" name="Google Shape;1119;p38"/>
          <p:cNvSpPr txBox="1">
            <a:spLocks noGrp="1"/>
          </p:cNvSpPr>
          <p:nvPr>
            <p:ph type="ftr" idx="11"/>
          </p:nvPr>
        </p:nvSpPr>
        <p:spPr>
          <a:xfrm>
            <a:off x="508001" y="4531022"/>
            <a:ext cx="47232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1120" name="Google Shape;1120;p38"/>
          <p:cNvSpPr txBox="1">
            <a:spLocks noGrp="1"/>
          </p:cNvSpPr>
          <p:nvPr>
            <p:ph type="sldNum" idx="12"/>
          </p:nvPr>
        </p:nvSpPr>
        <p:spPr>
          <a:xfrm>
            <a:off x="6442998" y="4531022"/>
            <a:ext cx="512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re de section" type="secHead">
  <p:cSld name="SECTION_HEADER">
    <p:spTree>
      <p:nvGrpSpPr>
        <p:cNvPr id="1" name="Shape 11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2" name="Google Shape;1122;p39"/>
          <p:cNvSpPr txBox="1">
            <a:spLocks noGrp="1"/>
          </p:cNvSpPr>
          <p:nvPr>
            <p:ph type="title"/>
          </p:nvPr>
        </p:nvSpPr>
        <p:spPr>
          <a:xfrm>
            <a:off x="508001" y="2025651"/>
            <a:ext cx="6447600" cy="136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Trebuchet MS"/>
              <a:buNone/>
              <a:defRPr sz="3000" b="0" cap="none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23" name="Google Shape;1123;p39"/>
          <p:cNvSpPr txBox="1">
            <a:spLocks noGrp="1"/>
          </p:cNvSpPr>
          <p:nvPr>
            <p:ph type="body" idx="1"/>
          </p:nvPr>
        </p:nvSpPr>
        <p:spPr>
          <a:xfrm>
            <a:off x="508001" y="3395586"/>
            <a:ext cx="6447600" cy="64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200"/>
              <a:buNone/>
              <a:defRPr sz="1500">
                <a:solidFill>
                  <a:srgbClr val="7F7F7F"/>
                </a:solidFill>
              </a:defRPr>
            </a:lvl1pPr>
            <a:lvl2pPr marL="914400" lvl="1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100"/>
              <a:buNone/>
              <a:defRPr sz="1400">
                <a:solidFill>
                  <a:srgbClr val="888888"/>
                </a:solidFill>
              </a:defRPr>
            </a:lvl2pPr>
            <a:lvl3pPr marL="1371600" lvl="2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000"/>
              <a:buNone/>
              <a:defRPr sz="1200">
                <a:solidFill>
                  <a:srgbClr val="888888"/>
                </a:solidFill>
              </a:defRPr>
            </a:lvl3pPr>
            <a:lvl4pPr marL="1828800" lvl="3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4pPr>
            <a:lvl5pPr marL="2286000" lvl="4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5pPr>
            <a:lvl6pPr marL="2743200" lvl="5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6pPr>
            <a:lvl7pPr marL="3200400" lvl="6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7pPr>
            <a:lvl8pPr marL="3657600" lvl="7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8pPr>
            <a:lvl9pPr marL="4114800" lvl="8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1124" name="Google Shape;1124;p39"/>
          <p:cNvSpPr txBox="1">
            <a:spLocks noGrp="1"/>
          </p:cNvSpPr>
          <p:nvPr>
            <p:ph type="dt" idx="10"/>
          </p:nvPr>
        </p:nvSpPr>
        <p:spPr>
          <a:xfrm>
            <a:off x="5403850" y="4531022"/>
            <a:ext cx="6840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1125" name="Google Shape;1125;p39"/>
          <p:cNvSpPr txBox="1">
            <a:spLocks noGrp="1"/>
          </p:cNvSpPr>
          <p:nvPr>
            <p:ph type="ftr" idx="11"/>
          </p:nvPr>
        </p:nvSpPr>
        <p:spPr>
          <a:xfrm>
            <a:off x="508001" y="4531022"/>
            <a:ext cx="47232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1126" name="Google Shape;1126;p39"/>
          <p:cNvSpPr txBox="1">
            <a:spLocks noGrp="1"/>
          </p:cNvSpPr>
          <p:nvPr>
            <p:ph type="sldNum" idx="12"/>
          </p:nvPr>
        </p:nvSpPr>
        <p:spPr>
          <a:xfrm>
            <a:off x="6442998" y="4531022"/>
            <a:ext cx="512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eux contenus" type="twoObj">
  <p:cSld name="TWO_OBJECTS">
    <p:spTree>
      <p:nvGrpSpPr>
        <p:cNvPr id="1" name="Shape 1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8" name="Google Shape;1128;p40"/>
          <p:cNvSpPr txBox="1">
            <a:spLocks noGrp="1"/>
          </p:cNvSpPr>
          <p:nvPr>
            <p:ph type="title"/>
          </p:nvPr>
        </p:nvSpPr>
        <p:spPr>
          <a:xfrm>
            <a:off x="508001" y="457200"/>
            <a:ext cx="6447600" cy="99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29" name="Google Shape;1129;p40"/>
          <p:cNvSpPr txBox="1">
            <a:spLocks noGrp="1"/>
          </p:cNvSpPr>
          <p:nvPr>
            <p:ph type="body" idx="1"/>
          </p:nvPr>
        </p:nvSpPr>
        <p:spPr>
          <a:xfrm>
            <a:off x="508001" y="1620442"/>
            <a:ext cx="3138000" cy="291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1pPr>
            <a:lvl2pPr marL="914400" lvl="1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2pPr>
            <a:lvl3pPr marL="1371600" lvl="2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3pPr>
            <a:lvl4pPr marL="1828800" lvl="3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4pPr>
            <a:lvl5pPr marL="2286000" lvl="4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5pPr>
            <a:lvl6pPr marL="2743200" lvl="5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6pPr>
            <a:lvl7pPr marL="3200400" lvl="6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7pPr>
            <a:lvl8pPr marL="3657600" lvl="7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8pPr>
            <a:lvl9pPr marL="4114800" lvl="8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9pPr>
          </a:lstStyle>
          <a:p>
            <a:endParaRPr/>
          </a:p>
        </p:txBody>
      </p:sp>
      <p:sp>
        <p:nvSpPr>
          <p:cNvPr id="1130" name="Google Shape;1130;p40"/>
          <p:cNvSpPr txBox="1">
            <a:spLocks noGrp="1"/>
          </p:cNvSpPr>
          <p:nvPr>
            <p:ph type="body" idx="2"/>
          </p:nvPr>
        </p:nvSpPr>
        <p:spPr>
          <a:xfrm>
            <a:off x="3817477" y="1620442"/>
            <a:ext cx="3138000" cy="291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1pPr>
            <a:lvl2pPr marL="914400" lvl="1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2pPr>
            <a:lvl3pPr marL="1371600" lvl="2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3pPr>
            <a:lvl4pPr marL="1828800" lvl="3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4pPr>
            <a:lvl5pPr marL="2286000" lvl="4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5pPr>
            <a:lvl6pPr marL="2743200" lvl="5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6pPr>
            <a:lvl7pPr marL="3200400" lvl="6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7pPr>
            <a:lvl8pPr marL="3657600" lvl="7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8pPr>
            <a:lvl9pPr marL="4114800" lvl="8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9pPr>
          </a:lstStyle>
          <a:p>
            <a:endParaRPr/>
          </a:p>
        </p:txBody>
      </p:sp>
      <p:sp>
        <p:nvSpPr>
          <p:cNvPr id="1131" name="Google Shape;1131;p40"/>
          <p:cNvSpPr txBox="1">
            <a:spLocks noGrp="1"/>
          </p:cNvSpPr>
          <p:nvPr>
            <p:ph type="dt" idx="10"/>
          </p:nvPr>
        </p:nvSpPr>
        <p:spPr>
          <a:xfrm>
            <a:off x="5403850" y="4531022"/>
            <a:ext cx="6840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1132" name="Google Shape;1132;p40"/>
          <p:cNvSpPr txBox="1">
            <a:spLocks noGrp="1"/>
          </p:cNvSpPr>
          <p:nvPr>
            <p:ph type="ftr" idx="11"/>
          </p:nvPr>
        </p:nvSpPr>
        <p:spPr>
          <a:xfrm>
            <a:off x="508001" y="4531022"/>
            <a:ext cx="47232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1133" name="Google Shape;1133;p40"/>
          <p:cNvSpPr txBox="1">
            <a:spLocks noGrp="1"/>
          </p:cNvSpPr>
          <p:nvPr>
            <p:ph type="sldNum" idx="12"/>
          </p:nvPr>
        </p:nvSpPr>
        <p:spPr>
          <a:xfrm>
            <a:off x="6442998" y="4531022"/>
            <a:ext cx="512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apositive de titre 1">
  <p:cSld name="TITLE_3">
    <p:spTree>
      <p:nvGrpSpPr>
        <p:cNvPr id="1" name="Shape 11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5" name="Google Shape;1135;p41"/>
          <p:cNvSpPr txBox="1">
            <a:spLocks noGrp="1"/>
          </p:cNvSpPr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Font typeface="Viga"/>
              <a:buNone/>
              <a:defRPr sz="5200">
                <a:latin typeface="Viga"/>
                <a:ea typeface="Viga"/>
                <a:cs typeface="Viga"/>
                <a:sym typeface="Viga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136" name="Google Shape;1136;p41"/>
          <p:cNvSpPr txBox="1">
            <a:spLocks noGrp="1"/>
          </p:cNvSpPr>
          <p:nvPr>
            <p:ph type="subTitle" idx="1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800"/>
              <a:buFont typeface="Ubuntu"/>
              <a:buNone/>
              <a:defRPr sz="2800">
                <a:latin typeface="Ubuntu"/>
                <a:ea typeface="Ubuntu"/>
                <a:cs typeface="Ubuntu"/>
                <a:sym typeface="Ubuntu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1137" name="Google Shape;1137;p41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 1">
  <p:cSld name="TITLE_1_2">
    <p:spTree>
      <p:nvGrpSpPr>
        <p:cNvPr id="1" name="Shape 11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9" name="Google Shape;1139;p42"/>
          <p:cNvSpPr txBox="1">
            <a:spLocks noGrp="1"/>
          </p:cNvSpPr>
          <p:nvPr>
            <p:ph type="ctrTitle"/>
          </p:nvPr>
        </p:nvSpPr>
        <p:spPr>
          <a:xfrm>
            <a:off x="2305100" y="1161050"/>
            <a:ext cx="6153000" cy="115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9pPr>
          </a:lstStyle>
          <a:p>
            <a:endParaRPr/>
          </a:p>
        </p:txBody>
      </p:sp>
      <p:sp>
        <p:nvSpPr>
          <p:cNvPr id="1140" name="Google Shape;1140;p42"/>
          <p:cNvSpPr/>
          <p:nvPr/>
        </p:nvSpPr>
        <p:spPr>
          <a:xfrm>
            <a:off x="723692" y="4220091"/>
            <a:ext cx="794875" cy="985737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41" name="Google Shape;1141;p42"/>
          <p:cNvSpPr/>
          <p:nvPr/>
        </p:nvSpPr>
        <p:spPr>
          <a:xfrm>
            <a:off x="-58319" y="3053287"/>
            <a:ext cx="782014" cy="890356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42" name="Google Shape;1142;p42"/>
          <p:cNvSpPr/>
          <p:nvPr/>
        </p:nvSpPr>
        <p:spPr>
          <a:xfrm>
            <a:off x="4025101" y="3422420"/>
            <a:ext cx="370865" cy="809588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43" name="Google Shape;1143;p42"/>
          <p:cNvSpPr/>
          <p:nvPr/>
        </p:nvSpPr>
        <p:spPr>
          <a:xfrm>
            <a:off x="3078045" y="3128354"/>
            <a:ext cx="730671" cy="895811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44" name="Google Shape;1144;p42"/>
          <p:cNvSpPr/>
          <p:nvPr/>
        </p:nvSpPr>
        <p:spPr>
          <a:xfrm>
            <a:off x="5401648" y="3285712"/>
            <a:ext cx="805934" cy="75083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45" name="Google Shape;1145;p42"/>
          <p:cNvSpPr/>
          <p:nvPr/>
        </p:nvSpPr>
        <p:spPr>
          <a:xfrm>
            <a:off x="8364459" y="3346843"/>
            <a:ext cx="873792" cy="600260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46" name="Google Shape;1146;p42"/>
          <p:cNvSpPr/>
          <p:nvPr/>
        </p:nvSpPr>
        <p:spPr>
          <a:xfrm>
            <a:off x="4551116" y="3125540"/>
            <a:ext cx="657208" cy="679227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47" name="Google Shape;1147;p42"/>
          <p:cNvSpPr/>
          <p:nvPr/>
        </p:nvSpPr>
        <p:spPr>
          <a:xfrm>
            <a:off x="4419881" y="3994834"/>
            <a:ext cx="919681" cy="950908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48" name="Google Shape;1148;p42"/>
          <p:cNvSpPr/>
          <p:nvPr/>
        </p:nvSpPr>
        <p:spPr>
          <a:xfrm>
            <a:off x="2644912" y="4036538"/>
            <a:ext cx="890356" cy="706800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49" name="Google Shape;1149;p42"/>
          <p:cNvSpPr/>
          <p:nvPr/>
        </p:nvSpPr>
        <p:spPr>
          <a:xfrm>
            <a:off x="2116542" y="3186156"/>
            <a:ext cx="829755" cy="780163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50" name="Google Shape;1150;p42"/>
          <p:cNvSpPr/>
          <p:nvPr/>
        </p:nvSpPr>
        <p:spPr>
          <a:xfrm>
            <a:off x="1347361" y="3186147"/>
            <a:ext cx="599146" cy="706813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51" name="Google Shape;1151;p42"/>
          <p:cNvSpPr/>
          <p:nvPr/>
        </p:nvSpPr>
        <p:spPr>
          <a:xfrm>
            <a:off x="2681615" y="4813558"/>
            <a:ext cx="816944" cy="313967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52" name="Google Shape;1152;p42"/>
          <p:cNvSpPr/>
          <p:nvPr/>
        </p:nvSpPr>
        <p:spPr>
          <a:xfrm>
            <a:off x="7146421" y="4508764"/>
            <a:ext cx="1040884" cy="730621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53" name="Google Shape;1153;p42"/>
          <p:cNvSpPr/>
          <p:nvPr/>
        </p:nvSpPr>
        <p:spPr>
          <a:xfrm>
            <a:off x="7146430" y="3104432"/>
            <a:ext cx="684732" cy="721463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54" name="Google Shape;1154;p42"/>
          <p:cNvSpPr/>
          <p:nvPr/>
        </p:nvSpPr>
        <p:spPr>
          <a:xfrm>
            <a:off x="5262207" y="4729516"/>
            <a:ext cx="525046" cy="372666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55" name="Google Shape;1155;p42"/>
          <p:cNvSpPr/>
          <p:nvPr/>
        </p:nvSpPr>
        <p:spPr>
          <a:xfrm>
            <a:off x="8376372" y="4729061"/>
            <a:ext cx="508532" cy="324976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56" name="Google Shape;1156;p42"/>
          <p:cNvSpPr/>
          <p:nvPr/>
        </p:nvSpPr>
        <p:spPr>
          <a:xfrm>
            <a:off x="3808716" y="4429326"/>
            <a:ext cx="570935" cy="567282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57" name="Google Shape;1157;p42"/>
          <p:cNvSpPr/>
          <p:nvPr/>
        </p:nvSpPr>
        <p:spPr>
          <a:xfrm>
            <a:off x="7975391" y="3053272"/>
            <a:ext cx="541560" cy="67927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58" name="Google Shape;1158;p42"/>
          <p:cNvSpPr/>
          <p:nvPr/>
        </p:nvSpPr>
        <p:spPr>
          <a:xfrm>
            <a:off x="1570785" y="4028295"/>
            <a:ext cx="734324" cy="723314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59" name="Google Shape;1159;p42"/>
          <p:cNvSpPr/>
          <p:nvPr/>
        </p:nvSpPr>
        <p:spPr>
          <a:xfrm>
            <a:off x="247060" y="4094875"/>
            <a:ext cx="275434" cy="244207"/>
          </a:xfrm>
          <a:custGeom>
            <a:avLst/>
            <a:gdLst/>
            <a:ahLst/>
            <a:cxnLst/>
            <a:rect l="l" t="t" r="r" b="b"/>
            <a:pathLst>
              <a:path w="5504" h="4880" extrusionOk="0">
                <a:moveTo>
                  <a:pt x="5173" y="0"/>
                </a:moveTo>
                <a:lnTo>
                  <a:pt x="5063" y="37"/>
                </a:lnTo>
                <a:lnTo>
                  <a:pt x="4990" y="110"/>
                </a:lnTo>
                <a:lnTo>
                  <a:pt x="4770" y="404"/>
                </a:lnTo>
                <a:lnTo>
                  <a:pt x="4513" y="624"/>
                </a:lnTo>
                <a:lnTo>
                  <a:pt x="4219" y="844"/>
                </a:lnTo>
                <a:lnTo>
                  <a:pt x="3926" y="991"/>
                </a:lnTo>
                <a:lnTo>
                  <a:pt x="3742" y="1064"/>
                </a:lnTo>
                <a:lnTo>
                  <a:pt x="3559" y="1101"/>
                </a:lnTo>
                <a:lnTo>
                  <a:pt x="3229" y="1101"/>
                </a:lnTo>
                <a:lnTo>
                  <a:pt x="2862" y="1028"/>
                </a:lnTo>
                <a:lnTo>
                  <a:pt x="2532" y="917"/>
                </a:lnTo>
                <a:lnTo>
                  <a:pt x="2239" y="807"/>
                </a:lnTo>
                <a:lnTo>
                  <a:pt x="1908" y="734"/>
                </a:lnTo>
                <a:lnTo>
                  <a:pt x="1578" y="661"/>
                </a:lnTo>
                <a:lnTo>
                  <a:pt x="1248" y="624"/>
                </a:lnTo>
                <a:lnTo>
                  <a:pt x="918" y="661"/>
                </a:lnTo>
                <a:lnTo>
                  <a:pt x="625" y="771"/>
                </a:lnTo>
                <a:lnTo>
                  <a:pt x="478" y="844"/>
                </a:lnTo>
                <a:lnTo>
                  <a:pt x="368" y="954"/>
                </a:lnTo>
                <a:lnTo>
                  <a:pt x="258" y="1064"/>
                </a:lnTo>
                <a:lnTo>
                  <a:pt x="148" y="1211"/>
                </a:lnTo>
                <a:lnTo>
                  <a:pt x="111" y="1284"/>
                </a:lnTo>
                <a:lnTo>
                  <a:pt x="111" y="1321"/>
                </a:lnTo>
                <a:lnTo>
                  <a:pt x="148" y="1431"/>
                </a:lnTo>
                <a:lnTo>
                  <a:pt x="258" y="1468"/>
                </a:lnTo>
                <a:lnTo>
                  <a:pt x="368" y="1468"/>
                </a:lnTo>
                <a:lnTo>
                  <a:pt x="698" y="1284"/>
                </a:lnTo>
                <a:lnTo>
                  <a:pt x="1028" y="1174"/>
                </a:lnTo>
                <a:lnTo>
                  <a:pt x="1028" y="2531"/>
                </a:lnTo>
                <a:lnTo>
                  <a:pt x="955" y="3228"/>
                </a:lnTo>
                <a:lnTo>
                  <a:pt x="881" y="3925"/>
                </a:lnTo>
                <a:lnTo>
                  <a:pt x="698" y="3852"/>
                </a:lnTo>
                <a:lnTo>
                  <a:pt x="551" y="3742"/>
                </a:lnTo>
                <a:lnTo>
                  <a:pt x="368" y="3632"/>
                </a:lnTo>
                <a:lnTo>
                  <a:pt x="184" y="3522"/>
                </a:lnTo>
                <a:lnTo>
                  <a:pt x="111" y="3522"/>
                </a:lnTo>
                <a:lnTo>
                  <a:pt x="38" y="3595"/>
                </a:lnTo>
                <a:lnTo>
                  <a:pt x="1" y="3669"/>
                </a:lnTo>
                <a:lnTo>
                  <a:pt x="1" y="3779"/>
                </a:lnTo>
                <a:lnTo>
                  <a:pt x="38" y="3962"/>
                </a:lnTo>
                <a:lnTo>
                  <a:pt x="148" y="4145"/>
                </a:lnTo>
                <a:lnTo>
                  <a:pt x="294" y="4256"/>
                </a:lnTo>
                <a:lnTo>
                  <a:pt x="514" y="4402"/>
                </a:lnTo>
                <a:lnTo>
                  <a:pt x="735" y="4476"/>
                </a:lnTo>
                <a:lnTo>
                  <a:pt x="1175" y="4476"/>
                </a:lnTo>
                <a:lnTo>
                  <a:pt x="1248" y="4439"/>
                </a:lnTo>
                <a:lnTo>
                  <a:pt x="1321" y="4402"/>
                </a:lnTo>
                <a:lnTo>
                  <a:pt x="1395" y="4256"/>
                </a:lnTo>
                <a:lnTo>
                  <a:pt x="1505" y="3485"/>
                </a:lnTo>
                <a:lnTo>
                  <a:pt x="1578" y="2715"/>
                </a:lnTo>
                <a:lnTo>
                  <a:pt x="1578" y="1908"/>
                </a:lnTo>
                <a:lnTo>
                  <a:pt x="1542" y="1504"/>
                </a:lnTo>
                <a:lnTo>
                  <a:pt x="1505" y="1138"/>
                </a:lnTo>
                <a:lnTo>
                  <a:pt x="1762" y="1174"/>
                </a:lnTo>
                <a:lnTo>
                  <a:pt x="2128" y="1321"/>
                </a:lnTo>
                <a:lnTo>
                  <a:pt x="2459" y="1431"/>
                </a:lnTo>
                <a:lnTo>
                  <a:pt x="2825" y="1578"/>
                </a:lnTo>
                <a:lnTo>
                  <a:pt x="3192" y="1651"/>
                </a:lnTo>
                <a:lnTo>
                  <a:pt x="3486" y="1651"/>
                </a:lnTo>
                <a:lnTo>
                  <a:pt x="3449" y="2531"/>
                </a:lnTo>
                <a:lnTo>
                  <a:pt x="3412" y="3449"/>
                </a:lnTo>
                <a:lnTo>
                  <a:pt x="3412" y="3999"/>
                </a:lnTo>
                <a:lnTo>
                  <a:pt x="3412" y="4256"/>
                </a:lnTo>
                <a:lnTo>
                  <a:pt x="3412" y="4366"/>
                </a:lnTo>
                <a:lnTo>
                  <a:pt x="3412" y="4402"/>
                </a:lnTo>
                <a:lnTo>
                  <a:pt x="3449" y="4402"/>
                </a:lnTo>
                <a:lnTo>
                  <a:pt x="3412" y="4476"/>
                </a:lnTo>
                <a:lnTo>
                  <a:pt x="3376" y="4512"/>
                </a:lnTo>
                <a:lnTo>
                  <a:pt x="3376" y="4659"/>
                </a:lnTo>
                <a:lnTo>
                  <a:pt x="3376" y="4696"/>
                </a:lnTo>
                <a:lnTo>
                  <a:pt x="3412" y="4806"/>
                </a:lnTo>
                <a:lnTo>
                  <a:pt x="3522" y="4879"/>
                </a:lnTo>
                <a:lnTo>
                  <a:pt x="3632" y="4879"/>
                </a:lnTo>
                <a:lnTo>
                  <a:pt x="3742" y="4842"/>
                </a:lnTo>
                <a:lnTo>
                  <a:pt x="3853" y="4732"/>
                </a:lnTo>
                <a:lnTo>
                  <a:pt x="3926" y="4586"/>
                </a:lnTo>
                <a:lnTo>
                  <a:pt x="3926" y="4439"/>
                </a:lnTo>
                <a:lnTo>
                  <a:pt x="3926" y="4256"/>
                </a:lnTo>
                <a:lnTo>
                  <a:pt x="3963" y="3045"/>
                </a:lnTo>
                <a:lnTo>
                  <a:pt x="3963" y="1871"/>
                </a:lnTo>
                <a:lnTo>
                  <a:pt x="3963" y="1541"/>
                </a:lnTo>
                <a:lnTo>
                  <a:pt x="4366" y="1394"/>
                </a:lnTo>
                <a:lnTo>
                  <a:pt x="4733" y="1138"/>
                </a:lnTo>
                <a:lnTo>
                  <a:pt x="5063" y="844"/>
                </a:lnTo>
                <a:lnTo>
                  <a:pt x="5320" y="551"/>
                </a:lnTo>
                <a:lnTo>
                  <a:pt x="5467" y="367"/>
                </a:lnTo>
                <a:lnTo>
                  <a:pt x="5503" y="257"/>
                </a:lnTo>
                <a:lnTo>
                  <a:pt x="5503" y="184"/>
                </a:lnTo>
                <a:lnTo>
                  <a:pt x="5430" y="74"/>
                </a:lnTo>
                <a:lnTo>
                  <a:pt x="5356" y="37"/>
                </a:lnTo>
                <a:lnTo>
                  <a:pt x="528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60" name="Google Shape;1160;p42"/>
          <p:cNvSpPr/>
          <p:nvPr/>
        </p:nvSpPr>
        <p:spPr>
          <a:xfrm>
            <a:off x="8516944" y="4082884"/>
            <a:ext cx="690236" cy="510383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61" name="Google Shape;1161;p42"/>
          <p:cNvSpPr/>
          <p:nvPr/>
        </p:nvSpPr>
        <p:spPr>
          <a:xfrm>
            <a:off x="859713" y="3417443"/>
            <a:ext cx="317620" cy="659010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62" name="Google Shape;1162;p42"/>
          <p:cNvSpPr/>
          <p:nvPr/>
        </p:nvSpPr>
        <p:spPr>
          <a:xfrm rot="1920742">
            <a:off x="5707038" y="4213989"/>
            <a:ext cx="884797" cy="750834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63" name="Google Shape;1163;p42"/>
          <p:cNvSpPr/>
          <p:nvPr/>
        </p:nvSpPr>
        <p:spPr>
          <a:xfrm rot="-3496844">
            <a:off x="115839" y="4509560"/>
            <a:ext cx="537852" cy="464440"/>
          </a:xfrm>
          <a:custGeom>
            <a:avLst/>
            <a:gdLst/>
            <a:ahLst/>
            <a:cxnLst/>
            <a:rect l="l" t="t" r="r" b="b"/>
            <a:pathLst>
              <a:path w="10748" h="9281" extrusionOk="0">
                <a:moveTo>
                  <a:pt x="4072" y="550"/>
                </a:moveTo>
                <a:lnTo>
                  <a:pt x="4329" y="587"/>
                </a:lnTo>
                <a:lnTo>
                  <a:pt x="4585" y="697"/>
                </a:lnTo>
                <a:lnTo>
                  <a:pt x="4842" y="844"/>
                </a:lnTo>
                <a:lnTo>
                  <a:pt x="5025" y="1064"/>
                </a:lnTo>
                <a:lnTo>
                  <a:pt x="5136" y="1211"/>
                </a:lnTo>
                <a:lnTo>
                  <a:pt x="5209" y="1394"/>
                </a:lnTo>
                <a:lnTo>
                  <a:pt x="5246" y="1541"/>
                </a:lnTo>
                <a:lnTo>
                  <a:pt x="5282" y="1724"/>
                </a:lnTo>
                <a:lnTo>
                  <a:pt x="5282" y="2091"/>
                </a:lnTo>
                <a:lnTo>
                  <a:pt x="5246" y="2458"/>
                </a:lnTo>
                <a:lnTo>
                  <a:pt x="5209" y="2641"/>
                </a:lnTo>
                <a:lnTo>
                  <a:pt x="4695" y="1761"/>
                </a:lnTo>
                <a:lnTo>
                  <a:pt x="4072" y="550"/>
                </a:lnTo>
                <a:close/>
                <a:moveTo>
                  <a:pt x="1357" y="3008"/>
                </a:moveTo>
                <a:lnTo>
                  <a:pt x="1504" y="3265"/>
                </a:lnTo>
                <a:lnTo>
                  <a:pt x="1614" y="3558"/>
                </a:lnTo>
                <a:lnTo>
                  <a:pt x="1797" y="3852"/>
                </a:lnTo>
                <a:lnTo>
                  <a:pt x="1467" y="3778"/>
                </a:lnTo>
                <a:lnTo>
                  <a:pt x="1137" y="3742"/>
                </a:lnTo>
                <a:lnTo>
                  <a:pt x="1321" y="3118"/>
                </a:lnTo>
                <a:lnTo>
                  <a:pt x="1357" y="3008"/>
                </a:lnTo>
                <a:close/>
                <a:moveTo>
                  <a:pt x="3815" y="550"/>
                </a:moveTo>
                <a:lnTo>
                  <a:pt x="4072" y="1174"/>
                </a:lnTo>
                <a:lnTo>
                  <a:pt x="4329" y="1798"/>
                </a:lnTo>
                <a:lnTo>
                  <a:pt x="4695" y="2531"/>
                </a:lnTo>
                <a:lnTo>
                  <a:pt x="5099" y="3265"/>
                </a:lnTo>
                <a:lnTo>
                  <a:pt x="4989" y="3852"/>
                </a:lnTo>
                <a:lnTo>
                  <a:pt x="4732" y="3191"/>
                </a:lnTo>
                <a:lnTo>
                  <a:pt x="4475" y="2531"/>
                </a:lnTo>
                <a:lnTo>
                  <a:pt x="4255" y="1981"/>
                </a:lnTo>
                <a:lnTo>
                  <a:pt x="4035" y="1467"/>
                </a:lnTo>
                <a:lnTo>
                  <a:pt x="3742" y="880"/>
                </a:lnTo>
                <a:lnTo>
                  <a:pt x="3558" y="587"/>
                </a:lnTo>
                <a:lnTo>
                  <a:pt x="3815" y="550"/>
                </a:lnTo>
                <a:close/>
                <a:moveTo>
                  <a:pt x="1761" y="1724"/>
                </a:moveTo>
                <a:lnTo>
                  <a:pt x="1724" y="1798"/>
                </a:lnTo>
                <a:lnTo>
                  <a:pt x="1761" y="1944"/>
                </a:lnTo>
                <a:lnTo>
                  <a:pt x="1834" y="2018"/>
                </a:lnTo>
                <a:lnTo>
                  <a:pt x="1944" y="2054"/>
                </a:lnTo>
                <a:lnTo>
                  <a:pt x="2054" y="2054"/>
                </a:lnTo>
                <a:lnTo>
                  <a:pt x="2274" y="2531"/>
                </a:lnTo>
                <a:lnTo>
                  <a:pt x="2458" y="2971"/>
                </a:lnTo>
                <a:lnTo>
                  <a:pt x="3008" y="4182"/>
                </a:lnTo>
                <a:lnTo>
                  <a:pt x="3081" y="4329"/>
                </a:lnTo>
                <a:lnTo>
                  <a:pt x="2825" y="4255"/>
                </a:lnTo>
                <a:lnTo>
                  <a:pt x="2458" y="4072"/>
                </a:lnTo>
                <a:lnTo>
                  <a:pt x="2164" y="3742"/>
                </a:lnTo>
                <a:lnTo>
                  <a:pt x="1944" y="3375"/>
                </a:lnTo>
                <a:lnTo>
                  <a:pt x="1724" y="2935"/>
                </a:lnTo>
                <a:lnTo>
                  <a:pt x="1651" y="2715"/>
                </a:lnTo>
                <a:lnTo>
                  <a:pt x="1504" y="2494"/>
                </a:lnTo>
                <a:lnTo>
                  <a:pt x="1724" y="1761"/>
                </a:lnTo>
                <a:lnTo>
                  <a:pt x="1761" y="1724"/>
                </a:lnTo>
                <a:close/>
                <a:moveTo>
                  <a:pt x="2604" y="1174"/>
                </a:moveTo>
                <a:lnTo>
                  <a:pt x="2715" y="1614"/>
                </a:lnTo>
                <a:lnTo>
                  <a:pt x="2861" y="2054"/>
                </a:lnTo>
                <a:lnTo>
                  <a:pt x="3228" y="2898"/>
                </a:lnTo>
                <a:lnTo>
                  <a:pt x="3998" y="4695"/>
                </a:lnTo>
                <a:lnTo>
                  <a:pt x="3632" y="4549"/>
                </a:lnTo>
                <a:lnTo>
                  <a:pt x="3522" y="4365"/>
                </a:lnTo>
                <a:lnTo>
                  <a:pt x="3301" y="3888"/>
                </a:lnTo>
                <a:lnTo>
                  <a:pt x="2861" y="2935"/>
                </a:lnTo>
                <a:lnTo>
                  <a:pt x="2274" y="1834"/>
                </a:lnTo>
                <a:lnTo>
                  <a:pt x="2311" y="1651"/>
                </a:lnTo>
                <a:lnTo>
                  <a:pt x="2421" y="1467"/>
                </a:lnTo>
                <a:lnTo>
                  <a:pt x="2604" y="1174"/>
                </a:lnTo>
                <a:close/>
                <a:moveTo>
                  <a:pt x="3338" y="660"/>
                </a:moveTo>
                <a:lnTo>
                  <a:pt x="3375" y="770"/>
                </a:lnTo>
                <a:lnTo>
                  <a:pt x="3668" y="1467"/>
                </a:lnTo>
                <a:lnTo>
                  <a:pt x="3962" y="2164"/>
                </a:lnTo>
                <a:lnTo>
                  <a:pt x="4182" y="2788"/>
                </a:lnTo>
                <a:lnTo>
                  <a:pt x="4402" y="3412"/>
                </a:lnTo>
                <a:lnTo>
                  <a:pt x="4769" y="4659"/>
                </a:lnTo>
                <a:lnTo>
                  <a:pt x="4732" y="4805"/>
                </a:lnTo>
                <a:lnTo>
                  <a:pt x="4659" y="4805"/>
                </a:lnTo>
                <a:lnTo>
                  <a:pt x="4549" y="4842"/>
                </a:lnTo>
                <a:lnTo>
                  <a:pt x="3668" y="2971"/>
                </a:lnTo>
                <a:lnTo>
                  <a:pt x="3191" y="1981"/>
                </a:lnTo>
                <a:lnTo>
                  <a:pt x="2971" y="1504"/>
                </a:lnTo>
                <a:lnTo>
                  <a:pt x="2788" y="991"/>
                </a:lnTo>
                <a:lnTo>
                  <a:pt x="3045" y="807"/>
                </a:lnTo>
                <a:lnTo>
                  <a:pt x="3338" y="660"/>
                </a:lnTo>
                <a:close/>
                <a:moveTo>
                  <a:pt x="7703" y="4952"/>
                </a:moveTo>
                <a:lnTo>
                  <a:pt x="7960" y="5246"/>
                </a:lnTo>
                <a:lnTo>
                  <a:pt x="7960" y="5246"/>
                </a:lnTo>
                <a:lnTo>
                  <a:pt x="7887" y="5209"/>
                </a:lnTo>
                <a:lnTo>
                  <a:pt x="7593" y="5319"/>
                </a:lnTo>
                <a:lnTo>
                  <a:pt x="7300" y="5466"/>
                </a:lnTo>
                <a:lnTo>
                  <a:pt x="7190" y="5356"/>
                </a:lnTo>
                <a:lnTo>
                  <a:pt x="7080" y="5246"/>
                </a:lnTo>
                <a:lnTo>
                  <a:pt x="7373" y="5099"/>
                </a:lnTo>
                <a:lnTo>
                  <a:pt x="7703" y="4952"/>
                </a:lnTo>
                <a:close/>
                <a:moveTo>
                  <a:pt x="8070" y="5356"/>
                </a:moveTo>
                <a:lnTo>
                  <a:pt x="8180" y="5466"/>
                </a:lnTo>
                <a:lnTo>
                  <a:pt x="7923" y="5576"/>
                </a:lnTo>
                <a:lnTo>
                  <a:pt x="7923" y="5576"/>
                </a:lnTo>
                <a:lnTo>
                  <a:pt x="8033" y="5429"/>
                </a:lnTo>
                <a:lnTo>
                  <a:pt x="8070" y="5356"/>
                </a:lnTo>
                <a:close/>
                <a:moveTo>
                  <a:pt x="7556" y="5612"/>
                </a:moveTo>
                <a:lnTo>
                  <a:pt x="7483" y="5722"/>
                </a:lnTo>
                <a:lnTo>
                  <a:pt x="7483" y="5686"/>
                </a:lnTo>
                <a:lnTo>
                  <a:pt x="7556" y="5612"/>
                </a:lnTo>
                <a:close/>
                <a:moveTo>
                  <a:pt x="8327" y="5649"/>
                </a:moveTo>
                <a:lnTo>
                  <a:pt x="8327" y="5686"/>
                </a:lnTo>
                <a:lnTo>
                  <a:pt x="7850" y="6163"/>
                </a:lnTo>
                <a:lnTo>
                  <a:pt x="7740" y="6016"/>
                </a:lnTo>
                <a:lnTo>
                  <a:pt x="7997" y="5796"/>
                </a:lnTo>
                <a:lnTo>
                  <a:pt x="8327" y="5649"/>
                </a:lnTo>
                <a:close/>
                <a:moveTo>
                  <a:pt x="8437" y="5796"/>
                </a:moveTo>
                <a:lnTo>
                  <a:pt x="8584" y="6053"/>
                </a:lnTo>
                <a:lnTo>
                  <a:pt x="8143" y="6163"/>
                </a:lnTo>
                <a:lnTo>
                  <a:pt x="8437" y="5796"/>
                </a:lnTo>
                <a:close/>
                <a:moveTo>
                  <a:pt x="8437" y="6346"/>
                </a:moveTo>
                <a:lnTo>
                  <a:pt x="8180" y="6676"/>
                </a:lnTo>
                <a:lnTo>
                  <a:pt x="8107" y="6493"/>
                </a:lnTo>
                <a:lnTo>
                  <a:pt x="8437" y="6346"/>
                </a:lnTo>
                <a:close/>
                <a:moveTo>
                  <a:pt x="8767" y="6309"/>
                </a:moveTo>
                <a:lnTo>
                  <a:pt x="8840" y="6419"/>
                </a:lnTo>
                <a:lnTo>
                  <a:pt x="8547" y="6676"/>
                </a:lnTo>
                <a:lnTo>
                  <a:pt x="8767" y="6309"/>
                </a:lnTo>
                <a:close/>
                <a:moveTo>
                  <a:pt x="9024" y="4695"/>
                </a:moveTo>
                <a:lnTo>
                  <a:pt x="9244" y="4732"/>
                </a:lnTo>
                <a:lnTo>
                  <a:pt x="9464" y="4805"/>
                </a:lnTo>
                <a:lnTo>
                  <a:pt x="9647" y="4915"/>
                </a:lnTo>
                <a:lnTo>
                  <a:pt x="9831" y="5062"/>
                </a:lnTo>
                <a:lnTo>
                  <a:pt x="9904" y="5099"/>
                </a:lnTo>
                <a:lnTo>
                  <a:pt x="9941" y="5099"/>
                </a:lnTo>
                <a:lnTo>
                  <a:pt x="10051" y="5209"/>
                </a:lnTo>
                <a:lnTo>
                  <a:pt x="10161" y="5429"/>
                </a:lnTo>
                <a:lnTo>
                  <a:pt x="10198" y="5649"/>
                </a:lnTo>
                <a:lnTo>
                  <a:pt x="10234" y="5869"/>
                </a:lnTo>
                <a:lnTo>
                  <a:pt x="10198" y="6089"/>
                </a:lnTo>
                <a:lnTo>
                  <a:pt x="10161" y="6346"/>
                </a:lnTo>
                <a:lnTo>
                  <a:pt x="10088" y="6566"/>
                </a:lnTo>
                <a:lnTo>
                  <a:pt x="9941" y="7006"/>
                </a:lnTo>
                <a:lnTo>
                  <a:pt x="9904" y="7080"/>
                </a:lnTo>
                <a:lnTo>
                  <a:pt x="9647" y="6676"/>
                </a:lnTo>
                <a:lnTo>
                  <a:pt x="9024" y="5832"/>
                </a:lnTo>
                <a:lnTo>
                  <a:pt x="8620" y="5282"/>
                </a:lnTo>
                <a:lnTo>
                  <a:pt x="8400" y="5025"/>
                </a:lnTo>
                <a:lnTo>
                  <a:pt x="8143" y="4842"/>
                </a:lnTo>
                <a:lnTo>
                  <a:pt x="8584" y="4732"/>
                </a:lnTo>
                <a:lnTo>
                  <a:pt x="8804" y="4695"/>
                </a:lnTo>
                <a:close/>
                <a:moveTo>
                  <a:pt x="1064" y="3962"/>
                </a:moveTo>
                <a:lnTo>
                  <a:pt x="1357" y="4182"/>
                </a:lnTo>
                <a:lnTo>
                  <a:pt x="1651" y="4329"/>
                </a:lnTo>
                <a:lnTo>
                  <a:pt x="2348" y="4585"/>
                </a:lnTo>
                <a:lnTo>
                  <a:pt x="2458" y="4659"/>
                </a:lnTo>
                <a:lnTo>
                  <a:pt x="2494" y="4695"/>
                </a:lnTo>
                <a:lnTo>
                  <a:pt x="2568" y="4732"/>
                </a:lnTo>
                <a:lnTo>
                  <a:pt x="2641" y="4695"/>
                </a:lnTo>
                <a:lnTo>
                  <a:pt x="4329" y="5319"/>
                </a:lnTo>
                <a:lnTo>
                  <a:pt x="4329" y="5356"/>
                </a:lnTo>
                <a:lnTo>
                  <a:pt x="4292" y="5319"/>
                </a:lnTo>
                <a:lnTo>
                  <a:pt x="3888" y="5172"/>
                </a:lnTo>
                <a:lnTo>
                  <a:pt x="3705" y="5136"/>
                </a:lnTo>
                <a:lnTo>
                  <a:pt x="3485" y="5099"/>
                </a:lnTo>
                <a:lnTo>
                  <a:pt x="3448" y="5136"/>
                </a:lnTo>
                <a:lnTo>
                  <a:pt x="3411" y="5172"/>
                </a:lnTo>
                <a:lnTo>
                  <a:pt x="3448" y="5246"/>
                </a:lnTo>
                <a:lnTo>
                  <a:pt x="3595" y="5392"/>
                </a:lnTo>
                <a:lnTo>
                  <a:pt x="3852" y="5539"/>
                </a:lnTo>
                <a:lnTo>
                  <a:pt x="4108" y="5686"/>
                </a:lnTo>
                <a:lnTo>
                  <a:pt x="4402" y="5759"/>
                </a:lnTo>
                <a:lnTo>
                  <a:pt x="4365" y="5906"/>
                </a:lnTo>
                <a:lnTo>
                  <a:pt x="4035" y="5906"/>
                </a:lnTo>
                <a:lnTo>
                  <a:pt x="3742" y="5869"/>
                </a:lnTo>
                <a:lnTo>
                  <a:pt x="3411" y="5759"/>
                </a:lnTo>
                <a:lnTo>
                  <a:pt x="3228" y="5686"/>
                </a:lnTo>
                <a:lnTo>
                  <a:pt x="3191" y="5612"/>
                </a:lnTo>
                <a:lnTo>
                  <a:pt x="3155" y="5576"/>
                </a:lnTo>
                <a:lnTo>
                  <a:pt x="3118" y="5539"/>
                </a:lnTo>
                <a:lnTo>
                  <a:pt x="3081" y="5502"/>
                </a:lnTo>
                <a:lnTo>
                  <a:pt x="3045" y="5502"/>
                </a:lnTo>
                <a:lnTo>
                  <a:pt x="3008" y="5539"/>
                </a:lnTo>
                <a:lnTo>
                  <a:pt x="2971" y="5649"/>
                </a:lnTo>
                <a:lnTo>
                  <a:pt x="2971" y="5722"/>
                </a:lnTo>
                <a:lnTo>
                  <a:pt x="3008" y="5796"/>
                </a:lnTo>
                <a:lnTo>
                  <a:pt x="3045" y="5869"/>
                </a:lnTo>
                <a:lnTo>
                  <a:pt x="3191" y="6016"/>
                </a:lnTo>
                <a:lnTo>
                  <a:pt x="3338" y="6126"/>
                </a:lnTo>
                <a:lnTo>
                  <a:pt x="3522" y="6199"/>
                </a:lnTo>
                <a:lnTo>
                  <a:pt x="3742" y="6273"/>
                </a:lnTo>
                <a:lnTo>
                  <a:pt x="3962" y="6309"/>
                </a:lnTo>
                <a:lnTo>
                  <a:pt x="4182" y="6309"/>
                </a:lnTo>
                <a:lnTo>
                  <a:pt x="3962" y="6676"/>
                </a:lnTo>
                <a:lnTo>
                  <a:pt x="3742" y="6603"/>
                </a:lnTo>
                <a:lnTo>
                  <a:pt x="3228" y="6456"/>
                </a:lnTo>
                <a:lnTo>
                  <a:pt x="2971" y="6419"/>
                </a:lnTo>
                <a:lnTo>
                  <a:pt x="2715" y="6383"/>
                </a:lnTo>
                <a:lnTo>
                  <a:pt x="2641" y="6383"/>
                </a:lnTo>
                <a:lnTo>
                  <a:pt x="2641" y="6456"/>
                </a:lnTo>
                <a:lnTo>
                  <a:pt x="2641" y="6493"/>
                </a:lnTo>
                <a:lnTo>
                  <a:pt x="2678" y="6529"/>
                </a:lnTo>
                <a:lnTo>
                  <a:pt x="2861" y="6676"/>
                </a:lnTo>
                <a:lnTo>
                  <a:pt x="3081" y="6786"/>
                </a:lnTo>
                <a:lnTo>
                  <a:pt x="3522" y="6970"/>
                </a:lnTo>
                <a:lnTo>
                  <a:pt x="3742" y="7080"/>
                </a:lnTo>
                <a:lnTo>
                  <a:pt x="3632" y="7226"/>
                </a:lnTo>
                <a:lnTo>
                  <a:pt x="3522" y="7336"/>
                </a:lnTo>
                <a:lnTo>
                  <a:pt x="2935" y="7080"/>
                </a:lnTo>
                <a:lnTo>
                  <a:pt x="2311" y="6823"/>
                </a:lnTo>
                <a:lnTo>
                  <a:pt x="2238" y="6823"/>
                </a:lnTo>
                <a:lnTo>
                  <a:pt x="2201" y="6860"/>
                </a:lnTo>
                <a:lnTo>
                  <a:pt x="2201" y="6896"/>
                </a:lnTo>
                <a:lnTo>
                  <a:pt x="2201" y="6970"/>
                </a:lnTo>
                <a:lnTo>
                  <a:pt x="2458" y="7190"/>
                </a:lnTo>
                <a:lnTo>
                  <a:pt x="2678" y="7410"/>
                </a:lnTo>
                <a:lnTo>
                  <a:pt x="2971" y="7557"/>
                </a:lnTo>
                <a:lnTo>
                  <a:pt x="3265" y="7703"/>
                </a:lnTo>
                <a:lnTo>
                  <a:pt x="2971" y="7960"/>
                </a:lnTo>
                <a:lnTo>
                  <a:pt x="2641" y="7960"/>
                </a:lnTo>
                <a:lnTo>
                  <a:pt x="2311" y="7887"/>
                </a:lnTo>
                <a:lnTo>
                  <a:pt x="1981" y="7777"/>
                </a:lnTo>
                <a:lnTo>
                  <a:pt x="1871" y="7777"/>
                </a:lnTo>
                <a:lnTo>
                  <a:pt x="1834" y="7813"/>
                </a:lnTo>
                <a:lnTo>
                  <a:pt x="1797" y="7850"/>
                </a:lnTo>
                <a:lnTo>
                  <a:pt x="1797" y="7923"/>
                </a:lnTo>
                <a:lnTo>
                  <a:pt x="1834" y="8070"/>
                </a:lnTo>
                <a:lnTo>
                  <a:pt x="1944" y="8143"/>
                </a:lnTo>
                <a:lnTo>
                  <a:pt x="2091" y="8217"/>
                </a:lnTo>
                <a:lnTo>
                  <a:pt x="2238" y="8290"/>
                </a:lnTo>
                <a:lnTo>
                  <a:pt x="2348" y="8327"/>
                </a:lnTo>
                <a:lnTo>
                  <a:pt x="2164" y="8364"/>
                </a:lnTo>
                <a:lnTo>
                  <a:pt x="1944" y="8364"/>
                </a:lnTo>
                <a:lnTo>
                  <a:pt x="1761" y="8327"/>
                </a:lnTo>
                <a:lnTo>
                  <a:pt x="1541" y="8253"/>
                </a:lnTo>
                <a:lnTo>
                  <a:pt x="1247" y="8070"/>
                </a:lnTo>
                <a:lnTo>
                  <a:pt x="1027" y="7850"/>
                </a:lnTo>
                <a:lnTo>
                  <a:pt x="844" y="7593"/>
                </a:lnTo>
                <a:lnTo>
                  <a:pt x="697" y="7300"/>
                </a:lnTo>
                <a:lnTo>
                  <a:pt x="624" y="6970"/>
                </a:lnTo>
                <a:lnTo>
                  <a:pt x="550" y="6676"/>
                </a:lnTo>
                <a:lnTo>
                  <a:pt x="550" y="6346"/>
                </a:lnTo>
                <a:lnTo>
                  <a:pt x="550" y="6016"/>
                </a:lnTo>
                <a:lnTo>
                  <a:pt x="624" y="5502"/>
                </a:lnTo>
                <a:lnTo>
                  <a:pt x="734" y="4989"/>
                </a:lnTo>
                <a:lnTo>
                  <a:pt x="1064" y="3962"/>
                </a:lnTo>
                <a:close/>
                <a:moveTo>
                  <a:pt x="6786" y="5429"/>
                </a:moveTo>
                <a:lnTo>
                  <a:pt x="6860" y="5649"/>
                </a:lnTo>
                <a:lnTo>
                  <a:pt x="6970" y="5832"/>
                </a:lnTo>
                <a:lnTo>
                  <a:pt x="7006" y="5906"/>
                </a:lnTo>
                <a:lnTo>
                  <a:pt x="7043" y="5979"/>
                </a:lnTo>
                <a:lnTo>
                  <a:pt x="7116" y="6016"/>
                </a:lnTo>
                <a:lnTo>
                  <a:pt x="7813" y="7006"/>
                </a:lnTo>
                <a:lnTo>
                  <a:pt x="8143" y="7520"/>
                </a:lnTo>
                <a:lnTo>
                  <a:pt x="8143" y="7667"/>
                </a:lnTo>
                <a:lnTo>
                  <a:pt x="8143" y="7740"/>
                </a:lnTo>
                <a:lnTo>
                  <a:pt x="8217" y="7813"/>
                </a:lnTo>
                <a:lnTo>
                  <a:pt x="8290" y="7850"/>
                </a:lnTo>
                <a:lnTo>
                  <a:pt x="8363" y="7850"/>
                </a:lnTo>
                <a:lnTo>
                  <a:pt x="8400" y="7813"/>
                </a:lnTo>
                <a:lnTo>
                  <a:pt x="8510" y="7887"/>
                </a:lnTo>
                <a:lnTo>
                  <a:pt x="8584" y="7923"/>
                </a:lnTo>
                <a:lnTo>
                  <a:pt x="8694" y="7960"/>
                </a:lnTo>
                <a:lnTo>
                  <a:pt x="8767" y="7923"/>
                </a:lnTo>
                <a:lnTo>
                  <a:pt x="8877" y="7997"/>
                </a:lnTo>
                <a:lnTo>
                  <a:pt x="8987" y="7997"/>
                </a:lnTo>
                <a:lnTo>
                  <a:pt x="9060" y="8033"/>
                </a:lnTo>
                <a:lnTo>
                  <a:pt x="9134" y="7997"/>
                </a:lnTo>
                <a:lnTo>
                  <a:pt x="9207" y="7923"/>
                </a:lnTo>
                <a:lnTo>
                  <a:pt x="9207" y="7813"/>
                </a:lnTo>
                <a:lnTo>
                  <a:pt x="9207" y="7740"/>
                </a:lnTo>
                <a:lnTo>
                  <a:pt x="9134" y="7667"/>
                </a:lnTo>
                <a:lnTo>
                  <a:pt x="9170" y="7557"/>
                </a:lnTo>
                <a:lnTo>
                  <a:pt x="9207" y="7483"/>
                </a:lnTo>
                <a:lnTo>
                  <a:pt x="9244" y="7410"/>
                </a:lnTo>
                <a:lnTo>
                  <a:pt x="9244" y="7373"/>
                </a:lnTo>
                <a:lnTo>
                  <a:pt x="9207" y="7300"/>
                </a:lnTo>
                <a:lnTo>
                  <a:pt x="9170" y="7263"/>
                </a:lnTo>
                <a:lnTo>
                  <a:pt x="9134" y="7226"/>
                </a:lnTo>
                <a:lnTo>
                  <a:pt x="8987" y="7226"/>
                </a:lnTo>
                <a:lnTo>
                  <a:pt x="8694" y="7336"/>
                </a:lnTo>
                <a:lnTo>
                  <a:pt x="8694" y="7300"/>
                </a:lnTo>
                <a:lnTo>
                  <a:pt x="8877" y="7153"/>
                </a:lnTo>
                <a:lnTo>
                  <a:pt x="9060" y="6970"/>
                </a:lnTo>
                <a:lnTo>
                  <a:pt x="9134" y="6860"/>
                </a:lnTo>
                <a:lnTo>
                  <a:pt x="9244" y="7043"/>
                </a:lnTo>
                <a:lnTo>
                  <a:pt x="9501" y="7446"/>
                </a:lnTo>
                <a:lnTo>
                  <a:pt x="9537" y="7593"/>
                </a:lnTo>
                <a:lnTo>
                  <a:pt x="9317" y="7887"/>
                </a:lnTo>
                <a:lnTo>
                  <a:pt x="9024" y="8143"/>
                </a:lnTo>
                <a:lnTo>
                  <a:pt x="8730" y="8364"/>
                </a:lnTo>
                <a:lnTo>
                  <a:pt x="8400" y="8547"/>
                </a:lnTo>
                <a:lnTo>
                  <a:pt x="8070" y="8657"/>
                </a:lnTo>
                <a:lnTo>
                  <a:pt x="7703" y="8694"/>
                </a:lnTo>
                <a:lnTo>
                  <a:pt x="7520" y="8694"/>
                </a:lnTo>
                <a:lnTo>
                  <a:pt x="7373" y="8657"/>
                </a:lnTo>
                <a:lnTo>
                  <a:pt x="7190" y="8620"/>
                </a:lnTo>
                <a:lnTo>
                  <a:pt x="7006" y="8547"/>
                </a:lnTo>
                <a:lnTo>
                  <a:pt x="6823" y="8437"/>
                </a:lnTo>
                <a:lnTo>
                  <a:pt x="6676" y="8290"/>
                </a:lnTo>
                <a:lnTo>
                  <a:pt x="6419" y="7997"/>
                </a:lnTo>
                <a:lnTo>
                  <a:pt x="6199" y="7667"/>
                </a:lnTo>
                <a:lnTo>
                  <a:pt x="6053" y="7300"/>
                </a:lnTo>
                <a:lnTo>
                  <a:pt x="6016" y="6896"/>
                </a:lnTo>
                <a:lnTo>
                  <a:pt x="6016" y="6676"/>
                </a:lnTo>
                <a:lnTo>
                  <a:pt x="6053" y="6493"/>
                </a:lnTo>
                <a:lnTo>
                  <a:pt x="6089" y="6309"/>
                </a:lnTo>
                <a:lnTo>
                  <a:pt x="6163" y="6126"/>
                </a:lnTo>
                <a:lnTo>
                  <a:pt x="6273" y="5943"/>
                </a:lnTo>
                <a:lnTo>
                  <a:pt x="6383" y="5759"/>
                </a:lnTo>
                <a:lnTo>
                  <a:pt x="6566" y="5576"/>
                </a:lnTo>
                <a:lnTo>
                  <a:pt x="6786" y="5429"/>
                </a:lnTo>
                <a:close/>
                <a:moveTo>
                  <a:pt x="3852" y="0"/>
                </a:moveTo>
                <a:lnTo>
                  <a:pt x="3522" y="37"/>
                </a:lnTo>
                <a:lnTo>
                  <a:pt x="3191" y="110"/>
                </a:lnTo>
                <a:lnTo>
                  <a:pt x="2898" y="257"/>
                </a:lnTo>
                <a:lnTo>
                  <a:pt x="2604" y="440"/>
                </a:lnTo>
                <a:lnTo>
                  <a:pt x="2348" y="660"/>
                </a:lnTo>
                <a:lnTo>
                  <a:pt x="2091" y="660"/>
                </a:lnTo>
                <a:lnTo>
                  <a:pt x="1871" y="734"/>
                </a:lnTo>
                <a:lnTo>
                  <a:pt x="1687" y="880"/>
                </a:lnTo>
                <a:lnTo>
                  <a:pt x="1541" y="1064"/>
                </a:lnTo>
                <a:lnTo>
                  <a:pt x="1394" y="1284"/>
                </a:lnTo>
                <a:lnTo>
                  <a:pt x="1321" y="1504"/>
                </a:lnTo>
                <a:lnTo>
                  <a:pt x="1137" y="1944"/>
                </a:lnTo>
                <a:lnTo>
                  <a:pt x="660" y="3522"/>
                </a:lnTo>
                <a:lnTo>
                  <a:pt x="404" y="4292"/>
                </a:lnTo>
                <a:lnTo>
                  <a:pt x="183" y="5062"/>
                </a:lnTo>
                <a:lnTo>
                  <a:pt x="37" y="5759"/>
                </a:lnTo>
                <a:lnTo>
                  <a:pt x="0" y="6126"/>
                </a:lnTo>
                <a:lnTo>
                  <a:pt x="0" y="6456"/>
                </a:lnTo>
                <a:lnTo>
                  <a:pt x="0" y="6786"/>
                </a:lnTo>
                <a:lnTo>
                  <a:pt x="73" y="7153"/>
                </a:lnTo>
                <a:lnTo>
                  <a:pt x="183" y="7483"/>
                </a:lnTo>
                <a:lnTo>
                  <a:pt x="330" y="7813"/>
                </a:lnTo>
                <a:lnTo>
                  <a:pt x="477" y="8033"/>
                </a:lnTo>
                <a:lnTo>
                  <a:pt x="660" y="8253"/>
                </a:lnTo>
                <a:lnTo>
                  <a:pt x="880" y="8474"/>
                </a:lnTo>
                <a:lnTo>
                  <a:pt x="1101" y="8657"/>
                </a:lnTo>
                <a:lnTo>
                  <a:pt x="1357" y="8767"/>
                </a:lnTo>
                <a:lnTo>
                  <a:pt x="1651" y="8877"/>
                </a:lnTo>
                <a:lnTo>
                  <a:pt x="1908" y="8914"/>
                </a:lnTo>
                <a:lnTo>
                  <a:pt x="2201" y="8950"/>
                </a:lnTo>
                <a:lnTo>
                  <a:pt x="2458" y="8914"/>
                </a:lnTo>
                <a:lnTo>
                  <a:pt x="2678" y="8840"/>
                </a:lnTo>
                <a:lnTo>
                  <a:pt x="2898" y="8730"/>
                </a:lnTo>
                <a:lnTo>
                  <a:pt x="3081" y="8620"/>
                </a:lnTo>
                <a:lnTo>
                  <a:pt x="3448" y="8290"/>
                </a:lnTo>
                <a:lnTo>
                  <a:pt x="3778" y="7923"/>
                </a:lnTo>
                <a:lnTo>
                  <a:pt x="3815" y="7960"/>
                </a:lnTo>
                <a:lnTo>
                  <a:pt x="3925" y="7960"/>
                </a:lnTo>
                <a:lnTo>
                  <a:pt x="4035" y="7887"/>
                </a:lnTo>
                <a:lnTo>
                  <a:pt x="4108" y="7813"/>
                </a:lnTo>
                <a:lnTo>
                  <a:pt x="4108" y="7740"/>
                </a:lnTo>
                <a:lnTo>
                  <a:pt x="4072" y="7593"/>
                </a:lnTo>
                <a:lnTo>
                  <a:pt x="4182" y="7446"/>
                </a:lnTo>
                <a:lnTo>
                  <a:pt x="4512" y="6896"/>
                </a:lnTo>
                <a:lnTo>
                  <a:pt x="4769" y="6309"/>
                </a:lnTo>
                <a:lnTo>
                  <a:pt x="5025" y="5722"/>
                </a:lnTo>
                <a:lnTo>
                  <a:pt x="5209" y="5099"/>
                </a:lnTo>
                <a:lnTo>
                  <a:pt x="5246" y="5062"/>
                </a:lnTo>
                <a:lnTo>
                  <a:pt x="5282" y="4989"/>
                </a:lnTo>
                <a:lnTo>
                  <a:pt x="5282" y="4915"/>
                </a:lnTo>
                <a:lnTo>
                  <a:pt x="5466" y="4292"/>
                </a:lnTo>
                <a:lnTo>
                  <a:pt x="5612" y="3632"/>
                </a:lnTo>
                <a:lnTo>
                  <a:pt x="5722" y="2971"/>
                </a:lnTo>
                <a:lnTo>
                  <a:pt x="5796" y="2311"/>
                </a:lnTo>
                <a:lnTo>
                  <a:pt x="5832" y="1981"/>
                </a:lnTo>
                <a:lnTo>
                  <a:pt x="5796" y="1651"/>
                </a:lnTo>
                <a:lnTo>
                  <a:pt x="5759" y="1357"/>
                </a:lnTo>
                <a:lnTo>
                  <a:pt x="5649" y="1064"/>
                </a:lnTo>
                <a:lnTo>
                  <a:pt x="5539" y="807"/>
                </a:lnTo>
                <a:lnTo>
                  <a:pt x="5356" y="587"/>
                </a:lnTo>
                <a:lnTo>
                  <a:pt x="5099" y="367"/>
                </a:lnTo>
                <a:lnTo>
                  <a:pt x="4842" y="184"/>
                </a:lnTo>
                <a:lnTo>
                  <a:pt x="4512" y="73"/>
                </a:lnTo>
                <a:lnTo>
                  <a:pt x="4182" y="0"/>
                </a:lnTo>
                <a:close/>
                <a:moveTo>
                  <a:pt x="8730" y="3962"/>
                </a:moveTo>
                <a:lnTo>
                  <a:pt x="8584" y="4072"/>
                </a:lnTo>
                <a:lnTo>
                  <a:pt x="8437" y="4182"/>
                </a:lnTo>
                <a:lnTo>
                  <a:pt x="8327" y="4329"/>
                </a:lnTo>
                <a:lnTo>
                  <a:pt x="7887" y="4439"/>
                </a:lnTo>
                <a:lnTo>
                  <a:pt x="7336" y="4585"/>
                </a:lnTo>
                <a:lnTo>
                  <a:pt x="6786" y="4842"/>
                </a:lnTo>
                <a:lnTo>
                  <a:pt x="6566" y="4989"/>
                </a:lnTo>
                <a:lnTo>
                  <a:pt x="6309" y="5172"/>
                </a:lnTo>
                <a:lnTo>
                  <a:pt x="6089" y="5356"/>
                </a:lnTo>
                <a:lnTo>
                  <a:pt x="5906" y="5576"/>
                </a:lnTo>
                <a:lnTo>
                  <a:pt x="5759" y="5796"/>
                </a:lnTo>
                <a:lnTo>
                  <a:pt x="5612" y="6053"/>
                </a:lnTo>
                <a:lnTo>
                  <a:pt x="5539" y="6309"/>
                </a:lnTo>
                <a:lnTo>
                  <a:pt x="5502" y="6603"/>
                </a:lnTo>
                <a:lnTo>
                  <a:pt x="5466" y="6860"/>
                </a:lnTo>
                <a:lnTo>
                  <a:pt x="5502" y="7116"/>
                </a:lnTo>
                <a:lnTo>
                  <a:pt x="5539" y="7373"/>
                </a:lnTo>
                <a:lnTo>
                  <a:pt x="5612" y="7630"/>
                </a:lnTo>
                <a:lnTo>
                  <a:pt x="5722" y="7887"/>
                </a:lnTo>
                <a:lnTo>
                  <a:pt x="5869" y="8107"/>
                </a:lnTo>
                <a:lnTo>
                  <a:pt x="6016" y="8327"/>
                </a:lnTo>
                <a:lnTo>
                  <a:pt x="6199" y="8547"/>
                </a:lnTo>
                <a:lnTo>
                  <a:pt x="6419" y="8730"/>
                </a:lnTo>
                <a:lnTo>
                  <a:pt x="6639" y="8914"/>
                </a:lnTo>
                <a:lnTo>
                  <a:pt x="6860" y="9060"/>
                </a:lnTo>
                <a:lnTo>
                  <a:pt x="7116" y="9170"/>
                </a:lnTo>
                <a:lnTo>
                  <a:pt x="7410" y="9244"/>
                </a:lnTo>
                <a:lnTo>
                  <a:pt x="7703" y="9281"/>
                </a:lnTo>
                <a:lnTo>
                  <a:pt x="8033" y="9244"/>
                </a:lnTo>
                <a:lnTo>
                  <a:pt x="8327" y="9170"/>
                </a:lnTo>
                <a:lnTo>
                  <a:pt x="8620" y="9024"/>
                </a:lnTo>
                <a:lnTo>
                  <a:pt x="8877" y="8877"/>
                </a:lnTo>
                <a:lnTo>
                  <a:pt x="9391" y="8547"/>
                </a:lnTo>
                <a:lnTo>
                  <a:pt x="9611" y="8364"/>
                </a:lnTo>
                <a:lnTo>
                  <a:pt x="9794" y="8143"/>
                </a:lnTo>
                <a:lnTo>
                  <a:pt x="9977" y="7923"/>
                </a:lnTo>
                <a:lnTo>
                  <a:pt x="10161" y="7703"/>
                </a:lnTo>
                <a:lnTo>
                  <a:pt x="10418" y="7190"/>
                </a:lnTo>
                <a:lnTo>
                  <a:pt x="10638" y="6676"/>
                </a:lnTo>
                <a:lnTo>
                  <a:pt x="10711" y="6346"/>
                </a:lnTo>
                <a:lnTo>
                  <a:pt x="10748" y="6053"/>
                </a:lnTo>
                <a:lnTo>
                  <a:pt x="10748" y="5722"/>
                </a:lnTo>
                <a:lnTo>
                  <a:pt x="10711" y="5466"/>
                </a:lnTo>
                <a:lnTo>
                  <a:pt x="10601" y="5172"/>
                </a:lnTo>
                <a:lnTo>
                  <a:pt x="10454" y="4915"/>
                </a:lnTo>
                <a:lnTo>
                  <a:pt x="10271" y="4659"/>
                </a:lnTo>
                <a:lnTo>
                  <a:pt x="10051" y="4439"/>
                </a:lnTo>
                <a:lnTo>
                  <a:pt x="9794" y="4255"/>
                </a:lnTo>
                <a:lnTo>
                  <a:pt x="9537" y="4108"/>
                </a:lnTo>
                <a:lnTo>
                  <a:pt x="9244" y="3998"/>
                </a:lnTo>
                <a:lnTo>
                  <a:pt x="8950" y="396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64" name="Google Shape;1164;p42"/>
          <p:cNvSpPr/>
          <p:nvPr/>
        </p:nvSpPr>
        <p:spPr>
          <a:xfrm>
            <a:off x="7518184" y="3966329"/>
            <a:ext cx="846269" cy="598458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65" name="Google Shape;1165;p42"/>
          <p:cNvSpPr/>
          <p:nvPr/>
        </p:nvSpPr>
        <p:spPr>
          <a:xfrm rot="-5400000">
            <a:off x="6496794" y="3021440"/>
            <a:ext cx="493819" cy="63153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66" name="Google Shape;1166;p42"/>
          <p:cNvSpPr/>
          <p:nvPr/>
        </p:nvSpPr>
        <p:spPr>
          <a:xfrm>
            <a:off x="6453205" y="3705907"/>
            <a:ext cx="666366" cy="752689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67" name="Google Shape;1167;p42"/>
          <p:cNvSpPr/>
          <p:nvPr/>
        </p:nvSpPr>
        <p:spPr>
          <a:xfrm>
            <a:off x="1866011" y="4742879"/>
            <a:ext cx="681078" cy="455287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68" name="Google Shape;1168;p42"/>
          <p:cNvSpPr/>
          <p:nvPr/>
        </p:nvSpPr>
        <p:spPr>
          <a:xfrm>
            <a:off x="6669805" y="4614395"/>
            <a:ext cx="308462" cy="330481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ntenu avec légende" type="objTx">
  <p:cSld name="OBJECT_WITH_CAPTION_TEXT">
    <p:spTree>
      <p:nvGrpSpPr>
        <p:cNvPr id="1" name="Shape 1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0" name="Google Shape;1170;p43"/>
          <p:cNvSpPr txBox="1">
            <a:spLocks noGrp="1"/>
          </p:cNvSpPr>
          <p:nvPr>
            <p:ph type="title"/>
          </p:nvPr>
        </p:nvSpPr>
        <p:spPr>
          <a:xfrm>
            <a:off x="629841" y="342900"/>
            <a:ext cx="2949000" cy="1200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b" anchorCtr="0">
            <a:noAutofit/>
          </a:bodyPr>
          <a:lstStyle>
            <a:lvl1pPr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Calibri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1171" name="Google Shape;1171;p43"/>
          <p:cNvSpPr txBox="1">
            <a:spLocks noGrp="1"/>
          </p:cNvSpPr>
          <p:nvPr>
            <p:ph type="body" idx="1"/>
          </p:nvPr>
        </p:nvSpPr>
        <p:spPr>
          <a:xfrm>
            <a:off x="3887391" y="740569"/>
            <a:ext cx="4629300" cy="36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t" anchorCtr="0">
            <a:noAutofit/>
          </a:bodyPr>
          <a:lstStyle>
            <a:lvl1pPr marL="457200" lvl="0" indent="-381000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400"/>
              <a:buChar char="✘"/>
              <a:defRPr sz="2400"/>
            </a:lvl1pPr>
            <a:lvl2pPr marL="914400" lvl="1" indent="-3619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100"/>
              <a:buChar char="✗"/>
              <a:defRPr sz="2100"/>
            </a:lvl2pPr>
            <a:lvl3pPr marL="1371600" lvl="2" indent="-3429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800"/>
              <a:buChar char="■"/>
              <a:defRPr sz="1800"/>
            </a:lvl3pPr>
            <a:lvl4pPr marL="1828800" lvl="3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●"/>
              <a:defRPr sz="1500"/>
            </a:lvl4pPr>
            <a:lvl5pPr marL="2286000" lvl="4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○"/>
              <a:defRPr sz="1500"/>
            </a:lvl5pPr>
            <a:lvl6pPr marL="2743200" lvl="5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■"/>
              <a:defRPr sz="1500"/>
            </a:lvl6pPr>
            <a:lvl7pPr marL="3200400" lvl="6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●"/>
              <a:defRPr sz="1500"/>
            </a:lvl7pPr>
            <a:lvl8pPr marL="3657600" lvl="7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○"/>
              <a:defRPr sz="1500"/>
            </a:lvl8pPr>
            <a:lvl9pPr marL="4114800" lvl="8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■"/>
              <a:defRPr sz="1500"/>
            </a:lvl9pPr>
          </a:lstStyle>
          <a:p>
            <a:endParaRPr/>
          </a:p>
        </p:txBody>
      </p:sp>
      <p:sp>
        <p:nvSpPr>
          <p:cNvPr id="1172" name="Google Shape;1172;p43"/>
          <p:cNvSpPr txBox="1">
            <a:spLocks noGrp="1"/>
          </p:cNvSpPr>
          <p:nvPr>
            <p:ph type="body" idx="2"/>
          </p:nvPr>
        </p:nvSpPr>
        <p:spPr>
          <a:xfrm>
            <a:off x="629841" y="1543050"/>
            <a:ext cx="2949000" cy="285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t" anchorCtr="0">
            <a:noAutofit/>
          </a:bodyPr>
          <a:lstStyle>
            <a:lvl1pPr marL="457200" lvl="0" indent="-228600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1pPr>
            <a:lvl2pPr marL="914400" lvl="1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100"/>
              <a:buNone/>
              <a:defRPr sz="1100"/>
            </a:lvl2pPr>
            <a:lvl3pPr marL="1371600" lvl="2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3pPr>
            <a:lvl4pPr marL="1828800" lvl="3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4pPr>
            <a:lvl5pPr marL="2286000" lvl="4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5pPr>
            <a:lvl6pPr marL="2743200" lvl="5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6pPr>
            <a:lvl7pPr marL="3200400" lvl="6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7pPr>
            <a:lvl8pPr marL="3657600" lvl="7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8pPr>
            <a:lvl9pPr marL="4114800" lvl="8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9pPr>
          </a:lstStyle>
          <a:p>
            <a:endParaRPr/>
          </a:p>
        </p:txBody>
      </p:sp>
      <p:sp>
        <p:nvSpPr>
          <p:cNvPr id="1173" name="Google Shape;1173;p43"/>
          <p:cNvSpPr txBox="1">
            <a:spLocks noGrp="1"/>
          </p:cNvSpPr>
          <p:nvPr>
            <p:ph type="dt" idx="10"/>
          </p:nvPr>
        </p:nvSpPr>
        <p:spPr>
          <a:xfrm>
            <a:off x="6286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>
            <a:endParaRPr/>
          </a:p>
        </p:txBody>
      </p:sp>
      <p:sp>
        <p:nvSpPr>
          <p:cNvPr id="1174" name="Google Shape;1174;p43"/>
          <p:cNvSpPr txBox="1">
            <a:spLocks noGrp="1"/>
          </p:cNvSpPr>
          <p:nvPr>
            <p:ph type="ftr" idx="11"/>
          </p:nvPr>
        </p:nvSpPr>
        <p:spPr>
          <a:xfrm>
            <a:off x="3028950" y="4767263"/>
            <a:ext cx="30861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>
            <a:endParaRPr/>
          </a:p>
        </p:txBody>
      </p:sp>
      <p:sp>
        <p:nvSpPr>
          <p:cNvPr id="1175" name="Google Shape;1175;p43"/>
          <p:cNvSpPr txBox="1">
            <a:spLocks noGrp="1"/>
          </p:cNvSpPr>
          <p:nvPr>
            <p:ph type="sldNum" idx="12"/>
          </p:nvPr>
        </p:nvSpPr>
        <p:spPr>
          <a:xfrm>
            <a:off x="64579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marL="0" lvl="0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1pPr>
            <a:lvl2pPr marL="0" lvl="1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2pPr>
            <a:lvl3pPr marL="0" lvl="2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3pPr>
            <a:lvl4pPr marL="0" lvl="3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4pPr>
            <a:lvl5pPr marL="0" lvl="4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5pPr>
            <a:lvl6pPr marL="0" lvl="5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6pPr>
            <a:lvl7pPr marL="0" lvl="6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7pPr>
            <a:lvl8pPr marL="0" lvl="7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8pPr>
            <a:lvl9pPr marL="0" lvl="8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re de section 1">
  <p:cSld name="1_Titre de section">
    <p:spTree>
      <p:nvGrpSpPr>
        <p:cNvPr id="1" name="Shape 11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" name="Google Shape;1177;p44"/>
          <p:cNvSpPr txBox="1">
            <a:spLocks noGrp="1"/>
          </p:cNvSpPr>
          <p:nvPr>
            <p:ph type="title"/>
          </p:nvPr>
        </p:nvSpPr>
        <p:spPr>
          <a:xfrm>
            <a:off x="829818" y="880181"/>
            <a:ext cx="7475100" cy="219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b" anchorCtr="0">
            <a:noAutofit/>
          </a:bodyPr>
          <a:lstStyle>
            <a:lvl1pPr lvl="0" algn="ctr" rtl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400"/>
              <a:buFont typeface="Corbel"/>
              <a:buNone/>
              <a:defRPr sz="5400" b="0" cap="none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78" name="Google Shape;1178;p44"/>
          <p:cNvSpPr txBox="1">
            <a:spLocks noGrp="1"/>
          </p:cNvSpPr>
          <p:nvPr>
            <p:ph type="body" idx="1"/>
          </p:nvPr>
        </p:nvSpPr>
        <p:spPr>
          <a:xfrm>
            <a:off x="1282446" y="3115890"/>
            <a:ext cx="6576900" cy="102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t" anchorCtr="0">
            <a:noAutofit/>
          </a:bodyPr>
          <a:lstStyle>
            <a:lvl1pPr marL="457200" lvl="0" indent="-228600" algn="ctr" rtl="0">
              <a:lnSpc>
                <a:spcPct val="90000"/>
              </a:lnSpc>
              <a:spcBef>
                <a:spcPts val="1100"/>
              </a:spcBef>
              <a:spcAft>
                <a:spcPts val="0"/>
              </a:spcAft>
              <a:buClr>
                <a:schemeClr val="accent1"/>
              </a:buClr>
              <a:buSzPts val="1300"/>
              <a:buNone/>
              <a:defRPr sz="1700">
                <a:solidFill>
                  <a:schemeClr val="accent1"/>
                </a:solidFill>
              </a:defRPr>
            </a:lvl1pPr>
            <a:lvl2pPr marL="914400" lvl="1" indent="-228600" algn="l" rtl="0">
              <a:lnSpc>
                <a:spcPct val="90000"/>
              </a:lnSpc>
              <a:spcBef>
                <a:spcPts val="1600"/>
              </a:spcBef>
              <a:spcAft>
                <a:spcPts val="0"/>
              </a:spcAft>
              <a:buClr>
                <a:srgbClr val="888888"/>
              </a:buClr>
              <a:buSzPts val="1100"/>
              <a:buNone/>
              <a:defRPr sz="1400">
                <a:solidFill>
                  <a:srgbClr val="888888"/>
                </a:solidFill>
              </a:defRPr>
            </a:lvl2pPr>
            <a:lvl3pPr marL="1371600" lvl="2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1000"/>
              <a:buNone/>
              <a:defRPr sz="1200">
                <a:solidFill>
                  <a:srgbClr val="888888"/>
                </a:solidFill>
              </a:defRPr>
            </a:lvl3pPr>
            <a:lvl4pPr marL="1828800" lvl="3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4pPr>
            <a:lvl5pPr marL="2286000" lvl="4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5pPr>
            <a:lvl6pPr marL="2743200" lvl="5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6pPr>
            <a:lvl7pPr marL="3200400" lvl="6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7pPr>
            <a:lvl8pPr marL="3657600" lvl="7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8pPr>
            <a:lvl9pPr marL="4114800" lvl="8" indent="-228600" algn="l" rtl="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1179" name="Google Shape;1179;p44"/>
          <p:cNvSpPr txBox="1">
            <a:spLocks noGrp="1"/>
          </p:cNvSpPr>
          <p:nvPr>
            <p:ph type="dt" idx="10"/>
          </p:nvPr>
        </p:nvSpPr>
        <p:spPr>
          <a:xfrm>
            <a:off x="857247" y="4667871"/>
            <a:ext cx="17469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100"/>
              <a:buFont typeface="Calibri"/>
              <a:buNone/>
              <a:defRPr sz="1100"/>
            </a:lvl1pPr>
            <a:lvl2pPr lvl="1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2pPr>
            <a:lvl3pPr lvl="2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3pPr>
            <a:lvl4pPr lvl="3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4pPr>
            <a:lvl5pPr lvl="4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5pPr>
            <a:lvl6pPr lvl="5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6pPr>
            <a:lvl7pPr lvl="6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7pPr>
            <a:lvl8pPr lvl="7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8pPr>
            <a:lvl9pPr lvl="8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9pPr>
          </a:lstStyle>
          <a:p>
            <a:endParaRPr/>
          </a:p>
        </p:txBody>
      </p:sp>
      <p:sp>
        <p:nvSpPr>
          <p:cNvPr id="1180" name="Google Shape;1180;p44"/>
          <p:cNvSpPr txBox="1">
            <a:spLocks noGrp="1"/>
          </p:cNvSpPr>
          <p:nvPr>
            <p:ph type="ftr" idx="11"/>
          </p:nvPr>
        </p:nvSpPr>
        <p:spPr>
          <a:xfrm>
            <a:off x="2961861" y="4667871"/>
            <a:ext cx="35385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100"/>
              <a:buFont typeface="Calibri"/>
              <a:buNone/>
              <a:defRPr sz="1100"/>
            </a:lvl1pPr>
            <a:lvl2pPr lvl="1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2pPr>
            <a:lvl3pPr lvl="2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3pPr>
            <a:lvl4pPr lvl="3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4pPr>
            <a:lvl5pPr lvl="4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5pPr>
            <a:lvl6pPr lvl="5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6pPr>
            <a:lvl7pPr lvl="6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7pPr>
            <a:lvl8pPr lvl="7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8pPr>
            <a:lvl9pPr lvl="8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9pPr>
          </a:lstStyle>
          <a:p>
            <a:endParaRPr/>
          </a:p>
        </p:txBody>
      </p:sp>
      <p:sp>
        <p:nvSpPr>
          <p:cNvPr id="1181" name="Google Shape;1181;p44"/>
          <p:cNvSpPr txBox="1">
            <a:spLocks noGrp="1"/>
          </p:cNvSpPr>
          <p:nvPr>
            <p:ph type="sldNum" idx="12"/>
          </p:nvPr>
        </p:nvSpPr>
        <p:spPr>
          <a:xfrm>
            <a:off x="6997147" y="4667871"/>
            <a:ext cx="12795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marL="0" marR="0" lvl="0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>
  <p:cSld name="TITLE_4">
    <p:spTree>
      <p:nvGrpSpPr>
        <p:cNvPr id="1" name="Shape 1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3" name="Google Shape;1183;p45"/>
          <p:cNvSpPr txBox="1">
            <a:spLocks noGrp="1"/>
          </p:cNvSpPr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184" name="Google Shape;1184;p45"/>
          <p:cNvSpPr txBox="1">
            <a:spLocks noGrp="1"/>
          </p:cNvSpPr>
          <p:nvPr>
            <p:ph type="subTitle" idx="1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1185" name="Google Shape;1185;p45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" type="title">
  <p:cSld name="TITLE">
    <p:bg>
      <p:bgPr>
        <a:gradFill>
          <a:gsLst>
            <a:gs pos="0">
              <a:schemeClr val="accent5"/>
            </a:gs>
            <a:gs pos="100000">
              <a:schemeClr val="accent4"/>
            </a:gs>
          </a:gsLst>
          <a:lin ang="18900044" scaled="0"/>
        </a:gradFill>
        <a:effectLst/>
      </p:bgPr>
    </p:bg>
    <p:spTree>
      <p:nvGrpSpPr>
        <p:cNvPr id="1" name="Shape 11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1" name="Google Shape;1191;p47"/>
          <p:cNvSpPr/>
          <p:nvPr/>
        </p:nvSpPr>
        <p:spPr>
          <a:xfrm rot="5400000">
            <a:off x="254825" y="626250"/>
            <a:ext cx="3366900" cy="3891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192" name="Google Shape;1192;p4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193" name="Google Shape;1193;p47"/>
          <p:cNvSpPr txBox="1">
            <a:spLocks noGrp="1"/>
          </p:cNvSpPr>
          <p:nvPr>
            <p:ph type="ctrTitle"/>
          </p:nvPr>
        </p:nvSpPr>
        <p:spPr>
          <a:xfrm>
            <a:off x="4207975" y="1510600"/>
            <a:ext cx="4047900" cy="21222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ubtitle">
  <p:cSld name="TITLE_1">
    <p:bg>
      <p:bgPr>
        <a:gradFill>
          <a:gsLst>
            <a:gs pos="0">
              <a:schemeClr val="accent1"/>
            </a:gs>
            <a:gs pos="100000">
              <a:schemeClr val="accent2"/>
            </a:gs>
          </a:gsLst>
          <a:lin ang="18900044" scaled="0"/>
        </a:gradFill>
        <a:effectLst/>
      </p:bgPr>
    </p:bg>
    <p:spTree>
      <p:nvGrpSpPr>
        <p:cNvPr id="1" name="Shape 11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5" name="Google Shape;1195;p48"/>
          <p:cNvSpPr/>
          <p:nvPr/>
        </p:nvSpPr>
        <p:spPr>
          <a:xfrm rot="5400000">
            <a:off x="260250" y="1428700"/>
            <a:ext cx="1750800" cy="228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196" name="Google Shape;1196;p4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197" name="Google Shape;1197;p48"/>
          <p:cNvSpPr txBox="1">
            <a:spLocks noGrp="1"/>
          </p:cNvSpPr>
          <p:nvPr>
            <p:ph type="ctrTitle"/>
          </p:nvPr>
        </p:nvSpPr>
        <p:spPr>
          <a:xfrm>
            <a:off x="2475275" y="2003875"/>
            <a:ext cx="5813400" cy="668100"/>
          </a:xfrm>
          <a:prstGeom prst="rect">
            <a:avLst/>
          </a:prstGeom>
        </p:spPr>
        <p:txBody>
          <a:bodyPr spcFirstLastPara="1" wrap="square" lIns="0" tIns="0" rIns="0" bIns="0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4400"/>
              <a:buNone/>
              <a:defRPr sz="4400">
                <a:solidFill>
                  <a:schemeClr val="accent5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4400"/>
              <a:buNone/>
              <a:defRPr sz="4400">
                <a:solidFill>
                  <a:schemeClr val="accent5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4400"/>
              <a:buNone/>
              <a:defRPr sz="4400">
                <a:solidFill>
                  <a:schemeClr val="accent5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4400"/>
              <a:buNone/>
              <a:defRPr sz="4400">
                <a:solidFill>
                  <a:schemeClr val="accent5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4400"/>
              <a:buNone/>
              <a:defRPr sz="4400">
                <a:solidFill>
                  <a:schemeClr val="accent5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4400"/>
              <a:buNone/>
              <a:defRPr sz="4400">
                <a:solidFill>
                  <a:schemeClr val="accent5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4400"/>
              <a:buNone/>
              <a:defRPr sz="4400">
                <a:solidFill>
                  <a:schemeClr val="accent5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4400"/>
              <a:buNone/>
              <a:defRPr sz="4400">
                <a:solidFill>
                  <a:schemeClr val="accent5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4400"/>
              <a:buNone/>
              <a:defRPr sz="4400">
                <a:solidFill>
                  <a:schemeClr val="accent5"/>
                </a:solidFill>
              </a:defRPr>
            </a:lvl9pPr>
          </a:lstStyle>
          <a:p>
            <a:endParaRPr/>
          </a:p>
        </p:txBody>
      </p:sp>
      <p:sp>
        <p:nvSpPr>
          <p:cNvPr id="1198" name="Google Shape;1198;p48"/>
          <p:cNvSpPr txBox="1">
            <a:spLocks noGrp="1"/>
          </p:cNvSpPr>
          <p:nvPr>
            <p:ph type="subTitle" idx="1"/>
          </p:nvPr>
        </p:nvSpPr>
        <p:spPr>
          <a:xfrm>
            <a:off x="2475275" y="2769050"/>
            <a:ext cx="5813400" cy="370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400"/>
              <a:buNone/>
              <a:defRPr>
                <a:solidFill>
                  <a:schemeClr val="accent4"/>
                </a:solidFill>
              </a:defRPr>
            </a:lvl1pPr>
            <a:lvl2pPr lvl="1" rtl="0">
              <a:spcBef>
                <a:spcPts val="80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2pPr>
            <a:lvl3pPr lvl="2" rtl="0">
              <a:spcBef>
                <a:spcPts val="80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3pPr>
            <a:lvl4pPr lvl="3" rtl="0">
              <a:spcBef>
                <a:spcPts val="80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4pPr>
            <a:lvl5pPr lvl="4" rtl="0">
              <a:spcBef>
                <a:spcPts val="80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5pPr>
            <a:lvl6pPr lvl="5" rtl="0">
              <a:spcBef>
                <a:spcPts val="80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6pPr>
            <a:lvl7pPr lvl="6" rtl="0">
              <a:spcBef>
                <a:spcPts val="80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7pPr>
            <a:lvl8pPr lvl="7" rtl="0">
              <a:spcBef>
                <a:spcPts val="80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8pPr>
            <a:lvl9pPr lvl="8" rtl="0">
              <a:spcBef>
                <a:spcPts val="800"/>
              </a:spcBef>
              <a:spcAft>
                <a:spcPts val="80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TITLE_1_1">
    <p:spTree>
      <p:nvGrpSpPr>
        <p:cNvPr id="1" name="Shape 11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0" name="Google Shape;1200;p49"/>
          <p:cNvSpPr/>
          <p:nvPr/>
        </p:nvSpPr>
        <p:spPr>
          <a:xfrm>
            <a:off x="4091600" y="3948600"/>
            <a:ext cx="960900" cy="11949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1" name="Google Shape;1201;p49"/>
          <p:cNvSpPr/>
          <p:nvPr/>
        </p:nvSpPr>
        <p:spPr>
          <a:xfrm rot="10800000">
            <a:off x="4091600" y="0"/>
            <a:ext cx="960900" cy="11949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202" name="Google Shape;1202;p4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203" name="Google Shape;1203;p49"/>
          <p:cNvSpPr txBox="1">
            <a:spLocks noGrp="1"/>
          </p:cNvSpPr>
          <p:nvPr>
            <p:ph type="body" idx="1"/>
          </p:nvPr>
        </p:nvSpPr>
        <p:spPr>
          <a:xfrm>
            <a:off x="1441500" y="1194900"/>
            <a:ext cx="6261300" cy="2753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marL="457200" lvl="0" indent="-419100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000"/>
              <a:buFont typeface="Red Hat Display"/>
              <a:buChar char="●"/>
              <a:defRPr sz="3000" b="1">
                <a:solidFill>
                  <a:schemeClr val="accent5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1pPr>
            <a:lvl2pPr marL="914400" lvl="1" indent="-419100" algn="ctr" rtl="0">
              <a:spcBef>
                <a:spcPts val="800"/>
              </a:spcBef>
              <a:spcAft>
                <a:spcPts val="0"/>
              </a:spcAft>
              <a:buClr>
                <a:schemeClr val="accent5"/>
              </a:buClr>
              <a:buSzPts val="3000"/>
              <a:buFont typeface="Red Hat Display"/>
              <a:buChar char="○"/>
              <a:defRPr sz="3000" b="1">
                <a:solidFill>
                  <a:schemeClr val="accent5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2pPr>
            <a:lvl3pPr marL="1371600" lvl="2" indent="-419100" algn="ctr" rtl="0">
              <a:spcBef>
                <a:spcPts val="800"/>
              </a:spcBef>
              <a:spcAft>
                <a:spcPts val="0"/>
              </a:spcAft>
              <a:buClr>
                <a:schemeClr val="accent5"/>
              </a:buClr>
              <a:buSzPts val="3000"/>
              <a:buFont typeface="Red Hat Display"/>
              <a:buChar char="■"/>
              <a:defRPr sz="3000" b="1">
                <a:solidFill>
                  <a:schemeClr val="accent5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3pPr>
            <a:lvl4pPr marL="1828800" lvl="3" indent="-419100" algn="ctr" rtl="0">
              <a:spcBef>
                <a:spcPts val="800"/>
              </a:spcBef>
              <a:spcAft>
                <a:spcPts val="0"/>
              </a:spcAft>
              <a:buClr>
                <a:schemeClr val="accent5"/>
              </a:buClr>
              <a:buSzPts val="3000"/>
              <a:buFont typeface="Red Hat Display"/>
              <a:buChar char="●"/>
              <a:defRPr sz="3000" b="1">
                <a:solidFill>
                  <a:schemeClr val="accent5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4pPr>
            <a:lvl5pPr marL="2286000" lvl="4" indent="-419100" algn="ctr" rtl="0">
              <a:spcBef>
                <a:spcPts val="800"/>
              </a:spcBef>
              <a:spcAft>
                <a:spcPts val="0"/>
              </a:spcAft>
              <a:buClr>
                <a:schemeClr val="accent5"/>
              </a:buClr>
              <a:buSzPts val="3000"/>
              <a:buFont typeface="Red Hat Display"/>
              <a:buChar char="○"/>
              <a:defRPr sz="3000" b="1">
                <a:solidFill>
                  <a:schemeClr val="accent5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5pPr>
            <a:lvl6pPr marL="2743200" lvl="5" indent="-419100" algn="ctr" rtl="0">
              <a:spcBef>
                <a:spcPts val="800"/>
              </a:spcBef>
              <a:spcAft>
                <a:spcPts val="0"/>
              </a:spcAft>
              <a:buClr>
                <a:schemeClr val="accent5"/>
              </a:buClr>
              <a:buSzPts val="3000"/>
              <a:buFont typeface="Red Hat Display"/>
              <a:buChar char="■"/>
              <a:defRPr sz="3000" b="1">
                <a:solidFill>
                  <a:schemeClr val="accent5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6pPr>
            <a:lvl7pPr marL="3200400" lvl="6" indent="-419100" algn="ctr" rtl="0">
              <a:spcBef>
                <a:spcPts val="800"/>
              </a:spcBef>
              <a:spcAft>
                <a:spcPts val="0"/>
              </a:spcAft>
              <a:buClr>
                <a:schemeClr val="accent5"/>
              </a:buClr>
              <a:buSzPts val="3000"/>
              <a:buFont typeface="Red Hat Display"/>
              <a:buChar char="●"/>
              <a:defRPr sz="3000" b="1">
                <a:solidFill>
                  <a:schemeClr val="accent5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7pPr>
            <a:lvl8pPr marL="3657600" lvl="7" indent="-419100" algn="ctr" rtl="0">
              <a:spcBef>
                <a:spcPts val="800"/>
              </a:spcBef>
              <a:spcAft>
                <a:spcPts val="0"/>
              </a:spcAft>
              <a:buClr>
                <a:schemeClr val="accent5"/>
              </a:buClr>
              <a:buSzPts val="3000"/>
              <a:buFont typeface="Red Hat Display"/>
              <a:buChar char="○"/>
              <a:defRPr sz="3000" b="1">
                <a:solidFill>
                  <a:schemeClr val="accent5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8pPr>
            <a:lvl9pPr marL="4114800" lvl="8" indent="-419100" algn="ctr" rtl="0">
              <a:spcBef>
                <a:spcPts val="800"/>
              </a:spcBef>
              <a:spcAft>
                <a:spcPts val="800"/>
              </a:spcAft>
              <a:buClr>
                <a:schemeClr val="accent5"/>
              </a:buClr>
              <a:buSzPts val="3000"/>
              <a:buFont typeface="Red Hat Display"/>
              <a:buChar char="■"/>
              <a:defRPr sz="3000" b="1">
                <a:solidFill>
                  <a:schemeClr val="accent5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9pPr>
          </a:lstStyle>
          <a:p>
            <a:endParaRPr/>
          </a:p>
        </p:txBody>
      </p:sp>
      <p:sp>
        <p:nvSpPr>
          <p:cNvPr id="1204" name="Google Shape;1204;p49"/>
          <p:cNvSpPr txBox="1"/>
          <p:nvPr/>
        </p:nvSpPr>
        <p:spPr>
          <a:xfrm>
            <a:off x="3593400" y="405206"/>
            <a:ext cx="1957200" cy="653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9600">
                <a:solidFill>
                  <a:schemeClr val="accent4"/>
                </a:solidFill>
              </a:rPr>
              <a:t>“</a:t>
            </a:r>
            <a:endParaRPr sz="9600">
              <a:solidFill>
                <a:schemeClr val="accent4"/>
              </a:solidFill>
            </a:endParaRPr>
          </a:p>
        </p:txBody>
      </p:sp>
      <p:sp>
        <p:nvSpPr>
          <p:cNvPr id="1205" name="Google Shape;1205;p49"/>
          <p:cNvSpPr txBox="1">
            <a:spLocks noGrp="1"/>
          </p:cNvSpPr>
          <p:nvPr>
            <p:ph type="sldNum" idx="12"/>
          </p:nvPr>
        </p:nvSpPr>
        <p:spPr>
          <a:xfrm>
            <a:off x="4091600" y="4717600"/>
            <a:ext cx="960900" cy="426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buNone/>
              <a:defRPr>
                <a:solidFill>
                  <a:schemeClr val="lt1"/>
                </a:solidFill>
              </a:defRPr>
            </a:lvl1pPr>
            <a:lvl2pPr lvl="1" rtl="0">
              <a:buNone/>
              <a:defRPr>
                <a:solidFill>
                  <a:schemeClr val="lt1"/>
                </a:solidFill>
              </a:defRPr>
            </a:lvl2pPr>
            <a:lvl3pPr lvl="2" rtl="0">
              <a:buNone/>
              <a:defRPr>
                <a:solidFill>
                  <a:schemeClr val="lt1"/>
                </a:solidFill>
              </a:defRPr>
            </a:lvl3pPr>
            <a:lvl4pPr lvl="3" rtl="0">
              <a:buNone/>
              <a:defRPr>
                <a:solidFill>
                  <a:schemeClr val="lt1"/>
                </a:solidFill>
              </a:defRPr>
            </a:lvl4pPr>
            <a:lvl5pPr lvl="4" rtl="0">
              <a:buNone/>
              <a:defRPr>
                <a:solidFill>
                  <a:schemeClr val="lt1"/>
                </a:solidFill>
              </a:defRPr>
            </a:lvl5pPr>
            <a:lvl6pPr lvl="5" rtl="0">
              <a:buNone/>
              <a:defRPr>
                <a:solidFill>
                  <a:schemeClr val="lt1"/>
                </a:solidFill>
              </a:defRPr>
            </a:lvl6pPr>
            <a:lvl7pPr lvl="6" rtl="0">
              <a:buNone/>
              <a:defRPr>
                <a:solidFill>
                  <a:schemeClr val="lt1"/>
                </a:solidFill>
              </a:defRPr>
            </a:lvl7pPr>
            <a:lvl8pPr lvl="7" rtl="0">
              <a:buNone/>
              <a:defRPr>
                <a:solidFill>
                  <a:schemeClr val="lt1"/>
                </a:solidFill>
              </a:defRPr>
            </a:lvl8pPr>
            <a:lvl9pPr lvl="8" rtl="0">
              <a:buNone/>
              <a:defRPr>
                <a:solidFill>
                  <a:schemeClr val="lt1"/>
                </a:solidFill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  <p:sp>
        <p:nvSpPr>
          <p:cNvPr id="1206" name="Google Shape;1206;p49"/>
          <p:cNvSpPr txBox="1"/>
          <p:nvPr/>
        </p:nvSpPr>
        <p:spPr>
          <a:xfrm>
            <a:off x="3593400" y="3900356"/>
            <a:ext cx="1957200" cy="653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9600">
                <a:solidFill>
                  <a:schemeClr val="accent4"/>
                </a:solidFill>
              </a:rPr>
              <a:t>”</a:t>
            </a:r>
            <a:endParaRPr sz="9600">
              <a:solidFill>
                <a:schemeClr val="accent4"/>
              </a:solidFill>
            </a:endParaRPr>
          </a:p>
        </p:txBody>
      </p:sp>
    </p:spTree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1 column" type="tx">
  <p:cSld name="TITLE_AND_BODY">
    <p:spTree>
      <p:nvGrpSpPr>
        <p:cNvPr id="1" name="Shape 12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" name="Google Shape;1208;p50"/>
          <p:cNvSpPr/>
          <p:nvPr/>
        </p:nvSpPr>
        <p:spPr>
          <a:xfrm rot="5400000">
            <a:off x="163900" y="578775"/>
            <a:ext cx="633300" cy="9609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209" name="Google Shape;1209;p5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210" name="Google Shape;1210;p50"/>
          <p:cNvSpPr txBox="1">
            <a:spLocks noGrp="1"/>
          </p:cNvSpPr>
          <p:nvPr>
            <p:ph type="title"/>
          </p:nvPr>
        </p:nvSpPr>
        <p:spPr>
          <a:xfrm>
            <a:off x="1044475" y="742575"/>
            <a:ext cx="7207500" cy="633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>
            <a:endParaRPr/>
          </a:p>
        </p:txBody>
      </p:sp>
      <p:sp>
        <p:nvSpPr>
          <p:cNvPr id="1211" name="Google Shape;1211;p50"/>
          <p:cNvSpPr txBox="1">
            <a:spLocks noGrp="1"/>
          </p:cNvSpPr>
          <p:nvPr>
            <p:ph type="body" idx="1"/>
          </p:nvPr>
        </p:nvSpPr>
        <p:spPr>
          <a:xfrm>
            <a:off x="1044475" y="1468375"/>
            <a:ext cx="7207500" cy="2757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81000" rtl="0">
              <a:spcBef>
                <a:spcPts val="0"/>
              </a:spcBef>
              <a:spcAft>
                <a:spcPts val="0"/>
              </a:spcAft>
              <a:buSzPts val="2400"/>
              <a:buChar char="●"/>
              <a:defRPr/>
            </a:lvl1pPr>
            <a:lvl2pPr marL="914400" lvl="1" indent="-381000" rtl="0">
              <a:spcBef>
                <a:spcPts val="800"/>
              </a:spcBef>
              <a:spcAft>
                <a:spcPts val="0"/>
              </a:spcAft>
              <a:buSzPts val="2400"/>
              <a:buChar char="○"/>
              <a:defRPr/>
            </a:lvl2pPr>
            <a:lvl3pPr marL="1371600" lvl="2" indent="-381000" rtl="0">
              <a:spcBef>
                <a:spcPts val="800"/>
              </a:spcBef>
              <a:spcAft>
                <a:spcPts val="0"/>
              </a:spcAft>
              <a:buSzPts val="2400"/>
              <a:buChar char="■"/>
              <a:defRPr/>
            </a:lvl3pPr>
            <a:lvl4pPr marL="1828800" lvl="3" indent="-381000" rtl="0">
              <a:spcBef>
                <a:spcPts val="800"/>
              </a:spcBef>
              <a:spcAft>
                <a:spcPts val="0"/>
              </a:spcAft>
              <a:buSzPts val="2400"/>
              <a:buChar char="●"/>
              <a:defRPr/>
            </a:lvl4pPr>
            <a:lvl5pPr marL="2286000" lvl="4" indent="-381000" rtl="0">
              <a:spcBef>
                <a:spcPts val="800"/>
              </a:spcBef>
              <a:spcAft>
                <a:spcPts val="0"/>
              </a:spcAft>
              <a:buSzPts val="2400"/>
              <a:buChar char="○"/>
              <a:defRPr/>
            </a:lvl5pPr>
            <a:lvl6pPr marL="2743200" lvl="5" indent="-381000" rtl="0">
              <a:spcBef>
                <a:spcPts val="800"/>
              </a:spcBef>
              <a:spcAft>
                <a:spcPts val="0"/>
              </a:spcAft>
              <a:buSzPts val="2400"/>
              <a:buChar char="■"/>
              <a:defRPr/>
            </a:lvl6pPr>
            <a:lvl7pPr marL="3200400" lvl="6" indent="-381000" rtl="0">
              <a:spcBef>
                <a:spcPts val="800"/>
              </a:spcBef>
              <a:spcAft>
                <a:spcPts val="0"/>
              </a:spcAft>
              <a:buSzPts val="2400"/>
              <a:buChar char="●"/>
              <a:defRPr/>
            </a:lvl7pPr>
            <a:lvl8pPr marL="3657600" lvl="7" indent="-381000" rtl="0">
              <a:spcBef>
                <a:spcPts val="800"/>
              </a:spcBef>
              <a:spcAft>
                <a:spcPts val="0"/>
              </a:spcAft>
              <a:buSzPts val="2400"/>
              <a:buChar char="○"/>
              <a:defRPr/>
            </a:lvl8pPr>
            <a:lvl9pPr marL="4114800" lvl="8" indent="-381000" rtl="0">
              <a:spcBef>
                <a:spcPts val="800"/>
              </a:spcBef>
              <a:spcAft>
                <a:spcPts val="800"/>
              </a:spcAft>
              <a:buSzPts val="2400"/>
              <a:buChar char="■"/>
              <a:defRPr/>
            </a:lvl9pPr>
          </a:lstStyle>
          <a:p>
            <a:endParaRPr/>
          </a:p>
        </p:txBody>
      </p:sp>
      <p:sp>
        <p:nvSpPr>
          <p:cNvPr id="1212" name="Google Shape;1212;p50"/>
          <p:cNvSpPr txBox="1">
            <a:spLocks noGrp="1"/>
          </p:cNvSpPr>
          <p:nvPr>
            <p:ph type="sldNum" idx="12"/>
          </p:nvPr>
        </p:nvSpPr>
        <p:spPr>
          <a:xfrm>
            <a:off x="8619825" y="4630250"/>
            <a:ext cx="524100" cy="513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2 columns" type="twoColTx">
  <p:cSld name="TITLE_AND_TWO_COLUMNS">
    <p:spTree>
      <p:nvGrpSpPr>
        <p:cNvPr id="1" name="Shape 12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4" name="Google Shape;1214;p51"/>
          <p:cNvSpPr/>
          <p:nvPr/>
        </p:nvSpPr>
        <p:spPr>
          <a:xfrm rot="5400000">
            <a:off x="163900" y="578775"/>
            <a:ext cx="633300" cy="9609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215" name="Google Shape;1215;p5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216" name="Google Shape;1216;p51"/>
          <p:cNvSpPr txBox="1">
            <a:spLocks noGrp="1"/>
          </p:cNvSpPr>
          <p:nvPr>
            <p:ph type="title"/>
          </p:nvPr>
        </p:nvSpPr>
        <p:spPr>
          <a:xfrm>
            <a:off x="1044475" y="742575"/>
            <a:ext cx="7207500" cy="633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>
            <a:endParaRPr/>
          </a:p>
        </p:txBody>
      </p:sp>
      <p:sp>
        <p:nvSpPr>
          <p:cNvPr id="1217" name="Google Shape;1217;p51"/>
          <p:cNvSpPr txBox="1">
            <a:spLocks noGrp="1"/>
          </p:cNvSpPr>
          <p:nvPr>
            <p:ph type="body" idx="1"/>
          </p:nvPr>
        </p:nvSpPr>
        <p:spPr>
          <a:xfrm>
            <a:off x="1044350" y="1468375"/>
            <a:ext cx="3367500" cy="28998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 sz="2000"/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sz="2000"/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 sz="2000"/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 sz="2000"/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sz="2000"/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 sz="2000"/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 sz="2000"/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sz="2000"/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 sz="2000"/>
            </a:lvl9pPr>
          </a:lstStyle>
          <a:p>
            <a:endParaRPr/>
          </a:p>
        </p:txBody>
      </p:sp>
      <p:sp>
        <p:nvSpPr>
          <p:cNvPr id="1218" name="Google Shape;1218;p51"/>
          <p:cNvSpPr txBox="1">
            <a:spLocks noGrp="1"/>
          </p:cNvSpPr>
          <p:nvPr>
            <p:ph type="body" idx="2"/>
          </p:nvPr>
        </p:nvSpPr>
        <p:spPr>
          <a:xfrm>
            <a:off x="4884415" y="1468375"/>
            <a:ext cx="3367500" cy="28998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 sz="2000"/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sz="2000"/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 sz="2000"/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 sz="2000"/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sz="2000"/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 sz="2000"/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 sz="2000"/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sz="2000"/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 sz="2000"/>
            </a:lvl9pPr>
          </a:lstStyle>
          <a:p>
            <a:endParaRPr/>
          </a:p>
        </p:txBody>
      </p:sp>
      <p:sp>
        <p:nvSpPr>
          <p:cNvPr id="1219" name="Google Shape;1219;p51"/>
          <p:cNvSpPr txBox="1">
            <a:spLocks noGrp="1"/>
          </p:cNvSpPr>
          <p:nvPr>
            <p:ph type="sldNum" idx="12"/>
          </p:nvPr>
        </p:nvSpPr>
        <p:spPr>
          <a:xfrm>
            <a:off x="8619825" y="4630250"/>
            <a:ext cx="524100" cy="513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3 columns">
  <p:cSld name="TITLE_AND_TWO_COLUMNS_1">
    <p:spTree>
      <p:nvGrpSpPr>
        <p:cNvPr id="1" name="Shape 12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1" name="Google Shape;1221;p52"/>
          <p:cNvSpPr/>
          <p:nvPr/>
        </p:nvSpPr>
        <p:spPr>
          <a:xfrm rot="5400000">
            <a:off x="163900" y="578775"/>
            <a:ext cx="633300" cy="9609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222" name="Google Shape;1222;p5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223" name="Google Shape;1223;p52"/>
          <p:cNvSpPr txBox="1">
            <a:spLocks noGrp="1"/>
          </p:cNvSpPr>
          <p:nvPr>
            <p:ph type="title"/>
          </p:nvPr>
        </p:nvSpPr>
        <p:spPr>
          <a:xfrm>
            <a:off x="1044475" y="742575"/>
            <a:ext cx="7207500" cy="633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>
            <a:endParaRPr/>
          </a:p>
        </p:txBody>
      </p:sp>
      <p:sp>
        <p:nvSpPr>
          <p:cNvPr id="1224" name="Google Shape;1224;p52"/>
          <p:cNvSpPr txBox="1">
            <a:spLocks noGrp="1"/>
          </p:cNvSpPr>
          <p:nvPr>
            <p:ph type="body" idx="1"/>
          </p:nvPr>
        </p:nvSpPr>
        <p:spPr>
          <a:xfrm>
            <a:off x="1044446" y="1468375"/>
            <a:ext cx="2245200" cy="3009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 sz="1800"/>
            </a:lvl1pPr>
            <a:lvl2pPr marL="914400" lvl="1" indent="-342900" rtl="0">
              <a:spcBef>
                <a:spcPts val="800"/>
              </a:spcBef>
              <a:spcAft>
                <a:spcPts val="0"/>
              </a:spcAft>
              <a:buSzPts val="1800"/>
              <a:buChar char="○"/>
              <a:defRPr sz="1800"/>
            </a:lvl2pPr>
            <a:lvl3pPr marL="1371600" lvl="2" indent="-342900" rtl="0">
              <a:spcBef>
                <a:spcPts val="80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800"/>
              </a:spcBef>
              <a:spcAft>
                <a:spcPts val="0"/>
              </a:spcAft>
              <a:buSzPts val="1800"/>
              <a:buChar char="●"/>
              <a:defRPr sz="1800"/>
            </a:lvl4pPr>
            <a:lvl5pPr marL="2286000" lvl="4" indent="-342900" rtl="0">
              <a:spcBef>
                <a:spcPts val="800"/>
              </a:spcBef>
              <a:spcAft>
                <a:spcPts val="0"/>
              </a:spcAft>
              <a:buSzPts val="1800"/>
              <a:buChar char="○"/>
              <a:defRPr sz="1800"/>
            </a:lvl5pPr>
            <a:lvl6pPr marL="2743200" lvl="5" indent="-342900" rtl="0">
              <a:spcBef>
                <a:spcPts val="800"/>
              </a:spcBef>
              <a:spcAft>
                <a:spcPts val="0"/>
              </a:spcAft>
              <a:buSzPts val="1800"/>
              <a:buChar char="■"/>
              <a:defRPr sz="1800"/>
            </a:lvl6pPr>
            <a:lvl7pPr marL="3200400" lvl="6" indent="-342900" rtl="0">
              <a:spcBef>
                <a:spcPts val="800"/>
              </a:spcBef>
              <a:spcAft>
                <a:spcPts val="0"/>
              </a:spcAft>
              <a:buSzPts val="1800"/>
              <a:buChar char="●"/>
              <a:defRPr sz="1800"/>
            </a:lvl7pPr>
            <a:lvl8pPr marL="3657600" lvl="7" indent="-342900" rtl="0">
              <a:spcBef>
                <a:spcPts val="800"/>
              </a:spcBef>
              <a:spcAft>
                <a:spcPts val="0"/>
              </a:spcAft>
              <a:buSzPts val="1800"/>
              <a:buChar char="○"/>
              <a:defRPr sz="1800"/>
            </a:lvl8pPr>
            <a:lvl9pPr marL="4114800" lvl="8" indent="-342900" rtl="0">
              <a:spcBef>
                <a:spcPts val="800"/>
              </a:spcBef>
              <a:spcAft>
                <a:spcPts val="800"/>
              </a:spcAft>
              <a:buSzPts val="1800"/>
              <a:buChar char="■"/>
              <a:defRPr sz="1800"/>
            </a:lvl9pPr>
          </a:lstStyle>
          <a:p>
            <a:endParaRPr/>
          </a:p>
        </p:txBody>
      </p:sp>
      <p:sp>
        <p:nvSpPr>
          <p:cNvPr id="1225" name="Google Shape;1225;p52"/>
          <p:cNvSpPr txBox="1">
            <a:spLocks noGrp="1"/>
          </p:cNvSpPr>
          <p:nvPr>
            <p:ph type="body" idx="2"/>
          </p:nvPr>
        </p:nvSpPr>
        <p:spPr>
          <a:xfrm>
            <a:off x="3525597" y="1468375"/>
            <a:ext cx="2245200" cy="3009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 sz="1800"/>
            </a:lvl1pPr>
            <a:lvl2pPr marL="914400" lvl="1" indent="-342900" rtl="0">
              <a:spcBef>
                <a:spcPts val="800"/>
              </a:spcBef>
              <a:spcAft>
                <a:spcPts val="0"/>
              </a:spcAft>
              <a:buSzPts val="1800"/>
              <a:buChar char="○"/>
              <a:defRPr sz="1800"/>
            </a:lvl2pPr>
            <a:lvl3pPr marL="1371600" lvl="2" indent="-342900" rtl="0">
              <a:spcBef>
                <a:spcPts val="80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800"/>
              </a:spcBef>
              <a:spcAft>
                <a:spcPts val="0"/>
              </a:spcAft>
              <a:buSzPts val="1800"/>
              <a:buChar char="●"/>
              <a:defRPr sz="1800"/>
            </a:lvl4pPr>
            <a:lvl5pPr marL="2286000" lvl="4" indent="-342900" rtl="0">
              <a:spcBef>
                <a:spcPts val="800"/>
              </a:spcBef>
              <a:spcAft>
                <a:spcPts val="0"/>
              </a:spcAft>
              <a:buSzPts val="1800"/>
              <a:buChar char="○"/>
              <a:defRPr sz="1800"/>
            </a:lvl5pPr>
            <a:lvl6pPr marL="2743200" lvl="5" indent="-342900" rtl="0">
              <a:spcBef>
                <a:spcPts val="800"/>
              </a:spcBef>
              <a:spcAft>
                <a:spcPts val="0"/>
              </a:spcAft>
              <a:buSzPts val="1800"/>
              <a:buChar char="■"/>
              <a:defRPr sz="1800"/>
            </a:lvl6pPr>
            <a:lvl7pPr marL="3200400" lvl="6" indent="-342900" rtl="0">
              <a:spcBef>
                <a:spcPts val="800"/>
              </a:spcBef>
              <a:spcAft>
                <a:spcPts val="0"/>
              </a:spcAft>
              <a:buSzPts val="1800"/>
              <a:buChar char="●"/>
              <a:defRPr sz="1800"/>
            </a:lvl7pPr>
            <a:lvl8pPr marL="3657600" lvl="7" indent="-342900" rtl="0">
              <a:spcBef>
                <a:spcPts val="800"/>
              </a:spcBef>
              <a:spcAft>
                <a:spcPts val="0"/>
              </a:spcAft>
              <a:buSzPts val="1800"/>
              <a:buChar char="○"/>
              <a:defRPr sz="1800"/>
            </a:lvl8pPr>
            <a:lvl9pPr marL="4114800" lvl="8" indent="-342900" rtl="0">
              <a:spcBef>
                <a:spcPts val="800"/>
              </a:spcBef>
              <a:spcAft>
                <a:spcPts val="800"/>
              </a:spcAft>
              <a:buSzPts val="1800"/>
              <a:buChar char="■"/>
              <a:defRPr sz="1800"/>
            </a:lvl9pPr>
          </a:lstStyle>
          <a:p>
            <a:endParaRPr/>
          </a:p>
        </p:txBody>
      </p:sp>
      <p:sp>
        <p:nvSpPr>
          <p:cNvPr id="1226" name="Google Shape;1226;p52"/>
          <p:cNvSpPr txBox="1">
            <a:spLocks noGrp="1"/>
          </p:cNvSpPr>
          <p:nvPr>
            <p:ph type="body" idx="3"/>
          </p:nvPr>
        </p:nvSpPr>
        <p:spPr>
          <a:xfrm>
            <a:off x="6006748" y="1468375"/>
            <a:ext cx="2245200" cy="3009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 sz="1800"/>
            </a:lvl1pPr>
            <a:lvl2pPr marL="914400" lvl="1" indent="-342900" rtl="0">
              <a:spcBef>
                <a:spcPts val="800"/>
              </a:spcBef>
              <a:spcAft>
                <a:spcPts val="0"/>
              </a:spcAft>
              <a:buSzPts val="1800"/>
              <a:buChar char="○"/>
              <a:defRPr sz="1800"/>
            </a:lvl2pPr>
            <a:lvl3pPr marL="1371600" lvl="2" indent="-342900" rtl="0">
              <a:spcBef>
                <a:spcPts val="80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800"/>
              </a:spcBef>
              <a:spcAft>
                <a:spcPts val="0"/>
              </a:spcAft>
              <a:buSzPts val="1800"/>
              <a:buChar char="●"/>
              <a:defRPr sz="1800"/>
            </a:lvl4pPr>
            <a:lvl5pPr marL="2286000" lvl="4" indent="-342900" rtl="0">
              <a:spcBef>
                <a:spcPts val="800"/>
              </a:spcBef>
              <a:spcAft>
                <a:spcPts val="0"/>
              </a:spcAft>
              <a:buSzPts val="1800"/>
              <a:buChar char="○"/>
              <a:defRPr sz="1800"/>
            </a:lvl5pPr>
            <a:lvl6pPr marL="2743200" lvl="5" indent="-342900" rtl="0">
              <a:spcBef>
                <a:spcPts val="800"/>
              </a:spcBef>
              <a:spcAft>
                <a:spcPts val="0"/>
              </a:spcAft>
              <a:buSzPts val="1800"/>
              <a:buChar char="■"/>
              <a:defRPr sz="1800"/>
            </a:lvl6pPr>
            <a:lvl7pPr marL="3200400" lvl="6" indent="-342900" rtl="0">
              <a:spcBef>
                <a:spcPts val="800"/>
              </a:spcBef>
              <a:spcAft>
                <a:spcPts val="0"/>
              </a:spcAft>
              <a:buSzPts val="1800"/>
              <a:buChar char="●"/>
              <a:defRPr sz="1800"/>
            </a:lvl7pPr>
            <a:lvl8pPr marL="3657600" lvl="7" indent="-342900" rtl="0">
              <a:spcBef>
                <a:spcPts val="800"/>
              </a:spcBef>
              <a:spcAft>
                <a:spcPts val="0"/>
              </a:spcAft>
              <a:buSzPts val="1800"/>
              <a:buChar char="○"/>
              <a:defRPr sz="1800"/>
            </a:lvl8pPr>
            <a:lvl9pPr marL="4114800" lvl="8" indent="-342900" rtl="0">
              <a:spcBef>
                <a:spcPts val="800"/>
              </a:spcBef>
              <a:spcAft>
                <a:spcPts val="800"/>
              </a:spcAft>
              <a:buSzPts val="1800"/>
              <a:buChar char="■"/>
              <a:defRPr sz="1800"/>
            </a:lvl9pPr>
          </a:lstStyle>
          <a:p>
            <a:endParaRPr/>
          </a:p>
        </p:txBody>
      </p:sp>
      <p:sp>
        <p:nvSpPr>
          <p:cNvPr id="1227" name="Google Shape;1227;p52"/>
          <p:cNvSpPr txBox="1">
            <a:spLocks noGrp="1"/>
          </p:cNvSpPr>
          <p:nvPr>
            <p:ph type="sldNum" idx="12"/>
          </p:nvPr>
        </p:nvSpPr>
        <p:spPr>
          <a:xfrm>
            <a:off x="8619825" y="4630250"/>
            <a:ext cx="524100" cy="513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12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" name="Google Shape;1229;p53"/>
          <p:cNvSpPr/>
          <p:nvPr/>
        </p:nvSpPr>
        <p:spPr>
          <a:xfrm rot="5400000">
            <a:off x="163900" y="578775"/>
            <a:ext cx="633300" cy="9609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230" name="Google Shape;1230;p5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231" name="Google Shape;1231;p53"/>
          <p:cNvSpPr txBox="1">
            <a:spLocks noGrp="1"/>
          </p:cNvSpPr>
          <p:nvPr>
            <p:ph type="title"/>
          </p:nvPr>
        </p:nvSpPr>
        <p:spPr>
          <a:xfrm>
            <a:off x="1044475" y="742575"/>
            <a:ext cx="7207500" cy="633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>
            <a:endParaRPr/>
          </a:p>
        </p:txBody>
      </p:sp>
      <p:sp>
        <p:nvSpPr>
          <p:cNvPr id="1232" name="Google Shape;1232;p53"/>
          <p:cNvSpPr txBox="1">
            <a:spLocks noGrp="1"/>
          </p:cNvSpPr>
          <p:nvPr>
            <p:ph type="sldNum" idx="12"/>
          </p:nvPr>
        </p:nvSpPr>
        <p:spPr>
          <a:xfrm>
            <a:off x="8619825" y="4630250"/>
            <a:ext cx="524100" cy="513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12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4" name="Google Shape;1234;p54"/>
          <p:cNvSpPr/>
          <p:nvPr/>
        </p:nvSpPr>
        <p:spPr>
          <a:xfrm>
            <a:off x="4255350" y="4182650"/>
            <a:ext cx="633300" cy="9609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235" name="Google Shape;1235;p5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236" name="Google Shape;1236;p54"/>
          <p:cNvSpPr txBox="1">
            <a:spLocks noGrp="1"/>
          </p:cNvSpPr>
          <p:nvPr>
            <p:ph type="body" idx="1"/>
          </p:nvPr>
        </p:nvSpPr>
        <p:spPr>
          <a:xfrm>
            <a:off x="855300" y="3872900"/>
            <a:ext cx="7433400" cy="2823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28600" algn="ctr" rtl="0">
              <a:spcBef>
                <a:spcPts val="0"/>
              </a:spcBef>
              <a:spcAft>
                <a:spcPts val="800"/>
              </a:spcAft>
              <a:buSzPts val="1600"/>
              <a:buNone/>
              <a:defRPr sz="1600"/>
            </a:lvl1pPr>
          </a:lstStyle>
          <a:p>
            <a:endParaRPr/>
          </a:p>
        </p:txBody>
      </p:sp>
      <p:sp>
        <p:nvSpPr>
          <p:cNvPr id="1237" name="Google Shape;1237;p54"/>
          <p:cNvSpPr txBox="1">
            <a:spLocks noGrp="1"/>
          </p:cNvSpPr>
          <p:nvPr>
            <p:ph type="sldNum" idx="12"/>
          </p:nvPr>
        </p:nvSpPr>
        <p:spPr>
          <a:xfrm>
            <a:off x="4255350" y="4717625"/>
            <a:ext cx="633300" cy="426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buNone/>
              <a:defRPr>
                <a:solidFill>
                  <a:schemeClr val="lt1"/>
                </a:solidFill>
              </a:defRPr>
            </a:lvl1pPr>
            <a:lvl2pPr lvl="1" rtl="0">
              <a:buNone/>
              <a:defRPr>
                <a:solidFill>
                  <a:schemeClr val="lt1"/>
                </a:solidFill>
              </a:defRPr>
            </a:lvl2pPr>
            <a:lvl3pPr lvl="2" rtl="0">
              <a:buNone/>
              <a:defRPr>
                <a:solidFill>
                  <a:schemeClr val="lt1"/>
                </a:solidFill>
              </a:defRPr>
            </a:lvl3pPr>
            <a:lvl4pPr lvl="3" rtl="0">
              <a:buNone/>
              <a:defRPr>
                <a:solidFill>
                  <a:schemeClr val="lt1"/>
                </a:solidFill>
              </a:defRPr>
            </a:lvl4pPr>
            <a:lvl5pPr lvl="4" rtl="0">
              <a:buNone/>
              <a:defRPr>
                <a:solidFill>
                  <a:schemeClr val="lt1"/>
                </a:solidFill>
              </a:defRPr>
            </a:lvl5pPr>
            <a:lvl6pPr lvl="5" rtl="0">
              <a:buNone/>
              <a:defRPr>
                <a:solidFill>
                  <a:schemeClr val="lt1"/>
                </a:solidFill>
              </a:defRPr>
            </a:lvl6pPr>
            <a:lvl7pPr lvl="6" rtl="0">
              <a:buNone/>
              <a:defRPr>
                <a:solidFill>
                  <a:schemeClr val="lt1"/>
                </a:solidFill>
              </a:defRPr>
            </a:lvl7pPr>
            <a:lvl8pPr lvl="7" rtl="0">
              <a:buNone/>
              <a:defRPr>
                <a:solidFill>
                  <a:schemeClr val="lt1"/>
                </a:solidFill>
              </a:defRPr>
            </a:lvl8pPr>
            <a:lvl9pPr lvl="8" rtl="0">
              <a:buNone/>
              <a:defRPr>
                <a:solidFill>
                  <a:schemeClr val="lt1"/>
                </a:solidFill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 - Light background" type="blank">
  <p:cSld name="BLANK">
    <p:spTree>
      <p:nvGrpSpPr>
        <p:cNvPr id="1" name="Shape 1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9" name="Google Shape;1239;p55"/>
          <p:cNvSpPr/>
          <p:nvPr/>
        </p:nvSpPr>
        <p:spPr>
          <a:xfrm rot="5400000">
            <a:off x="163900" y="2091300"/>
            <a:ext cx="633300" cy="9609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240" name="Google Shape;1240;p5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241" name="Google Shape;1241;p55"/>
          <p:cNvSpPr txBox="1">
            <a:spLocks noGrp="1"/>
          </p:cNvSpPr>
          <p:nvPr>
            <p:ph type="sldNum" idx="12"/>
          </p:nvPr>
        </p:nvSpPr>
        <p:spPr>
          <a:xfrm>
            <a:off x="8619825" y="4630250"/>
            <a:ext cx="524100" cy="513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 - Dark background">
  <p:cSld name="BLANK_1">
    <p:bg>
      <p:bgPr>
        <a:gradFill>
          <a:gsLst>
            <a:gs pos="0">
              <a:schemeClr val="accent5"/>
            </a:gs>
            <a:gs pos="100000">
              <a:schemeClr val="accent4"/>
            </a:gs>
          </a:gsLst>
          <a:lin ang="18900044" scaled="0"/>
        </a:gradFill>
        <a:effectLst/>
      </p:bgPr>
    </p:bg>
    <p:spTree>
      <p:nvGrpSpPr>
        <p:cNvPr id="1" name="Shape 12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3" name="Google Shape;1243;p56"/>
          <p:cNvSpPr/>
          <p:nvPr/>
        </p:nvSpPr>
        <p:spPr>
          <a:xfrm rot="5400000">
            <a:off x="163900" y="2091300"/>
            <a:ext cx="633300" cy="9609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244" name="Google Shape;1244;p5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245" name="Google Shape;1245;p56"/>
          <p:cNvSpPr txBox="1">
            <a:spLocks noGrp="1"/>
          </p:cNvSpPr>
          <p:nvPr>
            <p:ph type="sldNum" idx="12"/>
          </p:nvPr>
        </p:nvSpPr>
        <p:spPr>
          <a:xfrm>
            <a:off x="8619825" y="4630250"/>
            <a:ext cx="524100" cy="513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buNone/>
              <a:defRPr>
                <a:solidFill>
                  <a:schemeClr val="lt1"/>
                </a:solidFill>
              </a:defRPr>
            </a:lvl1pPr>
            <a:lvl2pPr lvl="1" rtl="0">
              <a:buNone/>
              <a:defRPr>
                <a:solidFill>
                  <a:schemeClr val="lt1"/>
                </a:solidFill>
              </a:defRPr>
            </a:lvl2pPr>
            <a:lvl3pPr lvl="2" rtl="0">
              <a:buNone/>
              <a:defRPr>
                <a:solidFill>
                  <a:schemeClr val="lt1"/>
                </a:solidFill>
              </a:defRPr>
            </a:lvl3pPr>
            <a:lvl4pPr lvl="3" rtl="0">
              <a:buNone/>
              <a:defRPr>
                <a:solidFill>
                  <a:schemeClr val="lt1"/>
                </a:solidFill>
              </a:defRPr>
            </a:lvl4pPr>
            <a:lvl5pPr lvl="4" rtl="0">
              <a:buNone/>
              <a:defRPr>
                <a:solidFill>
                  <a:schemeClr val="lt1"/>
                </a:solidFill>
              </a:defRPr>
            </a:lvl5pPr>
            <a:lvl6pPr lvl="5" rtl="0">
              <a:buNone/>
              <a:defRPr>
                <a:solidFill>
                  <a:schemeClr val="lt1"/>
                </a:solidFill>
              </a:defRPr>
            </a:lvl6pPr>
            <a:lvl7pPr lvl="6" rtl="0">
              <a:buNone/>
              <a:defRPr>
                <a:solidFill>
                  <a:schemeClr val="lt1"/>
                </a:solidFill>
              </a:defRPr>
            </a:lvl7pPr>
            <a:lvl8pPr lvl="7" rtl="0">
              <a:buNone/>
              <a:defRPr>
                <a:solidFill>
                  <a:schemeClr val="lt1"/>
                </a:solidFill>
              </a:defRPr>
            </a:lvl8pPr>
            <a:lvl9pPr lvl="8" rtl="0">
              <a:buNone/>
              <a:defRPr>
                <a:solidFill>
                  <a:schemeClr val="lt1"/>
                </a:solidFill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.xml"/><Relationship Id="rId3" Type="http://schemas.openxmlformats.org/officeDocument/2006/relationships/slideLayout" Target="../slideLayouts/slideLayout14.xml"/><Relationship Id="rId7" Type="http://schemas.openxmlformats.org/officeDocument/2006/relationships/slideLayout" Target="../slideLayouts/slideLayout18.xml"/><Relationship Id="rId12" Type="http://schemas.openxmlformats.org/officeDocument/2006/relationships/theme" Target="../theme/theme2.xml"/><Relationship Id="rId2" Type="http://schemas.openxmlformats.org/officeDocument/2006/relationships/slideLayout" Target="../slideLayouts/slideLayout13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slideLayout" Target="../slideLayouts/slideLayout22.xml"/><Relationship Id="rId5" Type="http://schemas.openxmlformats.org/officeDocument/2006/relationships/slideLayout" Target="../slideLayouts/slideLayout16.xml"/><Relationship Id="rId10" Type="http://schemas.openxmlformats.org/officeDocument/2006/relationships/slideLayout" Target="../slideLayouts/slideLayout21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0.xml"/><Relationship Id="rId13" Type="http://schemas.openxmlformats.org/officeDocument/2006/relationships/slideLayout" Target="../slideLayouts/slideLayout35.xml"/><Relationship Id="rId18" Type="http://schemas.openxmlformats.org/officeDocument/2006/relationships/slideLayout" Target="../slideLayouts/slideLayout40.xml"/><Relationship Id="rId3" Type="http://schemas.openxmlformats.org/officeDocument/2006/relationships/slideLayout" Target="../slideLayouts/slideLayout25.xml"/><Relationship Id="rId21" Type="http://schemas.openxmlformats.org/officeDocument/2006/relationships/theme" Target="../theme/theme3.xml"/><Relationship Id="rId7" Type="http://schemas.openxmlformats.org/officeDocument/2006/relationships/slideLayout" Target="../slideLayouts/slideLayout29.xml"/><Relationship Id="rId12" Type="http://schemas.openxmlformats.org/officeDocument/2006/relationships/slideLayout" Target="../slideLayouts/slideLayout34.xml"/><Relationship Id="rId17" Type="http://schemas.openxmlformats.org/officeDocument/2006/relationships/slideLayout" Target="../slideLayouts/slideLayout39.xml"/><Relationship Id="rId2" Type="http://schemas.openxmlformats.org/officeDocument/2006/relationships/slideLayout" Target="../slideLayouts/slideLayout24.xml"/><Relationship Id="rId16" Type="http://schemas.openxmlformats.org/officeDocument/2006/relationships/slideLayout" Target="../slideLayouts/slideLayout38.xml"/><Relationship Id="rId20" Type="http://schemas.openxmlformats.org/officeDocument/2006/relationships/slideLayout" Target="../slideLayouts/slideLayout42.xml"/><Relationship Id="rId1" Type="http://schemas.openxmlformats.org/officeDocument/2006/relationships/slideLayout" Target="../slideLayouts/slideLayout23.xml"/><Relationship Id="rId6" Type="http://schemas.openxmlformats.org/officeDocument/2006/relationships/slideLayout" Target="../slideLayouts/slideLayout28.xml"/><Relationship Id="rId11" Type="http://schemas.openxmlformats.org/officeDocument/2006/relationships/slideLayout" Target="../slideLayouts/slideLayout33.xml"/><Relationship Id="rId5" Type="http://schemas.openxmlformats.org/officeDocument/2006/relationships/slideLayout" Target="../slideLayouts/slideLayout27.xml"/><Relationship Id="rId15" Type="http://schemas.openxmlformats.org/officeDocument/2006/relationships/slideLayout" Target="../slideLayouts/slideLayout37.xml"/><Relationship Id="rId10" Type="http://schemas.openxmlformats.org/officeDocument/2006/relationships/slideLayout" Target="../slideLayouts/slideLayout32.xml"/><Relationship Id="rId19" Type="http://schemas.openxmlformats.org/officeDocument/2006/relationships/slideLayout" Target="../slideLayouts/slideLayout41.xml"/><Relationship Id="rId4" Type="http://schemas.openxmlformats.org/officeDocument/2006/relationships/slideLayout" Target="../slideLayouts/slideLayout26.xml"/><Relationship Id="rId9" Type="http://schemas.openxmlformats.org/officeDocument/2006/relationships/slideLayout" Target="../slideLayouts/slideLayout31.xml"/><Relationship Id="rId14" Type="http://schemas.openxmlformats.org/officeDocument/2006/relationships/slideLayout" Target="../slideLayouts/slideLayout36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0.xml"/><Relationship Id="rId3" Type="http://schemas.openxmlformats.org/officeDocument/2006/relationships/slideLayout" Target="../slideLayouts/slideLayout45.xml"/><Relationship Id="rId7" Type="http://schemas.openxmlformats.org/officeDocument/2006/relationships/slideLayout" Target="../slideLayouts/slideLayout49.xml"/><Relationship Id="rId2" Type="http://schemas.openxmlformats.org/officeDocument/2006/relationships/slideLayout" Target="../slideLayouts/slideLayout44.xml"/><Relationship Id="rId1" Type="http://schemas.openxmlformats.org/officeDocument/2006/relationships/slideLayout" Target="../slideLayouts/slideLayout43.xml"/><Relationship Id="rId6" Type="http://schemas.openxmlformats.org/officeDocument/2006/relationships/slideLayout" Target="../slideLayouts/slideLayout48.xml"/><Relationship Id="rId11" Type="http://schemas.openxmlformats.org/officeDocument/2006/relationships/theme" Target="../theme/theme4.xml"/><Relationship Id="rId5" Type="http://schemas.openxmlformats.org/officeDocument/2006/relationships/slideLayout" Target="../slideLayouts/slideLayout47.xml"/><Relationship Id="rId10" Type="http://schemas.openxmlformats.org/officeDocument/2006/relationships/slideLayout" Target="../slideLayouts/slideLayout52.xml"/><Relationship Id="rId4" Type="http://schemas.openxmlformats.org/officeDocument/2006/relationships/slideLayout" Target="../slideLayouts/slideLayout46.xml"/><Relationship Id="rId9" Type="http://schemas.openxmlformats.org/officeDocument/2006/relationships/slideLayout" Target="../slideLayouts/slideLayout5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"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oogle Shape;6;p1"/>
          <p:cNvGrpSpPr/>
          <p:nvPr/>
        </p:nvGrpSpPr>
        <p:grpSpPr>
          <a:xfrm>
            <a:off x="-6" y="-23"/>
            <a:ext cx="9143797" cy="5143378"/>
            <a:chOff x="239950" y="872550"/>
            <a:chExt cx="7042900" cy="3961625"/>
          </a:xfrm>
        </p:grpSpPr>
        <p:sp>
          <p:nvSpPr>
            <p:cNvPr id="7" name="Google Shape;7;p1"/>
            <p:cNvSpPr/>
            <p:nvPr/>
          </p:nvSpPr>
          <p:spPr>
            <a:xfrm>
              <a:off x="239950" y="872550"/>
              <a:ext cx="7042900" cy="3961625"/>
            </a:xfrm>
            <a:custGeom>
              <a:avLst/>
              <a:gdLst/>
              <a:ahLst/>
              <a:cxnLst/>
              <a:rect l="l" t="t" r="r" b="b"/>
              <a:pathLst>
                <a:path w="281716" h="158465" fill="none" extrusionOk="0">
                  <a:moveTo>
                    <a:pt x="0" y="0"/>
                  </a:moveTo>
                  <a:lnTo>
                    <a:pt x="281715" y="0"/>
                  </a:lnTo>
                  <a:lnTo>
                    <a:pt x="281715" y="158464"/>
                  </a:lnTo>
                  <a:lnTo>
                    <a:pt x="0" y="15846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" name="Google Shape;8;p1"/>
            <p:cNvSpPr/>
            <p:nvPr/>
          </p:nvSpPr>
          <p:spPr>
            <a:xfrm>
              <a:off x="239950" y="47617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9;p1"/>
            <p:cNvSpPr/>
            <p:nvPr/>
          </p:nvSpPr>
          <p:spPr>
            <a:xfrm>
              <a:off x="239950" y="46901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10;p1"/>
            <p:cNvSpPr/>
            <p:nvPr/>
          </p:nvSpPr>
          <p:spPr>
            <a:xfrm>
              <a:off x="239950" y="46177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1;p1"/>
            <p:cNvSpPr/>
            <p:nvPr/>
          </p:nvSpPr>
          <p:spPr>
            <a:xfrm>
              <a:off x="239950" y="45462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12;p1"/>
            <p:cNvSpPr/>
            <p:nvPr/>
          </p:nvSpPr>
          <p:spPr>
            <a:xfrm>
              <a:off x="239950" y="44737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3;p1"/>
            <p:cNvSpPr/>
            <p:nvPr/>
          </p:nvSpPr>
          <p:spPr>
            <a:xfrm>
              <a:off x="239950" y="44022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4;p1"/>
            <p:cNvSpPr/>
            <p:nvPr/>
          </p:nvSpPr>
          <p:spPr>
            <a:xfrm>
              <a:off x="239950" y="43297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5;p1"/>
            <p:cNvSpPr/>
            <p:nvPr/>
          </p:nvSpPr>
          <p:spPr>
            <a:xfrm>
              <a:off x="239950" y="42582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6;p1"/>
            <p:cNvSpPr/>
            <p:nvPr/>
          </p:nvSpPr>
          <p:spPr>
            <a:xfrm>
              <a:off x="239950" y="41858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7;p1"/>
            <p:cNvSpPr/>
            <p:nvPr/>
          </p:nvSpPr>
          <p:spPr>
            <a:xfrm>
              <a:off x="239950" y="41142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8;p1"/>
            <p:cNvSpPr/>
            <p:nvPr/>
          </p:nvSpPr>
          <p:spPr>
            <a:xfrm>
              <a:off x="239950" y="40418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9;p1"/>
            <p:cNvSpPr/>
            <p:nvPr/>
          </p:nvSpPr>
          <p:spPr>
            <a:xfrm>
              <a:off x="239950" y="39693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0;p1"/>
            <p:cNvSpPr/>
            <p:nvPr/>
          </p:nvSpPr>
          <p:spPr>
            <a:xfrm>
              <a:off x="239950" y="38978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1;p1"/>
            <p:cNvSpPr/>
            <p:nvPr/>
          </p:nvSpPr>
          <p:spPr>
            <a:xfrm>
              <a:off x="239950" y="38254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2;p1"/>
            <p:cNvSpPr/>
            <p:nvPr/>
          </p:nvSpPr>
          <p:spPr>
            <a:xfrm>
              <a:off x="239950" y="37538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3;p1"/>
            <p:cNvSpPr/>
            <p:nvPr/>
          </p:nvSpPr>
          <p:spPr>
            <a:xfrm>
              <a:off x="239950" y="36814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24;p1"/>
            <p:cNvSpPr/>
            <p:nvPr/>
          </p:nvSpPr>
          <p:spPr>
            <a:xfrm>
              <a:off x="239950" y="36099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5;p1"/>
            <p:cNvSpPr/>
            <p:nvPr/>
          </p:nvSpPr>
          <p:spPr>
            <a:xfrm>
              <a:off x="239950" y="35374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6;p1"/>
            <p:cNvSpPr/>
            <p:nvPr/>
          </p:nvSpPr>
          <p:spPr>
            <a:xfrm>
              <a:off x="239950" y="34659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1"/>
            <p:cNvSpPr/>
            <p:nvPr/>
          </p:nvSpPr>
          <p:spPr>
            <a:xfrm>
              <a:off x="239950" y="33934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;p1"/>
            <p:cNvSpPr/>
            <p:nvPr/>
          </p:nvSpPr>
          <p:spPr>
            <a:xfrm>
              <a:off x="239950" y="33219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9;p1"/>
            <p:cNvSpPr/>
            <p:nvPr/>
          </p:nvSpPr>
          <p:spPr>
            <a:xfrm>
              <a:off x="239950" y="32495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30;p1"/>
            <p:cNvSpPr/>
            <p:nvPr/>
          </p:nvSpPr>
          <p:spPr>
            <a:xfrm>
              <a:off x="239950" y="31770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31;p1"/>
            <p:cNvSpPr/>
            <p:nvPr/>
          </p:nvSpPr>
          <p:spPr>
            <a:xfrm>
              <a:off x="239950" y="31055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32;p1"/>
            <p:cNvSpPr/>
            <p:nvPr/>
          </p:nvSpPr>
          <p:spPr>
            <a:xfrm>
              <a:off x="239950" y="3033100"/>
              <a:ext cx="7042900" cy="0"/>
            </a:xfrm>
            <a:custGeom>
              <a:avLst/>
              <a:gdLst/>
              <a:ahLst/>
              <a:cxnLst/>
              <a:rect l="l" t="t" r="r" b="b"/>
              <a:pathLst>
                <a:path w="281716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33;p1"/>
            <p:cNvSpPr/>
            <p:nvPr/>
          </p:nvSpPr>
          <p:spPr>
            <a:xfrm>
              <a:off x="239950" y="29615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34;p1"/>
            <p:cNvSpPr/>
            <p:nvPr/>
          </p:nvSpPr>
          <p:spPr>
            <a:xfrm>
              <a:off x="239950" y="28891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35;p1"/>
            <p:cNvSpPr/>
            <p:nvPr/>
          </p:nvSpPr>
          <p:spPr>
            <a:xfrm>
              <a:off x="239950" y="28175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36;p1"/>
            <p:cNvSpPr/>
            <p:nvPr/>
          </p:nvSpPr>
          <p:spPr>
            <a:xfrm>
              <a:off x="239950" y="27451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37;p1"/>
            <p:cNvSpPr/>
            <p:nvPr/>
          </p:nvSpPr>
          <p:spPr>
            <a:xfrm>
              <a:off x="239950" y="26736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38;p1"/>
            <p:cNvSpPr/>
            <p:nvPr/>
          </p:nvSpPr>
          <p:spPr>
            <a:xfrm>
              <a:off x="239950" y="26011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39;p1"/>
            <p:cNvSpPr/>
            <p:nvPr/>
          </p:nvSpPr>
          <p:spPr>
            <a:xfrm>
              <a:off x="239950" y="25296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40;p1"/>
            <p:cNvSpPr/>
            <p:nvPr/>
          </p:nvSpPr>
          <p:spPr>
            <a:xfrm>
              <a:off x="239950" y="24572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41;p1"/>
            <p:cNvSpPr/>
            <p:nvPr/>
          </p:nvSpPr>
          <p:spPr>
            <a:xfrm>
              <a:off x="239950" y="23847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42;p1"/>
            <p:cNvSpPr/>
            <p:nvPr/>
          </p:nvSpPr>
          <p:spPr>
            <a:xfrm>
              <a:off x="239950" y="23132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43;p1"/>
            <p:cNvSpPr/>
            <p:nvPr/>
          </p:nvSpPr>
          <p:spPr>
            <a:xfrm>
              <a:off x="239950" y="22407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4;p1"/>
            <p:cNvSpPr/>
            <p:nvPr/>
          </p:nvSpPr>
          <p:spPr>
            <a:xfrm>
              <a:off x="239950" y="21692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5;p1"/>
            <p:cNvSpPr/>
            <p:nvPr/>
          </p:nvSpPr>
          <p:spPr>
            <a:xfrm>
              <a:off x="239950" y="20968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;p1"/>
            <p:cNvSpPr/>
            <p:nvPr/>
          </p:nvSpPr>
          <p:spPr>
            <a:xfrm>
              <a:off x="239950" y="20252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47;p1"/>
            <p:cNvSpPr/>
            <p:nvPr/>
          </p:nvSpPr>
          <p:spPr>
            <a:xfrm>
              <a:off x="239950" y="19528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48;p1"/>
            <p:cNvSpPr/>
            <p:nvPr/>
          </p:nvSpPr>
          <p:spPr>
            <a:xfrm>
              <a:off x="239950" y="18813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9;p1"/>
            <p:cNvSpPr/>
            <p:nvPr/>
          </p:nvSpPr>
          <p:spPr>
            <a:xfrm>
              <a:off x="239950" y="18088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0;p1"/>
            <p:cNvSpPr/>
            <p:nvPr/>
          </p:nvSpPr>
          <p:spPr>
            <a:xfrm>
              <a:off x="239950" y="17373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1;p1"/>
            <p:cNvSpPr/>
            <p:nvPr/>
          </p:nvSpPr>
          <p:spPr>
            <a:xfrm>
              <a:off x="239950" y="16648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52;p1"/>
            <p:cNvSpPr/>
            <p:nvPr/>
          </p:nvSpPr>
          <p:spPr>
            <a:xfrm>
              <a:off x="239950" y="15924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53;p1"/>
            <p:cNvSpPr/>
            <p:nvPr/>
          </p:nvSpPr>
          <p:spPr>
            <a:xfrm>
              <a:off x="239950" y="15209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54;p1"/>
            <p:cNvSpPr/>
            <p:nvPr/>
          </p:nvSpPr>
          <p:spPr>
            <a:xfrm>
              <a:off x="239950" y="14484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55;p1"/>
            <p:cNvSpPr/>
            <p:nvPr/>
          </p:nvSpPr>
          <p:spPr>
            <a:xfrm>
              <a:off x="239950" y="13769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56;p1"/>
            <p:cNvSpPr/>
            <p:nvPr/>
          </p:nvSpPr>
          <p:spPr>
            <a:xfrm>
              <a:off x="239950" y="13044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57;p1"/>
            <p:cNvSpPr/>
            <p:nvPr/>
          </p:nvSpPr>
          <p:spPr>
            <a:xfrm>
              <a:off x="239950" y="12329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8;p1"/>
            <p:cNvSpPr/>
            <p:nvPr/>
          </p:nvSpPr>
          <p:spPr>
            <a:xfrm>
              <a:off x="239950" y="11605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59;p1"/>
            <p:cNvSpPr/>
            <p:nvPr/>
          </p:nvSpPr>
          <p:spPr>
            <a:xfrm>
              <a:off x="239950" y="10889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0;p1"/>
            <p:cNvSpPr/>
            <p:nvPr/>
          </p:nvSpPr>
          <p:spPr>
            <a:xfrm>
              <a:off x="239950" y="10165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1;p1"/>
            <p:cNvSpPr/>
            <p:nvPr/>
          </p:nvSpPr>
          <p:spPr>
            <a:xfrm>
              <a:off x="239950" y="9450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2;p1"/>
            <p:cNvSpPr/>
            <p:nvPr/>
          </p:nvSpPr>
          <p:spPr>
            <a:xfrm>
              <a:off x="7210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3;p1"/>
            <p:cNvSpPr/>
            <p:nvPr/>
          </p:nvSpPr>
          <p:spPr>
            <a:xfrm>
              <a:off x="7137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4;p1"/>
            <p:cNvSpPr/>
            <p:nvPr/>
          </p:nvSpPr>
          <p:spPr>
            <a:xfrm>
              <a:off x="7064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5;p1"/>
            <p:cNvSpPr/>
            <p:nvPr/>
          </p:nvSpPr>
          <p:spPr>
            <a:xfrm>
              <a:off x="6992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66;p1"/>
            <p:cNvSpPr/>
            <p:nvPr/>
          </p:nvSpPr>
          <p:spPr>
            <a:xfrm>
              <a:off x="69196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7;p1"/>
            <p:cNvSpPr/>
            <p:nvPr/>
          </p:nvSpPr>
          <p:spPr>
            <a:xfrm>
              <a:off x="6847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1"/>
            <p:cNvSpPr/>
            <p:nvPr/>
          </p:nvSpPr>
          <p:spPr>
            <a:xfrm>
              <a:off x="6774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1"/>
            <p:cNvSpPr/>
            <p:nvPr/>
          </p:nvSpPr>
          <p:spPr>
            <a:xfrm>
              <a:off x="6702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0;p1"/>
            <p:cNvSpPr/>
            <p:nvPr/>
          </p:nvSpPr>
          <p:spPr>
            <a:xfrm>
              <a:off x="6628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1;p1"/>
            <p:cNvSpPr/>
            <p:nvPr/>
          </p:nvSpPr>
          <p:spPr>
            <a:xfrm>
              <a:off x="65565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2;p1"/>
            <p:cNvSpPr/>
            <p:nvPr/>
          </p:nvSpPr>
          <p:spPr>
            <a:xfrm>
              <a:off x="6484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3;p1"/>
            <p:cNvSpPr/>
            <p:nvPr/>
          </p:nvSpPr>
          <p:spPr>
            <a:xfrm>
              <a:off x="6411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4;p1"/>
            <p:cNvSpPr/>
            <p:nvPr/>
          </p:nvSpPr>
          <p:spPr>
            <a:xfrm>
              <a:off x="6339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5;p1"/>
            <p:cNvSpPr/>
            <p:nvPr/>
          </p:nvSpPr>
          <p:spPr>
            <a:xfrm>
              <a:off x="62667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6;p1"/>
            <p:cNvSpPr/>
            <p:nvPr/>
          </p:nvSpPr>
          <p:spPr>
            <a:xfrm>
              <a:off x="6193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1"/>
            <p:cNvSpPr/>
            <p:nvPr/>
          </p:nvSpPr>
          <p:spPr>
            <a:xfrm>
              <a:off x="6120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8;p1"/>
            <p:cNvSpPr/>
            <p:nvPr/>
          </p:nvSpPr>
          <p:spPr>
            <a:xfrm>
              <a:off x="6048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9;p1"/>
            <p:cNvSpPr/>
            <p:nvPr/>
          </p:nvSpPr>
          <p:spPr>
            <a:xfrm>
              <a:off x="59760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80;p1"/>
            <p:cNvSpPr/>
            <p:nvPr/>
          </p:nvSpPr>
          <p:spPr>
            <a:xfrm>
              <a:off x="59036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81;p1"/>
            <p:cNvSpPr/>
            <p:nvPr/>
          </p:nvSpPr>
          <p:spPr>
            <a:xfrm>
              <a:off x="5830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1"/>
            <p:cNvSpPr/>
            <p:nvPr/>
          </p:nvSpPr>
          <p:spPr>
            <a:xfrm>
              <a:off x="5757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1"/>
            <p:cNvSpPr/>
            <p:nvPr/>
          </p:nvSpPr>
          <p:spPr>
            <a:xfrm>
              <a:off x="5685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1"/>
            <p:cNvSpPr/>
            <p:nvPr/>
          </p:nvSpPr>
          <p:spPr>
            <a:xfrm>
              <a:off x="56129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1"/>
            <p:cNvSpPr/>
            <p:nvPr/>
          </p:nvSpPr>
          <p:spPr>
            <a:xfrm>
              <a:off x="55404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1"/>
            <p:cNvSpPr/>
            <p:nvPr/>
          </p:nvSpPr>
          <p:spPr>
            <a:xfrm>
              <a:off x="54680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7;p1"/>
            <p:cNvSpPr/>
            <p:nvPr/>
          </p:nvSpPr>
          <p:spPr>
            <a:xfrm>
              <a:off x="5394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88;p1"/>
            <p:cNvSpPr/>
            <p:nvPr/>
          </p:nvSpPr>
          <p:spPr>
            <a:xfrm>
              <a:off x="53222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89;p1"/>
            <p:cNvSpPr/>
            <p:nvPr/>
          </p:nvSpPr>
          <p:spPr>
            <a:xfrm>
              <a:off x="52497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1"/>
            <p:cNvSpPr/>
            <p:nvPr/>
          </p:nvSpPr>
          <p:spPr>
            <a:xfrm>
              <a:off x="51773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91;p1"/>
            <p:cNvSpPr/>
            <p:nvPr/>
          </p:nvSpPr>
          <p:spPr>
            <a:xfrm>
              <a:off x="5104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92;p1"/>
            <p:cNvSpPr/>
            <p:nvPr/>
          </p:nvSpPr>
          <p:spPr>
            <a:xfrm>
              <a:off x="5032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93;p1"/>
            <p:cNvSpPr/>
            <p:nvPr/>
          </p:nvSpPr>
          <p:spPr>
            <a:xfrm>
              <a:off x="49590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94;p1"/>
            <p:cNvSpPr/>
            <p:nvPr/>
          </p:nvSpPr>
          <p:spPr>
            <a:xfrm>
              <a:off x="48866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95;p1"/>
            <p:cNvSpPr/>
            <p:nvPr/>
          </p:nvSpPr>
          <p:spPr>
            <a:xfrm>
              <a:off x="48141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96;p1"/>
            <p:cNvSpPr/>
            <p:nvPr/>
          </p:nvSpPr>
          <p:spPr>
            <a:xfrm>
              <a:off x="4741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97;p1"/>
            <p:cNvSpPr/>
            <p:nvPr/>
          </p:nvSpPr>
          <p:spPr>
            <a:xfrm>
              <a:off x="4669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1"/>
            <p:cNvSpPr/>
            <p:nvPr/>
          </p:nvSpPr>
          <p:spPr>
            <a:xfrm>
              <a:off x="4596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1"/>
            <p:cNvSpPr/>
            <p:nvPr/>
          </p:nvSpPr>
          <p:spPr>
            <a:xfrm>
              <a:off x="45234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00;p1"/>
            <p:cNvSpPr/>
            <p:nvPr/>
          </p:nvSpPr>
          <p:spPr>
            <a:xfrm>
              <a:off x="44510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01;p1"/>
            <p:cNvSpPr/>
            <p:nvPr/>
          </p:nvSpPr>
          <p:spPr>
            <a:xfrm>
              <a:off x="4378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1"/>
            <p:cNvSpPr/>
            <p:nvPr/>
          </p:nvSpPr>
          <p:spPr>
            <a:xfrm>
              <a:off x="4306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1"/>
            <p:cNvSpPr/>
            <p:nvPr/>
          </p:nvSpPr>
          <p:spPr>
            <a:xfrm>
              <a:off x="4233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1"/>
            <p:cNvSpPr/>
            <p:nvPr/>
          </p:nvSpPr>
          <p:spPr>
            <a:xfrm>
              <a:off x="41603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05;p1"/>
            <p:cNvSpPr/>
            <p:nvPr/>
          </p:nvSpPr>
          <p:spPr>
            <a:xfrm>
              <a:off x="4087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106;p1"/>
            <p:cNvSpPr/>
            <p:nvPr/>
          </p:nvSpPr>
          <p:spPr>
            <a:xfrm>
              <a:off x="4015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1"/>
            <p:cNvSpPr/>
            <p:nvPr/>
          </p:nvSpPr>
          <p:spPr>
            <a:xfrm>
              <a:off x="39429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08;p1"/>
            <p:cNvSpPr/>
            <p:nvPr/>
          </p:nvSpPr>
          <p:spPr>
            <a:xfrm>
              <a:off x="38705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09;p1"/>
            <p:cNvSpPr/>
            <p:nvPr/>
          </p:nvSpPr>
          <p:spPr>
            <a:xfrm>
              <a:off x="3798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1"/>
            <p:cNvSpPr/>
            <p:nvPr/>
          </p:nvSpPr>
          <p:spPr>
            <a:xfrm>
              <a:off x="3724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1"/>
            <p:cNvSpPr/>
            <p:nvPr/>
          </p:nvSpPr>
          <p:spPr>
            <a:xfrm>
              <a:off x="3652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1"/>
            <p:cNvSpPr/>
            <p:nvPr/>
          </p:nvSpPr>
          <p:spPr>
            <a:xfrm>
              <a:off x="3579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13;p1"/>
            <p:cNvSpPr/>
            <p:nvPr/>
          </p:nvSpPr>
          <p:spPr>
            <a:xfrm>
              <a:off x="3507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1"/>
            <p:cNvSpPr/>
            <p:nvPr/>
          </p:nvSpPr>
          <p:spPr>
            <a:xfrm>
              <a:off x="3434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1"/>
            <p:cNvSpPr/>
            <p:nvPr/>
          </p:nvSpPr>
          <p:spPr>
            <a:xfrm>
              <a:off x="3362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1"/>
            <p:cNvSpPr/>
            <p:nvPr/>
          </p:nvSpPr>
          <p:spPr>
            <a:xfrm>
              <a:off x="3289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1"/>
            <p:cNvSpPr/>
            <p:nvPr/>
          </p:nvSpPr>
          <p:spPr>
            <a:xfrm>
              <a:off x="3216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1"/>
            <p:cNvSpPr/>
            <p:nvPr/>
          </p:nvSpPr>
          <p:spPr>
            <a:xfrm>
              <a:off x="3144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1"/>
            <p:cNvSpPr/>
            <p:nvPr/>
          </p:nvSpPr>
          <p:spPr>
            <a:xfrm>
              <a:off x="3071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20;p1"/>
            <p:cNvSpPr/>
            <p:nvPr/>
          </p:nvSpPr>
          <p:spPr>
            <a:xfrm>
              <a:off x="2999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121;p1"/>
            <p:cNvSpPr/>
            <p:nvPr/>
          </p:nvSpPr>
          <p:spPr>
            <a:xfrm>
              <a:off x="29259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122;p1"/>
            <p:cNvSpPr/>
            <p:nvPr/>
          </p:nvSpPr>
          <p:spPr>
            <a:xfrm>
              <a:off x="28535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23;p1"/>
            <p:cNvSpPr/>
            <p:nvPr/>
          </p:nvSpPr>
          <p:spPr>
            <a:xfrm>
              <a:off x="2781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24;p1"/>
            <p:cNvSpPr/>
            <p:nvPr/>
          </p:nvSpPr>
          <p:spPr>
            <a:xfrm>
              <a:off x="2708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5;p1"/>
            <p:cNvSpPr/>
            <p:nvPr/>
          </p:nvSpPr>
          <p:spPr>
            <a:xfrm>
              <a:off x="2636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1"/>
            <p:cNvSpPr/>
            <p:nvPr/>
          </p:nvSpPr>
          <p:spPr>
            <a:xfrm>
              <a:off x="25637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1"/>
            <p:cNvSpPr/>
            <p:nvPr/>
          </p:nvSpPr>
          <p:spPr>
            <a:xfrm>
              <a:off x="2490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1"/>
            <p:cNvSpPr/>
            <p:nvPr/>
          </p:nvSpPr>
          <p:spPr>
            <a:xfrm>
              <a:off x="2417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1"/>
            <p:cNvSpPr/>
            <p:nvPr/>
          </p:nvSpPr>
          <p:spPr>
            <a:xfrm>
              <a:off x="2345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1"/>
            <p:cNvSpPr/>
            <p:nvPr/>
          </p:nvSpPr>
          <p:spPr>
            <a:xfrm>
              <a:off x="22730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1"/>
            <p:cNvSpPr/>
            <p:nvPr/>
          </p:nvSpPr>
          <p:spPr>
            <a:xfrm>
              <a:off x="2200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1"/>
            <p:cNvSpPr/>
            <p:nvPr/>
          </p:nvSpPr>
          <p:spPr>
            <a:xfrm>
              <a:off x="2128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1"/>
            <p:cNvSpPr/>
            <p:nvPr/>
          </p:nvSpPr>
          <p:spPr>
            <a:xfrm>
              <a:off x="2054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1"/>
            <p:cNvSpPr/>
            <p:nvPr/>
          </p:nvSpPr>
          <p:spPr>
            <a:xfrm>
              <a:off x="1982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135;p1"/>
            <p:cNvSpPr/>
            <p:nvPr/>
          </p:nvSpPr>
          <p:spPr>
            <a:xfrm>
              <a:off x="19098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136;p1"/>
            <p:cNvSpPr/>
            <p:nvPr/>
          </p:nvSpPr>
          <p:spPr>
            <a:xfrm>
              <a:off x="18374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37;p1"/>
            <p:cNvSpPr/>
            <p:nvPr/>
          </p:nvSpPr>
          <p:spPr>
            <a:xfrm>
              <a:off x="1764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38;p1"/>
            <p:cNvSpPr/>
            <p:nvPr/>
          </p:nvSpPr>
          <p:spPr>
            <a:xfrm>
              <a:off x="1692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139;p1"/>
            <p:cNvSpPr/>
            <p:nvPr/>
          </p:nvSpPr>
          <p:spPr>
            <a:xfrm>
              <a:off x="1619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40;p1"/>
            <p:cNvSpPr/>
            <p:nvPr/>
          </p:nvSpPr>
          <p:spPr>
            <a:xfrm>
              <a:off x="15467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1"/>
            <p:cNvSpPr/>
            <p:nvPr/>
          </p:nvSpPr>
          <p:spPr>
            <a:xfrm>
              <a:off x="14742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1"/>
            <p:cNvSpPr/>
            <p:nvPr/>
          </p:nvSpPr>
          <p:spPr>
            <a:xfrm>
              <a:off x="1401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1"/>
            <p:cNvSpPr/>
            <p:nvPr/>
          </p:nvSpPr>
          <p:spPr>
            <a:xfrm>
              <a:off x="1329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44;p1"/>
            <p:cNvSpPr/>
            <p:nvPr/>
          </p:nvSpPr>
          <p:spPr>
            <a:xfrm>
              <a:off x="12560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45;p1"/>
            <p:cNvSpPr/>
            <p:nvPr/>
          </p:nvSpPr>
          <p:spPr>
            <a:xfrm>
              <a:off x="1183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46;p1"/>
            <p:cNvSpPr/>
            <p:nvPr/>
          </p:nvSpPr>
          <p:spPr>
            <a:xfrm>
              <a:off x="1111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47;p1"/>
            <p:cNvSpPr/>
            <p:nvPr/>
          </p:nvSpPr>
          <p:spPr>
            <a:xfrm>
              <a:off x="1038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1"/>
            <p:cNvSpPr/>
            <p:nvPr/>
          </p:nvSpPr>
          <p:spPr>
            <a:xfrm>
              <a:off x="966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1"/>
            <p:cNvSpPr/>
            <p:nvPr/>
          </p:nvSpPr>
          <p:spPr>
            <a:xfrm>
              <a:off x="893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1"/>
            <p:cNvSpPr/>
            <p:nvPr/>
          </p:nvSpPr>
          <p:spPr>
            <a:xfrm>
              <a:off x="8204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1"/>
            <p:cNvSpPr/>
            <p:nvPr/>
          </p:nvSpPr>
          <p:spPr>
            <a:xfrm>
              <a:off x="747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152;p1"/>
            <p:cNvSpPr/>
            <p:nvPr/>
          </p:nvSpPr>
          <p:spPr>
            <a:xfrm>
              <a:off x="675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3;p1"/>
            <p:cNvSpPr/>
            <p:nvPr/>
          </p:nvSpPr>
          <p:spPr>
            <a:xfrm>
              <a:off x="603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54;p1"/>
            <p:cNvSpPr/>
            <p:nvPr/>
          </p:nvSpPr>
          <p:spPr>
            <a:xfrm>
              <a:off x="530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55;p1"/>
            <p:cNvSpPr/>
            <p:nvPr/>
          </p:nvSpPr>
          <p:spPr>
            <a:xfrm>
              <a:off x="4582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1"/>
            <p:cNvSpPr/>
            <p:nvPr/>
          </p:nvSpPr>
          <p:spPr>
            <a:xfrm>
              <a:off x="384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1"/>
            <p:cNvSpPr/>
            <p:nvPr/>
          </p:nvSpPr>
          <p:spPr>
            <a:xfrm>
              <a:off x="312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8" name="Google Shape;158;p1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791700" cy="857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endParaRPr/>
          </a:p>
        </p:txBody>
      </p:sp>
      <p:sp>
        <p:nvSpPr>
          <p:cNvPr id="159" name="Google Shape;159;p1"/>
          <p:cNvSpPr txBox="1">
            <a:spLocks noGrp="1"/>
          </p:cNvSpPr>
          <p:nvPr>
            <p:ph type="body" idx="1"/>
          </p:nvPr>
        </p:nvSpPr>
        <p:spPr>
          <a:xfrm>
            <a:off x="747925" y="1314900"/>
            <a:ext cx="6791700" cy="36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93700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Dosis"/>
              <a:buChar char="✘"/>
              <a:defRPr sz="26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1pPr>
            <a:lvl2pPr marL="914400" lvl="1" indent="-3556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Dosis"/>
              <a:buChar char="✗"/>
              <a:defRPr sz="20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2pPr>
            <a:lvl3pPr marL="1371600" lvl="2" indent="-3556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Dosis"/>
              <a:buChar char="■"/>
              <a:defRPr sz="20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3pPr>
            <a:lvl4pPr marL="1828800" lvl="3" indent="-3429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●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4pPr>
            <a:lvl5pPr marL="2286000" lvl="4" indent="-3429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○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5pPr>
            <a:lvl6pPr marL="2743200" lvl="5" indent="-3429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■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6pPr>
            <a:lvl7pPr marL="3200400" lvl="6" indent="-3429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●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7pPr>
            <a:lvl8pPr marL="3657600" lvl="7" indent="-3429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○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8pPr>
            <a:lvl9pPr marL="4114800" lvl="8" indent="-3429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■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9pPr>
          </a:lstStyle>
          <a:p>
            <a:endParaRPr/>
          </a:p>
        </p:txBody>
      </p:sp>
      <p:sp>
        <p:nvSpPr>
          <p:cNvPr id="160" name="Google Shape;160;p1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lvl="1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lvl="2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lvl="3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lvl="4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lvl="5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lvl="6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lvl="7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lvl="8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</p:sldLayoutIdLst>
  <p:transition>
    <p:fade thruBlk="1"/>
  </p:transition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lt1"/>
        </a:solidFill>
        <a:effectLst/>
      </p:bgPr>
    </p:bg>
    <p:spTree>
      <p:nvGrpSpPr>
        <p:cNvPr id="1" name="Shape 5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4" name="Google Shape;534;p13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Viga"/>
              <a:buNone/>
              <a:defRPr sz="2800">
                <a:solidFill>
                  <a:schemeClr val="dk1"/>
                </a:solidFill>
                <a:latin typeface="Viga"/>
                <a:ea typeface="Viga"/>
                <a:cs typeface="Viga"/>
                <a:sym typeface="Viga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535" name="Google Shape;535;p13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Font typeface="Ubuntu"/>
              <a:buChar char="●"/>
              <a:defRPr sz="1800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1pPr>
            <a:lvl2pPr marL="914400" lvl="1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Ubuntu"/>
              <a:buChar char="○"/>
              <a:defRPr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2pPr>
            <a:lvl3pPr marL="1371600" lvl="2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Ubuntu"/>
              <a:buChar char="■"/>
              <a:defRPr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3pPr>
            <a:lvl4pPr marL="1828800" lvl="3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Ubuntu"/>
              <a:buChar char="●"/>
              <a:defRPr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4pPr>
            <a:lvl5pPr marL="2286000" lvl="4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Ubuntu"/>
              <a:buChar char="○"/>
              <a:defRPr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5pPr>
            <a:lvl6pPr marL="2743200" lvl="5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Ubuntu"/>
              <a:buChar char="■"/>
              <a:defRPr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6pPr>
            <a:lvl7pPr marL="3200400" lvl="6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Ubuntu"/>
              <a:buChar char="●"/>
              <a:defRPr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7pPr>
            <a:lvl8pPr marL="3657600" lvl="7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Ubuntu"/>
              <a:buChar char="○"/>
              <a:defRPr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8pPr>
            <a:lvl9pPr marL="4114800" lvl="8" indent="-3175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434343"/>
              </a:buClr>
              <a:buSzPts val="1400"/>
              <a:buFont typeface="Ubuntu"/>
              <a:buChar char="■"/>
              <a:defRPr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9pPr>
          </a:lstStyle>
          <a:p>
            <a:endParaRPr/>
          </a:p>
        </p:txBody>
      </p:sp>
      <p:sp>
        <p:nvSpPr>
          <p:cNvPr id="536" name="Google Shape;536;p13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buNone/>
              <a:defRPr sz="1000">
                <a:solidFill>
                  <a:schemeClr val="dk2"/>
                </a:solidFill>
              </a:defRPr>
            </a:lvl1pPr>
            <a:lvl2pPr lvl="1" algn="r" rtl="0">
              <a:buNone/>
              <a:defRPr sz="1000">
                <a:solidFill>
                  <a:schemeClr val="dk2"/>
                </a:solidFill>
              </a:defRPr>
            </a:lvl2pPr>
            <a:lvl3pPr lvl="2" algn="r" rtl="0">
              <a:buNone/>
              <a:defRPr sz="1000">
                <a:solidFill>
                  <a:schemeClr val="dk2"/>
                </a:solidFill>
              </a:defRPr>
            </a:lvl3pPr>
            <a:lvl4pPr lvl="3" algn="r" rtl="0">
              <a:buNone/>
              <a:defRPr sz="1000">
                <a:solidFill>
                  <a:schemeClr val="dk2"/>
                </a:solidFill>
              </a:defRPr>
            </a:lvl4pPr>
            <a:lvl5pPr lvl="4" algn="r" rtl="0">
              <a:buNone/>
              <a:defRPr sz="1000">
                <a:solidFill>
                  <a:schemeClr val="dk2"/>
                </a:solidFill>
              </a:defRPr>
            </a:lvl5pPr>
            <a:lvl6pPr lvl="5" algn="r" rtl="0">
              <a:buNone/>
              <a:defRPr sz="1000">
                <a:solidFill>
                  <a:schemeClr val="dk2"/>
                </a:solidFill>
              </a:defRPr>
            </a:lvl6pPr>
            <a:lvl7pPr lvl="6" algn="r" rtl="0">
              <a:buNone/>
              <a:defRPr sz="1000">
                <a:solidFill>
                  <a:schemeClr val="dk2"/>
                </a:solidFill>
              </a:defRPr>
            </a:lvl7pPr>
            <a:lvl8pPr lvl="7" algn="r" rtl="0">
              <a:buNone/>
              <a:defRPr sz="1000">
                <a:solidFill>
                  <a:schemeClr val="dk2"/>
                </a:solidFill>
              </a:defRPr>
            </a:lvl8pPr>
            <a:lvl9pPr lvl="8" algn="r" rtl="0">
              <a:buNone/>
              <a:defRPr sz="1000">
                <a:solidFill>
                  <a:schemeClr val="dk2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59" r:id="rId1"/>
    <p:sldLayoutId id="2147483660" r:id="rId2"/>
    <p:sldLayoutId id="2147483661" r:id="rId3"/>
    <p:sldLayoutId id="2147483662" r:id="rId4"/>
    <p:sldLayoutId id="2147483663" r:id="rId5"/>
    <p:sldLayoutId id="2147483664" r:id="rId6"/>
    <p:sldLayoutId id="2147483665" r:id="rId7"/>
    <p:sldLayoutId id="2147483666" r:id="rId8"/>
    <p:sldLayoutId id="2147483667" r:id="rId9"/>
    <p:sldLayoutId id="2147483668" r:id="rId10"/>
    <p:sldLayoutId id="2147483669" r:id="rId11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">
    <p:bg>
      <p:bgPr>
        <a:solidFill>
          <a:schemeClr val="lt1"/>
        </a:solidFill>
        <a:effectLst/>
      </p:bgPr>
    </p:bg>
    <p:spTree>
      <p:nvGrpSpPr>
        <p:cNvPr id="1" name="Shape 5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9" name="Google Shape;579;p25"/>
          <p:cNvGrpSpPr/>
          <p:nvPr/>
        </p:nvGrpSpPr>
        <p:grpSpPr>
          <a:xfrm>
            <a:off x="-6" y="-23"/>
            <a:ext cx="9143797" cy="5143378"/>
            <a:chOff x="239950" y="872550"/>
            <a:chExt cx="7042900" cy="3961625"/>
          </a:xfrm>
        </p:grpSpPr>
        <p:sp>
          <p:nvSpPr>
            <p:cNvPr id="580" name="Google Shape;580;p25"/>
            <p:cNvSpPr/>
            <p:nvPr/>
          </p:nvSpPr>
          <p:spPr>
            <a:xfrm>
              <a:off x="239950" y="872550"/>
              <a:ext cx="7042900" cy="3961625"/>
            </a:xfrm>
            <a:custGeom>
              <a:avLst/>
              <a:gdLst/>
              <a:ahLst/>
              <a:cxnLst/>
              <a:rect l="l" t="t" r="r" b="b"/>
              <a:pathLst>
                <a:path w="281716" h="158465" fill="none" extrusionOk="0">
                  <a:moveTo>
                    <a:pt x="0" y="0"/>
                  </a:moveTo>
                  <a:lnTo>
                    <a:pt x="281715" y="0"/>
                  </a:lnTo>
                  <a:lnTo>
                    <a:pt x="281715" y="158464"/>
                  </a:lnTo>
                  <a:lnTo>
                    <a:pt x="0" y="15846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" name="Google Shape;581;p25"/>
            <p:cNvSpPr/>
            <p:nvPr/>
          </p:nvSpPr>
          <p:spPr>
            <a:xfrm>
              <a:off x="239950" y="47617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582;p25"/>
            <p:cNvSpPr/>
            <p:nvPr/>
          </p:nvSpPr>
          <p:spPr>
            <a:xfrm>
              <a:off x="239950" y="46901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83;p25"/>
            <p:cNvSpPr/>
            <p:nvPr/>
          </p:nvSpPr>
          <p:spPr>
            <a:xfrm>
              <a:off x="239950" y="46177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25"/>
            <p:cNvSpPr/>
            <p:nvPr/>
          </p:nvSpPr>
          <p:spPr>
            <a:xfrm>
              <a:off x="239950" y="45462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25"/>
            <p:cNvSpPr/>
            <p:nvPr/>
          </p:nvSpPr>
          <p:spPr>
            <a:xfrm>
              <a:off x="239950" y="44737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25"/>
            <p:cNvSpPr/>
            <p:nvPr/>
          </p:nvSpPr>
          <p:spPr>
            <a:xfrm>
              <a:off x="239950" y="44022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25"/>
            <p:cNvSpPr/>
            <p:nvPr/>
          </p:nvSpPr>
          <p:spPr>
            <a:xfrm>
              <a:off x="239950" y="43297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25"/>
            <p:cNvSpPr/>
            <p:nvPr/>
          </p:nvSpPr>
          <p:spPr>
            <a:xfrm>
              <a:off x="239950" y="42582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25"/>
            <p:cNvSpPr/>
            <p:nvPr/>
          </p:nvSpPr>
          <p:spPr>
            <a:xfrm>
              <a:off x="239950" y="41858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590;p25"/>
            <p:cNvSpPr/>
            <p:nvPr/>
          </p:nvSpPr>
          <p:spPr>
            <a:xfrm>
              <a:off x="239950" y="41142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591;p25"/>
            <p:cNvSpPr/>
            <p:nvPr/>
          </p:nvSpPr>
          <p:spPr>
            <a:xfrm>
              <a:off x="239950" y="40418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592;p25"/>
            <p:cNvSpPr/>
            <p:nvPr/>
          </p:nvSpPr>
          <p:spPr>
            <a:xfrm>
              <a:off x="239950" y="39693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93;p25"/>
            <p:cNvSpPr/>
            <p:nvPr/>
          </p:nvSpPr>
          <p:spPr>
            <a:xfrm>
              <a:off x="239950" y="38978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94;p25"/>
            <p:cNvSpPr/>
            <p:nvPr/>
          </p:nvSpPr>
          <p:spPr>
            <a:xfrm>
              <a:off x="239950" y="38254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25"/>
            <p:cNvSpPr/>
            <p:nvPr/>
          </p:nvSpPr>
          <p:spPr>
            <a:xfrm>
              <a:off x="239950" y="37538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25"/>
            <p:cNvSpPr/>
            <p:nvPr/>
          </p:nvSpPr>
          <p:spPr>
            <a:xfrm>
              <a:off x="239950" y="36814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25"/>
            <p:cNvSpPr/>
            <p:nvPr/>
          </p:nvSpPr>
          <p:spPr>
            <a:xfrm>
              <a:off x="239950" y="36099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p25"/>
            <p:cNvSpPr/>
            <p:nvPr/>
          </p:nvSpPr>
          <p:spPr>
            <a:xfrm>
              <a:off x="239950" y="35374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p25"/>
            <p:cNvSpPr/>
            <p:nvPr/>
          </p:nvSpPr>
          <p:spPr>
            <a:xfrm>
              <a:off x="239950" y="34659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p25"/>
            <p:cNvSpPr/>
            <p:nvPr/>
          </p:nvSpPr>
          <p:spPr>
            <a:xfrm>
              <a:off x="239950" y="33934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25"/>
            <p:cNvSpPr/>
            <p:nvPr/>
          </p:nvSpPr>
          <p:spPr>
            <a:xfrm>
              <a:off x="239950" y="33219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25"/>
            <p:cNvSpPr/>
            <p:nvPr/>
          </p:nvSpPr>
          <p:spPr>
            <a:xfrm>
              <a:off x="239950" y="32495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p25"/>
            <p:cNvSpPr/>
            <p:nvPr/>
          </p:nvSpPr>
          <p:spPr>
            <a:xfrm>
              <a:off x="239950" y="31770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p25"/>
            <p:cNvSpPr/>
            <p:nvPr/>
          </p:nvSpPr>
          <p:spPr>
            <a:xfrm>
              <a:off x="239950" y="31055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605;p25"/>
            <p:cNvSpPr/>
            <p:nvPr/>
          </p:nvSpPr>
          <p:spPr>
            <a:xfrm>
              <a:off x="239950" y="3033100"/>
              <a:ext cx="7042900" cy="0"/>
            </a:xfrm>
            <a:custGeom>
              <a:avLst/>
              <a:gdLst/>
              <a:ahLst/>
              <a:cxnLst/>
              <a:rect l="l" t="t" r="r" b="b"/>
              <a:pathLst>
                <a:path w="281716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606;p25"/>
            <p:cNvSpPr/>
            <p:nvPr/>
          </p:nvSpPr>
          <p:spPr>
            <a:xfrm>
              <a:off x="239950" y="29615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607;p25"/>
            <p:cNvSpPr/>
            <p:nvPr/>
          </p:nvSpPr>
          <p:spPr>
            <a:xfrm>
              <a:off x="239950" y="28891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608;p25"/>
            <p:cNvSpPr/>
            <p:nvPr/>
          </p:nvSpPr>
          <p:spPr>
            <a:xfrm>
              <a:off x="239950" y="28175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609;p25"/>
            <p:cNvSpPr/>
            <p:nvPr/>
          </p:nvSpPr>
          <p:spPr>
            <a:xfrm>
              <a:off x="239950" y="27451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" name="Google Shape;610;p25"/>
            <p:cNvSpPr/>
            <p:nvPr/>
          </p:nvSpPr>
          <p:spPr>
            <a:xfrm>
              <a:off x="239950" y="26736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611;p25"/>
            <p:cNvSpPr/>
            <p:nvPr/>
          </p:nvSpPr>
          <p:spPr>
            <a:xfrm>
              <a:off x="239950" y="26011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612;p25"/>
            <p:cNvSpPr/>
            <p:nvPr/>
          </p:nvSpPr>
          <p:spPr>
            <a:xfrm>
              <a:off x="239950" y="25296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613;p25"/>
            <p:cNvSpPr/>
            <p:nvPr/>
          </p:nvSpPr>
          <p:spPr>
            <a:xfrm>
              <a:off x="239950" y="24572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614;p25"/>
            <p:cNvSpPr/>
            <p:nvPr/>
          </p:nvSpPr>
          <p:spPr>
            <a:xfrm>
              <a:off x="239950" y="23847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615;p25"/>
            <p:cNvSpPr/>
            <p:nvPr/>
          </p:nvSpPr>
          <p:spPr>
            <a:xfrm>
              <a:off x="239950" y="23132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616;p25"/>
            <p:cNvSpPr/>
            <p:nvPr/>
          </p:nvSpPr>
          <p:spPr>
            <a:xfrm>
              <a:off x="239950" y="22407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617;p25"/>
            <p:cNvSpPr/>
            <p:nvPr/>
          </p:nvSpPr>
          <p:spPr>
            <a:xfrm>
              <a:off x="239950" y="21692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p25"/>
            <p:cNvSpPr/>
            <p:nvPr/>
          </p:nvSpPr>
          <p:spPr>
            <a:xfrm>
              <a:off x="239950" y="20968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25"/>
            <p:cNvSpPr/>
            <p:nvPr/>
          </p:nvSpPr>
          <p:spPr>
            <a:xfrm>
              <a:off x="239950" y="20252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620;p25"/>
            <p:cNvSpPr/>
            <p:nvPr/>
          </p:nvSpPr>
          <p:spPr>
            <a:xfrm>
              <a:off x="239950" y="19528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621;p25"/>
            <p:cNvSpPr/>
            <p:nvPr/>
          </p:nvSpPr>
          <p:spPr>
            <a:xfrm>
              <a:off x="239950" y="18813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622;p25"/>
            <p:cNvSpPr/>
            <p:nvPr/>
          </p:nvSpPr>
          <p:spPr>
            <a:xfrm>
              <a:off x="239950" y="18088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623;p25"/>
            <p:cNvSpPr/>
            <p:nvPr/>
          </p:nvSpPr>
          <p:spPr>
            <a:xfrm>
              <a:off x="239950" y="17373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624;p25"/>
            <p:cNvSpPr/>
            <p:nvPr/>
          </p:nvSpPr>
          <p:spPr>
            <a:xfrm>
              <a:off x="239950" y="16648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625;p25"/>
            <p:cNvSpPr/>
            <p:nvPr/>
          </p:nvSpPr>
          <p:spPr>
            <a:xfrm>
              <a:off x="239950" y="15924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626;p25"/>
            <p:cNvSpPr/>
            <p:nvPr/>
          </p:nvSpPr>
          <p:spPr>
            <a:xfrm>
              <a:off x="239950" y="15209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627;p25"/>
            <p:cNvSpPr/>
            <p:nvPr/>
          </p:nvSpPr>
          <p:spPr>
            <a:xfrm>
              <a:off x="239950" y="14484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628;p25"/>
            <p:cNvSpPr/>
            <p:nvPr/>
          </p:nvSpPr>
          <p:spPr>
            <a:xfrm>
              <a:off x="239950" y="13769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629;p25"/>
            <p:cNvSpPr/>
            <p:nvPr/>
          </p:nvSpPr>
          <p:spPr>
            <a:xfrm>
              <a:off x="239950" y="13044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630;p25"/>
            <p:cNvSpPr/>
            <p:nvPr/>
          </p:nvSpPr>
          <p:spPr>
            <a:xfrm>
              <a:off x="239950" y="12329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631;p25"/>
            <p:cNvSpPr/>
            <p:nvPr/>
          </p:nvSpPr>
          <p:spPr>
            <a:xfrm>
              <a:off x="239950" y="11605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" name="Google Shape;632;p25"/>
            <p:cNvSpPr/>
            <p:nvPr/>
          </p:nvSpPr>
          <p:spPr>
            <a:xfrm>
              <a:off x="239950" y="10889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633;p25"/>
            <p:cNvSpPr/>
            <p:nvPr/>
          </p:nvSpPr>
          <p:spPr>
            <a:xfrm>
              <a:off x="239950" y="10165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634;p25"/>
            <p:cNvSpPr/>
            <p:nvPr/>
          </p:nvSpPr>
          <p:spPr>
            <a:xfrm>
              <a:off x="239950" y="9450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635;p25"/>
            <p:cNvSpPr/>
            <p:nvPr/>
          </p:nvSpPr>
          <p:spPr>
            <a:xfrm>
              <a:off x="7210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" name="Google Shape;636;p25"/>
            <p:cNvSpPr/>
            <p:nvPr/>
          </p:nvSpPr>
          <p:spPr>
            <a:xfrm>
              <a:off x="7137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637;p25"/>
            <p:cNvSpPr/>
            <p:nvPr/>
          </p:nvSpPr>
          <p:spPr>
            <a:xfrm>
              <a:off x="7064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638;p25"/>
            <p:cNvSpPr/>
            <p:nvPr/>
          </p:nvSpPr>
          <p:spPr>
            <a:xfrm>
              <a:off x="6992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639;p25"/>
            <p:cNvSpPr/>
            <p:nvPr/>
          </p:nvSpPr>
          <p:spPr>
            <a:xfrm>
              <a:off x="69196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640;p25"/>
            <p:cNvSpPr/>
            <p:nvPr/>
          </p:nvSpPr>
          <p:spPr>
            <a:xfrm>
              <a:off x="6847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641;p25"/>
            <p:cNvSpPr/>
            <p:nvPr/>
          </p:nvSpPr>
          <p:spPr>
            <a:xfrm>
              <a:off x="6774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" name="Google Shape;642;p25"/>
            <p:cNvSpPr/>
            <p:nvPr/>
          </p:nvSpPr>
          <p:spPr>
            <a:xfrm>
              <a:off x="6702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" name="Google Shape;643;p25"/>
            <p:cNvSpPr/>
            <p:nvPr/>
          </p:nvSpPr>
          <p:spPr>
            <a:xfrm>
              <a:off x="6628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644;p25"/>
            <p:cNvSpPr/>
            <p:nvPr/>
          </p:nvSpPr>
          <p:spPr>
            <a:xfrm>
              <a:off x="65565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645;p25"/>
            <p:cNvSpPr/>
            <p:nvPr/>
          </p:nvSpPr>
          <p:spPr>
            <a:xfrm>
              <a:off x="6484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646;p25"/>
            <p:cNvSpPr/>
            <p:nvPr/>
          </p:nvSpPr>
          <p:spPr>
            <a:xfrm>
              <a:off x="6411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" name="Google Shape;647;p25"/>
            <p:cNvSpPr/>
            <p:nvPr/>
          </p:nvSpPr>
          <p:spPr>
            <a:xfrm>
              <a:off x="6339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" name="Google Shape;648;p25"/>
            <p:cNvSpPr/>
            <p:nvPr/>
          </p:nvSpPr>
          <p:spPr>
            <a:xfrm>
              <a:off x="62667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" name="Google Shape;649;p25"/>
            <p:cNvSpPr/>
            <p:nvPr/>
          </p:nvSpPr>
          <p:spPr>
            <a:xfrm>
              <a:off x="6193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" name="Google Shape;650;p25"/>
            <p:cNvSpPr/>
            <p:nvPr/>
          </p:nvSpPr>
          <p:spPr>
            <a:xfrm>
              <a:off x="6120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" name="Google Shape;651;p25"/>
            <p:cNvSpPr/>
            <p:nvPr/>
          </p:nvSpPr>
          <p:spPr>
            <a:xfrm>
              <a:off x="6048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" name="Google Shape;652;p25"/>
            <p:cNvSpPr/>
            <p:nvPr/>
          </p:nvSpPr>
          <p:spPr>
            <a:xfrm>
              <a:off x="59760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" name="Google Shape;653;p25"/>
            <p:cNvSpPr/>
            <p:nvPr/>
          </p:nvSpPr>
          <p:spPr>
            <a:xfrm>
              <a:off x="59036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" name="Google Shape;654;p25"/>
            <p:cNvSpPr/>
            <p:nvPr/>
          </p:nvSpPr>
          <p:spPr>
            <a:xfrm>
              <a:off x="5830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" name="Google Shape;655;p25"/>
            <p:cNvSpPr/>
            <p:nvPr/>
          </p:nvSpPr>
          <p:spPr>
            <a:xfrm>
              <a:off x="5757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" name="Google Shape;656;p25"/>
            <p:cNvSpPr/>
            <p:nvPr/>
          </p:nvSpPr>
          <p:spPr>
            <a:xfrm>
              <a:off x="5685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657;p25"/>
            <p:cNvSpPr/>
            <p:nvPr/>
          </p:nvSpPr>
          <p:spPr>
            <a:xfrm>
              <a:off x="56129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658;p25"/>
            <p:cNvSpPr/>
            <p:nvPr/>
          </p:nvSpPr>
          <p:spPr>
            <a:xfrm>
              <a:off x="55404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" name="Google Shape;659;p25"/>
            <p:cNvSpPr/>
            <p:nvPr/>
          </p:nvSpPr>
          <p:spPr>
            <a:xfrm>
              <a:off x="54680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660;p25"/>
            <p:cNvSpPr/>
            <p:nvPr/>
          </p:nvSpPr>
          <p:spPr>
            <a:xfrm>
              <a:off x="5394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661;p25"/>
            <p:cNvSpPr/>
            <p:nvPr/>
          </p:nvSpPr>
          <p:spPr>
            <a:xfrm>
              <a:off x="53222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662;p25"/>
            <p:cNvSpPr/>
            <p:nvPr/>
          </p:nvSpPr>
          <p:spPr>
            <a:xfrm>
              <a:off x="52497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663;p25"/>
            <p:cNvSpPr/>
            <p:nvPr/>
          </p:nvSpPr>
          <p:spPr>
            <a:xfrm>
              <a:off x="51773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664;p25"/>
            <p:cNvSpPr/>
            <p:nvPr/>
          </p:nvSpPr>
          <p:spPr>
            <a:xfrm>
              <a:off x="5104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665;p25"/>
            <p:cNvSpPr/>
            <p:nvPr/>
          </p:nvSpPr>
          <p:spPr>
            <a:xfrm>
              <a:off x="5032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666;p25"/>
            <p:cNvSpPr/>
            <p:nvPr/>
          </p:nvSpPr>
          <p:spPr>
            <a:xfrm>
              <a:off x="49590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667;p25"/>
            <p:cNvSpPr/>
            <p:nvPr/>
          </p:nvSpPr>
          <p:spPr>
            <a:xfrm>
              <a:off x="48866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668;p25"/>
            <p:cNvSpPr/>
            <p:nvPr/>
          </p:nvSpPr>
          <p:spPr>
            <a:xfrm>
              <a:off x="48141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669;p25"/>
            <p:cNvSpPr/>
            <p:nvPr/>
          </p:nvSpPr>
          <p:spPr>
            <a:xfrm>
              <a:off x="4741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670;p25"/>
            <p:cNvSpPr/>
            <p:nvPr/>
          </p:nvSpPr>
          <p:spPr>
            <a:xfrm>
              <a:off x="4669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671;p25"/>
            <p:cNvSpPr/>
            <p:nvPr/>
          </p:nvSpPr>
          <p:spPr>
            <a:xfrm>
              <a:off x="4596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672;p25"/>
            <p:cNvSpPr/>
            <p:nvPr/>
          </p:nvSpPr>
          <p:spPr>
            <a:xfrm>
              <a:off x="45234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673;p25"/>
            <p:cNvSpPr/>
            <p:nvPr/>
          </p:nvSpPr>
          <p:spPr>
            <a:xfrm>
              <a:off x="44510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674;p25"/>
            <p:cNvSpPr/>
            <p:nvPr/>
          </p:nvSpPr>
          <p:spPr>
            <a:xfrm>
              <a:off x="4378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675;p25"/>
            <p:cNvSpPr/>
            <p:nvPr/>
          </p:nvSpPr>
          <p:spPr>
            <a:xfrm>
              <a:off x="4306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676;p25"/>
            <p:cNvSpPr/>
            <p:nvPr/>
          </p:nvSpPr>
          <p:spPr>
            <a:xfrm>
              <a:off x="4233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" name="Google Shape;677;p25"/>
            <p:cNvSpPr/>
            <p:nvPr/>
          </p:nvSpPr>
          <p:spPr>
            <a:xfrm>
              <a:off x="41603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" name="Google Shape;678;p25"/>
            <p:cNvSpPr/>
            <p:nvPr/>
          </p:nvSpPr>
          <p:spPr>
            <a:xfrm>
              <a:off x="4087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679;p25"/>
            <p:cNvSpPr/>
            <p:nvPr/>
          </p:nvSpPr>
          <p:spPr>
            <a:xfrm>
              <a:off x="4015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680;p25"/>
            <p:cNvSpPr/>
            <p:nvPr/>
          </p:nvSpPr>
          <p:spPr>
            <a:xfrm>
              <a:off x="39429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681;p25"/>
            <p:cNvSpPr/>
            <p:nvPr/>
          </p:nvSpPr>
          <p:spPr>
            <a:xfrm>
              <a:off x="38705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682;p25"/>
            <p:cNvSpPr/>
            <p:nvPr/>
          </p:nvSpPr>
          <p:spPr>
            <a:xfrm>
              <a:off x="3798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683;p25"/>
            <p:cNvSpPr/>
            <p:nvPr/>
          </p:nvSpPr>
          <p:spPr>
            <a:xfrm>
              <a:off x="3724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684;p25"/>
            <p:cNvSpPr/>
            <p:nvPr/>
          </p:nvSpPr>
          <p:spPr>
            <a:xfrm>
              <a:off x="3652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25"/>
            <p:cNvSpPr/>
            <p:nvPr/>
          </p:nvSpPr>
          <p:spPr>
            <a:xfrm>
              <a:off x="3579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686;p25"/>
            <p:cNvSpPr/>
            <p:nvPr/>
          </p:nvSpPr>
          <p:spPr>
            <a:xfrm>
              <a:off x="3507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687;p25"/>
            <p:cNvSpPr/>
            <p:nvPr/>
          </p:nvSpPr>
          <p:spPr>
            <a:xfrm>
              <a:off x="3434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688;p25"/>
            <p:cNvSpPr/>
            <p:nvPr/>
          </p:nvSpPr>
          <p:spPr>
            <a:xfrm>
              <a:off x="3362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" name="Google Shape;689;p25"/>
            <p:cNvSpPr/>
            <p:nvPr/>
          </p:nvSpPr>
          <p:spPr>
            <a:xfrm>
              <a:off x="3289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690;p25"/>
            <p:cNvSpPr/>
            <p:nvPr/>
          </p:nvSpPr>
          <p:spPr>
            <a:xfrm>
              <a:off x="3216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691;p25"/>
            <p:cNvSpPr/>
            <p:nvPr/>
          </p:nvSpPr>
          <p:spPr>
            <a:xfrm>
              <a:off x="3144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692;p25"/>
            <p:cNvSpPr/>
            <p:nvPr/>
          </p:nvSpPr>
          <p:spPr>
            <a:xfrm>
              <a:off x="3071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693;p25"/>
            <p:cNvSpPr/>
            <p:nvPr/>
          </p:nvSpPr>
          <p:spPr>
            <a:xfrm>
              <a:off x="2999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694;p25"/>
            <p:cNvSpPr/>
            <p:nvPr/>
          </p:nvSpPr>
          <p:spPr>
            <a:xfrm>
              <a:off x="29259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" name="Google Shape;695;p25"/>
            <p:cNvSpPr/>
            <p:nvPr/>
          </p:nvSpPr>
          <p:spPr>
            <a:xfrm>
              <a:off x="28535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" name="Google Shape;696;p25"/>
            <p:cNvSpPr/>
            <p:nvPr/>
          </p:nvSpPr>
          <p:spPr>
            <a:xfrm>
              <a:off x="2781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" name="Google Shape;697;p25"/>
            <p:cNvSpPr/>
            <p:nvPr/>
          </p:nvSpPr>
          <p:spPr>
            <a:xfrm>
              <a:off x="2708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698;p25"/>
            <p:cNvSpPr/>
            <p:nvPr/>
          </p:nvSpPr>
          <p:spPr>
            <a:xfrm>
              <a:off x="2636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" name="Google Shape;699;p25"/>
            <p:cNvSpPr/>
            <p:nvPr/>
          </p:nvSpPr>
          <p:spPr>
            <a:xfrm>
              <a:off x="25637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700;p25"/>
            <p:cNvSpPr/>
            <p:nvPr/>
          </p:nvSpPr>
          <p:spPr>
            <a:xfrm>
              <a:off x="2490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701;p25"/>
            <p:cNvSpPr/>
            <p:nvPr/>
          </p:nvSpPr>
          <p:spPr>
            <a:xfrm>
              <a:off x="2417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702;p25"/>
            <p:cNvSpPr/>
            <p:nvPr/>
          </p:nvSpPr>
          <p:spPr>
            <a:xfrm>
              <a:off x="2345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p25"/>
            <p:cNvSpPr/>
            <p:nvPr/>
          </p:nvSpPr>
          <p:spPr>
            <a:xfrm>
              <a:off x="22730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25"/>
            <p:cNvSpPr/>
            <p:nvPr/>
          </p:nvSpPr>
          <p:spPr>
            <a:xfrm>
              <a:off x="2200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25"/>
            <p:cNvSpPr/>
            <p:nvPr/>
          </p:nvSpPr>
          <p:spPr>
            <a:xfrm>
              <a:off x="2128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25"/>
            <p:cNvSpPr/>
            <p:nvPr/>
          </p:nvSpPr>
          <p:spPr>
            <a:xfrm>
              <a:off x="2054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25"/>
            <p:cNvSpPr/>
            <p:nvPr/>
          </p:nvSpPr>
          <p:spPr>
            <a:xfrm>
              <a:off x="1982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" name="Google Shape;708;p25"/>
            <p:cNvSpPr/>
            <p:nvPr/>
          </p:nvSpPr>
          <p:spPr>
            <a:xfrm>
              <a:off x="19098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" name="Google Shape;709;p25"/>
            <p:cNvSpPr/>
            <p:nvPr/>
          </p:nvSpPr>
          <p:spPr>
            <a:xfrm>
              <a:off x="18374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710;p25"/>
            <p:cNvSpPr/>
            <p:nvPr/>
          </p:nvSpPr>
          <p:spPr>
            <a:xfrm>
              <a:off x="1764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711;p25"/>
            <p:cNvSpPr/>
            <p:nvPr/>
          </p:nvSpPr>
          <p:spPr>
            <a:xfrm>
              <a:off x="1692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712;p25"/>
            <p:cNvSpPr/>
            <p:nvPr/>
          </p:nvSpPr>
          <p:spPr>
            <a:xfrm>
              <a:off x="1619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713;p25"/>
            <p:cNvSpPr/>
            <p:nvPr/>
          </p:nvSpPr>
          <p:spPr>
            <a:xfrm>
              <a:off x="15467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" name="Google Shape;714;p25"/>
            <p:cNvSpPr/>
            <p:nvPr/>
          </p:nvSpPr>
          <p:spPr>
            <a:xfrm>
              <a:off x="14742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" name="Google Shape;715;p25"/>
            <p:cNvSpPr/>
            <p:nvPr/>
          </p:nvSpPr>
          <p:spPr>
            <a:xfrm>
              <a:off x="1401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716;p25"/>
            <p:cNvSpPr/>
            <p:nvPr/>
          </p:nvSpPr>
          <p:spPr>
            <a:xfrm>
              <a:off x="1329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717;p25"/>
            <p:cNvSpPr/>
            <p:nvPr/>
          </p:nvSpPr>
          <p:spPr>
            <a:xfrm>
              <a:off x="12560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8;p25"/>
            <p:cNvSpPr/>
            <p:nvPr/>
          </p:nvSpPr>
          <p:spPr>
            <a:xfrm>
              <a:off x="1183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" name="Google Shape;719;p25"/>
            <p:cNvSpPr/>
            <p:nvPr/>
          </p:nvSpPr>
          <p:spPr>
            <a:xfrm>
              <a:off x="1111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" name="Google Shape;720;p25"/>
            <p:cNvSpPr/>
            <p:nvPr/>
          </p:nvSpPr>
          <p:spPr>
            <a:xfrm>
              <a:off x="1038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" name="Google Shape;721;p25"/>
            <p:cNvSpPr/>
            <p:nvPr/>
          </p:nvSpPr>
          <p:spPr>
            <a:xfrm>
              <a:off x="966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" name="Google Shape;722;p25"/>
            <p:cNvSpPr/>
            <p:nvPr/>
          </p:nvSpPr>
          <p:spPr>
            <a:xfrm>
              <a:off x="893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723;p25"/>
            <p:cNvSpPr/>
            <p:nvPr/>
          </p:nvSpPr>
          <p:spPr>
            <a:xfrm>
              <a:off x="8204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724;p25"/>
            <p:cNvSpPr/>
            <p:nvPr/>
          </p:nvSpPr>
          <p:spPr>
            <a:xfrm>
              <a:off x="747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725;p25"/>
            <p:cNvSpPr/>
            <p:nvPr/>
          </p:nvSpPr>
          <p:spPr>
            <a:xfrm>
              <a:off x="675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726;p25"/>
            <p:cNvSpPr/>
            <p:nvPr/>
          </p:nvSpPr>
          <p:spPr>
            <a:xfrm>
              <a:off x="603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727;p25"/>
            <p:cNvSpPr/>
            <p:nvPr/>
          </p:nvSpPr>
          <p:spPr>
            <a:xfrm>
              <a:off x="530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728;p25"/>
            <p:cNvSpPr/>
            <p:nvPr/>
          </p:nvSpPr>
          <p:spPr>
            <a:xfrm>
              <a:off x="4582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729;p25"/>
            <p:cNvSpPr/>
            <p:nvPr/>
          </p:nvSpPr>
          <p:spPr>
            <a:xfrm>
              <a:off x="384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730;p25"/>
            <p:cNvSpPr/>
            <p:nvPr/>
          </p:nvSpPr>
          <p:spPr>
            <a:xfrm>
              <a:off x="312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31" name="Google Shape;731;p25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791700" cy="857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endParaRPr/>
          </a:p>
        </p:txBody>
      </p:sp>
      <p:sp>
        <p:nvSpPr>
          <p:cNvPr id="732" name="Google Shape;732;p25"/>
          <p:cNvSpPr txBox="1">
            <a:spLocks noGrp="1"/>
          </p:cNvSpPr>
          <p:nvPr>
            <p:ph type="body" idx="1"/>
          </p:nvPr>
        </p:nvSpPr>
        <p:spPr>
          <a:xfrm>
            <a:off x="747925" y="1314900"/>
            <a:ext cx="6791700" cy="36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93700" rtl="0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Dosis"/>
              <a:buChar char="✘"/>
              <a:defRPr sz="26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1pPr>
            <a:lvl2pPr marL="914400" lvl="1" indent="-3556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Dosis"/>
              <a:buChar char="✗"/>
              <a:defRPr sz="20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2pPr>
            <a:lvl3pPr marL="1371600" lvl="2" indent="-3556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Dosis"/>
              <a:buChar char="■"/>
              <a:defRPr sz="20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●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○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■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●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○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■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9pPr>
          </a:lstStyle>
          <a:p>
            <a:endParaRPr/>
          </a:p>
        </p:txBody>
      </p:sp>
      <p:sp>
        <p:nvSpPr>
          <p:cNvPr id="733" name="Google Shape;733;p25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lvl="1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lvl="2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lvl="3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lvl="4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lvl="5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lvl="6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lvl="7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lvl="8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70" r:id="rId1"/>
    <p:sldLayoutId id="2147483671" r:id="rId2"/>
    <p:sldLayoutId id="2147483672" r:id="rId3"/>
    <p:sldLayoutId id="2147483673" r:id="rId4"/>
    <p:sldLayoutId id="2147483674" r:id="rId5"/>
    <p:sldLayoutId id="2147483675" r:id="rId6"/>
    <p:sldLayoutId id="2147483676" r:id="rId7"/>
    <p:sldLayoutId id="2147483677" r:id="rId8"/>
    <p:sldLayoutId id="2147483678" r:id="rId9"/>
    <p:sldLayoutId id="2147483679" r:id="rId10"/>
    <p:sldLayoutId id="2147483680" r:id="rId11"/>
    <p:sldLayoutId id="2147483681" r:id="rId12"/>
    <p:sldLayoutId id="2147483682" r:id="rId13"/>
    <p:sldLayoutId id="2147483683" r:id="rId14"/>
    <p:sldLayoutId id="2147483684" r:id="rId15"/>
    <p:sldLayoutId id="2147483685" r:id="rId16"/>
    <p:sldLayoutId id="2147483686" r:id="rId17"/>
    <p:sldLayoutId id="2147483687" r:id="rId18"/>
    <p:sldLayoutId id="2147483688" r:id="rId19"/>
    <p:sldLayoutId id="2147483689" r:id="rId20"/>
  </p:sldLayoutIdLst>
  <p:transition>
    <p:fade thruBlk="1"/>
  </p:transition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">
    <p:bg>
      <p:bgPr>
        <a:solidFill>
          <a:schemeClr val="lt2"/>
        </a:solidFill>
        <a:effectLst/>
      </p:bgPr>
    </p:bg>
    <p:spTree>
      <p:nvGrpSpPr>
        <p:cNvPr id="1" name="Shape 11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" name="Google Shape;1187;p46"/>
          <p:cNvSpPr txBox="1">
            <a:spLocks noGrp="1"/>
          </p:cNvSpPr>
          <p:nvPr>
            <p:ph type="title"/>
          </p:nvPr>
        </p:nvSpPr>
        <p:spPr>
          <a:xfrm>
            <a:off x="1044475" y="742575"/>
            <a:ext cx="7207500" cy="63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200"/>
              <a:buFont typeface="Red Hat Display"/>
              <a:buNone/>
              <a:defRPr sz="3200" b="1">
                <a:solidFill>
                  <a:schemeClr val="accent4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1pPr>
            <a:lvl2pPr lvl="1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200"/>
              <a:buFont typeface="Red Hat Display"/>
              <a:buNone/>
              <a:defRPr sz="3200" b="1">
                <a:solidFill>
                  <a:schemeClr val="accent4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2pPr>
            <a:lvl3pPr lvl="2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200"/>
              <a:buFont typeface="Red Hat Display"/>
              <a:buNone/>
              <a:defRPr sz="3200" b="1">
                <a:solidFill>
                  <a:schemeClr val="accent4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3pPr>
            <a:lvl4pPr lvl="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200"/>
              <a:buFont typeface="Red Hat Display"/>
              <a:buNone/>
              <a:defRPr sz="3200" b="1">
                <a:solidFill>
                  <a:schemeClr val="accent4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4pPr>
            <a:lvl5pPr lvl="4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200"/>
              <a:buFont typeface="Red Hat Display"/>
              <a:buNone/>
              <a:defRPr sz="3200" b="1">
                <a:solidFill>
                  <a:schemeClr val="accent4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5pPr>
            <a:lvl6pPr lvl="5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200"/>
              <a:buFont typeface="Red Hat Display"/>
              <a:buNone/>
              <a:defRPr sz="3200" b="1">
                <a:solidFill>
                  <a:schemeClr val="accent4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6pPr>
            <a:lvl7pPr lvl="6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200"/>
              <a:buFont typeface="Red Hat Display"/>
              <a:buNone/>
              <a:defRPr sz="3200" b="1">
                <a:solidFill>
                  <a:schemeClr val="accent4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7pPr>
            <a:lvl8pPr lvl="7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200"/>
              <a:buFont typeface="Red Hat Display"/>
              <a:buNone/>
              <a:defRPr sz="3200" b="1">
                <a:solidFill>
                  <a:schemeClr val="accent4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8pPr>
            <a:lvl9pPr lvl="8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200"/>
              <a:buFont typeface="Red Hat Display"/>
              <a:buNone/>
              <a:defRPr sz="3200" b="1">
                <a:solidFill>
                  <a:schemeClr val="accent4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9pPr>
          </a:lstStyle>
          <a:p>
            <a:endParaRPr/>
          </a:p>
        </p:txBody>
      </p:sp>
      <p:sp>
        <p:nvSpPr>
          <p:cNvPr id="1188" name="Google Shape;1188;p46"/>
          <p:cNvSpPr txBox="1">
            <a:spLocks noGrp="1"/>
          </p:cNvSpPr>
          <p:nvPr>
            <p:ph type="body" idx="1"/>
          </p:nvPr>
        </p:nvSpPr>
        <p:spPr>
          <a:xfrm>
            <a:off x="1044475" y="1468375"/>
            <a:ext cx="7207500" cy="275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81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Font typeface="Red Hat Text"/>
              <a:buChar char="●"/>
              <a:defRPr sz="2400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1pPr>
            <a:lvl2pPr marL="914400" lvl="1" indent="-3810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400"/>
              <a:buFont typeface="Red Hat Text"/>
              <a:buChar char="○"/>
              <a:defRPr sz="2400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2pPr>
            <a:lvl3pPr marL="1371600" lvl="2" indent="-3810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400"/>
              <a:buFont typeface="Red Hat Text"/>
              <a:buChar char="■"/>
              <a:defRPr sz="2400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3pPr>
            <a:lvl4pPr marL="1828800" lvl="3" indent="-3810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ed Hat Text"/>
              <a:buChar char="●"/>
              <a:defRPr sz="2400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4pPr>
            <a:lvl5pPr marL="2286000" lvl="4" indent="-3810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ed Hat Text"/>
              <a:buChar char="○"/>
              <a:defRPr sz="2400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5pPr>
            <a:lvl6pPr marL="2743200" lvl="5" indent="-3810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ed Hat Text"/>
              <a:buChar char="■"/>
              <a:defRPr sz="2400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6pPr>
            <a:lvl7pPr marL="3200400" lvl="6" indent="-3810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ed Hat Text"/>
              <a:buChar char="●"/>
              <a:defRPr sz="2400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7pPr>
            <a:lvl8pPr marL="3657600" lvl="7" indent="-3810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ed Hat Text"/>
              <a:buChar char="○"/>
              <a:defRPr sz="2400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8pPr>
            <a:lvl9pPr marL="4114800" lvl="8" indent="-381000" rtl="0">
              <a:lnSpc>
                <a:spcPct val="115000"/>
              </a:lnSpc>
              <a:spcBef>
                <a:spcPts val="800"/>
              </a:spcBef>
              <a:spcAft>
                <a:spcPts val="800"/>
              </a:spcAft>
              <a:buClr>
                <a:schemeClr val="dk1"/>
              </a:buClr>
              <a:buSzPts val="2400"/>
              <a:buFont typeface="Red Hat Text"/>
              <a:buChar char="■"/>
              <a:defRPr sz="2400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9pPr>
          </a:lstStyle>
          <a:p>
            <a:endParaRPr/>
          </a:p>
        </p:txBody>
      </p:sp>
      <p:sp>
        <p:nvSpPr>
          <p:cNvPr id="1189" name="Google Shape;1189;p46"/>
          <p:cNvSpPr txBox="1">
            <a:spLocks noGrp="1"/>
          </p:cNvSpPr>
          <p:nvPr>
            <p:ph type="sldNum" idx="12"/>
          </p:nvPr>
        </p:nvSpPr>
        <p:spPr>
          <a:xfrm>
            <a:off x="8619825" y="4630250"/>
            <a:ext cx="524100" cy="51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buNone/>
              <a:defRPr sz="1300" b="1">
                <a:solidFill>
                  <a:schemeClr val="dk2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1pPr>
            <a:lvl2pPr lvl="1" algn="ctr" rtl="0">
              <a:buNone/>
              <a:defRPr sz="1300" b="1">
                <a:solidFill>
                  <a:schemeClr val="dk2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2pPr>
            <a:lvl3pPr lvl="2" algn="ctr" rtl="0">
              <a:buNone/>
              <a:defRPr sz="1300" b="1">
                <a:solidFill>
                  <a:schemeClr val="dk2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3pPr>
            <a:lvl4pPr lvl="3" algn="ctr" rtl="0">
              <a:buNone/>
              <a:defRPr sz="1300" b="1">
                <a:solidFill>
                  <a:schemeClr val="dk2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4pPr>
            <a:lvl5pPr lvl="4" algn="ctr" rtl="0">
              <a:buNone/>
              <a:defRPr sz="1300" b="1">
                <a:solidFill>
                  <a:schemeClr val="dk2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5pPr>
            <a:lvl6pPr lvl="5" algn="ctr" rtl="0">
              <a:buNone/>
              <a:defRPr sz="1300" b="1">
                <a:solidFill>
                  <a:schemeClr val="dk2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6pPr>
            <a:lvl7pPr lvl="6" algn="ctr" rtl="0">
              <a:buNone/>
              <a:defRPr sz="1300" b="1">
                <a:solidFill>
                  <a:schemeClr val="dk2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7pPr>
            <a:lvl8pPr lvl="7" algn="ctr" rtl="0">
              <a:buNone/>
              <a:defRPr sz="1300" b="1">
                <a:solidFill>
                  <a:schemeClr val="dk2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8pPr>
            <a:lvl9pPr lvl="8" algn="ctr" rtl="0">
              <a:buNone/>
              <a:defRPr sz="1300" b="1">
                <a:solidFill>
                  <a:schemeClr val="dk2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90" r:id="rId1"/>
    <p:sldLayoutId id="2147483691" r:id="rId2"/>
    <p:sldLayoutId id="2147483692" r:id="rId3"/>
    <p:sldLayoutId id="2147483693" r:id="rId4"/>
    <p:sldLayoutId id="2147483694" r:id="rId5"/>
    <p:sldLayoutId id="2147483695" r:id="rId6"/>
    <p:sldLayoutId id="2147483696" r:id="rId7"/>
    <p:sldLayoutId id="2147483697" r:id="rId8"/>
    <p:sldLayoutId id="2147483698" r:id="rId9"/>
    <p:sldLayoutId id="2147483699" r:id="rId10"/>
  </p:sldLayoutIdLst>
  <p:transition>
    <p:fade thruBlk="1"/>
  </p:transition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hyperlink" Target="mailto:equipe@recitmst.qc.ca" TargetMode="External"/><Relationship Id="rId3" Type="http://schemas.openxmlformats.org/officeDocument/2006/relationships/image" Target="../media/image3.png"/><Relationship Id="rId7" Type="http://schemas.openxmlformats.org/officeDocument/2006/relationships/image" Target="../media/image5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4.png"/><Relationship Id="rId5" Type="http://schemas.openxmlformats.org/officeDocument/2006/relationships/hyperlink" Target="https://recitmst.qc.ca/" TargetMode="External"/><Relationship Id="rId10" Type="http://schemas.openxmlformats.org/officeDocument/2006/relationships/image" Target="../media/image6.png"/><Relationship Id="rId4" Type="http://schemas.openxmlformats.org/officeDocument/2006/relationships/hyperlink" Target="https://monurl.ca/mst17aout22" TargetMode="External"/><Relationship Id="rId9" Type="http://schemas.openxmlformats.org/officeDocument/2006/relationships/hyperlink" Target="http://creativecommons.org/licenses/by-nc-sa/4.0/" TargetMode="Externa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hyperlink" Target="mailto:sonya.fiset@recitmst.qc.ca" TargetMode="External"/><Relationship Id="rId7" Type="http://schemas.openxmlformats.org/officeDocument/2006/relationships/image" Target="../media/image9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1.xml"/><Relationship Id="rId6" Type="http://schemas.openxmlformats.org/officeDocument/2006/relationships/image" Target="../media/image6.png"/><Relationship Id="rId5" Type="http://schemas.openxmlformats.org/officeDocument/2006/relationships/image" Target="../media/image8.png"/><Relationship Id="rId4" Type="http://schemas.openxmlformats.org/officeDocument/2006/relationships/image" Target="../media/image7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4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hyperlink" Target="http://www.education.gouv.qc.ca/dossiers-thematiques/plan-daction-numerique/cadre-de-reference-de-la-competence-numerique/" TargetMode="External"/><Relationship Id="rId7" Type="http://schemas.openxmlformats.org/officeDocument/2006/relationships/image" Target="../media/image13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2.png"/><Relationship Id="rId5" Type="http://schemas.openxmlformats.org/officeDocument/2006/relationships/image" Target="../media/image11.png"/><Relationship Id="rId4" Type="http://schemas.openxmlformats.org/officeDocument/2006/relationships/image" Target="../media/image10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hyperlink" Target="http://code.org/" TargetMode="External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4.png"/><Relationship Id="rId5" Type="http://schemas.openxmlformats.org/officeDocument/2006/relationships/hyperlink" Target="https://scratch.mit.edu/" TargetMode="External"/><Relationship Id="rId4" Type="http://schemas.openxmlformats.org/officeDocument/2006/relationships/hyperlink" Target="https://www.scratchjr.org/" TargetMode="Externa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jp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8.xml"/><Relationship Id="rId5" Type="http://schemas.openxmlformats.org/officeDocument/2006/relationships/image" Target="../media/image16.png"/><Relationship Id="rId4" Type="http://schemas.openxmlformats.org/officeDocument/2006/relationships/hyperlink" Target="https://padlet.com/sonya_fiset/progCSC" TargetMode="External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png"/><Relationship Id="rId3" Type="http://schemas.openxmlformats.org/officeDocument/2006/relationships/hyperlink" Target="http://somup.com/cYeD24hmcD" TargetMode="External"/><Relationship Id="rId7" Type="http://schemas.openxmlformats.org/officeDocument/2006/relationships/hyperlink" Target="https://youtu.be/FwqddZjDF3A" TargetMode="External"/><Relationship Id="rId12" Type="http://schemas.openxmlformats.org/officeDocument/2006/relationships/image" Target="../media/image21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8.xml"/><Relationship Id="rId6" Type="http://schemas.openxmlformats.org/officeDocument/2006/relationships/hyperlink" Target="https://youtu.be/E7Ur-WyqZDI" TargetMode="External"/><Relationship Id="rId11" Type="http://schemas.openxmlformats.org/officeDocument/2006/relationships/image" Target="../media/image20.png"/><Relationship Id="rId5" Type="http://schemas.openxmlformats.org/officeDocument/2006/relationships/hyperlink" Target="https://youtu.be/u0bBeXQqDww" TargetMode="External"/><Relationship Id="rId10" Type="http://schemas.openxmlformats.org/officeDocument/2006/relationships/image" Target="../media/image19.png"/><Relationship Id="rId4" Type="http://schemas.openxmlformats.org/officeDocument/2006/relationships/hyperlink" Target="https://youtu.be/UECBiRelnEk" TargetMode="External"/><Relationship Id="rId9" Type="http://schemas.openxmlformats.org/officeDocument/2006/relationships/image" Target="../media/image18.png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hyperlink" Target="https://youtu.be/fp65_YS65hU" TargetMode="External"/><Relationship Id="rId13" Type="http://schemas.openxmlformats.org/officeDocument/2006/relationships/image" Target="../media/image26.png"/><Relationship Id="rId3" Type="http://schemas.openxmlformats.org/officeDocument/2006/relationships/hyperlink" Target="https://drive.google.com/open?id=1IcvKlt57EsNvC5KE6T46iZ-kvyBSFPy0" TargetMode="External"/><Relationship Id="rId7" Type="http://schemas.openxmlformats.org/officeDocument/2006/relationships/hyperlink" Target="https://youtu.be/g-8OtOj9hDA" TargetMode="External"/><Relationship Id="rId12" Type="http://schemas.openxmlformats.org/officeDocument/2006/relationships/image" Target="../media/image25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8.xml"/><Relationship Id="rId6" Type="http://schemas.openxmlformats.org/officeDocument/2006/relationships/hyperlink" Target="https://youtu.be/mlqd1xlVn-I" TargetMode="External"/><Relationship Id="rId11" Type="http://schemas.openxmlformats.org/officeDocument/2006/relationships/image" Target="../media/image24.png"/><Relationship Id="rId5" Type="http://schemas.openxmlformats.org/officeDocument/2006/relationships/hyperlink" Target="https://youtu.be/UmrYvGTJ8EU" TargetMode="External"/><Relationship Id="rId10" Type="http://schemas.openxmlformats.org/officeDocument/2006/relationships/image" Target="../media/image23.png"/><Relationship Id="rId4" Type="http://schemas.openxmlformats.org/officeDocument/2006/relationships/hyperlink" Target="https://drive.google.com/open?id=12MC_rghQ9RNAWrfMeCAMFJH9kKUxx1M2" TargetMode="External"/><Relationship Id="rId9" Type="http://schemas.openxmlformats.org/officeDocument/2006/relationships/image" Target="../media/image22.png"/><Relationship Id="rId14" Type="http://schemas.openxmlformats.org/officeDocument/2006/relationships/image" Target="../media/image27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hyperlink" Target="https://campus.recit.qc.ca/course/view.php?id=16" TargetMode="External"/><Relationship Id="rId7" Type="http://schemas.openxmlformats.org/officeDocument/2006/relationships/image" Target="../media/image5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4.png"/><Relationship Id="rId5" Type="http://schemas.openxmlformats.org/officeDocument/2006/relationships/hyperlink" Target="https://bit.ly/mstactivitescreatives" TargetMode="External"/><Relationship Id="rId4" Type="http://schemas.openxmlformats.org/officeDocument/2006/relationships/hyperlink" Target="https://padlet.com/sonya_fiset/scratchjr" TargetMode="Externa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geogebra.org/" TargetMode="External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9.xml"/><Relationship Id="rId5" Type="http://schemas.openxmlformats.org/officeDocument/2006/relationships/image" Target="../media/image28.png"/><Relationship Id="rId4" Type="http://schemas.openxmlformats.org/officeDocument/2006/relationships/hyperlink" Target="http://recitmst.qc.ca/ecv-zoom" TargetMode="External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1.png"/><Relationship Id="rId3" Type="http://schemas.openxmlformats.org/officeDocument/2006/relationships/hyperlink" Target="https://campus.recit.qc.ca/login/index.php" TargetMode="External"/><Relationship Id="rId7" Type="http://schemas.openxmlformats.org/officeDocument/2006/relationships/image" Target="../media/image30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9.xml"/><Relationship Id="rId6" Type="http://schemas.openxmlformats.org/officeDocument/2006/relationships/image" Target="../media/image29.png"/><Relationship Id="rId5" Type="http://schemas.openxmlformats.org/officeDocument/2006/relationships/hyperlink" Target="https://campus.recit.qc.ca/mod/assign/view.php?id=7082" TargetMode="External"/><Relationship Id="rId4" Type="http://schemas.openxmlformats.org/officeDocument/2006/relationships/hyperlink" Target="https://campus.recit.qc.ca/course/view.php?id=16" TargetMode="Externa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9.xml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youtube.com/channel/UC7IcadI_rZFwso9N81PYqFg" TargetMode="External"/><Relationship Id="rId3" Type="http://schemas.openxmlformats.org/officeDocument/2006/relationships/image" Target="../media/image7.png"/><Relationship Id="rId7" Type="http://schemas.openxmlformats.org/officeDocument/2006/relationships/hyperlink" Target="https://twitter.com/recitmst" TargetMode="External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9.xml"/><Relationship Id="rId6" Type="http://schemas.openxmlformats.org/officeDocument/2006/relationships/hyperlink" Target="https://www.facebook.com/RECITMST2020/" TargetMode="External"/><Relationship Id="rId5" Type="http://schemas.openxmlformats.org/officeDocument/2006/relationships/hyperlink" Target="mailto:equipe@recitmst.qc.ca" TargetMode="External"/><Relationship Id="rId10" Type="http://schemas.openxmlformats.org/officeDocument/2006/relationships/image" Target="../media/image32.png"/><Relationship Id="rId4" Type="http://schemas.openxmlformats.org/officeDocument/2006/relationships/hyperlink" Target="mailto:Sonya.Fiset@recitmst.qc.ca" TargetMode="External"/><Relationship Id="rId9" Type="http://schemas.openxmlformats.org/officeDocument/2006/relationships/hyperlink" Target="http://creativecommons.org/licenses/by-nc-sa/4.0/" TargetMode="Externa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slidescarnival.com/?utm_source=template" TargetMode="External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52.xml"/><Relationship Id="rId4" Type="http://schemas.openxmlformats.org/officeDocument/2006/relationships/image" Target="../media/image33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50" name="Google Shape;1250;p5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0" y="1"/>
            <a:ext cx="9144003" cy="5143484"/>
          </a:xfrm>
          <a:prstGeom prst="rect">
            <a:avLst/>
          </a:prstGeom>
          <a:noFill/>
          <a:ln>
            <a:noFill/>
          </a:ln>
        </p:spPr>
      </p:pic>
      <p:sp>
        <p:nvSpPr>
          <p:cNvPr id="1251" name="Google Shape;1251;p57"/>
          <p:cNvSpPr txBox="1"/>
          <p:nvPr/>
        </p:nvSpPr>
        <p:spPr>
          <a:xfrm>
            <a:off x="295750" y="1299200"/>
            <a:ext cx="5862900" cy="1376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3600">
                <a:solidFill>
                  <a:schemeClr val="lt1"/>
                </a:solidFill>
                <a:latin typeface="Viga"/>
                <a:ea typeface="Viga"/>
                <a:cs typeface="Viga"/>
                <a:sym typeface="Viga"/>
              </a:rPr>
              <a:t>ScratchJr , </a:t>
            </a:r>
            <a:endParaRPr sz="3600">
              <a:solidFill>
                <a:schemeClr val="lt1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3600">
                <a:solidFill>
                  <a:schemeClr val="lt1"/>
                </a:solidFill>
                <a:latin typeface="Viga"/>
                <a:ea typeface="Viga"/>
                <a:cs typeface="Viga"/>
                <a:sym typeface="Viga"/>
              </a:rPr>
              <a:t>apprendre à programmer </a:t>
            </a:r>
            <a:endParaRPr sz="3600">
              <a:solidFill>
                <a:schemeClr val="lt1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252" name="Google Shape;1252;p57"/>
          <p:cNvSpPr txBox="1"/>
          <p:nvPr/>
        </p:nvSpPr>
        <p:spPr>
          <a:xfrm>
            <a:off x="5570775" y="3346175"/>
            <a:ext cx="3573300" cy="1385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lt1"/>
                </a:solidFill>
                <a:latin typeface="Ubuntu"/>
                <a:ea typeface="Ubuntu"/>
                <a:cs typeface="Ubuntu"/>
                <a:sym typeface="Ubuntu"/>
              </a:rPr>
              <a:t>17 août 2022</a:t>
            </a:r>
            <a:endParaRPr sz="1800">
              <a:solidFill>
                <a:schemeClr val="l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300" b="1" u="sng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monurl.ca/mst17aout22</a:t>
            </a:r>
            <a:r>
              <a:rPr lang="en" sz="2300" b="1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r>
              <a:rPr lang="en" sz="30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endParaRPr>
              <a:solidFill>
                <a:schemeClr val="l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200"/>
          </a:p>
        </p:txBody>
      </p:sp>
      <p:sp>
        <p:nvSpPr>
          <p:cNvPr id="1253" name="Google Shape;1253;p57"/>
          <p:cNvSpPr txBox="1"/>
          <p:nvPr/>
        </p:nvSpPr>
        <p:spPr>
          <a:xfrm>
            <a:off x="142775" y="4874450"/>
            <a:ext cx="3009600" cy="369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Ubuntu"/>
                <a:ea typeface="Ubuntu"/>
                <a:cs typeface="Ubuntu"/>
                <a:sym typeface="Ubuntu"/>
              </a:rPr>
              <a:t>Pour plus de détails : </a:t>
            </a:r>
            <a:r>
              <a:rPr lang="en" sz="1200" u="sng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recitmst.qc.ca</a:t>
            </a:r>
            <a:endParaRPr sz="12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254" name="Google Shape;1254;p57"/>
          <p:cNvPicPr preferRelativeResize="0"/>
          <p:nvPr/>
        </p:nvPicPr>
        <p:blipFill rotWithShape="1">
          <a:blip r:embed="rId6">
            <a:alphaModFix/>
          </a:blip>
          <a:srcRect t="18540" b="15829"/>
          <a:stretch/>
        </p:blipFill>
        <p:spPr>
          <a:xfrm>
            <a:off x="203625" y="4147575"/>
            <a:ext cx="737050" cy="780650"/>
          </a:xfrm>
          <a:prstGeom prst="rect">
            <a:avLst/>
          </a:prstGeom>
          <a:noFill/>
          <a:ln>
            <a:noFill/>
          </a:ln>
        </p:spPr>
      </p:pic>
      <p:sp>
        <p:nvSpPr>
          <p:cNvPr id="1255" name="Google Shape;1255;p57"/>
          <p:cNvSpPr txBox="1"/>
          <p:nvPr/>
        </p:nvSpPr>
        <p:spPr>
          <a:xfrm>
            <a:off x="1037900" y="4043675"/>
            <a:ext cx="2030100" cy="88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latin typeface="Ubuntu"/>
                <a:ea typeface="Ubuntu"/>
                <a:cs typeface="Ubuntu"/>
                <a:sym typeface="Ubuntu"/>
              </a:rPr>
              <a:t>Domaine de la mathématique, de la science et technologie (MST)</a:t>
            </a:r>
            <a:endParaRPr sz="1200"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256" name="Google Shape;1256;p57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295750" y="157288"/>
            <a:ext cx="1383926" cy="978525"/>
          </a:xfrm>
          <a:prstGeom prst="rect">
            <a:avLst/>
          </a:prstGeom>
          <a:noFill/>
          <a:ln>
            <a:noFill/>
          </a:ln>
        </p:spPr>
      </p:pic>
      <p:sp>
        <p:nvSpPr>
          <p:cNvPr id="1257" name="Google Shape;1257;p57"/>
          <p:cNvSpPr txBox="1"/>
          <p:nvPr/>
        </p:nvSpPr>
        <p:spPr>
          <a:xfrm>
            <a:off x="3377950" y="4667850"/>
            <a:ext cx="4643700" cy="40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1100"/>
              <a:buFont typeface="Arial"/>
              <a:buNone/>
            </a:pPr>
            <a:r>
              <a:rPr lang="en" sz="900">
                <a:solidFill>
                  <a:schemeClr val="lt1"/>
                </a:solidFill>
                <a:latin typeface="Ubuntu"/>
                <a:ea typeface="Ubuntu"/>
                <a:cs typeface="Ubuntu"/>
                <a:sym typeface="Ubuntu"/>
              </a:rPr>
              <a:t>Cette présentation, </a:t>
            </a:r>
            <a:r>
              <a:rPr lang="en" sz="900" u="sng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monurl.ca/mst17aout22</a:t>
            </a:r>
            <a:r>
              <a:rPr lang="en" sz="900">
                <a:solidFill>
                  <a:schemeClr val="lt1"/>
                </a:solidFill>
                <a:latin typeface="Ubuntu"/>
                <a:ea typeface="Ubuntu"/>
                <a:cs typeface="Ubuntu"/>
                <a:sym typeface="Ubuntu"/>
              </a:rPr>
              <a:t> du </a:t>
            </a:r>
            <a:r>
              <a:rPr lang="en" sz="900" u="sng">
                <a:solidFill>
                  <a:schemeClr val="lt1"/>
                </a:solidFill>
                <a:latin typeface="Ubuntu"/>
                <a:ea typeface="Ubuntu"/>
                <a:cs typeface="Ubuntu"/>
                <a:sym typeface="Ubuntu"/>
                <a:hlinkClick r:id="rId8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RÉCITMST, </a:t>
            </a:r>
            <a:r>
              <a:rPr lang="en" sz="900">
                <a:solidFill>
                  <a:schemeClr val="lt1"/>
                </a:solidFill>
                <a:latin typeface="Ubuntu"/>
                <a:ea typeface="Ubuntu"/>
                <a:cs typeface="Ubuntu"/>
                <a:sym typeface="Ubuntu"/>
              </a:rPr>
              <a:t>est mise à disposition, sauf exception, selon les termes de la </a:t>
            </a:r>
            <a:r>
              <a:rPr lang="en" sz="900" u="sng">
                <a:solidFill>
                  <a:schemeClr val="lt1"/>
                </a:solidFill>
                <a:latin typeface="Ubuntu"/>
                <a:ea typeface="Ubuntu"/>
                <a:cs typeface="Ubuntu"/>
                <a:sym typeface="Ubuntu"/>
                <a:hlinkClick r:id="rId9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Licence Creative Common</a:t>
            </a:r>
            <a:r>
              <a:rPr lang="en" sz="900">
                <a:solidFill>
                  <a:schemeClr val="lt1"/>
                </a:solidFill>
                <a:latin typeface="Ubuntu"/>
                <a:ea typeface="Ubuntu"/>
                <a:cs typeface="Ubuntu"/>
                <a:sym typeface="Ubuntu"/>
              </a:rPr>
              <a:t>.</a:t>
            </a:r>
            <a:endParaRPr>
              <a:solidFill>
                <a:schemeClr val="lt1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258" name="Google Shape;1258;p57"/>
          <p:cNvPicPr preferRelativeResize="0"/>
          <p:nvPr/>
        </p:nvPicPr>
        <p:blipFill rotWithShape="1">
          <a:blip r:embed="rId10">
            <a:alphaModFix/>
          </a:blip>
          <a:srcRect/>
          <a:stretch/>
        </p:blipFill>
        <p:spPr>
          <a:xfrm>
            <a:off x="7983713" y="4670645"/>
            <a:ext cx="1108530" cy="3924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3" name="Google Shape;1263;p58"/>
          <p:cNvSpPr txBox="1">
            <a:spLocks noGrp="1"/>
          </p:cNvSpPr>
          <p:nvPr>
            <p:ph type="body" idx="4294967295"/>
          </p:nvPr>
        </p:nvSpPr>
        <p:spPr>
          <a:xfrm>
            <a:off x="2713975" y="1723475"/>
            <a:ext cx="3696300" cy="2137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 sz="3600" b="1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Sonya Fiset</a:t>
            </a:r>
            <a:endParaRPr sz="36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 sz="2000" b="1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3"/>
              </a:rPr>
              <a:t>sonya.fiset@recitmst.qc.ca</a:t>
            </a:r>
            <a:endParaRPr sz="20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 sz="1100" b="1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endParaRPr sz="11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264" name="Google Shape;1264;p58"/>
          <p:cNvSpPr txBox="1">
            <a:spLocks noGrp="1"/>
          </p:cNvSpPr>
          <p:nvPr>
            <p:ph type="sldNum" idx="12"/>
          </p:nvPr>
        </p:nvSpPr>
        <p:spPr>
          <a:xfrm>
            <a:off x="5730200" y="6471066"/>
            <a:ext cx="731700" cy="386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2</a:t>
            </a:fld>
            <a:endParaRPr/>
          </a:p>
        </p:txBody>
      </p:sp>
      <p:pic>
        <p:nvPicPr>
          <p:cNvPr id="1265" name="Google Shape;1265;p5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2581275" y="247500"/>
            <a:ext cx="3981450" cy="1143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266" name="Google Shape;1266;p58"/>
          <p:cNvPicPr preferRelativeResize="0"/>
          <p:nvPr/>
        </p:nvPicPr>
        <p:blipFill rotWithShape="1">
          <a:blip r:embed="rId5">
            <a:alphaModFix/>
          </a:blip>
          <a:srcRect l="3113" t="6884" r="3113" b="28657"/>
          <a:stretch/>
        </p:blipFill>
        <p:spPr>
          <a:xfrm>
            <a:off x="680000" y="1768100"/>
            <a:ext cx="1608600" cy="1481700"/>
          </a:xfrm>
          <a:prstGeom prst="ellipse">
            <a:avLst/>
          </a:prstGeom>
          <a:noFill/>
          <a:ln>
            <a:noFill/>
          </a:ln>
        </p:spPr>
      </p:pic>
      <p:sp>
        <p:nvSpPr>
          <p:cNvPr id="1267" name="Google Shape;1267;p58"/>
          <p:cNvSpPr txBox="1"/>
          <p:nvPr/>
        </p:nvSpPr>
        <p:spPr>
          <a:xfrm>
            <a:off x="0" y="0"/>
            <a:ext cx="3000000" cy="35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268" name="Google Shape;1268;p58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7831313" y="4594445"/>
            <a:ext cx="1108530" cy="392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269" name="Google Shape;1269;p58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6562675" y="1542900"/>
            <a:ext cx="2428925" cy="24289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4" name="Google Shape;1274;p59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200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Plan de l’atelier</a:t>
            </a:r>
            <a:endParaRPr sz="32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275" name="Google Shape;1275;p59"/>
          <p:cNvSpPr txBox="1">
            <a:spLocks noGrp="1"/>
          </p:cNvSpPr>
          <p:nvPr>
            <p:ph type="body" idx="1"/>
          </p:nvPr>
        </p:nvSpPr>
        <p:spPr>
          <a:xfrm>
            <a:off x="747925" y="1302825"/>
            <a:ext cx="7199700" cy="290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457200" lvl="0" indent="-374650" algn="l" rtl="0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Clr>
                <a:schemeClr val="dk2"/>
              </a:buClr>
              <a:buSzPts val="2300"/>
              <a:buFont typeface="Ubuntu"/>
              <a:buChar char="❏"/>
            </a:pPr>
            <a:r>
              <a:rPr lang="en" sz="23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Bienvenue!</a:t>
            </a:r>
            <a:endParaRPr sz="23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746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300"/>
              <a:buFont typeface="Ubuntu"/>
              <a:buChar char="❏"/>
            </a:pPr>
            <a:r>
              <a:rPr lang="en" sz="23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Pourquoi apprendre à programmer?</a:t>
            </a:r>
            <a:endParaRPr sz="23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746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300"/>
              <a:buFont typeface="Ubuntu"/>
              <a:buChar char="❏"/>
            </a:pPr>
            <a:r>
              <a:rPr lang="en" sz="23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L’interface de ScratchJr</a:t>
            </a:r>
            <a:endParaRPr sz="23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746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300"/>
              <a:buFont typeface="Ubuntu"/>
              <a:buChar char="❏"/>
            </a:pPr>
            <a:r>
              <a:rPr lang="en" sz="23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Programmer pour raconter des histoires</a:t>
            </a:r>
            <a:endParaRPr sz="23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746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300"/>
              <a:buFont typeface="Ubuntu"/>
              <a:buChar char="❏"/>
            </a:pPr>
            <a:r>
              <a:rPr lang="en" sz="23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Ressources </a:t>
            </a:r>
            <a:endParaRPr sz="23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746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300"/>
              <a:buFont typeface="Ubuntu"/>
              <a:buChar char="❏"/>
            </a:pPr>
            <a:r>
              <a:rPr lang="en" sz="23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Badge</a:t>
            </a:r>
            <a:endParaRPr sz="23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276" name="Google Shape;1276;p59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3</a:t>
            </a:fld>
            <a:endParaRPr/>
          </a:p>
        </p:txBody>
      </p:sp>
      <p:pic>
        <p:nvPicPr>
          <p:cNvPr id="1277" name="Google Shape;1277;p5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976825" y="476350"/>
            <a:ext cx="1383926" cy="9785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Shape 12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2" name="Google Shape;1282;p60"/>
          <p:cNvSpPr/>
          <p:nvPr/>
        </p:nvSpPr>
        <p:spPr>
          <a:xfrm>
            <a:off x="4742875" y="1166475"/>
            <a:ext cx="3324300" cy="3728100"/>
          </a:xfrm>
          <a:prstGeom prst="rect">
            <a:avLst/>
          </a:prstGeom>
          <a:solidFill>
            <a:schemeClr val="lt1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3" name="Google Shape;1283;p60"/>
          <p:cNvSpPr txBox="1">
            <a:spLocks noGrp="1"/>
          </p:cNvSpPr>
          <p:nvPr>
            <p:ph type="title"/>
          </p:nvPr>
        </p:nvSpPr>
        <p:spPr>
          <a:xfrm>
            <a:off x="176050" y="102350"/>
            <a:ext cx="8802300" cy="708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Pourquoi programmer?</a:t>
            </a:r>
            <a:endParaRPr sz="25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284" name="Google Shape;1284;p60"/>
          <p:cNvSpPr txBox="1"/>
          <p:nvPr/>
        </p:nvSpPr>
        <p:spPr>
          <a:xfrm>
            <a:off x="311700" y="4707425"/>
            <a:ext cx="5355600" cy="33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u="sng">
                <a:solidFill>
                  <a:schemeClr val="hlink"/>
                </a:solidFill>
                <a:latin typeface="Viga"/>
                <a:ea typeface="Viga"/>
                <a:cs typeface="Viga"/>
                <a:sym typeface="Viga"/>
                <a:hlinkClick r:id="rId3"/>
              </a:rPr>
              <a:t>Cadre de référence de la compétence numérique</a:t>
            </a:r>
            <a:endParaRPr>
              <a:solidFill>
                <a:schemeClr val="dk1"/>
              </a:solidFill>
              <a:latin typeface="Viga"/>
              <a:ea typeface="Viga"/>
              <a:cs typeface="Viga"/>
              <a:sym typeface="Viga"/>
            </a:endParaRPr>
          </a:p>
        </p:txBody>
      </p:sp>
      <p:pic>
        <p:nvPicPr>
          <p:cNvPr id="1285" name="Google Shape;1285;p60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11700" y="1068575"/>
            <a:ext cx="3996223" cy="3681426"/>
          </a:xfrm>
          <a:prstGeom prst="rect">
            <a:avLst/>
          </a:prstGeom>
          <a:noFill/>
          <a:ln>
            <a:noFill/>
          </a:ln>
        </p:spPr>
      </p:pic>
      <p:pic>
        <p:nvPicPr>
          <p:cNvPr id="1286" name="Google Shape;1286;p60"/>
          <p:cNvPicPr preferRelativeResize="0"/>
          <p:nvPr/>
        </p:nvPicPr>
        <p:blipFill rotWithShape="1">
          <a:blip r:embed="rId5">
            <a:alphaModFix/>
          </a:blip>
          <a:srcRect r="24161" b="74378"/>
          <a:stretch/>
        </p:blipFill>
        <p:spPr>
          <a:xfrm>
            <a:off x="4864875" y="1220850"/>
            <a:ext cx="2583203" cy="708601"/>
          </a:xfrm>
          <a:prstGeom prst="rect">
            <a:avLst/>
          </a:prstGeom>
          <a:noFill/>
          <a:ln>
            <a:noFill/>
          </a:ln>
        </p:spPr>
      </p:pic>
      <p:pic>
        <p:nvPicPr>
          <p:cNvPr id="1287" name="Google Shape;1287;p60"/>
          <p:cNvPicPr preferRelativeResize="0"/>
          <p:nvPr/>
        </p:nvPicPr>
        <p:blipFill rotWithShape="1">
          <a:blip r:embed="rId6">
            <a:alphaModFix/>
          </a:blip>
          <a:srcRect r="6576" b="61836"/>
          <a:stretch/>
        </p:blipFill>
        <p:spPr>
          <a:xfrm>
            <a:off x="4864875" y="3555012"/>
            <a:ext cx="3023007" cy="659526"/>
          </a:xfrm>
          <a:prstGeom prst="rect">
            <a:avLst/>
          </a:prstGeom>
          <a:noFill/>
          <a:ln>
            <a:noFill/>
          </a:ln>
        </p:spPr>
      </p:pic>
      <p:pic>
        <p:nvPicPr>
          <p:cNvPr id="1288" name="Google Shape;1288;p60"/>
          <p:cNvPicPr preferRelativeResize="0"/>
          <p:nvPr/>
        </p:nvPicPr>
        <p:blipFill rotWithShape="1">
          <a:blip r:embed="rId7">
            <a:alphaModFix/>
          </a:blip>
          <a:srcRect t="1354" r="9624" b="58573"/>
          <a:stretch/>
        </p:blipFill>
        <p:spPr>
          <a:xfrm>
            <a:off x="4864875" y="2399167"/>
            <a:ext cx="3009278" cy="65954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3" name="Google Shape;1293;p61"/>
          <p:cNvSpPr txBox="1">
            <a:spLocks noGrp="1"/>
          </p:cNvSpPr>
          <p:nvPr>
            <p:ph type="title"/>
          </p:nvPr>
        </p:nvSpPr>
        <p:spPr>
          <a:xfrm>
            <a:off x="655325" y="379950"/>
            <a:ext cx="7356900" cy="582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latin typeface="Viga"/>
                <a:ea typeface="Viga"/>
                <a:cs typeface="Viga"/>
                <a:sym typeface="Viga"/>
              </a:rPr>
              <a:t>Des outils pour s’initier à la programmation</a:t>
            </a:r>
            <a:endParaRPr sz="2400"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294" name="Google Shape;1294;p61"/>
          <p:cNvSpPr txBox="1">
            <a:spLocks noGrp="1"/>
          </p:cNvSpPr>
          <p:nvPr>
            <p:ph type="body" idx="1"/>
          </p:nvPr>
        </p:nvSpPr>
        <p:spPr>
          <a:xfrm>
            <a:off x="270900" y="1312800"/>
            <a:ext cx="8725800" cy="364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457200" lvl="0" indent="-3556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69BF"/>
              </a:buClr>
              <a:buSzPts val="2000"/>
              <a:buFont typeface="Ubuntu"/>
              <a:buAutoNum type="arabicPeriod"/>
            </a:pPr>
            <a:r>
              <a:rPr lang="en" sz="20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Code.org : </a:t>
            </a:r>
            <a:r>
              <a:rPr lang="en" sz="2000" u="sng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http://code.org</a:t>
            </a:r>
            <a:endParaRPr sz="2000" u="sng">
              <a:solidFill>
                <a:srgbClr val="0069BF"/>
              </a:solidFill>
              <a:latin typeface="Ubuntu"/>
              <a:ea typeface="Ubuntu"/>
              <a:cs typeface="Ubuntu"/>
              <a:sym typeface="Ubuntu"/>
              <a:hlinkClick r:id="rId3">
                <a:extLst>
                  <a:ext uri="{A12FA001-AC4F-418D-AE19-62706E023703}">
                    <ahyp:hlinkClr xmlns:ahyp="http://schemas.microsoft.com/office/drawing/2018/hyperlinkcolor" val="tx"/>
                  </a:ext>
                </a:extLst>
              </a:hlinkClick>
            </a:endParaRPr>
          </a:p>
          <a:p>
            <a:pPr marL="1371600" lvl="0" indent="0" algn="l" rtl="0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None/>
            </a:pPr>
            <a:r>
              <a:rPr lang="en" sz="20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Compte d’enseignant, on suit les élèves dans leurs défis.</a:t>
            </a:r>
            <a:endParaRPr sz="2000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55600" algn="l" rtl="0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Clr>
                <a:srgbClr val="0069BF"/>
              </a:buClr>
              <a:buSzPts val="2000"/>
              <a:buFont typeface="Ubuntu"/>
              <a:buAutoNum type="arabicPeriod"/>
            </a:pPr>
            <a:r>
              <a:rPr lang="en" sz="20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ScratchJr : </a:t>
            </a:r>
            <a:r>
              <a:rPr lang="en" sz="20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https://www.scratchjr.org/</a:t>
            </a:r>
            <a:r>
              <a:rPr lang="en" sz="20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endParaRPr sz="2000" u="sng">
              <a:solidFill>
                <a:srgbClr val="0069BF"/>
              </a:solidFill>
              <a:latin typeface="Ubuntu"/>
              <a:ea typeface="Ubuntu"/>
              <a:cs typeface="Ubuntu"/>
              <a:sym typeface="Ubuntu"/>
              <a:hlinkClick r:id="rId5">
                <a:extLst>
                  <a:ext uri="{A12FA001-AC4F-418D-AE19-62706E023703}">
                    <ahyp:hlinkClr xmlns:ahyp="http://schemas.microsoft.com/office/drawing/2018/hyperlinkcolor" val="tx"/>
                  </a:ext>
                </a:extLst>
              </a:hlinkClick>
            </a:endParaRPr>
          </a:p>
          <a:p>
            <a:pPr marL="914400" lvl="1" indent="-355600" algn="l" rtl="0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Clr>
                <a:srgbClr val="0069BF"/>
              </a:buClr>
              <a:buSzPts val="2000"/>
              <a:buFont typeface="Ubuntu"/>
              <a:buAutoNum type="alphaLcPeriod"/>
            </a:pPr>
            <a:r>
              <a:rPr lang="en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Application sur tablette</a:t>
            </a:r>
            <a:endParaRPr sz="2000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55600" algn="l" rtl="0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Clr>
                <a:srgbClr val="0069BF"/>
              </a:buClr>
              <a:buSzPts val="2000"/>
              <a:buFont typeface="Ubuntu"/>
              <a:buAutoNum type="arabicPeriod"/>
            </a:pPr>
            <a:r>
              <a:rPr lang="en" sz="20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Scratch : </a:t>
            </a:r>
            <a:r>
              <a:rPr lang="en" sz="2000" u="sng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https://scratch.mit.edu/</a:t>
            </a:r>
            <a:endParaRPr sz="2000" u="sng">
              <a:solidFill>
                <a:srgbClr val="0069BF"/>
              </a:solidFill>
              <a:latin typeface="Ubuntu"/>
              <a:ea typeface="Ubuntu"/>
              <a:cs typeface="Ubuntu"/>
              <a:sym typeface="Ubuntu"/>
              <a:hlinkClick r:id="rId5">
                <a:extLst>
                  <a:ext uri="{A12FA001-AC4F-418D-AE19-62706E023703}">
                    <ahyp:hlinkClr xmlns:ahyp="http://schemas.microsoft.com/office/drawing/2018/hyperlinkcolor" val="tx"/>
                  </a:ext>
                </a:extLst>
              </a:hlinkClick>
            </a:endParaRPr>
          </a:p>
          <a:p>
            <a:pPr marL="1371600" lvl="2" indent="-355600" algn="l" rtl="0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Clr>
                <a:srgbClr val="0069BF"/>
              </a:buClr>
              <a:buSzPts val="2000"/>
              <a:buFont typeface="Ubuntu"/>
              <a:buAutoNum type="romanLcPeriod"/>
            </a:pPr>
            <a:r>
              <a:rPr lang="en" sz="20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Prêt à programmer...</a:t>
            </a:r>
            <a:endParaRPr sz="2000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l" rtl="0">
              <a:lnSpc>
                <a:spcPct val="115000"/>
              </a:lnSpc>
              <a:spcBef>
                <a:spcPts val="1000"/>
              </a:spcBef>
              <a:spcAft>
                <a:spcPts val="600"/>
              </a:spcAft>
              <a:buNone/>
            </a:pPr>
            <a:endParaRPr sz="1800"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295" name="Google Shape;1295;p61"/>
          <p:cNvSpPr/>
          <p:nvPr/>
        </p:nvSpPr>
        <p:spPr>
          <a:xfrm>
            <a:off x="-152400" y="2367656"/>
            <a:ext cx="470700" cy="342300"/>
          </a:xfrm>
          <a:prstGeom prst="rightArrow">
            <a:avLst>
              <a:gd name="adj1" fmla="val 50000"/>
              <a:gd name="adj2" fmla="val 50000"/>
            </a:avLst>
          </a:prstGeom>
          <a:solidFill>
            <a:srgbClr val="FF0000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highlight>
                <a:srgbClr val="FF0000"/>
              </a:highlight>
            </a:endParaRPr>
          </a:p>
        </p:txBody>
      </p:sp>
      <p:pic>
        <p:nvPicPr>
          <p:cNvPr id="1296" name="Google Shape;1296;p61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8012248" y="204576"/>
            <a:ext cx="689156" cy="66568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1" name="Google Shape;1301;p62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6</a:t>
            </a:fld>
            <a:endParaRPr/>
          </a:p>
        </p:txBody>
      </p:sp>
      <p:sp>
        <p:nvSpPr>
          <p:cNvPr id="1302" name="Google Shape;1302;p62"/>
          <p:cNvSpPr txBox="1"/>
          <p:nvPr/>
        </p:nvSpPr>
        <p:spPr>
          <a:xfrm>
            <a:off x="313175" y="225375"/>
            <a:ext cx="3415200" cy="92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4800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ScratchJr</a:t>
            </a:r>
            <a:endParaRPr sz="4800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</p:txBody>
      </p:sp>
      <p:pic>
        <p:nvPicPr>
          <p:cNvPr id="1303" name="Google Shape;1303;p6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846750" y="1215175"/>
            <a:ext cx="1603875" cy="1336555"/>
          </a:xfrm>
          <a:prstGeom prst="rect">
            <a:avLst/>
          </a:prstGeom>
          <a:noFill/>
          <a:ln>
            <a:noFill/>
          </a:ln>
        </p:spPr>
      </p:pic>
      <p:sp>
        <p:nvSpPr>
          <p:cNvPr id="1304" name="Google Shape;1304;p62"/>
          <p:cNvSpPr txBox="1"/>
          <p:nvPr/>
        </p:nvSpPr>
        <p:spPr>
          <a:xfrm>
            <a:off x="509288" y="3286975"/>
            <a:ext cx="2278800" cy="1169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rgbClr val="FF9900"/>
                </a:solidFill>
                <a:latin typeface="Ubuntu"/>
                <a:ea typeface="Ubuntu"/>
                <a:cs typeface="Ubuntu"/>
                <a:sym typeface="Ubuntu"/>
              </a:rPr>
              <a:t>Pour commencer : </a:t>
            </a:r>
            <a:r>
              <a:rPr lang="en" sz="24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Missions</a:t>
            </a:r>
            <a:endParaRPr sz="2400">
              <a:solidFill>
                <a:srgbClr val="FF9900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Vidéos et aide</a:t>
            </a:r>
            <a:endParaRPr sz="20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305" name="Google Shape;1305;p62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207193" y="228600"/>
            <a:ext cx="5860607" cy="4612076"/>
          </a:xfrm>
          <a:prstGeom prst="rect">
            <a:avLst/>
          </a:prstGeom>
          <a:noFill/>
          <a:ln>
            <a:noFill/>
          </a:ln>
        </p:spPr>
      </p:pic>
      <p:sp>
        <p:nvSpPr>
          <p:cNvPr id="1306" name="Google Shape;1306;p62"/>
          <p:cNvSpPr txBox="1"/>
          <p:nvPr/>
        </p:nvSpPr>
        <p:spPr>
          <a:xfrm>
            <a:off x="4958075" y="1148775"/>
            <a:ext cx="1330200" cy="40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Dosis"/>
                <a:ea typeface="Dosis"/>
                <a:cs typeface="Dosis"/>
                <a:sym typeface="Dosis"/>
              </a:rPr>
              <a:t>2.Choisir a-plan</a:t>
            </a:r>
            <a:endParaRPr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307" name="Google Shape;1307;p62"/>
          <p:cNvSpPr txBox="1"/>
          <p:nvPr/>
        </p:nvSpPr>
        <p:spPr>
          <a:xfrm>
            <a:off x="3410250" y="2249275"/>
            <a:ext cx="1436100" cy="40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Dosis"/>
                <a:ea typeface="Dosis"/>
                <a:cs typeface="Dosis"/>
                <a:sym typeface="Dosis"/>
              </a:rPr>
              <a:t>1.Choisir lutin.</a:t>
            </a:r>
            <a:endParaRPr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308" name="Google Shape;1308;p62"/>
          <p:cNvSpPr txBox="1"/>
          <p:nvPr/>
        </p:nvSpPr>
        <p:spPr>
          <a:xfrm>
            <a:off x="4958075" y="3974525"/>
            <a:ext cx="2426700" cy="40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Dosis"/>
                <a:ea typeface="Dosis"/>
                <a:cs typeface="Dosis"/>
                <a:sym typeface="Dosis"/>
              </a:rPr>
              <a:t>3.Déplacer les blocs ici.</a:t>
            </a:r>
            <a:endParaRPr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309" name="Google Shape;1309;p62"/>
          <p:cNvSpPr txBox="1"/>
          <p:nvPr/>
        </p:nvSpPr>
        <p:spPr>
          <a:xfrm>
            <a:off x="7425025" y="1950975"/>
            <a:ext cx="1523700" cy="831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Dosis"/>
                <a:ea typeface="Dosis"/>
                <a:cs typeface="Dosis"/>
                <a:sym typeface="Dosis"/>
              </a:rPr>
              <a:t>4.Démarrer le programme avec les drapeau vert.</a:t>
            </a:r>
            <a:endParaRPr>
              <a:latin typeface="Dosis"/>
              <a:ea typeface="Dosis"/>
              <a:cs typeface="Dosis"/>
              <a:sym typeface="Dosis"/>
            </a:endParaRPr>
          </a:p>
        </p:txBody>
      </p:sp>
      <p:cxnSp>
        <p:nvCxnSpPr>
          <p:cNvPr id="1310" name="Google Shape;1310;p62"/>
          <p:cNvCxnSpPr/>
          <p:nvPr/>
        </p:nvCxnSpPr>
        <p:spPr>
          <a:xfrm rot="10800000">
            <a:off x="3789100" y="1862300"/>
            <a:ext cx="0" cy="443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triangle" w="med" len="med"/>
          </a:ln>
        </p:spPr>
      </p:cxnSp>
      <p:cxnSp>
        <p:nvCxnSpPr>
          <p:cNvPr id="1311" name="Google Shape;1311;p62"/>
          <p:cNvCxnSpPr/>
          <p:nvPr/>
        </p:nvCxnSpPr>
        <p:spPr>
          <a:xfrm rot="10800000" flipH="1">
            <a:off x="5199925" y="894775"/>
            <a:ext cx="741600" cy="2097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triangle" w="med" len="med"/>
          </a:ln>
        </p:spPr>
      </p:cxnSp>
      <p:cxnSp>
        <p:nvCxnSpPr>
          <p:cNvPr id="1312" name="Google Shape;1312;p62"/>
          <p:cNvCxnSpPr/>
          <p:nvPr/>
        </p:nvCxnSpPr>
        <p:spPr>
          <a:xfrm flipH="1">
            <a:off x="5812550" y="3603675"/>
            <a:ext cx="588600" cy="3708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triangle" w="med" len="med"/>
          </a:ln>
        </p:spPr>
      </p:cxnSp>
      <p:cxnSp>
        <p:nvCxnSpPr>
          <p:cNvPr id="1313" name="Google Shape;1313;p62"/>
          <p:cNvCxnSpPr/>
          <p:nvPr/>
        </p:nvCxnSpPr>
        <p:spPr>
          <a:xfrm rot="10800000">
            <a:off x="7546025" y="910925"/>
            <a:ext cx="362700" cy="10965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triangle" w="med" len="med"/>
          </a:ln>
        </p:spPr>
      </p:cxn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8" name="Google Shape;1318;p63"/>
          <p:cNvSpPr txBox="1">
            <a:spLocks noGrp="1"/>
          </p:cNvSpPr>
          <p:nvPr>
            <p:ph type="body" idx="1"/>
          </p:nvPr>
        </p:nvSpPr>
        <p:spPr>
          <a:xfrm>
            <a:off x="659000" y="158575"/>
            <a:ext cx="5810100" cy="4799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360"/>
              </a:spcBef>
              <a:spcAft>
                <a:spcPts val="0"/>
              </a:spcAft>
              <a:buNone/>
            </a:pPr>
            <a:r>
              <a:rPr lang="en" sz="3600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Créer des histoires </a:t>
            </a:r>
            <a:endParaRPr sz="3600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sz="1800"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r>
              <a:rPr lang="en" sz="1800" b="0">
                <a:latin typeface="Ubuntu"/>
                <a:ea typeface="Ubuntu"/>
                <a:cs typeface="Ubuntu"/>
                <a:sym typeface="Ubuntu"/>
              </a:rPr>
              <a:t>-Parler avec </a:t>
            </a:r>
            <a:r>
              <a:rPr lang="en" sz="1800" b="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3"/>
              </a:rPr>
              <a:t>modification de la taille</a:t>
            </a:r>
            <a:r>
              <a:rPr lang="en" sz="1800" b="0">
                <a:latin typeface="Ubuntu"/>
                <a:ea typeface="Ubuntu"/>
                <a:cs typeface="Ubuntu"/>
                <a:sym typeface="Ubuntu"/>
              </a:rPr>
              <a:t> d’un lutin  </a:t>
            </a:r>
            <a:endParaRPr sz="1800"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sz="1800"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r>
              <a:rPr lang="en" sz="1800" b="0">
                <a:latin typeface="Ubuntu"/>
                <a:ea typeface="Ubuntu"/>
                <a:cs typeface="Ubuntu"/>
                <a:sym typeface="Ubuntu"/>
              </a:rPr>
              <a:t>-Faire </a:t>
            </a:r>
            <a:r>
              <a:rPr lang="en" sz="1800" b="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apparaître </a:t>
            </a:r>
            <a:r>
              <a:rPr lang="en" sz="1800" b="0">
                <a:latin typeface="Ubuntu"/>
                <a:ea typeface="Ubuntu"/>
                <a:cs typeface="Ubuntu"/>
                <a:sym typeface="Ubuntu"/>
              </a:rPr>
              <a:t>et/ou disparaître le lutin et modifier l’arrière-plan </a:t>
            </a:r>
            <a:endParaRPr sz="1800"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sz="1800"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r>
              <a:rPr lang="en" sz="1800" b="0">
                <a:latin typeface="Ubuntu"/>
                <a:ea typeface="Ubuntu"/>
                <a:cs typeface="Ubuntu"/>
                <a:sym typeface="Ubuntu"/>
              </a:rPr>
              <a:t>-Parler à l’aide d’un </a:t>
            </a:r>
            <a:r>
              <a:rPr lang="en" sz="1800" b="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5"/>
              </a:rPr>
              <a:t>message</a:t>
            </a:r>
            <a:r>
              <a:rPr lang="en" sz="1800" b="0">
                <a:latin typeface="Ubuntu"/>
                <a:ea typeface="Ubuntu"/>
                <a:cs typeface="Ubuntu"/>
                <a:sym typeface="Ubuntu"/>
              </a:rPr>
              <a:t> pour animer deux lutins </a:t>
            </a:r>
            <a:endParaRPr sz="1800"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sz="1800"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r>
              <a:rPr lang="en" sz="1800" b="0">
                <a:latin typeface="Ubuntu"/>
                <a:ea typeface="Ubuntu"/>
                <a:cs typeface="Ubuntu"/>
                <a:sym typeface="Ubuntu"/>
              </a:rPr>
              <a:t>-Commencer un programme en </a:t>
            </a:r>
            <a:r>
              <a:rPr lang="en" sz="1800" b="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6"/>
              </a:rPr>
              <a:t>touchant</a:t>
            </a:r>
            <a:r>
              <a:rPr lang="en" sz="1800" b="0">
                <a:latin typeface="Ubuntu"/>
                <a:ea typeface="Ubuntu"/>
                <a:cs typeface="Ubuntu"/>
                <a:sym typeface="Ubuntu"/>
              </a:rPr>
              <a:t> un lutin par exemple pour choisir une réponse </a:t>
            </a:r>
            <a:endParaRPr sz="1800"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sz="1800"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r>
              <a:rPr lang="en" sz="1800" b="0">
                <a:latin typeface="Ubuntu"/>
                <a:ea typeface="Ubuntu"/>
                <a:cs typeface="Ubuntu"/>
                <a:sym typeface="Ubuntu"/>
              </a:rPr>
              <a:t>-Illustrer un </a:t>
            </a:r>
            <a:r>
              <a:rPr lang="en" sz="1800" b="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7"/>
              </a:rPr>
              <a:t>abécédaire</a:t>
            </a:r>
            <a:endParaRPr sz="1800"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b="0"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319" name="Google Shape;1319;p63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>
            <a:off x="7383425" y="1420669"/>
            <a:ext cx="1118287" cy="819157"/>
          </a:xfrm>
          <a:prstGeom prst="rect">
            <a:avLst/>
          </a:prstGeom>
          <a:noFill/>
          <a:ln>
            <a:noFill/>
          </a:ln>
        </p:spPr>
      </p:pic>
      <p:pic>
        <p:nvPicPr>
          <p:cNvPr id="1320" name="Google Shape;1320;p63"/>
          <p:cNvPicPr preferRelativeResize="0"/>
          <p:nvPr/>
        </p:nvPicPr>
        <p:blipFill>
          <a:blip r:embed="rId9">
            <a:alphaModFix/>
          </a:blip>
          <a:stretch>
            <a:fillRect/>
          </a:stretch>
        </p:blipFill>
        <p:spPr>
          <a:xfrm>
            <a:off x="5948975" y="781106"/>
            <a:ext cx="1118287" cy="839850"/>
          </a:xfrm>
          <a:prstGeom prst="rect">
            <a:avLst/>
          </a:prstGeom>
          <a:noFill/>
          <a:ln>
            <a:noFill/>
          </a:ln>
        </p:spPr>
      </p:pic>
      <p:pic>
        <p:nvPicPr>
          <p:cNvPr id="1321" name="Google Shape;1321;p63"/>
          <p:cNvPicPr preferRelativeResize="0"/>
          <p:nvPr/>
        </p:nvPicPr>
        <p:blipFill>
          <a:blip r:embed="rId10">
            <a:alphaModFix/>
          </a:blip>
          <a:stretch>
            <a:fillRect/>
          </a:stretch>
        </p:blipFill>
        <p:spPr>
          <a:xfrm>
            <a:off x="6329975" y="2477684"/>
            <a:ext cx="1118288" cy="804793"/>
          </a:xfrm>
          <a:prstGeom prst="rect">
            <a:avLst/>
          </a:prstGeom>
          <a:noFill/>
          <a:ln>
            <a:noFill/>
          </a:ln>
        </p:spPr>
      </p:pic>
      <p:pic>
        <p:nvPicPr>
          <p:cNvPr id="1322" name="Google Shape;1322;p63"/>
          <p:cNvPicPr preferRelativeResize="0"/>
          <p:nvPr/>
        </p:nvPicPr>
        <p:blipFill>
          <a:blip r:embed="rId11">
            <a:alphaModFix/>
          </a:blip>
          <a:stretch>
            <a:fillRect/>
          </a:stretch>
        </p:blipFill>
        <p:spPr>
          <a:xfrm>
            <a:off x="3984099" y="3967498"/>
            <a:ext cx="1587250" cy="10801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323" name="Google Shape;1323;p63"/>
          <p:cNvPicPr preferRelativeResize="0"/>
          <p:nvPr/>
        </p:nvPicPr>
        <p:blipFill>
          <a:blip r:embed="rId12">
            <a:alphaModFix/>
          </a:blip>
          <a:stretch>
            <a:fillRect/>
          </a:stretch>
        </p:blipFill>
        <p:spPr>
          <a:xfrm>
            <a:off x="7318769" y="3409547"/>
            <a:ext cx="1144411" cy="8398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8" name="Google Shape;1328;p64"/>
          <p:cNvSpPr txBox="1">
            <a:spLocks noGrp="1"/>
          </p:cNvSpPr>
          <p:nvPr>
            <p:ph type="body" idx="1"/>
          </p:nvPr>
        </p:nvSpPr>
        <p:spPr>
          <a:xfrm>
            <a:off x="245200" y="158569"/>
            <a:ext cx="8349900" cy="4628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360"/>
              </a:spcBef>
              <a:spcAft>
                <a:spcPts val="0"/>
              </a:spcAft>
              <a:buNone/>
            </a:pPr>
            <a:r>
              <a:rPr lang="en" sz="3600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Apprendre en mathématique</a:t>
            </a:r>
            <a:r>
              <a:rPr lang="en" sz="3600">
                <a:solidFill>
                  <a:srgbClr val="FAA22A"/>
                </a:solidFill>
                <a:latin typeface="Viga"/>
                <a:ea typeface="Viga"/>
                <a:cs typeface="Viga"/>
                <a:sym typeface="Viga"/>
              </a:rPr>
              <a:t> </a:t>
            </a:r>
            <a:endParaRPr sz="3600">
              <a:solidFill>
                <a:srgbClr val="FAA22A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457200" algn="l" rtl="0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rgbClr val="0069BF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Lire, compter</a:t>
            </a:r>
            <a:r>
              <a:rPr lang="en" sz="1800" b="0" u="sng">
                <a:solidFill>
                  <a:schemeClr val="hlink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  <a:hlinkClick r:id="rId3"/>
              </a:rPr>
              <a:t> 1-2-3</a:t>
            </a:r>
            <a:r>
              <a:rPr lang="en" sz="1800" b="0">
                <a:solidFill>
                  <a:schemeClr val="dk1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 			</a:t>
            </a:r>
            <a:r>
              <a:rPr lang="en" sz="1800" b="0" u="sng">
                <a:solidFill>
                  <a:schemeClr val="hlink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  <a:hlinkClick r:id="rId4"/>
              </a:rPr>
              <a:t>Tables +</a:t>
            </a:r>
            <a:r>
              <a:rPr lang="en"/>
              <a:t>   			    </a:t>
            </a:r>
            <a:r>
              <a:rPr lang="en" sz="1800" b="0" u="sng">
                <a:solidFill>
                  <a:schemeClr val="hlink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  <a:hlinkClick r:id="rId5"/>
              </a:rPr>
              <a:t>Se repérer</a:t>
            </a:r>
            <a:endParaRPr sz="1800" b="0">
              <a:solidFill>
                <a:schemeClr val="dk1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sz="1800" b="0">
              <a:solidFill>
                <a:schemeClr val="dk1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457200" algn="l" rtl="0">
              <a:spcBef>
                <a:spcPts val="360"/>
              </a:spcBef>
              <a:spcAft>
                <a:spcPts val="0"/>
              </a:spcAft>
              <a:buNone/>
            </a:pPr>
            <a:r>
              <a:rPr lang="en" sz="1800" b="0" u="sng">
                <a:solidFill>
                  <a:schemeClr val="hlink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  <a:hlinkClick r:id="rId6"/>
              </a:rPr>
              <a:t>Compter par bonds</a:t>
            </a:r>
            <a:r>
              <a:rPr lang="en"/>
              <a:t>		</a:t>
            </a:r>
            <a:r>
              <a:rPr lang="en"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	</a:t>
            </a:r>
            <a:r>
              <a:rPr lang="en" sz="1800" b="0" u="sng">
                <a:solidFill>
                  <a:schemeClr val="hlink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  <a:hlinkClick r:id="rId7"/>
              </a:rPr>
              <a:t>Mesurer</a:t>
            </a:r>
            <a:r>
              <a:rPr lang="en"/>
              <a:t>		</a:t>
            </a:r>
            <a:r>
              <a:rPr lang="en"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			</a:t>
            </a:r>
            <a:r>
              <a:rPr lang="en" sz="1800" b="0" u="sng">
                <a:solidFill>
                  <a:schemeClr val="hlink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  <a:hlinkClick r:id="rId8"/>
              </a:rPr>
              <a:t>Carré</a:t>
            </a:r>
            <a:endParaRPr sz="1800" b="0">
              <a:solidFill>
                <a:schemeClr val="dk1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b="0"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329" name="Google Shape;1329;p64">
            <a:hlinkClick r:id="rId3"/>
          </p:cNvPr>
          <p:cNvPicPr preferRelativeResize="0"/>
          <p:nvPr/>
        </p:nvPicPr>
        <p:blipFill>
          <a:blip r:embed="rId9">
            <a:alphaModFix/>
          </a:blip>
          <a:stretch>
            <a:fillRect/>
          </a:stretch>
        </p:blipFill>
        <p:spPr>
          <a:xfrm>
            <a:off x="3890988" y="1378362"/>
            <a:ext cx="1058325" cy="796950"/>
          </a:xfrm>
          <a:prstGeom prst="rect">
            <a:avLst/>
          </a:prstGeom>
          <a:noFill/>
          <a:ln>
            <a:noFill/>
          </a:ln>
        </p:spPr>
      </p:pic>
      <p:pic>
        <p:nvPicPr>
          <p:cNvPr id="1330" name="Google Shape;1330;p64"/>
          <p:cNvPicPr preferRelativeResize="0"/>
          <p:nvPr/>
        </p:nvPicPr>
        <p:blipFill>
          <a:blip r:embed="rId10">
            <a:alphaModFix/>
          </a:blip>
          <a:stretch>
            <a:fillRect/>
          </a:stretch>
        </p:blipFill>
        <p:spPr>
          <a:xfrm>
            <a:off x="3980725" y="3699750"/>
            <a:ext cx="1127595" cy="821719"/>
          </a:xfrm>
          <a:prstGeom prst="rect">
            <a:avLst/>
          </a:prstGeom>
          <a:noFill/>
          <a:ln>
            <a:noFill/>
          </a:ln>
        </p:spPr>
      </p:pic>
      <p:pic>
        <p:nvPicPr>
          <p:cNvPr id="1331" name="Google Shape;1331;p64"/>
          <p:cNvPicPr preferRelativeResize="0"/>
          <p:nvPr/>
        </p:nvPicPr>
        <p:blipFill>
          <a:blip r:embed="rId11">
            <a:alphaModFix/>
          </a:blip>
          <a:stretch>
            <a:fillRect/>
          </a:stretch>
        </p:blipFill>
        <p:spPr>
          <a:xfrm>
            <a:off x="949725" y="1319538"/>
            <a:ext cx="1058325" cy="796955"/>
          </a:xfrm>
          <a:prstGeom prst="rect">
            <a:avLst/>
          </a:prstGeom>
          <a:noFill/>
          <a:ln>
            <a:noFill/>
          </a:ln>
        </p:spPr>
      </p:pic>
      <p:pic>
        <p:nvPicPr>
          <p:cNvPr id="1332" name="Google Shape;1332;p64"/>
          <p:cNvPicPr preferRelativeResize="0"/>
          <p:nvPr/>
        </p:nvPicPr>
        <p:blipFill>
          <a:blip r:embed="rId12">
            <a:alphaModFix/>
          </a:blip>
          <a:stretch>
            <a:fillRect/>
          </a:stretch>
        </p:blipFill>
        <p:spPr>
          <a:xfrm>
            <a:off x="6563025" y="1338213"/>
            <a:ext cx="1058325" cy="759604"/>
          </a:xfrm>
          <a:prstGeom prst="rect">
            <a:avLst/>
          </a:prstGeom>
          <a:noFill/>
          <a:ln>
            <a:noFill/>
          </a:ln>
        </p:spPr>
      </p:pic>
      <p:pic>
        <p:nvPicPr>
          <p:cNvPr id="1333" name="Google Shape;1333;p64"/>
          <p:cNvPicPr preferRelativeResize="0"/>
          <p:nvPr/>
        </p:nvPicPr>
        <p:blipFill>
          <a:blip r:embed="rId13">
            <a:alphaModFix/>
          </a:blip>
          <a:stretch>
            <a:fillRect/>
          </a:stretch>
        </p:blipFill>
        <p:spPr>
          <a:xfrm>
            <a:off x="978725" y="3656351"/>
            <a:ext cx="1058325" cy="821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1334" name="Google Shape;1334;p64"/>
          <p:cNvPicPr preferRelativeResize="0"/>
          <p:nvPr/>
        </p:nvPicPr>
        <p:blipFill>
          <a:blip r:embed="rId14">
            <a:alphaModFix/>
          </a:blip>
          <a:stretch>
            <a:fillRect/>
          </a:stretch>
        </p:blipFill>
        <p:spPr>
          <a:xfrm>
            <a:off x="6059375" y="3539250"/>
            <a:ext cx="2134725" cy="15197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9" name="Google Shape;1339;p65"/>
          <p:cNvSpPr txBox="1">
            <a:spLocks noGrp="1"/>
          </p:cNvSpPr>
          <p:nvPr>
            <p:ph type="body" idx="1"/>
          </p:nvPr>
        </p:nvSpPr>
        <p:spPr>
          <a:xfrm>
            <a:off x="2393575" y="152700"/>
            <a:ext cx="6347100" cy="499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 b="1">
                <a:solidFill>
                  <a:srgbClr val="FAA22A"/>
                </a:solidFill>
                <a:latin typeface="Viga"/>
                <a:ea typeface="Viga"/>
                <a:cs typeface="Viga"/>
                <a:sym typeface="Viga"/>
              </a:rPr>
              <a:t>Ressources :</a:t>
            </a:r>
            <a:endParaRPr sz="3600" b="1">
              <a:solidFill>
                <a:srgbClr val="FAA22A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200" b="1">
              <a:solidFill>
                <a:srgbClr val="FAA22A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68300" algn="ctr" rtl="0">
              <a:spcBef>
                <a:spcPts val="0"/>
              </a:spcBef>
              <a:spcAft>
                <a:spcPts val="0"/>
              </a:spcAft>
              <a:buClr>
                <a:srgbClr val="0B5394"/>
              </a:buClr>
              <a:buSzPts val="2200"/>
              <a:buFont typeface="Ubuntu"/>
              <a:buChar char="●"/>
            </a:pPr>
            <a:r>
              <a:rPr lang="en" sz="2200">
                <a:solidFill>
                  <a:srgbClr val="0B5394"/>
                </a:solidFill>
                <a:latin typeface="Ubuntu"/>
                <a:ea typeface="Ubuntu"/>
                <a:cs typeface="Ubuntu"/>
                <a:sym typeface="Ubuntu"/>
              </a:rPr>
              <a:t>Autoformation sur Campus RÉCIT :</a:t>
            </a:r>
            <a:endParaRPr sz="2200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3"/>
              </a:rPr>
              <a:t>ScratchJr</a:t>
            </a:r>
            <a:endParaRPr sz="2200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200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200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683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200"/>
              <a:buFont typeface="Ubuntu"/>
              <a:buChar char="●"/>
            </a:pPr>
            <a:r>
              <a:rPr lang="en" sz="2200">
                <a:solidFill>
                  <a:srgbClr val="0B5394"/>
                </a:solidFill>
                <a:latin typeface="Ubuntu"/>
                <a:ea typeface="Ubuntu"/>
                <a:cs typeface="Ubuntu"/>
                <a:sym typeface="Ubuntu"/>
              </a:rPr>
              <a:t>Padlet de ressources pour </a:t>
            </a:r>
            <a:endParaRPr sz="2200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>
                <a:solidFill>
                  <a:srgbClr val="0B5394"/>
                </a:solidFill>
                <a:latin typeface="Ubuntu"/>
                <a:ea typeface="Ubuntu"/>
                <a:cs typeface="Ubuntu"/>
                <a:sym typeface="Ubuntu"/>
              </a:rPr>
              <a:t>débuter avec </a:t>
            </a:r>
            <a:r>
              <a:rPr lang="en" sz="22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ScratchJr</a:t>
            </a:r>
            <a:endParaRPr sz="2200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2200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683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B5394"/>
              </a:buClr>
              <a:buSzPts val="2200"/>
              <a:buFont typeface="Ubuntu"/>
              <a:buChar char="●"/>
            </a:pPr>
            <a:r>
              <a:rPr lang="en" sz="22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5"/>
              </a:rPr>
              <a:t>Activités créatives </a:t>
            </a:r>
            <a:endParaRPr sz="2200"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22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endParaRPr sz="2200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 b="1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600"/>
              </a:spcBef>
              <a:spcAft>
                <a:spcPts val="0"/>
              </a:spcAft>
              <a:buNone/>
            </a:pPr>
            <a:endParaRPr sz="4800">
              <a:solidFill>
                <a:schemeClr val="dk1"/>
              </a:solidFill>
              <a:latin typeface="Bangers"/>
              <a:ea typeface="Bangers"/>
              <a:cs typeface="Bangers"/>
              <a:sym typeface="Bangers"/>
            </a:endParaRPr>
          </a:p>
        </p:txBody>
      </p:sp>
      <p:pic>
        <p:nvPicPr>
          <p:cNvPr id="1340" name="Google Shape;1340;p65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8012248" y="4167708"/>
            <a:ext cx="689156" cy="665686"/>
          </a:xfrm>
          <a:prstGeom prst="rect">
            <a:avLst/>
          </a:prstGeom>
          <a:noFill/>
          <a:ln>
            <a:noFill/>
          </a:ln>
        </p:spPr>
      </p:pic>
      <p:pic>
        <p:nvPicPr>
          <p:cNvPr id="1341" name="Google Shape;1341;p65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346150" y="1169322"/>
            <a:ext cx="2088775" cy="147685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6" name="Google Shape;1346;p66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10</a:t>
            </a:fld>
            <a:endParaRPr/>
          </a:p>
        </p:txBody>
      </p:sp>
      <p:sp>
        <p:nvSpPr>
          <p:cNvPr id="1347" name="Google Shape;1347;p66"/>
          <p:cNvSpPr txBox="1">
            <a:spLocks noGrp="1"/>
          </p:cNvSpPr>
          <p:nvPr>
            <p:ph type="title" idx="4294967295"/>
          </p:nvPr>
        </p:nvSpPr>
        <p:spPr>
          <a:xfrm>
            <a:off x="943500" y="636075"/>
            <a:ext cx="7257000" cy="85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latin typeface="Viga"/>
                <a:ea typeface="Viga"/>
                <a:cs typeface="Viga"/>
                <a:sym typeface="Viga"/>
              </a:rPr>
              <a:t>L’équipe du RÉCIT MST est disponible </a:t>
            </a:r>
            <a:endParaRPr sz="3000"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latin typeface="Viga"/>
                <a:ea typeface="Viga"/>
                <a:cs typeface="Viga"/>
                <a:sym typeface="Viga"/>
              </a:rPr>
              <a:t>les mercredis matins, dès le 7 septembre</a:t>
            </a:r>
            <a:endParaRPr sz="3000"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latin typeface="Viga"/>
                <a:ea typeface="Viga"/>
                <a:cs typeface="Viga"/>
                <a:sym typeface="Viga"/>
              </a:rPr>
              <a:t>de 9 h à 11 h 30. </a:t>
            </a:r>
            <a:endParaRPr sz="3000"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348" name="Google Shape;1348;p66">
            <a:hlinkClick r:id="rId3"/>
          </p:cNvPr>
          <p:cNvSpPr/>
          <p:nvPr/>
        </p:nvSpPr>
        <p:spPr>
          <a:xfrm>
            <a:off x="3092753" y="1988225"/>
            <a:ext cx="2958600" cy="1633200"/>
          </a:xfrm>
          <a:prstGeom prst="rect">
            <a:avLst/>
          </a:prstGeom>
          <a:solidFill>
            <a:schemeClr val="lt1"/>
          </a:solidFill>
          <a:ln w="19050" cap="flat" cmpd="sng">
            <a:solidFill>
              <a:srgbClr val="1C4587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rgbClr val="999999"/>
                </a:solidFill>
                <a:latin typeface="Dosis"/>
                <a:ea typeface="Dosis"/>
                <a:cs typeface="Dosis"/>
                <a:sym typeface="Dosis"/>
              </a:rPr>
              <a:t>Place your screenshot here</a:t>
            </a:r>
            <a:endParaRPr sz="1000">
              <a:solidFill>
                <a:srgbClr val="999999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349" name="Google Shape;1349;p66"/>
          <p:cNvSpPr/>
          <p:nvPr/>
        </p:nvSpPr>
        <p:spPr>
          <a:xfrm>
            <a:off x="2957648" y="1877003"/>
            <a:ext cx="3228699" cy="2173280"/>
          </a:xfrm>
          <a:custGeom>
            <a:avLst/>
            <a:gdLst/>
            <a:ahLst/>
            <a:cxnLst/>
            <a:rect l="l" t="t" r="r" b="b"/>
            <a:pathLst>
              <a:path w="143434" h="111665" extrusionOk="0">
                <a:moveTo>
                  <a:pt x="71751" y="2308"/>
                </a:moveTo>
                <a:lnTo>
                  <a:pt x="71887" y="2376"/>
                </a:lnTo>
                <a:lnTo>
                  <a:pt x="72091" y="2444"/>
                </a:lnTo>
                <a:lnTo>
                  <a:pt x="72159" y="2647"/>
                </a:lnTo>
                <a:lnTo>
                  <a:pt x="72226" y="2783"/>
                </a:lnTo>
                <a:lnTo>
                  <a:pt x="72159" y="2987"/>
                </a:lnTo>
                <a:lnTo>
                  <a:pt x="72091" y="3190"/>
                </a:lnTo>
                <a:lnTo>
                  <a:pt x="71887" y="3258"/>
                </a:lnTo>
                <a:lnTo>
                  <a:pt x="71751" y="3326"/>
                </a:lnTo>
                <a:lnTo>
                  <a:pt x="71548" y="3258"/>
                </a:lnTo>
                <a:lnTo>
                  <a:pt x="71344" y="3190"/>
                </a:lnTo>
                <a:lnTo>
                  <a:pt x="71276" y="2987"/>
                </a:lnTo>
                <a:lnTo>
                  <a:pt x="71208" y="2783"/>
                </a:lnTo>
                <a:lnTo>
                  <a:pt x="71276" y="2647"/>
                </a:lnTo>
                <a:lnTo>
                  <a:pt x="71344" y="2444"/>
                </a:lnTo>
                <a:lnTo>
                  <a:pt x="71548" y="2376"/>
                </a:lnTo>
                <a:lnTo>
                  <a:pt x="71751" y="2308"/>
                </a:lnTo>
                <a:close/>
                <a:moveTo>
                  <a:pt x="137528" y="5906"/>
                </a:moveTo>
                <a:lnTo>
                  <a:pt x="137596" y="5974"/>
                </a:lnTo>
                <a:lnTo>
                  <a:pt x="137596" y="89604"/>
                </a:lnTo>
                <a:lnTo>
                  <a:pt x="5906" y="89604"/>
                </a:lnTo>
                <a:lnTo>
                  <a:pt x="5906" y="5974"/>
                </a:lnTo>
                <a:lnTo>
                  <a:pt x="5906" y="5906"/>
                </a:lnTo>
                <a:close/>
                <a:moveTo>
                  <a:pt x="3530" y="0"/>
                </a:moveTo>
                <a:lnTo>
                  <a:pt x="3191" y="68"/>
                </a:lnTo>
                <a:lnTo>
                  <a:pt x="2444" y="339"/>
                </a:lnTo>
                <a:lnTo>
                  <a:pt x="1766" y="679"/>
                </a:lnTo>
                <a:lnTo>
                  <a:pt x="1155" y="1154"/>
                </a:lnTo>
                <a:lnTo>
                  <a:pt x="679" y="1765"/>
                </a:lnTo>
                <a:lnTo>
                  <a:pt x="272" y="2444"/>
                </a:lnTo>
                <a:lnTo>
                  <a:pt x="69" y="3190"/>
                </a:lnTo>
                <a:lnTo>
                  <a:pt x="1" y="3598"/>
                </a:lnTo>
                <a:lnTo>
                  <a:pt x="1" y="4005"/>
                </a:lnTo>
                <a:lnTo>
                  <a:pt x="1" y="91572"/>
                </a:lnTo>
                <a:lnTo>
                  <a:pt x="1" y="91979"/>
                </a:lnTo>
                <a:lnTo>
                  <a:pt x="69" y="92319"/>
                </a:lnTo>
                <a:lnTo>
                  <a:pt x="272" y="93065"/>
                </a:lnTo>
                <a:lnTo>
                  <a:pt x="679" y="93744"/>
                </a:lnTo>
                <a:lnTo>
                  <a:pt x="1155" y="94355"/>
                </a:lnTo>
                <a:lnTo>
                  <a:pt x="1766" y="94830"/>
                </a:lnTo>
                <a:lnTo>
                  <a:pt x="2444" y="95238"/>
                </a:lnTo>
                <a:lnTo>
                  <a:pt x="3191" y="95441"/>
                </a:lnTo>
                <a:lnTo>
                  <a:pt x="3530" y="95509"/>
                </a:lnTo>
                <a:lnTo>
                  <a:pt x="139904" y="95509"/>
                </a:lnTo>
                <a:lnTo>
                  <a:pt x="140311" y="95441"/>
                </a:lnTo>
                <a:lnTo>
                  <a:pt x="141058" y="95238"/>
                </a:lnTo>
                <a:lnTo>
                  <a:pt x="141737" y="94830"/>
                </a:lnTo>
                <a:lnTo>
                  <a:pt x="142280" y="94355"/>
                </a:lnTo>
                <a:lnTo>
                  <a:pt x="142755" y="93744"/>
                </a:lnTo>
                <a:lnTo>
                  <a:pt x="143162" y="93065"/>
                </a:lnTo>
                <a:lnTo>
                  <a:pt x="143366" y="92319"/>
                </a:lnTo>
                <a:lnTo>
                  <a:pt x="143434" y="91979"/>
                </a:lnTo>
                <a:lnTo>
                  <a:pt x="143434" y="91572"/>
                </a:lnTo>
                <a:lnTo>
                  <a:pt x="143434" y="4005"/>
                </a:lnTo>
                <a:lnTo>
                  <a:pt x="143434" y="3598"/>
                </a:lnTo>
                <a:lnTo>
                  <a:pt x="143366" y="3190"/>
                </a:lnTo>
                <a:lnTo>
                  <a:pt x="143162" y="2444"/>
                </a:lnTo>
                <a:lnTo>
                  <a:pt x="142755" y="1765"/>
                </a:lnTo>
                <a:lnTo>
                  <a:pt x="142280" y="1154"/>
                </a:lnTo>
                <a:lnTo>
                  <a:pt x="141737" y="679"/>
                </a:lnTo>
                <a:lnTo>
                  <a:pt x="141058" y="339"/>
                </a:lnTo>
                <a:lnTo>
                  <a:pt x="140311" y="68"/>
                </a:lnTo>
                <a:lnTo>
                  <a:pt x="139904" y="0"/>
                </a:lnTo>
                <a:close/>
                <a:moveTo>
                  <a:pt x="55324" y="95713"/>
                </a:moveTo>
                <a:lnTo>
                  <a:pt x="55052" y="98971"/>
                </a:lnTo>
                <a:lnTo>
                  <a:pt x="54713" y="102297"/>
                </a:lnTo>
                <a:lnTo>
                  <a:pt x="54374" y="105284"/>
                </a:lnTo>
                <a:lnTo>
                  <a:pt x="53966" y="107388"/>
                </a:lnTo>
                <a:lnTo>
                  <a:pt x="53763" y="108203"/>
                </a:lnTo>
                <a:lnTo>
                  <a:pt x="53627" y="108746"/>
                </a:lnTo>
                <a:lnTo>
                  <a:pt x="53423" y="109153"/>
                </a:lnTo>
                <a:lnTo>
                  <a:pt x="53220" y="109357"/>
                </a:lnTo>
                <a:lnTo>
                  <a:pt x="52677" y="109493"/>
                </a:lnTo>
                <a:lnTo>
                  <a:pt x="51794" y="109696"/>
                </a:lnTo>
                <a:lnTo>
                  <a:pt x="49690" y="110036"/>
                </a:lnTo>
                <a:lnTo>
                  <a:pt x="48061" y="110307"/>
                </a:lnTo>
                <a:lnTo>
                  <a:pt x="47450" y="110443"/>
                </a:lnTo>
                <a:lnTo>
                  <a:pt x="47110" y="110511"/>
                </a:lnTo>
                <a:lnTo>
                  <a:pt x="47042" y="110579"/>
                </a:lnTo>
                <a:lnTo>
                  <a:pt x="47042" y="110783"/>
                </a:lnTo>
                <a:lnTo>
                  <a:pt x="47110" y="110850"/>
                </a:lnTo>
                <a:lnTo>
                  <a:pt x="47585" y="110918"/>
                </a:lnTo>
                <a:lnTo>
                  <a:pt x="48400" y="110986"/>
                </a:lnTo>
                <a:lnTo>
                  <a:pt x="51387" y="111054"/>
                </a:lnTo>
                <a:lnTo>
                  <a:pt x="56071" y="111122"/>
                </a:lnTo>
                <a:lnTo>
                  <a:pt x="87092" y="111122"/>
                </a:lnTo>
                <a:lnTo>
                  <a:pt x="91708" y="111054"/>
                </a:lnTo>
                <a:lnTo>
                  <a:pt x="94695" y="110986"/>
                </a:lnTo>
                <a:lnTo>
                  <a:pt x="95578" y="110918"/>
                </a:lnTo>
                <a:lnTo>
                  <a:pt x="96053" y="110850"/>
                </a:lnTo>
                <a:lnTo>
                  <a:pt x="96121" y="110783"/>
                </a:lnTo>
                <a:lnTo>
                  <a:pt x="96121" y="110579"/>
                </a:lnTo>
                <a:lnTo>
                  <a:pt x="96053" y="110511"/>
                </a:lnTo>
                <a:lnTo>
                  <a:pt x="95713" y="110443"/>
                </a:lnTo>
                <a:lnTo>
                  <a:pt x="95102" y="110307"/>
                </a:lnTo>
                <a:lnTo>
                  <a:pt x="93473" y="110036"/>
                </a:lnTo>
                <a:lnTo>
                  <a:pt x="91369" y="109696"/>
                </a:lnTo>
                <a:lnTo>
                  <a:pt x="90487" y="109493"/>
                </a:lnTo>
                <a:lnTo>
                  <a:pt x="89943" y="109357"/>
                </a:lnTo>
                <a:lnTo>
                  <a:pt x="89740" y="109153"/>
                </a:lnTo>
                <a:lnTo>
                  <a:pt x="89536" y="108746"/>
                </a:lnTo>
                <a:lnTo>
                  <a:pt x="89333" y="108203"/>
                </a:lnTo>
                <a:lnTo>
                  <a:pt x="89197" y="107388"/>
                </a:lnTo>
                <a:lnTo>
                  <a:pt x="88789" y="105284"/>
                </a:lnTo>
                <a:lnTo>
                  <a:pt x="88382" y="102297"/>
                </a:lnTo>
                <a:lnTo>
                  <a:pt x="88043" y="98971"/>
                </a:lnTo>
                <a:lnTo>
                  <a:pt x="87839" y="95713"/>
                </a:lnTo>
                <a:close/>
                <a:moveTo>
                  <a:pt x="47450" y="111054"/>
                </a:moveTo>
                <a:lnTo>
                  <a:pt x="47450" y="111122"/>
                </a:lnTo>
                <a:lnTo>
                  <a:pt x="47450" y="111393"/>
                </a:lnTo>
                <a:lnTo>
                  <a:pt x="47518" y="111461"/>
                </a:lnTo>
                <a:lnTo>
                  <a:pt x="48807" y="111529"/>
                </a:lnTo>
                <a:lnTo>
                  <a:pt x="52473" y="111597"/>
                </a:lnTo>
                <a:lnTo>
                  <a:pt x="62384" y="111665"/>
                </a:lnTo>
                <a:lnTo>
                  <a:pt x="80779" y="111665"/>
                </a:lnTo>
                <a:lnTo>
                  <a:pt x="90622" y="111597"/>
                </a:lnTo>
                <a:lnTo>
                  <a:pt x="94356" y="111529"/>
                </a:lnTo>
                <a:lnTo>
                  <a:pt x="95646" y="111461"/>
                </a:lnTo>
                <a:lnTo>
                  <a:pt x="95713" y="111393"/>
                </a:lnTo>
                <a:lnTo>
                  <a:pt x="95713" y="111122"/>
                </a:lnTo>
                <a:lnTo>
                  <a:pt x="95646" y="111054"/>
                </a:lnTo>
                <a:lnTo>
                  <a:pt x="94084" y="111122"/>
                </a:lnTo>
                <a:lnTo>
                  <a:pt x="91233" y="111190"/>
                </a:lnTo>
                <a:lnTo>
                  <a:pt x="80847" y="111258"/>
                </a:lnTo>
                <a:lnTo>
                  <a:pt x="62316" y="111258"/>
                </a:lnTo>
                <a:lnTo>
                  <a:pt x="51930" y="111190"/>
                </a:lnTo>
                <a:lnTo>
                  <a:pt x="49079" y="111122"/>
                </a:lnTo>
                <a:lnTo>
                  <a:pt x="47518" y="111054"/>
                </a:lnTo>
                <a:close/>
              </a:path>
            </a:pathLst>
          </a:custGeom>
          <a:solidFill>
            <a:srgbClr val="FFFFFF"/>
          </a:solidFill>
          <a:ln w="19050" cap="flat" cmpd="sng">
            <a:solidFill>
              <a:srgbClr val="1C4587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350" name="Google Shape;1350;p66"/>
          <p:cNvSpPr txBox="1"/>
          <p:nvPr/>
        </p:nvSpPr>
        <p:spPr>
          <a:xfrm>
            <a:off x="2098950" y="4116175"/>
            <a:ext cx="4946100" cy="5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Ubuntu"/>
                <a:ea typeface="Ubuntu"/>
                <a:cs typeface="Ubuntu"/>
                <a:sym typeface="Ubuntu"/>
              </a:rPr>
              <a:t>Lien vers notre salle de vidéoconférence : </a:t>
            </a:r>
            <a:endParaRPr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4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 u="sng">
                <a:solidFill>
                  <a:schemeClr val="hlink"/>
                </a:solidFill>
                <a:highlight>
                  <a:srgbClr val="FFFFFF"/>
                </a:highlight>
                <a:latin typeface="Viga"/>
                <a:ea typeface="Viga"/>
                <a:cs typeface="Viga"/>
                <a:sym typeface="Viga"/>
                <a:hlinkClick r:id="rId4"/>
              </a:rPr>
              <a:t>http://recitmst.qc.ca/ecv-zoom</a:t>
            </a:r>
            <a:r>
              <a:rPr lang="en" sz="2400">
                <a:highlight>
                  <a:srgbClr val="FFFFFF"/>
                </a:highlight>
                <a:latin typeface="Viga"/>
                <a:ea typeface="Viga"/>
                <a:cs typeface="Viga"/>
                <a:sym typeface="Viga"/>
              </a:rPr>
              <a:t> </a:t>
            </a:r>
            <a:endParaRPr sz="2400" b="1"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351" name="Google Shape;1351;p66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092750" y="1988225"/>
            <a:ext cx="2958601" cy="16331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6" name="Google Shape;1356;p67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11</a:t>
            </a:fld>
            <a:endParaRPr/>
          </a:p>
        </p:txBody>
      </p:sp>
      <p:sp>
        <p:nvSpPr>
          <p:cNvPr id="1357" name="Google Shape;1357;p67"/>
          <p:cNvSpPr txBox="1">
            <a:spLocks noGrp="1"/>
          </p:cNvSpPr>
          <p:nvPr>
            <p:ph type="title" idx="4294967295"/>
          </p:nvPr>
        </p:nvSpPr>
        <p:spPr>
          <a:xfrm>
            <a:off x="1391950" y="114525"/>
            <a:ext cx="6140400" cy="94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 </a:t>
            </a:r>
            <a:endParaRPr sz="30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latin typeface="Viga"/>
                <a:ea typeface="Viga"/>
                <a:cs typeface="Viga"/>
                <a:sym typeface="Viga"/>
              </a:rPr>
              <a:t>Badge « Appropriation » </a:t>
            </a:r>
            <a:endParaRPr sz="3000"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358" name="Google Shape;1358;p67"/>
          <p:cNvSpPr txBox="1"/>
          <p:nvPr/>
        </p:nvSpPr>
        <p:spPr>
          <a:xfrm>
            <a:off x="456175" y="1061925"/>
            <a:ext cx="4616400" cy="3570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457200" lvl="0" indent="-3556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Ubuntu"/>
              <a:buChar char="❏"/>
            </a:pPr>
            <a:r>
              <a:rPr lang="en" sz="20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Créer compte gratuit sur </a:t>
            </a:r>
            <a:r>
              <a:rPr lang="en" sz="2000" u="sng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Campus RÉCIT</a:t>
            </a:r>
            <a:r>
              <a:rPr lang="en" sz="20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;</a:t>
            </a:r>
            <a:endParaRPr sz="20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914400" lvl="1" indent="-3556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Ubuntu"/>
              <a:buChar char="❏"/>
            </a:pPr>
            <a:r>
              <a:rPr lang="en" sz="20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Valider le courriel, se connecter;</a:t>
            </a:r>
            <a:endParaRPr sz="20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91440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0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556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Ubuntu"/>
              <a:buChar char="❏"/>
            </a:pPr>
            <a:r>
              <a:rPr lang="en" sz="20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S’inscrire à l’autoformation </a:t>
            </a:r>
            <a:endParaRPr sz="20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« </a:t>
            </a:r>
            <a:r>
              <a:rPr lang="en" sz="20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ScratchJr </a:t>
            </a:r>
            <a:r>
              <a:rPr lang="en" sz="20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»; </a:t>
            </a:r>
            <a:endParaRPr sz="20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0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556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Ubuntu"/>
              <a:buChar char="❏"/>
            </a:pPr>
            <a:r>
              <a:rPr lang="en" sz="20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Cliquer sur </a:t>
            </a:r>
            <a:r>
              <a:rPr lang="en" sz="20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5"/>
              </a:rPr>
              <a:t>ce lien</a:t>
            </a:r>
            <a:r>
              <a:rPr lang="en" sz="20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 pour obtenir le badge « Approriation »</a:t>
            </a:r>
            <a:endParaRPr sz="20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0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359" name="Google Shape;1359;p67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6837375" y="754775"/>
            <a:ext cx="1688500" cy="1462250"/>
          </a:xfrm>
          <a:prstGeom prst="rect">
            <a:avLst/>
          </a:prstGeom>
          <a:noFill/>
          <a:ln>
            <a:noFill/>
          </a:ln>
        </p:spPr>
      </p:pic>
      <p:pic>
        <p:nvPicPr>
          <p:cNvPr id="1360" name="Google Shape;1360;p67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4408500" y="2753775"/>
            <a:ext cx="2428875" cy="4953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361" name="Google Shape;1361;p67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>
            <a:off x="4980000" y="3249075"/>
            <a:ext cx="1285875" cy="514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6" name="Google Shape;1366;p68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12</a:t>
            </a:fld>
            <a:endParaRPr/>
          </a:p>
        </p:txBody>
      </p:sp>
      <p:sp>
        <p:nvSpPr>
          <p:cNvPr id="1367" name="Google Shape;1367;p68"/>
          <p:cNvSpPr txBox="1">
            <a:spLocks noGrp="1"/>
          </p:cNvSpPr>
          <p:nvPr>
            <p:ph type="title" idx="4294967295"/>
          </p:nvPr>
        </p:nvSpPr>
        <p:spPr>
          <a:xfrm>
            <a:off x="943500" y="636075"/>
            <a:ext cx="7257000" cy="85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latin typeface="Viga"/>
                <a:ea typeface="Viga"/>
                <a:cs typeface="Viga"/>
                <a:sym typeface="Viga"/>
              </a:rPr>
              <a:t>Autres formations à venir : </a:t>
            </a:r>
            <a:endParaRPr sz="3000"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368" name="Google Shape;1368;p68"/>
          <p:cNvSpPr txBox="1"/>
          <p:nvPr/>
        </p:nvSpPr>
        <p:spPr>
          <a:xfrm>
            <a:off x="983550" y="1612375"/>
            <a:ext cx="8037600" cy="129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spAutoFit/>
          </a:bodyPr>
          <a:lstStyle/>
          <a:p>
            <a:pPr marL="457200" lvl="0" indent="-38100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Ubuntu"/>
              <a:buChar char="●"/>
            </a:pPr>
            <a:r>
              <a:rPr lang="en" sz="2400">
                <a:solidFill>
                  <a:schemeClr val="dk1"/>
                </a:solidFill>
                <a:latin typeface="Ubuntu"/>
                <a:ea typeface="Ubuntu"/>
                <a:cs typeface="Ubuntu"/>
                <a:sym typeface="Ubuntu"/>
              </a:rPr>
              <a:t>18 août, Scratch en géométrie 10 h ou 14 h</a:t>
            </a:r>
            <a:endParaRPr sz="2400">
              <a:solidFill>
                <a:schemeClr val="dk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dk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8100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Ubuntu"/>
              <a:buChar char="●"/>
            </a:pPr>
            <a:r>
              <a:rPr lang="en" sz="2400">
                <a:solidFill>
                  <a:schemeClr val="dk1"/>
                </a:solidFill>
                <a:latin typeface="Ubuntu"/>
                <a:ea typeface="Ubuntu"/>
                <a:cs typeface="Ubuntu"/>
                <a:sym typeface="Ubuntu"/>
              </a:rPr>
              <a:t>Autres dates, surveiller nos réseaux sociaux</a:t>
            </a:r>
            <a:endParaRPr sz="2400">
              <a:solidFill>
                <a:schemeClr val="dk1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3" name="Google Shape;1373;p69"/>
          <p:cNvSpPr txBox="1">
            <a:spLocks noGrp="1"/>
          </p:cNvSpPr>
          <p:nvPr>
            <p:ph type="ctrTitle" idx="4294967295"/>
          </p:nvPr>
        </p:nvSpPr>
        <p:spPr>
          <a:xfrm>
            <a:off x="1761750" y="1598975"/>
            <a:ext cx="5620500" cy="704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0" b="1">
                <a:latin typeface="Viga"/>
                <a:ea typeface="Viga"/>
                <a:cs typeface="Viga"/>
                <a:sym typeface="Viga"/>
              </a:rPr>
              <a:t>MERCI !</a:t>
            </a:r>
            <a:endParaRPr sz="10000" b="1">
              <a:latin typeface="Viga"/>
              <a:ea typeface="Viga"/>
              <a:cs typeface="Viga"/>
              <a:sym typeface="Viga"/>
            </a:endParaRPr>
          </a:p>
        </p:txBody>
      </p:sp>
      <p:pic>
        <p:nvPicPr>
          <p:cNvPr id="1374" name="Google Shape;1374;p6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823537" y="178450"/>
            <a:ext cx="3496925" cy="1003900"/>
          </a:xfrm>
          <a:prstGeom prst="rect">
            <a:avLst/>
          </a:prstGeom>
          <a:noFill/>
          <a:ln>
            <a:noFill/>
          </a:ln>
        </p:spPr>
      </p:pic>
      <p:sp>
        <p:nvSpPr>
          <p:cNvPr id="1375" name="Google Shape;1375;p69"/>
          <p:cNvSpPr txBox="1"/>
          <p:nvPr/>
        </p:nvSpPr>
        <p:spPr>
          <a:xfrm>
            <a:off x="4142800" y="2643500"/>
            <a:ext cx="5128800" cy="1814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 sz="25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Sonya.Fiset@recitmst.qc.ca</a:t>
            </a:r>
            <a:endParaRPr sz="25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 sz="25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5"/>
              </a:rPr>
              <a:t>equipe@recitmst.qc.ca </a:t>
            </a:r>
            <a:endParaRPr sz="25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30200" algn="l" rtl="0">
              <a:spcBef>
                <a:spcPts val="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Ubuntu"/>
              <a:buChar char="❏"/>
            </a:pPr>
            <a:r>
              <a:rPr lang="en" sz="1600" u="sng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  <a:hlinkClick r:id="rId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Page Facebook</a:t>
            </a:r>
            <a:endParaRPr sz="1600" u="sng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302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Ubuntu"/>
              <a:buChar char="❏"/>
            </a:pPr>
            <a:r>
              <a:rPr lang="en" sz="1600" u="sng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  <a:hlinkClick r:id="rId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Twitter</a:t>
            </a:r>
            <a:endParaRPr sz="1600" u="sng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302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Ubuntu"/>
              <a:buChar char="❏"/>
            </a:pPr>
            <a:r>
              <a:rPr lang="en" sz="1600" u="sng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  <a:hlinkClick r:id="rId8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Chaîne YouTube</a:t>
            </a:r>
            <a:endParaRPr sz="900">
              <a:solidFill>
                <a:schemeClr val="dk2"/>
              </a:solidFill>
            </a:endParaRPr>
          </a:p>
        </p:txBody>
      </p:sp>
      <p:sp>
        <p:nvSpPr>
          <p:cNvPr id="1376" name="Google Shape;1376;p69"/>
          <p:cNvSpPr txBox="1"/>
          <p:nvPr/>
        </p:nvSpPr>
        <p:spPr>
          <a:xfrm>
            <a:off x="443038" y="2719700"/>
            <a:ext cx="3321300" cy="78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 sz="4300">
                <a:solidFill>
                  <a:srgbClr val="FAA22A"/>
                </a:solidFill>
                <a:latin typeface="Ubuntu"/>
                <a:ea typeface="Ubuntu"/>
                <a:cs typeface="Ubuntu"/>
                <a:sym typeface="Ubuntu"/>
              </a:rPr>
              <a:t>Questions?</a:t>
            </a:r>
            <a:endParaRPr sz="4300">
              <a:solidFill>
                <a:srgbClr val="FAA22A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377" name="Google Shape;1377;p69"/>
          <p:cNvSpPr txBox="1"/>
          <p:nvPr/>
        </p:nvSpPr>
        <p:spPr>
          <a:xfrm>
            <a:off x="2451875" y="4528300"/>
            <a:ext cx="5392500" cy="36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800">
                <a:latin typeface="Ubuntu"/>
                <a:ea typeface="Ubuntu"/>
                <a:cs typeface="Ubuntu"/>
                <a:sym typeface="Ubuntu"/>
              </a:rPr>
              <a:t>Ces formations du RÉCIT sont mises à disposition, sauf exception, selon les termes de la licence</a:t>
            </a:r>
            <a:r>
              <a:rPr lang="en" sz="8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r>
              <a:rPr lang="en" sz="800" u="sng">
                <a:solidFill>
                  <a:schemeClr val="accent1"/>
                </a:solidFill>
                <a:hlinkClick r:id="rId9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Licence Creative Commons Attribution - Pas d’Utilisation Commerciale - Partage dans les Mêmes Conditions 4.0 International</a:t>
            </a:r>
            <a:r>
              <a:rPr lang="en" sz="800">
                <a:solidFill>
                  <a:schemeClr val="accent1"/>
                </a:solidFill>
              </a:rPr>
              <a:t>.</a:t>
            </a:r>
            <a:r>
              <a:rPr lang="en" sz="800">
                <a:solidFill>
                  <a:schemeClr val="accent1"/>
                </a:solidFill>
                <a:highlight>
                  <a:srgbClr val="FFFF00"/>
                </a:highlight>
                <a:latin typeface="Ubuntu"/>
                <a:ea typeface="Ubuntu"/>
                <a:cs typeface="Ubuntu"/>
                <a:sym typeface="Ubuntu"/>
              </a:rPr>
              <a:t>  </a:t>
            </a:r>
            <a:endParaRPr sz="800">
              <a:solidFill>
                <a:schemeClr val="accent1"/>
              </a:solidFill>
              <a:highlight>
                <a:srgbClr val="FFFF00"/>
              </a:highlight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378" name="Google Shape;1378;p69"/>
          <p:cNvPicPr preferRelativeResize="0"/>
          <p:nvPr/>
        </p:nvPicPr>
        <p:blipFill>
          <a:blip r:embed="rId10">
            <a:alphaModFix/>
          </a:blip>
          <a:stretch>
            <a:fillRect/>
          </a:stretch>
        </p:blipFill>
        <p:spPr>
          <a:xfrm>
            <a:off x="1699475" y="4552425"/>
            <a:ext cx="808425" cy="2861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FFD966"/>
            </a:gs>
            <a:gs pos="100000">
              <a:srgbClr val="FF9900"/>
            </a:gs>
          </a:gsLst>
          <a:path path="circle">
            <a:fillToRect l="50000" t="50000" r="50000" b="50000"/>
          </a:path>
          <a:tileRect/>
        </a:gradFill>
        <a:effectLst/>
      </p:bgPr>
    </p:bg>
    <p:spTree>
      <p:nvGrpSpPr>
        <p:cNvPr id="1" name="Shape 13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83" name="Google Shape;1383;p70">
            <a:hlinkClick r:id="rId3"/>
          </p:cNvPr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3426425" y="1451225"/>
            <a:ext cx="2291150" cy="550600"/>
          </a:xfrm>
          <a:prstGeom prst="rect">
            <a:avLst/>
          </a:prstGeom>
          <a:noFill/>
          <a:ln>
            <a:noFill/>
          </a:ln>
        </p:spPr>
      </p:pic>
      <p:sp>
        <p:nvSpPr>
          <p:cNvPr id="1384" name="Google Shape;1384;p70"/>
          <p:cNvSpPr txBox="1"/>
          <p:nvPr/>
        </p:nvSpPr>
        <p:spPr>
          <a:xfrm>
            <a:off x="1106100" y="2209500"/>
            <a:ext cx="6931800" cy="267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 b="1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Free templates for all your presentation needs</a:t>
            </a:r>
            <a:endParaRPr sz="1800" b="1">
              <a:solidFill>
                <a:srgbClr val="434343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grpSp>
        <p:nvGrpSpPr>
          <p:cNvPr id="1385" name="Google Shape;1385;p70"/>
          <p:cNvGrpSpPr/>
          <p:nvPr/>
        </p:nvGrpSpPr>
        <p:grpSpPr>
          <a:xfrm>
            <a:off x="690575" y="3290132"/>
            <a:ext cx="7762851" cy="892418"/>
            <a:chOff x="801125" y="3213932"/>
            <a:chExt cx="7762851" cy="892418"/>
          </a:xfrm>
        </p:grpSpPr>
        <p:grpSp>
          <p:nvGrpSpPr>
            <p:cNvPr id="1386" name="Google Shape;1386;p70"/>
            <p:cNvGrpSpPr/>
            <p:nvPr/>
          </p:nvGrpSpPr>
          <p:grpSpPr>
            <a:xfrm>
              <a:off x="4845759" y="3213932"/>
              <a:ext cx="1695900" cy="892418"/>
              <a:chOff x="4845759" y="3213932"/>
              <a:chExt cx="1695900" cy="892418"/>
            </a:xfrm>
          </p:grpSpPr>
          <p:sp>
            <p:nvSpPr>
              <p:cNvPr id="1387" name="Google Shape;1387;p70"/>
              <p:cNvSpPr txBox="1"/>
              <p:nvPr/>
            </p:nvSpPr>
            <p:spPr>
              <a:xfrm>
                <a:off x="4845759" y="3469450"/>
                <a:ext cx="1695900" cy="6369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200">
                    <a:solidFill>
                      <a:srgbClr val="434343"/>
                    </a:solidFill>
                    <a:latin typeface="Montserrat"/>
                    <a:ea typeface="Montserrat"/>
                    <a:cs typeface="Montserrat"/>
                    <a:sym typeface="Montserrat"/>
                  </a:rPr>
                  <a:t>Ready to use, professional and customizable</a:t>
                </a:r>
                <a:endParaRPr sz="1200">
                  <a:solidFill>
                    <a:srgbClr val="434343"/>
                  </a:solidFill>
                  <a:latin typeface="Montserrat"/>
                  <a:ea typeface="Montserrat"/>
                  <a:cs typeface="Montserrat"/>
                  <a:sym typeface="Montserrat"/>
                </a:endParaRPr>
              </a:p>
            </p:txBody>
          </p:sp>
          <p:sp>
            <p:nvSpPr>
              <p:cNvPr id="1388" name="Google Shape;1388;p70"/>
              <p:cNvSpPr/>
              <p:nvPr/>
            </p:nvSpPr>
            <p:spPr>
              <a:xfrm>
                <a:off x="5603395" y="3213932"/>
                <a:ext cx="180627" cy="181175"/>
              </a:xfrm>
              <a:custGeom>
                <a:avLst/>
                <a:gdLst/>
                <a:ahLst/>
                <a:cxnLst/>
                <a:rect l="l" t="t" r="r" b="b"/>
                <a:pathLst>
                  <a:path w="5929" h="5947" extrusionOk="0">
                    <a:moveTo>
                      <a:pt x="4679" y="0"/>
                    </a:moveTo>
                    <a:lnTo>
                      <a:pt x="4567" y="19"/>
                    </a:lnTo>
                    <a:lnTo>
                      <a:pt x="4474" y="37"/>
                    </a:lnTo>
                    <a:lnTo>
                      <a:pt x="4381" y="93"/>
                    </a:lnTo>
                    <a:lnTo>
                      <a:pt x="4288" y="168"/>
                    </a:lnTo>
                    <a:lnTo>
                      <a:pt x="3747" y="690"/>
                    </a:lnTo>
                    <a:lnTo>
                      <a:pt x="3729" y="746"/>
                    </a:lnTo>
                    <a:lnTo>
                      <a:pt x="3710" y="802"/>
                    </a:lnTo>
                    <a:lnTo>
                      <a:pt x="3729" y="857"/>
                    </a:lnTo>
                    <a:lnTo>
                      <a:pt x="3747" y="895"/>
                    </a:lnTo>
                    <a:lnTo>
                      <a:pt x="5033" y="2181"/>
                    </a:lnTo>
                    <a:lnTo>
                      <a:pt x="5089" y="2218"/>
                    </a:lnTo>
                    <a:lnTo>
                      <a:pt x="5182" y="2218"/>
                    </a:lnTo>
                    <a:lnTo>
                      <a:pt x="5238" y="2181"/>
                    </a:lnTo>
                    <a:lnTo>
                      <a:pt x="5779" y="1640"/>
                    </a:lnTo>
                    <a:lnTo>
                      <a:pt x="5835" y="1566"/>
                    </a:lnTo>
                    <a:lnTo>
                      <a:pt x="5891" y="1473"/>
                    </a:lnTo>
                    <a:lnTo>
                      <a:pt x="5928" y="1361"/>
                    </a:lnTo>
                    <a:lnTo>
                      <a:pt x="5928" y="1249"/>
                    </a:lnTo>
                    <a:lnTo>
                      <a:pt x="5928" y="1156"/>
                    </a:lnTo>
                    <a:lnTo>
                      <a:pt x="5891" y="1044"/>
                    </a:lnTo>
                    <a:lnTo>
                      <a:pt x="5835" y="951"/>
                    </a:lnTo>
                    <a:lnTo>
                      <a:pt x="5779" y="857"/>
                    </a:lnTo>
                    <a:lnTo>
                      <a:pt x="5071" y="168"/>
                    </a:lnTo>
                    <a:lnTo>
                      <a:pt x="4977" y="93"/>
                    </a:lnTo>
                    <a:lnTo>
                      <a:pt x="4884" y="37"/>
                    </a:lnTo>
                    <a:lnTo>
                      <a:pt x="4791" y="19"/>
                    </a:lnTo>
                    <a:lnTo>
                      <a:pt x="4679" y="0"/>
                    </a:lnTo>
                    <a:close/>
                    <a:moveTo>
                      <a:pt x="3393" y="1883"/>
                    </a:moveTo>
                    <a:lnTo>
                      <a:pt x="3449" y="1920"/>
                    </a:lnTo>
                    <a:lnTo>
                      <a:pt x="3486" y="1976"/>
                    </a:lnTo>
                    <a:lnTo>
                      <a:pt x="3505" y="2050"/>
                    </a:lnTo>
                    <a:lnTo>
                      <a:pt x="3486" y="2106"/>
                    </a:lnTo>
                    <a:lnTo>
                      <a:pt x="3449" y="2162"/>
                    </a:lnTo>
                    <a:lnTo>
                      <a:pt x="1660" y="3952"/>
                    </a:lnTo>
                    <a:lnTo>
                      <a:pt x="1604" y="3970"/>
                    </a:lnTo>
                    <a:lnTo>
                      <a:pt x="1548" y="3989"/>
                    </a:lnTo>
                    <a:lnTo>
                      <a:pt x="1492" y="3970"/>
                    </a:lnTo>
                    <a:lnTo>
                      <a:pt x="1436" y="3952"/>
                    </a:lnTo>
                    <a:lnTo>
                      <a:pt x="1399" y="3896"/>
                    </a:lnTo>
                    <a:lnTo>
                      <a:pt x="1380" y="3821"/>
                    </a:lnTo>
                    <a:lnTo>
                      <a:pt x="1399" y="3765"/>
                    </a:lnTo>
                    <a:lnTo>
                      <a:pt x="1436" y="3709"/>
                    </a:lnTo>
                    <a:lnTo>
                      <a:pt x="3225" y="1920"/>
                    </a:lnTo>
                    <a:lnTo>
                      <a:pt x="3281" y="1883"/>
                    </a:lnTo>
                    <a:close/>
                    <a:moveTo>
                      <a:pt x="1007" y="4362"/>
                    </a:moveTo>
                    <a:lnTo>
                      <a:pt x="1007" y="4921"/>
                    </a:lnTo>
                    <a:lnTo>
                      <a:pt x="1566" y="4921"/>
                    </a:lnTo>
                    <a:lnTo>
                      <a:pt x="1566" y="5331"/>
                    </a:lnTo>
                    <a:lnTo>
                      <a:pt x="821" y="5462"/>
                    </a:lnTo>
                    <a:lnTo>
                      <a:pt x="467" y="5107"/>
                    </a:lnTo>
                    <a:lnTo>
                      <a:pt x="597" y="4362"/>
                    </a:lnTo>
                    <a:close/>
                    <a:moveTo>
                      <a:pt x="3337" y="1118"/>
                    </a:moveTo>
                    <a:lnTo>
                      <a:pt x="3300" y="1156"/>
                    </a:lnTo>
                    <a:lnTo>
                      <a:pt x="243" y="4213"/>
                    </a:lnTo>
                    <a:lnTo>
                      <a:pt x="1" y="5611"/>
                    </a:lnTo>
                    <a:lnTo>
                      <a:pt x="1" y="5685"/>
                    </a:lnTo>
                    <a:lnTo>
                      <a:pt x="1" y="5741"/>
                    </a:lnTo>
                    <a:lnTo>
                      <a:pt x="38" y="5816"/>
                    </a:lnTo>
                    <a:lnTo>
                      <a:pt x="75" y="5853"/>
                    </a:lnTo>
                    <a:lnTo>
                      <a:pt x="131" y="5890"/>
                    </a:lnTo>
                    <a:lnTo>
                      <a:pt x="187" y="5928"/>
                    </a:lnTo>
                    <a:lnTo>
                      <a:pt x="243" y="5946"/>
                    </a:lnTo>
                    <a:lnTo>
                      <a:pt x="317" y="5928"/>
                    </a:lnTo>
                    <a:lnTo>
                      <a:pt x="1734" y="5685"/>
                    </a:lnTo>
                    <a:lnTo>
                      <a:pt x="4772" y="2647"/>
                    </a:lnTo>
                    <a:lnTo>
                      <a:pt x="4810" y="2591"/>
                    </a:lnTo>
                    <a:lnTo>
                      <a:pt x="4810" y="2535"/>
                    </a:lnTo>
                    <a:lnTo>
                      <a:pt x="4810" y="2498"/>
                    </a:lnTo>
                    <a:lnTo>
                      <a:pt x="4772" y="2442"/>
                    </a:lnTo>
                    <a:lnTo>
                      <a:pt x="3486" y="1156"/>
                    </a:lnTo>
                    <a:lnTo>
                      <a:pt x="3449" y="11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rgbClr val="434343"/>
                  </a:solidFill>
                </a:endParaRPr>
              </a:p>
            </p:txBody>
          </p:sp>
        </p:grpSp>
        <p:grpSp>
          <p:nvGrpSpPr>
            <p:cNvPr id="1389" name="Google Shape;1389;p70"/>
            <p:cNvGrpSpPr/>
            <p:nvPr/>
          </p:nvGrpSpPr>
          <p:grpSpPr>
            <a:xfrm>
              <a:off x="2823442" y="3214222"/>
              <a:ext cx="1695900" cy="892128"/>
              <a:chOff x="2823442" y="3214222"/>
              <a:chExt cx="1695900" cy="892128"/>
            </a:xfrm>
          </p:grpSpPr>
          <p:sp>
            <p:nvSpPr>
              <p:cNvPr id="1390" name="Google Shape;1390;p70"/>
              <p:cNvSpPr txBox="1"/>
              <p:nvPr/>
            </p:nvSpPr>
            <p:spPr>
              <a:xfrm>
                <a:off x="2823442" y="3469450"/>
                <a:ext cx="1695900" cy="6369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200">
                    <a:solidFill>
                      <a:srgbClr val="434343"/>
                    </a:solidFill>
                    <a:latin typeface="Montserrat"/>
                    <a:ea typeface="Montserrat"/>
                    <a:cs typeface="Montserrat"/>
                    <a:sym typeface="Montserrat"/>
                  </a:rPr>
                  <a:t>100% free for personal or commercial use</a:t>
                </a:r>
                <a:endParaRPr sz="1200">
                  <a:solidFill>
                    <a:srgbClr val="434343"/>
                  </a:solidFill>
                  <a:latin typeface="Montserrat"/>
                  <a:ea typeface="Montserrat"/>
                  <a:cs typeface="Montserrat"/>
                  <a:sym typeface="Montserrat"/>
                </a:endParaRPr>
              </a:p>
            </p:txBody>
          </p:sp>
          <p:sp>
            <p:nvSpPr>
              <p:cNvPr id="1391" name="Google Shape;1391;p70"/>
              <p:cNvSpPr/>
              <p:nvPr/>
            </p:nvSpPr>
            <p:spPr>
              <a:xfrm>
                <a:off x="3569730" y="3214222"/>
                <a:ext cx="203323" cy="180597"/>
              </a:xfrm>
              <a:custGeom>
                <a:avLst/>
                <a:gdLst/>
                <a:ahLst/>
                <a:cxnLst/>
                <a:rect l="l" t="t" r="r" b="b"/>
                <a:pathLst>
                  <a:path w="6674" h="5928" extrusionOk="0">
                    <a:moveTo>
                      <a:pt x="2443" y="0"/>
                    </a:moveTo>
                    <a:lnTo>
                      <a:pt x="2275" y="37"/>
                    </a:lnTo>
                    <a:lnTo>
                      <a:pt x="2126" y="93"/>
                    </a:lnTo>
                    <a:lnTo>
                      <a:pt x="1995" y="187"/>
                    </a:lnTo>
                    <a:lnTo>
                      <a:pt x="1846" y="336"/>
                    </a:lnTo>
                    <a:lnTo>
                      <a:pt x="1753" y="503"/>
                    </a:lnTo>
                    <a:lnTo>
                      <a:pt x="1697" y="690"/>
                    </a:lnTo>
                    <a:lnTo>
                      <a:pt x="1660" y="876"/>
                    </a:lnTo>
                    <a:lnTo>
                      <a:pt x="1678" y="1063"/>
                    </a:lnTo>
                    <a:lnTo>
                      <a:pt x="1716" y="1249"/>
                    </a:lnTo>
                    <a:lnTo>
                      <a:pt x="1809" y="1417"/>
                    </a:lnTo>
                    <a:lnTo>
                      <a:pt x="1921" y="1566"/>
                    </a:lnTo>
                    <a:lnTo>
                      <a:pt x="3188" y="2889"/>
                    </a:lnTo>
                    <a:lnTo>
                      <a:pt x="3263" y="2945"/>
                    </a:lnTo>
                    <a:lnTo>
                      <a:pt x="3337" y="2964"/>
                    </a:lnTo>
                    <a:lnTo>
                      <a:pt x="3412" y="2945"/>
                    </a:lnTo>
                    <a:lnTo>
                      <a:pt x="3487" y="2889"/>
                    </a:lnTo>
                    <a:lnTo>
                      <a:pt x="4754" y="1566"/>
                    </a:lnTo>
                    <a:lnTo>
                      <a:pt x="4866" y="1417"/>
                    </a:lnTo>
                    <a:lnTo>
                      <a:pt x="4940" y="1249"/>
                    </a:lnTo>
                    <a:lnTo>
                      <a:pt x="4996" y="1063"/>
                    </a:lnTo>
                    <a:lnTo>
                      <a:pt x="5015" y="876"/>
                    </a:lnTo>
                    <a:lnTo>
                      <a:pt x="4978" y="690"/>
                    </a:lnTo>
                    <a:lnTo>
                      <a:pt x="4922" y="503"/>
                    </a:lnTo>
                    <a:lnTo>
                      <a:pt x="4810" y="336"/>
                    </a:lnTo>
                    <a:lnTo>
                      <a:pt x="4679" y="187"/>
                    </a:lnTo>
                    <a:lnTo>
                      <a:pt x="4549" y="93"/>
                    </a:lnTo>
                    <a:lnTo>
                      <a:pt x="4381" y="37"/>
                    </a:lnTo>
                    <a:lnTo>
                      <a:pt x="4232" y="0"/>
                    </a:lnTo>
                    <a:lnTo>
                      <a:pt x="4064" y="0"/>
                    </a:lnTo>
                    <a:lnTo>
                      <a:pt x="3897" y="19"/>
                    </a:lnTo>
                    <a:lnTo>
                      <a:pt x="3747" y="75"/>
                    </a:lnTo>
                    <a:lnTo>
                      <a:pt x="3598" y="168"/>
                    </a:lnTo>
                    <a:lnTo>
                      <a:pt x="3468" y="280"/>
                    </a:lnTo>
                    <a:lnTo>
                      <a:pt x="3337" y="429"/>
                    </a:lnTo>
                    <a:lnTo>
                      <a:pt x="3207" y="280"/>
                    </a:lnTo>
                    <a:lnTo>
                      <a:pt x="3076" y="168"/>
                    </a:lnTo>
                    <a:lnTo>
                      <a:pt x="2927" y="75"/>
                    </a:lnTo>
                    <a:lnTo>
                      <a:pt x="2778" y="19"/>
                    </a:lnTo>
                    <a:lnTo>
                      <a:pt x="2610" y="0"/>
                    </a:lnTo>
                    <a:close/>
                    <a:moveTo>
                      <a:pt x="2219" y="3691"/>
                    </a:moveTo>
                    <a:lnTo>
                      <a:pt x="1995" y="3728"/>
                    </a:lnTo>
                    <a:lnTo>
                      <a:pt x="1772" y="3784"/>
                    </a:lnTo>
                    <a:lnTo>
                      <a:pt x="1548" y="3877"/>
                    </a:lnTo>
                    <a:lnTo>
                      <a:pt x="1362" y="4008"/>
                    </a:lnTo>
                    <a:lnTo>
                      <a:pt x="821" y="4436"/>
                    </a:lnTo>
                    <a:lnTo>
                      <a:pt x="187" y="4436"/>
                    </a:lnTo>
                    <a:lnTo>
                      <a:pt x="113" y="4455"/>
                    </a:lnTo>
                    <a:lnTo>
                      <a:pt x="57" y="4492"/>
                    </a:lnTo>
                    <a:lnTo>
                      <a:pt x="1" y="4548"/>
                    </a:lnTo>
                    <a:lnTo>
                      <a:pt x="1" y="4623"/>
                    </a:lnTo>
                    <a:lnTo>
                      <a:pt x="1" y="5741"/>
                    </a:lnTo>
                    <a:lnTo>
                      <a:pt x="1" y="5816"/>
                    </a:lnTo>
                    <a:lnTo>
                      <a:pt x="57" y="5872"/>
                    </a:lnTo>
                    <a:lnTo>
                      <a:pt x="113" y="5909"/>
                    </a:lnTo>
                    <a:lnTo>
                      <a:pt x="187" y="5928"/>
                    </a:lnTo>
                    <a:lnTo>
                      <a:pt x="4325" y="5928"/>
                    </a:lnTo>
                    <a:lnTo>
                      <a:pt x="4437" y="5909"/>
                    </a:lnTo>
                    <a:lnTo>
                      <a:pt x="4568" y="5890"/>
                    </a:lnTo>
                    <a:lnTo>
                      <a:pt x="4679" y="5834"/>
                    </a:lnTo>
                    <a:lnTo>
                      <a:pt x="4791" y="5760"/>
                    </a:lnTo>
                    <a:lnTo>
                      <a:pt x="6543" y="4362"/>
                    </a:lnTo>
                    <a:lnTo>
                      <a:pt x="6599" y="4306"/>
                    </a:lnTo>
                    <a:lnTo>
                      <a:pt x="6637" y="4231"/>
                    </a:lnTo>
                    <a:lnTo>
                      <a:pt x="6674" y="4157"/>
                    </a:lnTo>
                    <a:lnTo>
                      <a:pt x="6674" y="4082"/>
                    </a:lnTo>
                    <a:lnTo>
                      <a:pt x="6674" y="4008"/>
                    </a:lnTo>
                    <a:lnTo>
                      <a:pt x="6655" y="3933"/>
                    </a:lnTo>
                    <a:lnTo>
                      <a:pt x="6618" y="3859"/>
                    </a:lnTo>
                    <a:lnTo>
                      <a:pt x="6543" y="3784"/>
                    </a:lnTo>
                    <a:lnTo>
                      <a:pt x="6506" y="3747"/>
                    </a:lnTo>
                    <a:lnTo>
                      <a:pt x="6432" y="3728"/>
                    </a:lnTo>
                    <a:lnTo>
                      <a:pt x="6376" y="3709"/>
                    </a:lnTo>
                    <a:lnTo>
                      <a:pt x="6301" y="3709"/>
                    </a:lnTo>
                    <a:lnTo>
                      <a:pt x="6171" y="3728"/>
                    </a:lnTo>
                    <a:lnTo>
                      <a:pt x="6115" y="3747"/>
                    </a:lnTo>
                    <a:lnTo>
                      <a:pt x="6059" y="3784"/>
                    </a:lnTo>
                    <a:lnTo>
                      <a:pt x="4978" y="4641"/>
                    </a:lnTo>
                    <a:lnTo>
                      <a:pt x="4885" y="4716"/>
                    </a:lnTo>
                    <a:lnTo>
                      <a:pt x="4773" y="4772"/>
                    </a:lnTo>
                    <a:lnTo>
                      <a:pt x="4642" y="4809"/>
                    </a:lnTo>
                    <a:lnTo>
                      <a:pt x="3095" y="4809"/>
                    </a:lnTo>
                    <a:lnTo>
                      <a:pt x="3039" y="4772"/>
                    </a:lnTo>
                    <a:lnTo>
                      <a:pt x="2983" y="4716"/>
                    </a:lnTo>
                    <a:lnTo>
                      <a:pt x="2965" y="4660"/>
                    </a:lnTo>
                    <a:lnTo>
                      <a:pt x="2965" y="4586"/>
                    </a:lnTo>
                    <a:lnTo>
                      <a:pt x="3002" y="4511"/>
                    </a:lnTo>
                    <a:lnTo>
                      <a:pt x="3076" y="4455"/>
                    </a:lnTo>
                    <a:lnTo>
                      <a:pt x="3151" y="4436"/>
                    </a:lnTo>
                    <a:lnTo>
                      <a:pt x="4120" y="4436"/>
                    </a:lnTo>
                    <a:lnTo>
                      <a:pt x="4195" y="4418"/>
                    </a:lnTo>
                    <a:lnTo>
                      <a:pt x="4307" y="4362"/>
                    </a:lnTo>
                    <a:lnTo>
                      <a:pt x="4363" y="4306"/>
                    </a:lnTo>
                    <a:lnTo>
                      <a:pt x="4400" y="4250"/>
                    </a:lnTo>
                    <a:lnTo>
                      <a:pt x="4419" y="4194"/>
                    </a:lnTo>
                    <a:lnTo>
                      <a:pt x="4437" y="4138"/>
                    </a:lnTo>
                    <a:lnTo>
                      <a:pt x="4456" y="4045"/>
                    </a:lnTo>
                    <a:lnTo>
                      <a:pt x="4437" y="3970"/>
                    </a:lnTo>
                    <a:lnTo>
                      <a:pt x="4400" y="3896"/>
                    </a:lnTo>
                    <a:lnTo>
                      <a:pt x="4363" y="3821"/>
                    </a:lnTo>
                    <a:lnTo>
                      <a:pt x="4307" y="3784"/>
                    </a:lnTo>
                    <a:lnTo>
                      <a:pt x="4232" y="3728"/>
                    </a:lnTo>
                    <a:lnTo>
                      <a:pt x="4158" y="3709"/>
                    </a:lnTo>
                    <a:lnTo>
                      <a:pt x="4083" y="369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rgbClr val="434343"/>
                  </a:solidFill>
                </a:endParaRPr>
              </a:p>
            </p:txBody>
          </p:sp>
        </p:grpSp>
        <p:grpSp>
          <p:nvGrpSpPr>
            <p:cNvPr id="1392" name="Google Shape;1392;p70"/>
            <p:cNvGrpSpPr/>
            <p:nvPr/>
          </p:nvGrpSpPr>
          <p:grpSpPr>
            <a:xfrm>
              <a:off x="6868076" y="3213932"/>
              <a:ext cx="1695900" cy="892418"/>
              <a:chOff x="6868076" y="3213932"/>
              <a:chExt cx="1695900" cy="892418"/>
            </a:xfrm>
          </p:grpSpPr>
          <p:sp>
            <p:nvSpPr>
              <p:cNvPr id="1393" name="Google Shape;1393;p70"/>
              <p:cNvSpPr txBox="1"/>
              <p:nvPr/>
            </p:nvSpPr>
            <p:spPr>
              <a:xfrm>
                <a:off x="6868076" y="3469450"/>
                <a:ext cx="1695900" cy="6369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200">
                    <a:solidFill>
                      <a:srgbClr val="434343"/>
                    </a:solidFill>
                    <a:latin typeface="Montserrat"/>
                    <a:ea typeface="Montserrat"/>
                    <a:cs typeface="Montserrat"/>
                    <a:sym typeface="Montserrat"/>
                  </a:rPr>
                  <a:t>Blow your audience away with attractive visuals</a:t>
                </a:r>
                <a:endParaRPr sz="1200">
                  <a:solidFill>
                    <a:srgbClr val="434343"/>
                  </a:solidFill>
                  <a:latin typeface="Montserrat"/>
                  <a:ea typeface="Montserrat"/>
                  <a:cs typeface="Montserrat"/>
                  <a:sym typeface="Montserrat"/>
                </a:endParaRPr>
              </a:p>
            </p:txBody>
          </p:sp>
          <p:sp>
            <p:nvSpPr>
              <p:cNvPr id="1394" name="Google Shape;1394;p70"/>
              <p:cNvSpPr/>
              <p:nvPr/>
            </p:nvSpPr>
            <p:spPr>
              <a:xfrm>
                <a:off x="7625712" y="3213932"/>
                <a:ext cx="180627" cy="181175"/>
              </a:xfrm>
              <a:custGeom>
                <a:avLst/>
                <a:gdLst/>
                <a:ahLst/>
                <a:cxnLst/>
                <a:rect l="l" t="t" r="r" b="b"/>
                <a:pathLst>
                  <a:path w="5929" h="5947" extrusionOk="0">
                    <a:moveTo>
                      <a:pt x="784" y="4940"/>
                    </a:moveTo>
                    <a:lnTo>
                      <a:pt x="839" y="4958"/>
                    </a:lnTo>
                    <a:lnTo>
                      <a:pt x="933" y="5014"/>
                    </a:lnTo>
                    <a:lnTo>
                      <a:pt x="989" y="5107"/>
                    </a:lnTo>
                    <a:lnTo>
                      <a:pt x="1007" y="5145"/>
                    </a:lnTo>
                    <a:lnTo>
                      <a:pt x="1007" y="5201"/>
                    </a:lnTo>
                    <a:lnTo>
                      <a:pt x="1007" y="5257"/>
                    </a:lnTo>
                    <a:lnTo>
                      <a:pt x="989" y="5313"/>
                    </a:lnTo>
                    <a:lnTo>
                      <a:pt x="933" y="5406"/>
                    </a:lnTo>
                    <a:lnTo>
                      <a:pt x="839" y="5462"/>
                    </a:lnTo>
                    <a:lnTo>
                      <a:pt x="784" y="5480"/>
                    </a:lnTo>
                    <a:lnTo>
                      <a:pt x="672" y="5480"/>
                    </a:lnTo>
                    <a:lnTo>
                      <a:pt x="634" y="5462"/>
                    </a:lnTo>
                    <a:lnTo>
                      <a:pt x="541" y="5406"/>
                    </a:lnTo>
                    <a:lnTo>
                      <a:pt x="485" y="5313"/>
                    </a:lnTo>
                    <a:lnTo>
                      <a:pt x="467" y="5257"/>
                    </a:lnTo>
                    <a:lnTo>
                      <a:pt x="448" y="5201"/>
                    </a:lnTo>
                    <a:lnTo>
                      <a:pt x="467" y="5145"/>
                    </a:lnTo>
                    <a:lnTo>
                      <a:pt x="485" y="5107"/>
                    </a:lnTo>
                    <a:lnTo>
                      <a:pt x="541" y="5014"/>
                    </a:lnTo>
                    <a:lnTo>
                      <a:pt x="634" y="4958"/>
                    </a:lnTo>
                    <a:lnTo>
                      <a:pt x="672" y="4940"/>
                    </a:lnTo>
                    <a:close/>
                    <a:moveTo>
                      <a:pt x="206" y="2610"/>
                    </a:moveTo>
                    <a:lnTo>
                      <a:pt x="168" y="2628"/>
                    </a:lnTo>
                    <a:lnTo>
                      <a:pt x="75" y="2684"/>
                    </a:lnTo>
                    <a:lnTo>
                      <a:pt x="19" y="2777"/>
                    </a:lnTo>
                    <a:lnTo>
                      <a:pt x="1" y="2833"/>
                    </a:lnTo>
                    <a:lnTo>
                      <a:pt x="1" y="2889"/>
                    </a:lnTo>
                    <a:lnTo>
                      <a:pt x="1" y="5667"/>
                    </a:lnTo>
                    <a:lnTo>
                      <a:pt x="1" y="5723"/>
                    </a:lnTo>
                    <a:lnTo>
                      <a:pt x="19" y="5779"/>
                    </a:lnTo>
                    <a:lnTo>
                      <a:pt x="75" y="5872"/>
                    </a:lnTo>
                    <a:lnTo>
                      <a:pt x="168" y="5928"/>
                    </a:lnTo>
                    <a:lnTo>
                      <a:pt x="206" y="5946"/>
                    </a:lnTo>
                    <a:lnTo>
                      <a:pt x="1250" y="5946"/>
                    </a:lnTo>
                    <a:lnTo>
                      <a:pt x="1305" y="5928"/>
                    </a:lnTo>
                    <a:lnTo>
                      <a:pt x="1399" y="5872"/>
                    </a:lnTo>
                    <a:lnTo>
                      <a:pt x="1455" y="5779"/>
                    </a:lnTo>
                    <a:lnTo>
                      <a:pt x="1473" y="5723"/>
                    </a:lnTo>
                    <a:lnTo>
                      <a:pt x="1473" y="5667"/>
                    </a:lnTo>
                    <a:lnTo>
                      <a:pt x="1473" y="2889"/>
                    </a:lnTo>
                    <a:lnTo>
                      <a:pt x="1473" y="2833"/>
                    </a:lnTo>
                    <a:lnTo>
                      <a:pt x="1455" y="2777"/>
                    </a:lnTo>
                    <a:lnTo>
                      <a:pt x="1399" y="2684"/>
                    </a:lnTo>
                    <a:lnTo>
                      <a:pt x="1305" y="2628"/>
                    </a:lnTo>
                    <a:lnTo>
                      <a:pt x="1250" y="2610"/>
                    </a:lnTo>
                    <a:close/>
                    <a:moveTo>
                      <a:pt x="3617" y="0"/>
                    </a:moveTo>
                    <a:lnTo>
                      <a:pt x="3524" y="19"/>
                    </a:lnTo>
                    <a:lnTo>
                      <a:pt x="3468" y="75"/>
                    </a:lnTo>
                    <a:lnTo>
                      <a:pt x="3393" y="168"/>
                    </a:lnTo>
                    <a:lnTo>
                      <a:pt x="3337" y="261"/>
                    </a:lnTo>
                    <a:lnTo>
                      <a:pt x="3263" y="485"/>
                    </a:lnTo>
                    <a:lnTo>
                      <a:pt x="3225" y="671"/>
                    </a:lnTo>
                    <a:lnTo>
                      <a:pt x="3169" y="858"/>
                    </a:lnTo>
                    <a:lnTo>
                      <a:pt x="3114" y="1044"/>
                    </a:lnTo>
                    <a:lnTo>
                      <a:pt x="3039" y="1212"/>
                    </a:lnTo>
                    <a:lnTo>
                      <a:pt x="2983" y="1286"/>
                    </a:lnTo>
                    <a:lnTo>
                      <a:pt x="2927" y="1361"/>
                    </a:lnTo>
                    <a:lnTo>
                      <a:pt x="2797" y="1510"/>
                    </a:lnTo>
                    <a:lnTo>
                      <a:pt x="2666" y="1659"/>
                    </a:lnTo>
                    <a:lnTo>
                      <a:pt x="2442" y="1995"/>
                    </a:lnTo>
                    <a:lnTo>
                      <a:pt x="2200" y="2330"/>
                    </a:lnTo>
                    <a:lnTo>
                      <a:pt x="2051" y="2498"/>
                    </a:lnTo>
                    <a:lnTo>
                      <a:pt x="1883" y="2666"/>
                    </a:lnTo>
                    <a:lnTo>
                      <a:pt x="1865" y="2722"/>
                    </a:lnTo>
                    <a:lnTo>
                      <a:pt x="1846" y="2777"/>
                    </a:lnTo>
                    <a:lnTo>
                      <a:pt x="1846" y="5257"/>
                    </a:lnTo>
                    <a:lnTo>
                      <a:pt x="1865" y="5313"/>
                    </a:lnTo>
                    <a:lnTo>
                      <a:pt x="1883" y="5350"/>
                    </a:lnTo>
                    <a:lnTo>
                      <a:pt x="1939" y="5387"/>
                    </a:lnTo>
                    <a:lnTo>
                      <a:pt x="1995" y="5387"/>
                    </a:lnTo>
                    <a:lnTo>
                      <a:pt x="2126" y="5406"/>
                    </a:lnTo>
                    <a:lnTo>
                      <a:pt x="2293" y="5462"/>
                    </a:lnTo>
                    <a:lnTo>
                      <a:pt x="2592" y="5573"/>
                    </a:lnTo>
                    <a:lnTo>
                      <a:pt x="2890" y="5704"/>
                    </a:lnTo>
                    <a:lnTo>
                      <a:pt x="3225" y="5816"/>
                    </a:lnTo>
                    <a:lnTo>
                      <a:pt x="3393" y="5872"/>
                    </a:lnTo>
                    <a:lnTo>
                      <a:pt x="3580" y="5909"/>
                    </a:lnTo>
                    <a:lnTo>
                      <a:pt x="3785" y="5946"/>
                    </a:lnTo>
                    <a:lnTo>
                      <a:pt x="4400" y="5946"/>
                    </a:lnTo>
                    <a:lnTo>
                      <a:pt x="4586" y="5928"/>
                    </a:lnTo>
                    <a:lnTo>
                      <a:pt x="4772" y="5909"/>
                    </a:lnTo>
                    <a:lnTo>
                      <a:pt x="4940" y="5853"/>
                    </a:lnTo>
                    <a:lnTo>
                      <a:pt x="5108" y="5797"/>
                    </a:lnTo>
                    <a:lnTo>
                      <a:pt x="5238" y="5723"/>
                    </a:lnTo>
                    <a:lnTo>
                      <a:pt x="5332" y="5611"/>
                    </a:lnTo>
                    <a:lnTo>
                      <a:pt x="5388" y="5499"/>
                    </a:lnTo>
                    <a:lnTo>
                      <a:pt x="5425" y="5368"/>
                    </a:lnTo>
                    <a:lnTo>
                      <a:pt x="5425" y="5238"/>
                    </a:lnTo>
                    <a:lnTo>
                      <a:pt x="5406" y="5089"/>
                    </a:lnTo>
                    <a:lnTo>
                      <a:pt x="5481" y="4996"/>
                    </a:lnTo>
                    <a:lnTo>
                      <a:pt x="5537" y="4902"/>
                    </a:lnTo>
                    <a:lnTo>
                      <a:pt x="5574" y="4809"/>
                    </a:lnTo>
                    <a:lnTo>
                      <a:pt x="5611" y="4697"/>
                    </a:lnTo>
                    <a:lnTo>
                      <a:pt x="5630" y="4567"/>
                    </a:lnTo>
                    <a:lnTo>
                      <a:pt x="5630" y="4455"/>
                    </a:lnTo>
                    <a:lnTo>
                      <a:pt x="5630" y="4325"/>
                    </a:lnTo>
                    <a:lnTo>
                      <a:pt x="5593" y="4213"/>
                    </a:lnTo>
                    <a:lnTo>
                      <a:pt x="5667" y="4101"/>
                    </a:lnTo>
                    <a:lnTo>
                      <a:pt x="5723" y="3989"/>
                    </a:lnTo>
                    <a:lnTo>
                      <a:pt x="5742" y="3877"/>
                    </a:lnTo>
                    <a:lnTo>
                      <a:pt x="5779" y="3747"/>
                    </a:lnTo>
                    <a:lnTo>
                      <a:pt x="5779" y="3635"/>
                    </a:lnTo>
                    <a:lnTo>
                      <a:pt x="5760" y="3523"/>
                    </a:lnTo>
                    <a:lnTo>
                      <a:pt x="5742" y="3393"/>
                    </a:lnTo>
                    <a:lnTo>
                      <a:pt x="5704" y="3299"/>
                    </a:lnTo>
                    <a:lnTo>
                      <a:pt x="5798" y="3169"/>
                    </a:lnTo>
                    <a:lnTo>
                      <a:pt x="5872" y="3038"/>
                    </a:lnTo>
                    <a:lnTo>
                      <a:pt x="5909" y="2889"/>
                    </a:lnTo>
                    <a:lnTo>
                      <a:pt x="5928" y="2722"/>
                    </a:lnTo>
                    <a:lnTo>
                      <a:pt x="5909" y="2591"/>
                    </a:lnTo>
                    <a:lnTo>
                      <a:pt x="5872" y="2461"/>
                    </a:lnTo>
                    <a:lnTo>
                      <a:pt x="5816" y="2349"/>
                    </a:lnTo>
                    <a:lnTo>
                      <a:pt x="5723" y="2256"/>
                    </a:lnTo>
                    <a:lnTo>
                      <a:pt x="5630" y="2162"/>
                    </a:lnTo>
                    <a:lnTo>
                      <a:pt x="5518" y="2106"/>
                    </a:lnTo>
                    <a:lnTo>
                      <a:pt x="5388" y="2069"/>
                    </a:lnTo>
                    <a:lnTo>
                      <a:pt x="5238" y="2051"/>
                    </a:lnTo>
                    <a:lnTo>
                      <a:pt x="4064" y="2051"/>
                    </a:lnTo>
                    <a:lnTo>
                      <a:pt x="4101" y="1920"/>
                    </a:lnTo>
                    <a:lnTo>
                      <a:pt x="4157" y="1808"/>
                    </a:lnTo>
                    <a:lnTo>
                      <a:pt x="4288" y="1566"/>
                    </a:lnTo>
                    <a:lnTo>
                      <a:pt x="4344" y="1435"/>
                    </a:lnTo>
                    <a:lnTo>
                      <a:pt x="4400" y="1286"/>
                    </a:lnTo>
                    <a:lnTo>
                      <a:pt x="4437" y="1119"/>
                    </a:lnTo>
                    <a:lnTo>
                      <a:pt x="4456" y="951"/>
                    </a:lnTo>
                    <a:lnTo>
                      <a:pt x="4437" y="802"/>
                    </a:lnTo>
                    <a:lnTo>
                      <a:pt x="4418" y="671"/>
                    </a:lnTo>
                    <a:lnTo>
                      <a:pt x="4400" y="541"/>
                    </a:lnTo>
                    <a:lnTo>
                      <a:pt x="4362" y="447"/>
                    </a:lnTo>
                    <a:lnTo>
                      <a:pt x="4306" y="354"/>
                    </a:lnTo>
                    <a:lnTo>
                      <a:pt x="4251" y="280"/>
                    </a:lnTo>
                    <a:lnTo>
                      <a:pt x="4195" y="205"/>
                    </a:lnTo>
                    <a:lnTo>
                      <a:pt x="4139" y="168"/>
                    </a:lnTo>
                    <a:lnTo>
                      <a:pt x="3990" y="75"/>
                    </a:lnTo>
                    <a:lnTo>
                      <a:pt x="3859" y="37"/>
                    </a:lnTo>
                    <a:lnTo>
                      <a:pt x="3729" y="19"/>
                    </a:lnTo>
                    <a:lnTo>
                      <a:pt x="361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rgbClr val="434343"/>
                  </a:solidFill>
                </a:endParaRPr>
              </a:p>
            </p:txBody>
          </p:sp>
        </p:grpSp>
        <p:grpSp>
          <p:nvGrpSpPr>
            <p:cNvPr id="1395" name="Google Shape;1395;p70"/>
            <p:cNvGrpSpPr/>
            <p:nvPr/>
          </p:nvGrpSpPr>
          <p:grpSpPr>
            <a:xfrm>
              <a:off x="801125" y="3214206"/>
              <a:ext cx="1695900" cy="892144"/>
              <a:chOff x="801125" y="3214206"/>
              <a:chExt cx="1695900" cy="892144"/>
            </a:xfrm>
          </p:grpSpPr>
          <p:sp>
            <p:nvSpPr>
              <p:cNvPr id="1396" name="Google Shape;1396;p70"/>
              <p:cNvSpPr txBox="1"/>
              <p:nvPr/>
            </p:nvSpPr>
            <p:spPr>
              <a:xfrm>
                <a:off x="801125" y="3469450"/>
                <a:ext cx="1695900" cy="6369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200">
                    <a:solidFill>
                      <a:srgbClr val="434343"/>
                    </a:solidFill>
                    <a:latin typeface="Montserrat"/>
                    <a:ea typeface="Montserrat"/>
                    <a:cs typeface="Montserrat"/>
                    <a:sym typeface="Montserrat"/>
                  </a:rPr>
                  <a:t>For PowerPoint and Google Slides</a:t>
                </a:r>
                <a:endParaRPr sz="1200">
                  <a:solidFill>
                    <a:srgbClr val="434343"/>
                  </a:solidFill>
                  <a:latin typeface="Montserrat"/>
                  <a:ea typeface="Montserrat"/>
                  <a:cs typeface="Montserrat"/>
                  <a:sym typeface="Montserrat"/>
                </a:endParaRPr>
              </a:p>
            </p:txBody>
          </p:sp>
          <p:sp>
            <p:nvSpPr>
              <p:cNvPr id="1397" name="Google Shape;1397;p70"/>
              <p:cNvSpPr/>
              <p:nvPr/>
            </p:nvSpPr>
            <p:spPr>
              <a:xfrm>
                <a:off x="1535764" y="3214206"/>
                <a:ext cx="226629" cy="180627"/>
              </a:xfrm>
              <a:custGeom>
                <a:avLst/>
                <a:gdLst/>
                <a:ahLst/>
                <a:cxnLst/>
                <a:rect l="l" t="t" r="r" b="b"/>
                <a:pathLst>
                  <a:path w="7439" h="5929" extrusionOk="0">
                    <a:moveTo>
                      <a:pt x="5947" y="728"/>
                    </a:moveTo>
                    <a:lnTo>
                      <a:pt x="5947" y="3710"/>
                    </a:lnTo>
                    <a:lnTo>
                      <a:pt x="1492" y="3710"/>
                    </a:lnTo>
                    <a:lnTo>
                      <a:pt x="1492" y="728"/>
                    </a:lnTo>
                    <a:close/>
                    <a:moveTo>
                      <a:pt x="1194" y="1"/>
                    </a:moveTo>
                    <a:lnTo>
                      <a:pt x="1101" y="38"/>
                    </a:lnTo>
                    <a:lnTo>
                      <a:pt x="989" y="94"/>
                    </a:lnTo>
                    <a:lnTo>
                      <a:pt x="914" y="150"/>
                    </a:lnTo>
                    <a:lnTo>
                      <a:pt x="840" y="243"/>
                    </a:lnTo>
                    <a:lnTo>
                      <a:pt x="802" y="336"/>
                    </a:lnTo>
                    <a:lnTo>
                      <a:pt x="765" y="430"/>
                    </a:lnTo>
                    <a:lnTo>
                      <a:pt x="746" y="542"/>
                    </a:lnTo>
                    <a:lnTo>
                      <a:pt x="746" y="4437"/>
                    </a:lnTo>
                    <a:lnTo>
                      <a:pt x="6693" y="4437"/>
                    </a:lnTo>
                    <a:lnTo>
                      <a:pt x="6693" y="542"/>
                    </a:lnTo>
                    <a:lnTo>
                      <a:pt x="6674" y="430"/>
                    </a:lnTo>
                    <a:lnTo>
                      <a:pt x="6655" y="336"/>
                    </a:lnTo>
                    <a:lnTo>
                      <a:pt x="6599" y="243"/>
                    </a:lnTo>
                    <a:lnTo>
                      <a:pt x="6525" y="150"/>
                    </a:lnTo>
                    <a:lnTo>
                      <a:pt x="6450" y="94"/>
                    </a:lnTo>
                    <a:lnTo>
                      <a:pt x="6357" y="38"/>
                    </a:lnTo>
                    <a:lnTo>
                      <a:pt x="6245" y="1"/>
                    </a:lnTo>
                    <a:close/>
                    <a:moveTo>
                      <a:pt x="187" y="4810"/>
                    </a:moveTo>
                    <a:lnTo>
                      <a:pt x="131" y="4829"/>
                    </a:lnTo>
                    <a:lnTo>
                      <a:pt x="57" y="4866"/>
                    </a:lnTo>
                    <a:lnTo>
                      <a:pt x="20" y="4941"/>
                    </a:lnTo>
                    <a:lnTo>
                      <a:pt x="1" y="4996"/>
                    </a:lnTo>
                    <a:lnTo>
                      <a:pt x="1" y="5183"/>
                    </a:lnTo>
                    <a:lnTo>
                      <a:pt x="20" y="5332"/>
                    </a:lnTo>
                    <a:lnTo>
                      <a:pt x="75" y="5481"/>
                    </a:lnTo>
                    <a:lnTo>
                      <a:pt x="131" y="5612"/>
                    </a:lnTo>
                    <a:lnTo>
                      <a:pt x="225" y="5705"/>
                    </a:lnTo>
                    <a:lnTo>
                      <a:pt x="336" y="5798"/>
                    </a:lnTo>
                    <a:lnTo>
                      <a:pt x="467" y="5873"/>
                    </a:lnTo>
                    <a:lnTo>
                      <a:pt x="597" y="5910"/>
                    </a:lnTo>
                    <a:lnTo>
                      <a:pt x="746" y="5928"/>
                    </a:lnTo>
                    <a:lnTo>
                      <a:pt x="6693" y="5928"/>
                    </a:lnTo>
                    <a:lnTo>
                      <a:pt x="6842" y="5910"/>
                    </a:lnTo>
                    <a:lnTo>
                      <a:pt x="6972" y="5873"/>
                    </a:lnTo>
                    <a:lnTo>
                      <a:pt x="7103" y="5798"/>
                    </a:lnTo>
                    <a:lnTo>
                      <a:pt x="7214" y="5705"/>
                    </a:lnTo>
                    <a:lnTo>
                      <a:pt x="7308" y="5612"/>
                    </a:lnTo>
                    <a:lnTo>
                      <a:pt x="7382" y="5481"/>
                    </a:lnTo>
                    <a:lnTo>
                      <a:pt x="7420" y="5332"/>
                    </a:lnTo>
                    <a:lnTo>
                      <a:pt x="7438" y="5183"/>
                    </a:lnTo>
                    <a:lnTo>
                      <a:pt x="7438" y="4996"/>
                    </a:lnTo>
                    <a:lnTo>
                      <a:pt x="7420" y="4941"/>
                    </a:lnTo>
                    <a:lnTo>
                      <a:pt x="7382" y="4866"/>
                    </a:lnTo>
                    <a:lnTo>
                      <a:pt x="7326" y="4829"/>
                    </a:lnTo>
                    <a:lnTo>
                      <a:pt x="7252" y="4810"/>
                    </a:lnTo>
                    <a:lnTo>
                      <a:pt x="4437" y="4810"/>
                    </a:lnTo>
                    <a:lnTo>
                      <a:pt x="4419" y="4903"/>
                    </a:lnTo>
                    <a:lnTo>
                      <a:pt x="4400" y="4978"/>
                    </a:lnTo>
                    <a:lnTo>
                      <a:pt x="4363" y="5034"/>
                    </a:lnTo>
                    <a:lnTo>
                      <a:pt x="4325" y="5090"/>
                    </a:lnTo>
                    <a:lnTo>
                      <a:pt x="4269" y="5127"/>
                    </a:lnTo>
                    <a:lnTo>
                      <a:pt x="4195" y="5164"/>
                    </a:lnTo>
                    <a:lnTo>
                      <a:pt x="4139" y="5183"/>
                    </a:lnTo>
                    <a:lnTo>
                      <a:pt x="3263" y="5183"/>
                    </a:lnTo>
                    <a:lnTo>
                      <a:pt x="3207" y="5146"/>
                    </a:lnTo>
                    <a:lnTo>
                      <a:pt x="3132" y="5108"/>
                    </a:lnTo>
                    <a:lnTo>
                      <a:pt x="3076" y="5071"/>
                    </a:lnTo>
                    <a:lnTo>
                      <a:pt x="3039" y="5015"/>
                    </a:lnTo>
                    <a:lnTo>
                      <a:pt x="3002" y="4941"/>
                    </a:lnTo>
                    <a:lnTo>
                      <a:pt x="2983" y="4885"/>
                    </a:lnTo>
                    <a:lnTo>
                      <a:pt x="2965" y="48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rgbClr val="434343"/>
                  </a:solidFill>
                </a:endParaRPr>
              </a:p>
            </p:txBody>
          </p:sp>
        </p:grpSp>
      </p:grpSp>
    </p:spTree>
  </p:cSld>
  <p:clrMapOvr>
    <a:masterClrMapping/>
  </p:clrMapOvr>
</p:sld>
</file>

<file path=ppt/theme/theme1.xml><?xml version="1.0" encoding="utf-8"?>
<a:theme xmlns:a="http://schemas.openxmlformats.org/drawingml/2006/main" name="Friar template">
  <a:themeElements>
    <a:clrScheme name="Custom 347">
      <a:dk1>
        <a:srgbClr val="3D4965"/>
      </a:dk1>
      <a:lt1>
        <a:srgbClr val="FFFFFF"/>
      </a:lt1>
      <a:dk2>
        <a:srgbClr val="1C4587"/>
      </a:dk2>
      <a:lt2>
        <a:srgbClr val="F3F3F3"/>
      </a:lt2>
      <a:accent1>
        <a:srgbClr val="3C78D8"/>
      </a:accent1>
      <a:accent2>
        <a:srgbClr val="89ABE6"/>
      </a:accent2>
      <a:accent3>
        <a:srgbClr val="8EA3C3"/>
      </a:accent3>
      <a:accent4>
        <a:srgbClr val="EFEFEF"/>
      </a:accent4>
      <a:accent5>
        <a:srgbClr val="D9D9D9"/>
      </a:accent5>
      <a:accent6>
        <a:srgbClr val="C9DAF8"/>
      </a:accent6>
      <a:hlink>
        <a:srgbClr val="3C78D8"/>
      </a:hlink>
      <a:folHlink>
        <a:srgbClr val="6611CC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Simple Light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Friar template">
  <a:themeElements>
    <a:clrScheme name="Custom 347">
      <a:dk1>
        <a:srgbClr val="3D4965"/>
      </a:dk1>
      <a:lt1>
        <a:srgbClr val="FFFFFF"/>
      </a:lt1>
      <a:dk2>
        <a:srgbClr val="1C4587"/>
      </a:dk2>
      <a:lt2>
        <a:srgbClr val="F3F3F3"/>
      </a:lt2>
      <a:accent1>
        <a:srgbClr val="3C78D8"/>
      </a:accent1>
      <a:accent2>
        <a:srgbClr val="89ABE6"/>
      </a:accent2>
      <a:accent3>
        <a:srgbClr val="8EA3C3"/>
      </a:accent3>
      <a:accent4>
        <a:srgbClr val="EFEFEF"/>
      </a:accent4>
      <a:accent5>
        <a:srgbClr val="D9D9D9"/>
      </a:accent5>
      <a:accent6>
        <a:srgbClr val="C9DAF8"/>
      </a:accent6>
      <a:hlink>
        <a:srgbClr val="3C78D8"/>
      </a:hlink>
      <a:folHlink>
        <a:srgbClr val="6611CC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Timandra template">
  <a:themeElements>
    <a:clrScheme name="Custom 347">
      <a:dk1>
        <a:srgbClr val="24283B"/>
      </a:dk1>
      <a:lt1>
        <a:srgbClr val="FFFFFF"/>
      </a:lt1>
      <a:dk2>
        <a:srgbClr val="80828B"/>
      </a:dk2>
      <a:lt2>
        <a:srgbClr val="EAECF0"/>
      </a:lt2>
      <a:accent1>
        <a:srgbClr val="FFCE00"/>
      </a:accent1>
      <a:accent2>
        <a:srgbClr val="FFF14C"/>
      </a:accent2>
      <a:accent3>
        <a:srgbClr val="9FE2D0"/>
      </a:accent3>
      <a:accent4>
        <a:srgbClr val="1AB6D1"/>
      </a:accent4>
      <a:accent5>
        <a:srgbClr val="0784B1"/>
      </a:accent5>
      <a:accent6>
        <a:srgbClr val="EE7673"/>
      </a:accent6>
      <a:hlink>
        <a:srgbClr val="3180BD"/>
      </a:hlink>
      <a:folHlink>
        <a:srgbClr val="6611CC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685</Words>
  <Application>Microsoft Office PowerPoint</Application>
  <PresentationFormat>Affichage à l'écran (16:9)</PresentationFormat>
  <Paragraphs>126</Paragraphs>
  <Slides>14</Slides>
  <Notes>14</Notes>
  <HiddenSlides>0</HiddenSlides>
  <MMClips>0</MMClips>
  <ScaleCrop>false</ScaleCrop>
  <HeadingPairs>
    <vt:vector size="6" baseType="variant">
      <vt:variant>
        <vt:lpstr>Polices utilisées</vt:lpstr>
      </vt:variant>
      <vt:variant>
        <vt:i4>13</vt:i4>
      </vt:variant>
      <vt:variant>
        <vt:lpstr>Thème</vt:lpstr>
      </vt:variant>
      <vt:variant>
        <vt:i4>4</vt:i4>
      </vt:variant>
      <vt:variant>
        <vt:lpstr>Titres des diapositives</vt:lpstr>
      </vt:variant>
      <vt:variant>
        <vt:i4>14</vt:i4>
      </vt:variant>
    </vt:vector>
  </HeadingPairs>
  <TitlesOfParts>
    <vt:vector size="31" baseType="lpstr">
      <vt:lpstr>Bangers</vt:lpstr>
      <vt:lpstr>Viga</vt:lpstr>
      <vt:lpstr>Arial</vt:lpstr>
      <vt:lpstr>Montserrat</vt:lpstr>
      <vt:lpstr>Calibri</vt:lpstr>
      <vt:lpstr>Red Hat Display</vt:lpstr>
      <vt:lpstr>Ubuntu</vt:lpstr>
      <vt:lpstr>Red Hat Text</vt:lpstr>
      <vt:lpstr>Trebuchet MS</vt:lpstr>
      <vt:lpstr>Dosis</vt:lpstr>
      <vt:lpstr>Corbel</vt:lpstr>
      <vt:lpstr>Roboto</vt:lpstr>
      <vt:lpstr>Sniglet</vt:lpstr>
      <vt:lpstr>Friar template</vt:lpstr>
      <vt:lpstr>Simple Light</vt:lpstr>
      <vt:lpstr>Friar template</vt:lpstr>
      <vt:lpstr>Timandra template</vt:lpstr>
      <vt:lpstr>Présentation PowerPoint</vt:lpstr>
      <vt:lpstr>Présentation PowerPoint</vt:lpstr>
      <vt:lpstr>Plan de l’atelier</vt:lpstr>
      <vt:lpstr>Pourquoi programmer?</vt:lpstr>
      <vt:lpstr>Des outils pour s’initier à la programmation</vt:lpstr>
      <vt:lpstr>Présentation PowerPoint</vt:lpstr>
      <vt:lpstr>Présentation PowerPoint</vt:lpstr>
      <vt:lpstr>Présentation PowerPoint</vt:lpstr>
      <vt:lpstr>Présentation PowerPoint</vt:lpstr>
      <vt:lpstr>L’équipe du RÉCIT MST est disponible  les mercredis matins, dès le 7 septembre de 9 h à 11 h 30. </vt:lpstr>
      <vt:lpstr>  Badge « Appropriation » </vt:lpstr>
      <vt:lpstr>Autres formations à venir : </vt:lpstr>
      <vt:lpstr>MERCI !</vt:lpstr>
      <vt:lpstr>Présentation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Sonya Fiset</dc:creator>
  <cp:lastModifiedBy>Fiset Sonia</cp:lastModifiedBy>
  <cp:revision>1</cp:revision>
  <dcterms:modified xsi:type="dcterms:W3CDTF">2022-08-10T13:09:27Z</dcterms:modified>
</cp:coreProperties>
</file>