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theme/theme3.xml" ContentType="application/vnd.openxmlformats-officedocument.theme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embedTrueTypeFonts="1" saveSubsetFonts="1" autoCompressPictures="0">
  <p:sldMasterIdLst>
    <p:sldMasterId id="2147483702" r:id="rId1"/>
    <p:sldMasterId id="2147483703" r:id="rId2"/>
    <p:sldMasterId id="2147483704" r:id="rId3"/>
    <p:sldMasterId id="2147483705" r:id="rId4"/>
  </p:sldMasterIdLst>
  <p:notesMasterIdLst>
    <p:notesMasterId r:id="rId21"/>
  </p:notesMasterIdLst>
  <p:sldIdLst>
    <p:sldId id="256" r:id="rId5"/>
    <p:sldId id="257" r:id="rId6"/>
    <p:sldId id="258" r:id="rId7"/>
    <p:sldId id="259" r:id="rId8"/>
    <p:sldId id="260" r:id="rId9"/>
    <p:sldId id="261" r:id="rId10"/>
    <p:sldId id="262" r:id="rId11"/>
    <p:sldId id="263" r:id="rId12"/>
    <p:sldId id="264" r:id="rId13"/>
    <p:sldId id="265" r:id="rId14"/>
    <p:sldId id="266" r:id="rId15"/>
    <p:sldId id="267" r:id="rId16"/>
    <p:sldId id="268" r:id="rId17"/>
    <p:sldId id="269" r:id="rId18"/>
    <p:sldId id="270" r:id="rId19"/>
    <p:sldId id="271" r:id="rId20"/>
  </p:sldIdLst>
  <p:sldSz cx="9144000" cy="5143500" type="screen16x9"/>
  <p:notesSz cx="6858000" cy="9144000"/>
  <p:embeddedFontLst>
    <p:embeddedFont>
      <p:font typeface="Bangers" panose="020B0604020202020204" charset="0"/>
      <p:regular r:id="rId22"/>
    </p:embeddedFont>
    <p:embeddedFont>
      <p:font typeface="Calibri" panose="020F0502020204030204" pitchFamily="34" charset="0"/>
      <p:regular r:id="rId23"/>
      <p:bold r:id="rId24"/>
      <p:italic r:id="rId25"/>
      <p:boldItalic r:id="rId26"/>
    </p:embeddedFont>
    <p:embeddedFont>
      <p:font typeface="Corbel" panose="020B0503020204020204" pitchFamily="34" charset="0"/>
      <p:regular r:id="rId27"/>
      <p:bold r:id="rId28"/>
      <p:italic r:id="rId29"/>
      <p:boldItalic r:id="rId30"/>
    </p:embeddedFont>
    <p:embeddedFont>
      <p:font typeface="Dosis" panose="020B0604020202020204" charset="0"/>
      <p:regular r:id="rId31"/>
      <p:bold r:id="rId32"/>
    </p:embeddedFont>
    <p:embeddedFont>
      <p:font typeface="Merriweather" panose="020B0604020202020204" charset="0"/>
      <p:regular r:id="rId33"/>
      <p:bold r:id="rId34"/>
      <p:italic r:id="rId35"/>
      <p:boldItalic r:id="rId36"/>
    </p:embeddedFont>
    <p:embeddedFont>
      <p:font typeface="Montserrat" panose="020B0604020202020204" charset="0"/>
      <p:regular r:id="rId37"/>
      <p:bold r:id="rId38"/>
      <p:italic r:id="rId39"/>
      <p:boldItalic r:id="rId40"/>
    </p:embeddedFont>
    <p:embeddedFont>
      <p:font typeface="Red Hat Display" panose="020B0604020202020204" charset="0"/>
      <p:regular r:id="rId41"/>
      <p:bold r:id="rId42"/>
      <p:italic r:id="rId43"/>
      <p:boldItalic r:id="rId44"/>
    </p:embeddedFont>
    <p:embeddedFont>
      <p:font typeface="Red Hat Text" panose="020B0604020202020204" charset="0"/>
      <p:regular r:id="rId45"/>
      <p:bold r:id="rId46"/>
      <p:italic r:id="rId47"/>
      <p:boldItalic r:id="rId48"/>
    </p:embeddedFont>
    <p:embeddedFont>
      <p:font typeface="Sniglet" panose="020B0604020202020204" charset="0"/>
      <p:regular r:id="rId49"/>
    </p:embeddedFont>
    <p:embeddedFont>
      <p:font typeface="Trebuchet MS" panose="020B0603020202020204" pitchFamily="34" charset="0"/>
      <p:regular r:id="rId50"/>
      <p:bold r:id="rId51"/>
      <p:italic r:id="rId52"/>
      <p:boldItalic r:id="rId53"/>
    </p:embeddedFont>
    <p:embeddedFont>
      <p:font typeface="Ubuntu" panose="020B0604020202020204" charset="0"/>
      <p:regular r:id="rId54"/>
      <p:bold r:id="rId55"/>
      <p:italic r:id="rId56"/>
      <p:boldItalic r:id="rId57"/>
    </p:embeddedFont>
    <p:embeddedFont>
      <p:font typeface="Viga" panose="020B0604020202020204" charset="0"/>
      <p:regular r:id="rId58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04" d="100"/>
          <a:sy n="104" d="100"/>
        </p:scale>
        <p:origin x="778" y="77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font" Target="fonts/font5.fntdata"/><Relationship Id="rId39" Type="http://schemas.openxmlformats.org/officeDocument/2006/relationships/font" Target="fonts/font18.fntdata"/><Relationship Id="rId21" Type="http://schemas.openxmlformats.org/officeDocument/2006/relationships/notesMaster" Target="notesMasters/notesMaster1.xml"/><Relationship Id="rId34" Type="http://schemas.openxmlformats.org/officeDocument/2006/relationships/font" Target="fonts/font13.fntdata"/><Relationship Id="rId42" Type="http://schemas.openxmlformats.org/officeDocument/2006/relationships/font" Target="fonts/font21.fntdata"/><Relationship Id="rId47" Type="http://schemas.openxmlformats.org/officeDocument/2006/relationships/font" Target="fonts/font26.fntdata"/><Relationship Id="rId50" Type="http://schemas.openxmlformats.org/officeDocument/2006/relationships/font" Target="fonts/font29.fntdata"/><Relationship Id="rId55" Type="http://schemas.openxmlformats.org/officeDocument/2006/relationships/font" Target="fonts/font34.fntdata"/><Relationship Id="rId7" Type="http://schemas.openxmlformats.org/officeDocument/2006/relationships/slide" Target="slides/slide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9" Type="http://schemas.openxmlformats.org/officeDocument/2006/relationships/font" Target="fonts/font8.fntdata"/><Relationship Id="rId11" Type="http://schemas.openxmlformats.org/officeDocument/2006/relationships/slide" Target="slides/slide7.xml"/><Relationship Id="rId24" Type="http://schemas.openxmlformats.org/officeDocument/2006/relationships/font" Target="fonts/font3.fntdata"/><Relationship Id="rId32" Type="http://schemas.openxmlformats.org/officeDocument/2006/relationships/font" Target="fonts/font11.fntdata"/><Relationship Id="rId37" Type="http://schemas.openxmlformats.org/officeDocument/2006/relationships/font" Target="fonts/font16.fntdata"/><Relationship Id="rId40" Type="http://schemas.openxmlformats.org/officeDocument/2006/relationships/font" Target="fonts/font19.fntdata"/><Relationship Id="rId45" Type="http://schemas.openxmlformats.org/officeDocument/2006/relationships/font" Target="fonts/font24.fntdata"/><Relationship Id="rId53" Type="http://schemas.openxmlformats.org/officeDocument/2006/relationships/font" Target="fonts/font32.fntdata"/><Relationship Id="rId58" Type="http://schemas.openxmlformats.org/officeDocument/2006/relationships/font" Target="fonts/font37.fntdata"/><Relationship Id="rId5" Type="http://schemas.openxmlformats.org/officeDocument/2006/relationships/slide" Target="slides/slide1.xml"/><Relationship Id="rId61" Type="http://schemas.openxmlformats.org/officeDocument/2006/relationships/theme" Target="theme/theme1.xml"/><Relationship Id="rId19" Type="http://schemas.openxmlformats.org/officeDocument/2006/relationships/slide" Target="slides/slide15.xml"/><Relationship Id="rId14" Type="http://schemas.openxmlformats.org/officeDocument/2006/relationships/slide" Target="slides/slide10.xml"/><Relationship Id="rId22" Type="http://schemas.openxmlformats.org/officeDocument/2006/relationships/font" Target="fonts/font1.fntdata"/><Relationship Id="rId27" Type="http://schemas.openxmlformats.org/officeDocument/2006/relationships/font" Target="fonts/font6.fntdata"/><Relationship Id="rId30" Type="http://schemas.openxmlformats.org/officeDocument/2006/relationships/font" Target="fonts/font9.fntdata"/><Relationship Id="rId35" Type="http://schemas.openxmlformats.org/officeDocument/2006/relationships/font" Target="fonts/font14.fntdata"/><Relationship Id="rId43" Type="http://schemas.openxmlformats.org/officeDocument/2006/relationships/font" Target="fonts/font22.fntdata"/><Relationship Id="rId48" Type="http://schemas.openxmlformats.org/officeDocument/2006/relationships/font" Target="fonts/font27.fntdata"/><Relationship Id="rId56" Type="http://schemas.openxmlformats.org/officeDocument/2006/relationships/font" Target="fonts/font35.fntdata"/><Relationship Id="rId8" Type="http://schemas.openxmlformats.org/officeDocument/2006/relationships/slide" Target="slides/slide4.xml"/><Relationship Id="rId51" Type="http://schemas.openxmlformats.org/officeDocument/2006/relationships/font" Target="fonts/font30.fntdata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font" Target="fonts/font4.fntdata"/><Relationship Id="rId33" Type="http://schemas.openxmlformats.org/officeDocument/2006/relationships/font" Target="fonts/font12.fntdata"/><Relationship Id="rId38" Type="http://schemas.openxmlformats.org/officeDocument/2006/relationships/font" Target="fonts/font17.fntdata"/><Relationship Id="rId46" Type="http://schemas.openxmlformats.org/officeDocument/2006/relationships/font" Target="fonts/font25.fntdata"/><Relationship Id="rId59" Type="http://schemas.openxmlformats.org/officeDocument/2006/relationships/presProps" Target="presProps.xml"/><Relationship Id="rId20" Type="http://schemas.openxmlformats.org/officeDocument/2006/relationships/slide" Target="slides/slide16.xml"/><Relationship Id="rId41" Type="http://schemas.openxmlformats.org/officeDocument/2006/relationships/font" Target="fonts/font20.fntdata"/><Relationship Id="rId54" Type="http://schemas.openxmlformats.org/officeDocument/2006/relationships/font" Target="fonts/font33.fntdata"/><Relationship Id="rId62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font" Target="fonts/font2.fntdata"/><Relationship Id="rId28" Type="http://schemas.openxmlformats.org/officeDocument/2006/relationships/font" Target="fonts/font7.fntdata"/><Relationship Id="rId36" Type="http://schemas.openxmlformats.org/officeDocument/2006/relationships/font" Target="fonts/font15.fntdata"/><Relationship Id="rId49" Type="http://schemas.openxmlformats.org/officeDocument/2006/relationships/font" Target="fonts/font28.fntdata"/><Relationship Id="rId57" Type="http://schemas.openxmlformats.org/officeDocument/2006/relationships/font" Target="fonts/font36.fntdata"/><Relationship Id="rId10" Type="http://schemas.openxmlformats.org/officeDocument/2006/relationships/slide" Target="slides/slide6.xml"/><Relationship Id="rId31" Type="http://schemas.openxmlformats.org/officeDocument/2006/relationships/font" Target="fonts/font10.fntdata"/><Relationship Id="rId44" Type="http://schemas.openxmlformats.org/officeDocument/2006/relationships/font" Target="fonts/font23.fntdata"/><Relationship Id="rId52" Type="http://schemas.openxmlformats.org/officeDocument/2006/relationships/font" Target="fonts/font31.fntdata"/><Relationship Id="rId60" Type="http://schemas.openxmlformats.org/officeDocument/2006/relationships/viewProps" Target="viewProp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3" Type="http://schemas.openxmlformats.org/officeDocument/2006/relationships/hyperlink" Target="https://monurl.ca/mst18aout22" TargetMode="External"/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" TargetMode="External"/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3" Type="http://schemas.openxmlformats.org/officeDocument/2006/relationships/hyperlink" Target="https://drive.google.com/file/d/1CEDMpxGhX20uSTu_a_aBOOJaLwFQQx8f/view" TargetMode="External"/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3" Type="http://schemas.openxmlformats.org/officeDocument/2006/relationships/hyperlink" Target="https://digipad.app/p/159953/fd6e60990897f" TargetMode="External"/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course/view.php?id=16" TargetMode="External"/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Relationship Id="rId5" Type="http://schemas.openxmlformats.org/officeDocument/2006/relationships/hyperlink" Target="https://campus.recit.qc.ca/math%c3%a9matique-science-et-technologie/scratchmathematique1" TargetMode="External"/><Relationship Id="rId4" Type="http://schemas.openxmlformats.org/officeDocument/2006/relationships/hyperlink" Target="https://campus.recit.qc.ca/math%c3%a9matique-science-et-technologie/scratchpremierspas" TargetMode="External"/></Relationships>
</file>

<file path=ppt/notesSlides/_rels/notesSlide12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mod/questionnaire/view.php?id=14031" TargetMode="External"/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3" Type="http://schemas.openxmlformats.org/officeDocument/2006/relationships/hyperlink" Target="http://recitmst.qc.ca/ecv-zoom" TargetMode="External"/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3" Type="http://schemas.openxmlformats.org/officeDocument/2006/relationships/hyperlink" Target="http://recitmst.qc.ca/ecv-zoom" TargetMode="External"/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3" Type="http://schemas.openxmlformats.org/officeDocument/2006/relationships/hyperlink" Target="mailto:sonya.fiset@recitmst.qc.ca" TargetMode="External"/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Relationship Id="rId4" Type="http://schemas.openxmlformats.org/officeDocument/2006/relationships/hyperlink" Target="mailto:equipe@recitmst.qc.ca" TargetMode="Externa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5" name="Google Shape;1255;ged4f52a519_0_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6" name="Google Shape;1256;ged4f52a519_0_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Lien de la présentation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https://monurl.ca/mst18aout22</a:t>
            </a:r>
            <a:r>
              <a:rPr lang="en">
                <a:solidFill>
                  <a:schemeClr val="dk1"/>
                </a:solidFill>
              </a:rPr>
              <a:t>    </a:t>
            </a:r>
            <a:endParaRPr sz="100">
              <a:solidFill>
                <a:schemeClr val="dk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Lien de l’article :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8" name="Google Shape;1268;g126dd54973b_0_6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269" name="Google Shape;1269;g126dd54973b_0_61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7" name="Google Shape;1277;g14275ab1f1e_0_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8" name="Google Shape;1278;g14275ab1f1e_0_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4" name="Google Shape;1284;g14275ab1f1e_0_5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5" name="Google Shape;1285;g14275ab1f1e_0_5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3" name="Google Shape;1293;g14275ab1f1e_0_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4" name="Google Shape;1294;g14275ab1f1e_0_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http://www.education.gouv.qc.ca/dossiers-thematiques/plan-daction-numerique/cadre-de-reference-de-la-competence-numerique/</a:t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4" name="Google Shape;1304;g14275ab1f1e_0_5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305" name="Google Shape;1305;g14275ab1f1e_0_5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https://scratch.mit.edu/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4" name="Google Shape;1324;g142bd7ba980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5" name="Google Shape;1325;g142bd7ba980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Activités débranchées liens de ressources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Motifs de répétition - Avantages d’utiliser des boucles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Modélisation avec le carré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Différentiation pédagogique rectangle - triangle ou une autres figures planes</a:t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4" name="Google Shape;1334;g142bd7ba980_0_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5" name="Google Shape;1335;g142bd7ba980_0_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3" name="Google Shape;1343;g142bd7ba980_0_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4" name="Google Shape;1344;g142bd7ba980_0_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Trousse de dépannage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https://drive.google.com/file/d/1CEDMpxGhX20uSTu_a_aBOOJaLwFQQx8f/view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0" name="Google Shape;1350;g1280a61fd37_0_5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351" name="Google Shape;1351;g1280a61fd37_0_5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Mur de partage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https://digipad.app/p/159953/fd6e60990897f</a:t>
            </a:r>
            <a:r>
              <a:rPr lang="en"/>
              <a:t> 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8" name="Google Shape;1358;g80a1a99a2d_0_5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9" name="Google Shape;1359;g80a1a99a2d_0_5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 ScratchJr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https://campus.recit.qc.ca/course/view.php?id=16</a:t>
            </a:r>
            <a:endParaRPr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  </a:t>
            </a:r>
            <a:r>
              <a:rPr lang="en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Scratch</a:t>
            </a: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 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https://campus.recit.qc.ca/math%c3%a9matique-science-et-technologie/scratchpremierspas</a:t>
            </a:r>
            <a:endParaRPr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  </a:t>
            </a:r>
            <a:r>
              <a:rPr lang="en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Scratch en mathématique</a:t>
            </a:r>
            <a:r>
              <a:rPr lang="en"/>
              <a:t> : </a:t>
            </a:r>
            <a:r>
              <a:rPr lang="en" u="sng">
                <a:solidFill>
                  <a:schemeClr val="hlink"/>
                </a:solidFill>
                <a:hlinkClick r:id="rId5"/>
              </a:rPr>
              <a:t>https://campus.recit.qc.ca/math%c3%a9matique-science-et-technologie/scratchmathematique1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5" name="Google Shape;1365;g142bd7ba980_0_55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6" name="Google Shape;1366;g142bd7ba980_0_55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Lien pour obtenir les badges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https://campus.recit.qc.ca/mod/questionnaire/view.php?id=14031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g12594d0f043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6" name="Google Shape;1376;g12594d0f043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Salle de vidéoconférence : </a:t>
            </a:r>
            <a:r>
              <a:rPr lang="en" u="sng">
                <a:solidFill>
                  <a:srgbClr val="1155CC"/>
                </a:solid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http://recitmst.qc.ca/ecv-zoom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5" name="Google Shape;1385;g1439f7859e8_0_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6" name="Google Shape;1386;g1439f7859e8_0_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Salle de vidéoconférence : </a:t>
            </a:r>
            <a:r>
              <a:rPr lang="en" u="sng">
                <a:solidFill>
                  <a:srgbClr val="1155CC"/>
                </a:solid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http://recitmst.qc.ca/ecv-zoom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" name="Google Shape;1392;g35ed75ccf_0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3" name="Google Shape;1393;g35ed75ccf_0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Me joindre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sonya.fiset@recitmst.qc.ca</a:t>
            </a:r>
            <a:endParaRPr>
              <a:solidFill>
                <a:srgbClr val="666666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Message à l’équipe : equipe</a:t>
            </a:r>
            <a:r>
              <a:rPr lang="en">
                <a:solidFill>
                  <a:srgbClr val="666666"/>
                </a:solidFill>
                <a:uFill>
                  <a:noFill/>
                </a:u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@recitmst.qc.c</a:t>
            </a:r>
            <a:r>
              <a:rPr lang="en"/>
              <a:t>a</a:t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" name="Google Shape;1402;g12555872201_0_7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03" name="Google Shape;1403;g12555872201_0_7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63" name="Google Shape;163;p2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4" name="Google Shape;164;p2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5" name="Google Shape;165;p2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6" name="Google Shape;166;p2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7" name="Google Shape;167;p2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8" name="Google Shape;168;p2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9" name="Google Shape;169;p2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0" name="Google Shape;170;p2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1" name="Google Shape;171;p2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2" name="Google Shape;172;p2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3" name="Google Shape;173;p2"/>
          <p:cNvSpPr/>
          <p:nvPr/>
        </p:nvSpPr>
        <p:spPr>
          <a:xfrm>
            <a:off x="1347361" y="3186147"/>
            <a:ext cx="599146" cy="706812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4" name="Google Shape;174;p2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5" name="Google Shape;175;p2"/>
          <p:cNvSpPr/>
          <p:nvPr/>
        </p:nvSpPr>
        <p:spPr>
          <a:xfrm>
            <a:off x="7146421" y="4508764"/>
            <a:ext cx="1040884" cy="730620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6" name="Google Shape;176;p2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7" name="Google Shape;177;p2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8" name="Google Shape;178;p2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9" name="Google Shape;179;p2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0" name="Google Shape;180;p2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1" name="Google Shape;181;p2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2" name="Google Shape;182;p2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3" name="Google Shape;183;p2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4" name="Google Shape;184;p2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5" name="Google Shape;185;p2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6" name="Google Shape;186;p2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7" name="Google Shape;187;p2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8" name="Google Shape;188;p2"/>
          <p:cNvSpPr/>
          <p:nvPr/>
        </p:nvSpPr>
        <p:spPr>
          <a:xfrm rot="-5400000">
            <a:off x="6496794" y="3021441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9" name="Google Shape;189;p2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0" name="Google Shape;190;p2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1" name="Google Shape;191;p2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p3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194" name="Google Shape;194;p3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195" name="Google Shape;195;p3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6" name="Google Shape;196;p3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7" name="Google Shape;197;p3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8" name="Google Shape;198;p3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9" name="Google Shape;199;p3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0" name="Google Shape;200;p3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1" name="Google Shape;201;p3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2" name="Google Shape;202;p3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3" name="Google Shape;203;p3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4" name="Google Shape;204;p3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5" name="Google Shape;205;p3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6" name="Google Shape;206;p3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7" name="Google Shape;207;p3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8" name="Google Shape;208;p3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9" name="Google Shape;209;p3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0" name="Google Shape;210;p3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1" name="Google Shape;211;p3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2" name="Google Shape;212;p3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3" name="Google Shape;213;p3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4" name="Google Shape;214;p3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5" name="Google Shape;215;p3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6" name="Google Shape;216;p3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7" name="Google Shape;217;p3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8" name="Google Shape;218;p3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9" name="Google Shape;219;p3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0" name="Google Shape;220;p3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1" name="Google Shape;221;p3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2" name="Google Shape;222;p3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3" name="Google Shape;223;p3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4" name="Google Shape;224;p3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5" name="Google Shape;225;p3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6" name="Google Shape;226;p3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7" name="Google Shape;227;p3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8" name="Google Shape;228;p3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9" name="Google Shape;229;p3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0" name="Google Shape;230;p3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1" name="Google Shape;231;p3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2" name="Google Shape;232;p3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3" name="Google Shape;233;p3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4" name="Google Shape;234;p3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5" name="Google Shape;235;p3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6" name="Google Shape;236;p3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7" name="Google Shape;237;p3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8" name="Google Shape;238;p3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9" name="Google Shape;239;p3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0" name="Google Shape;240;p3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1" name="Google Shape;241;p3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2" name="Google Shape;242;p3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3" name="Google Shape;243;p3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4" name="Google Shape;244;p3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5" name="Google Shape;245;p3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" name="Google Shape;247;p4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248" name="Google Shape;248;p4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9" name="Google Shape;249;p4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0" name="Google Shape;250;p4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1" name="Google Shape;251;p4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2" name="Google Shape;252;p4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3" name="Google Shape;253;p4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4" name="Google Shape;254;p4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5" name="Google Shape;255;p4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6" name="Google Shape;256;p4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7" name="Google Shape;257;p4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8" name="Google Shape;258;p4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9" name="Google Shape;259;p4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0" name="Google Shape;260;p4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1" name="Google Shape;261;p4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2" name="Google Shape;262;p4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3" name="Google Shape;263;p4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4" name="Google Shape;264;p4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5" name="Google Shape;265;p4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6" name="Google Shape;266;p4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7" name="Google Shape;267;p4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8" name="Google Shape;268;p4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9" name="Google Shape;269;p4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0" name="Google Shape;270;p4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1" name="Google Shape;271;p4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2" name="Google Shape;272;p4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3" name="Google Shape;273;p4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4" name="Google Shape;274;p4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5" name="Google Shape;275;p4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6" name="Google Shape;276;p4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7" name="Google Shape;277;p4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8" name="Google Shape;278;p4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9" name="Google Shape;279;p4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0" name="Google Shape;280;p4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1" name="Google Shape;281;p4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2" name="Google Shape;282;p4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3" name="Google Shape;283;p4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4" name="Google Shape;284;p4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5" name="Google Shape;285;p4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6" name="Google Shape;286;p4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7" name="Google Shape;287;p4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8" name="Google Shape;288;p4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9" name="Google Shape;289;p4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p5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292" name="Google Shape;292;p5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293" name="Google Shape;293;p5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294" name="Google Shape;294;p5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</p:grpSp>
      <p:cxnSp>
        <p:nvCxnSpPr>
          <p:cNvPr id="323" name="Google Shape;323;p5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24" name="Google Shape;324;p5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Google Shape;326;p6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27" name="Google Shape;327;p6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328" name="Google Shape;328;p6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329" name="Google Shape;329;p6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30" name="Google Shape;330;p6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6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6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6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6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6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6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6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6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6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6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6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6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6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6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6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6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6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6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6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6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6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6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6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6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6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6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6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6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359" name="Google Shape;359;p6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60" name="Google Shape;360;p6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Google Shape;362;p7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63" name="Google Shape;363;p7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364" name="Google Shape;364;p7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365" name="Google Shape;365;p7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366" name="Google Shape;366;p7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67" name="Google Shape;367;p7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7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7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7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7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7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7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7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7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7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7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7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7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7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7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7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7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7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7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7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7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7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7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7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7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7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7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7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7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396" name="Google Shape;396;p7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97" name="Google Shape;397;p7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" name="Google Shape;399;p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400" name="Google Shape;400;p8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401" name="Google Shape;401;p8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8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8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8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8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8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8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8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8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8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8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8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8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8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8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8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8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8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8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8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8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8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8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8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8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8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8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8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8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430" name="Google Shape;430;p8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431" name="Google Shape;431;p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p9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>
              <a:spcBef>
                <a:spcPts val="36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434" name="Google Shape;434;p9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5" name="Google Shape;435;p9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6" name="Google Shape;436;p9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7" name="Google Shape;437;p9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8" name="Google Shape;438;p9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9" name="Google Shape;439;p9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0" name="Google Shape;440;p9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1" name="Google Shape;441;p9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2" name="Google Shape;442;p9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3" name="Google Shape;443;p9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4" name="Google Shape;444;p9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5" name="Google Shape;445;p9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6" name="Google Shape;446;p9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7" name="Google Shape;447;p9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8" name="Google Shape;448;p9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9" name="Google Shape;449;p9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0" name="Google Shape;450;p9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1" name="Google Shape;451;p9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2" name="Google Shape;452;p9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3" name="Google Shape;453;p9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4" name="Google Shape;454;p9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5" name="Google Shape;455;p9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6" name="Google Shape;456;p9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7" name="Google Shape;457;p9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8" name="Google Shape;458;p9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9" name="Google Shape;459;p9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0" name="Google Shape;460;p9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1" name="Google Shape;461;p9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2" name="Google Shape;462;p9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3" name="Google Shape;463;p9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4" name="Google Shape;464;p9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5" name="Google Shape;465;p9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6" name="Google Shape;466;p9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7" name="Google Shape;467;p9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8" name="Google Shape;468;p9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9" name="Google Shape;469;p9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0" name="Google Shape;470;p9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1" name="Google Shape;471;p9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2" name="Google Shape;472;p9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3" name="Google Shape;473;p9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4" name="Google Shape;474;p9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5" name="Google Shape;475;p9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Google Shape;477;p10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8" name="Google Shape;478;p10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9" name="Google Shape;479;p10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0" name="Google Shape;480;p10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1" name="Google Shape;481;p10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2" name="Google Shape;482;p10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3" name="Google Shape;483;p10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4" name="Google Shape;484;p10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5" name="Google Shape;485;p10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6" name="Google Shape;486;p10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7" name="Google Shape;487;p10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8" name="Google Shape;488;p10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9" name="Google Shape;489;p10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0" name="Google Shape;490;p10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1" name="Google Shape;491;p10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2" name="Google Shape;492;p10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3" name="Google Shape;493;p10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4" name="Google Shape;494;p10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5" name="Google Shape;495;p10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6" name="Google Shape;496;p10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7" name="Google Shape;497;p10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8" name="Google Shape;498;p10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9" name="Google Shape;499;p10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0" name="Google Shape;500;p10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1" name="Google Shape;501;p10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2" name="Google Shape;502;p10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3" name="Google Shape;503;p10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4" name="Google Shape;504;p10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5" name="Google Shape;505;p10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6" name="Google Shape;506;p10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7" name="Google Shape;507;p10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8" name="Google Shape;508;p10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9" name="Google Shape;509;p10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0" name="Google Shape;510;p10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1" name="Google Shape;511;p10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2" name="Google Shape;512;p10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3" name="Google Shape;513;p10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4" name="Google Shape;514;p10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5" name="Google Shape;515;p10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6" name="Google Shape;516;p10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7" name="Google Shape;517;p10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8" name="Google Shape;518;p10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p1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 column + image">
  <p:cSld name="TITLE_AND_BODY_1"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p12"/>
          <p:cNvSpPr txBox="1">
            <a:spLocks noGrp="1"/>
          </p:cNvSpPr>
          <p:nvPr>
            <p:ph type="title"/>
          </p:nvPr>
        </p:nvSpPr>
        <p:spPr>
          <a:xfrm>
            <a:off x="4572000" y="909050"/>
            <a:ext cx="3639600" cy="64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23" name="Google Shape;523;p12"/>
          <p:cNvSpPr txBox="1">
            <a:spLocks noGrp="1"/>
          </p:cNvSpPr>
          <p:nvPr>
            <p:ph type="body" idx="1"/>
          </p:nvPr>
        </p:nvSpPr>
        <p:spPr>
          <a:xfrm>
            <a:off x="4572000" y="1525754"/>
            <a:ext cx="3639600" cy="278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 rtl="0">
              <a:spcBef>
                <a:spcPts val="600"/>
              </a:spcBef>
              <a:spcAft>
                <a:spcPts val="0"/>
              </a:spcAft>
              <a:buSzPts val="2000"/>
              <a:buChar char="✘"/>
              <a:defRPr sz="20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 sz="2000"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524" name="Google Shape;524;p12"/>
          <p:cNvSpPr/>
          <p:nvPr/>
        </p:nvSpPr>
        <p:spPr>
          <a:xfrm>
            <a:off x="580275" y="751950"/>
            <a:ext cx="3639600" cy="3639600"/>
          </a:xfrm>
          <a:prstGeom prst="ellipse">
            <a:avLst/>
          </a:prstGeom>
          <a:solidFill>
            <a:srgbClr val="ED4A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5" name="Google Shape;525;p12"/>
          <p:cNvSpPr/>
          <p:nvPr/>
        </p:nvSpPr>
        <p:spPr>
          <a:xfrm>
            <a:off x="-295650" y="-356450"/>
            <a:ext cx="1057800" cy="1057800"/>
          </a:xfrm>
          <a:prstGeom prst="ellipse">
            <a:avLst/>
          </a:prstGeom>
          <a:solidFill>
            <a:srgbClr val="00ACC3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6" name="Google Shape;526;p12"/>
          <p:cNvSpPr/>
          <p:nvPr/>
        </p:nvSpPr>
        <p:spPr>
          <a:xfrm>
            <a:off x="2836600" y="179825"/>
            <a:ext cx="978600" cy="978600"/>
          </a:xfrm>
          <a:prstGeom prst="donut">
            <a:avLst>
              <a:gd name="adj" fmla="val 39527"/>
            </a:avLst>
          </a:prstGeom>
          <a:solidFill>
            <a:srgbClr val="F8BB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7" name="Google Shape;527;p12"/>
          <p:cNvSpPr/>
          <p:nvPr/>
        </p:nvSpPr>
        <p:spPr>
          <a:xfrm>
            <a:off x="465975" y="3692750"/>
            <a:ext cx="1019400" cy="1019400"/>
          </a:xfrm>
          <a:prstGeom prst="ellipse">
            <a:avLst/>
          </a:prstGeom>
          <a:solidFill>
            <a:srgbClr val="BBCD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8" name="Google Shape;528;p12"/>
          <p:cNvSpPr/>
          <p:nvPr/>
        </p:nvSpPr>
        <p:spPr>
          <a:xfrm>
            <a:off x="1485375" y="4559750"/>
            <a:ext cx="361500" cy="361500"/>
          </a:xfrm>
          <a:prstGeom prst="donut">
            <a:avLst>
              <a:gd name="adj" fmla="val 29951"/>
            </a:avLst>
          </a:prstGeom>
          <a:solidFill>
            <a:srgbClr val="65BB48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9" name="Google Shape;529;p12"/>
          <p:cNvSpPr/>
          <p:nvPr/>
        </p:nvSpPr>
        <p:spPr>
          <a:xfrm>
            <a:off x="2364800" y="346950"/>
            <a:ext cx="274200" cy="273900"/>
          </a:xfrm>
          <a:prstGeom prst="ellipse">
            <a:avLst/>
          </a:prstGeom>
          <a:solidFill>
            <a:srgbClr val="E8004C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0" name="Google Shape;530;p12"/>
          <p:cNvSpPr/>
          <p:nvPr/>
        </p:nvSpPr>
        <p:spPr>
          <a:xfrm>
            <a:off x="-472600" y="-533400"/>
            <a:ext cx="1411800" cy="1411800"/>
          </a:xfrm>
          <a:prstGeom prst="ellipse">
            <a:avLst/>
          </a:prstGeom>
          <a:noFill/>
          <a:ln w="9525" cap="flat" cmpd="sng">
            <a:solidFill>
              <a:srgbClr val="00ACC3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1" name="Google Shape;531;p12"/>
          <p:cNvSpPr/>
          <p:nvPr/>
        </p:nvSpPr>
        <p:spPr>
          <a:xfrm>
            <a:off x="2899000" y="242225"/>
            <a:ext cx="853800" cy="853800"/>
          </a:xfrm>
          <a:prstGeom prst="ellipse">
            <a:avLst/>
          </a:prstGeom>
          <a:noFill/>
          <a:ln w="9525" cap="flat" cmpd="sng">
            <a:solidFill>
              <a:srgbClr val="ED4A00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2" name="Google Shape;532;p12"/>
          <p:cNvSpPr/>
          <p:nvPr/>
        </p:nvSpPr>
        <p:spPr>
          <a:xfrm>
            <a:off x="1061150" y="142950"/>
            <a:ext cx="538500" cy="538200"/>
          </a:xfrm>
          <a:prstGeom prst="ellipse">
            <a:avLst/>
          </a:prstGeom>
          <a:solidFill>
            <a:srgbClr val="00D1C6">
              <a:alpha val="869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_2">
  <p:cSld name="TITLE_2">
    <p:spTree>
      <p:nvGrpSpPr>
        <p:cNvPr id="1" name="Shape 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" name="Google Shape;534;p13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535" name="Google Shape;535;p13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536" name="Google Shape;536;p1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_3">
  <p:cSld name="TITLE_3">
    <p:spTree>
      <p:nvGrpSpPr>
        <p:cNvPr id="1" name="Shape 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" name="Google Shape;538;p14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539" name="Google Shape;539;p14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540" name="Google Shape;540;p1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" name="Google Shape;546;p16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547" name="Google Shape;547;p16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548" name="Google Shape;548;p1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" name="Google Shape;550;p17"/>
          <p:cNvSpPr txBox="1">
            <a:spLocks noGrp="1"/>
          </p:cNvSpPr>
          <p:nvPr>
            <p:ph type="title"/>
          </p:nvPr>
        </p:nvSpPr>
        <p:spPr>
          <a:xfrm>
            <a:off x="311700" y="2150850"/>
            <a:ext cx="85206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551" name="Google Shape;551;p1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" name="Google Shape;553;p18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54" name="Google Shape;554;p18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55" name="Google Shape;555;p1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" name="Google Shape;557;p19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58" name="Google Shape;558;p19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559" name="Google Shape;559;p19"/>
          <p:cNvSpPr txBox="1">
            <a:spLocks noGrp="1"/>
          </p:cNvSpPr>
          <p:nvPr>
            <p:ph type="body" idx="2"/>
          </p:nvPr>
        </p:nvSpPr>
        <p:spPr>
          <a:xfrm>
            <a:off x="48324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560" name="Google Shape;560;p1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" name="Google Shape;562;p20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63" name="Google Shape;563;p2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" name="Google Shape;565;p21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66" name="Google Shape;566;p21"/>
          <p:cNvSpPr txBox="1">
            <a:spLocks noGrp="1"/>
          </p:cNvSpPr>
          <p:nvPr>
            <p:ph type="body" idx="1"/>
          </p:nvPr>
        </p:nvSpPr>
        <p:spPr>
          <a:xfrm>
            <a:off x="311700" y="1389600"/>
            <a:ext cx="2808000" cy="317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567" name="Google Shape;567;p2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" name="Google Shape;569;p22"/>
          <p:cNvSpPr txBox="1">
            <a:spLocks noGrp="1"/>
          </p:cNvSpPr>
          <p:nvPr>
            <p:ph type="title"/>
          </p:nvPr>
        </p:nvSpPr>
        <p:spPr>
          <a:xfrm>
            <a:off x="490250" y="450150"/>
            <a:ext cx="6367800" cy="409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570" name="Google Shape;570;p2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" name="Google Shape;572;p23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3" name="Google Shape;573;p23"/>
          <p:cNvSpPr txBox="1">
            <a:spLocks noGrp="1"/>
          </p:cNvSpPr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574" name="Google Shape;574;p23"/>
          <p:cNvSpPr txBox="1">
            <a:spLocks noGrp="1"/>
          </p:cNvSpPr>
          <p:nvPr>
            <p:ph type="subTitle" idx="1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575" name="Google Shape;575;p23"/>
          <p:cNvSpPr txBox="1">
            <a:spLocks noGrp="1"/>
          </p:cNvSpPr>
          <p:nvPr>
            <p:ph type="body" idx="2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76" name="Google Shape;576;p2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" name="Google Shape;578;p24"/>
          <p:cNvSpPr txBox="1">
            <a:spLocks noGrp="1"/>
          </p:cNvSpPr>
          <p:nvPr>
            <p:ph type="body" idx="1"/>
          </p:nvPr>
        </p:nvSpPr>
        <p:spPr>
          <a:xfrm>
            <a:off x="311700" y="4230575"/>
            <a:ext cx="5998800" cy="60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>
            <a:endParaRPr/>
          </a:p>
        </p:txBody>
      </p:sp>
      <p:sp>
        <p:nvSpPr>
          <p:cNvPr id="579" name="Google Shape;579;p2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" name="Google Shape;581;p25"/>
          <p:cNvSpPr txBox="1">
            <a:spLocks noGrp="1"/>
          </p:cNvSpPr>
          <p:nvPr>
            <p:ph type="title" hasCustomPrompt="1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82" name="Google Shape;582;p25"/>
          <p:cNvSpPr txBox="1">
            <a:spLocks noGrp="1"/>
          </p:cNvSpPr>
          <p:nvPr>
            <p:ph type="body" idx="1"/>
          </p:nvPr>
        </p:nvSpPr>
        <p:spPr>
          <a:xfrm>
            <a:off x="311700" y="3152225"/>
            <a:ext cx="8520600" cy="130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ctr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83" name="Google Shape;583;p2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" name="Google Shape;585;p2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bg>
      <p:bgPr>
        <a:gradFill>
          <a:gsLst>
            <a:gs pos="0">
              <a:schemeClr val="accent5"/>
            </a:gs>
            <a:gs pos="100000">
              <a:schemeClr val="accent4"/>
            </a:gs>
          </a:gsLst>
          <a:lin ang="18900044" scaled="0"/>
        </a:gradFill>
        <a:effectLst/>
      </p:bgPr>
    </p:bg>
    <p:spTree>
      <p:nvGrpSpPr>
        <p:cNvPr id="1" name="Shape 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" name="Google Shape;591;p28"/>
          <p:cNvSpPr/>
          <p:nvPr/>
        </p:nvSpPr>
        <p:spPr>
          <a:xfrm rot="5400000">
            <a:off x="254825" y="626250"/>
            <a:ext cx="3366900" cy="3891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592" name="Google Shape;592;p2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593" name="Google Shape;593;p28"/>
          <p:cNvSpPr txBox="1">
            <a:spLocks noGrp="1"/>
          </p:cNvSpPr>
          <p:nvPr>
            <p:ph type="ctrTitle"/>
          </p:nvPr>
        </p:nvSpPr>
        <p:spPr>
          <a:xfrm>
            <a:off x="4207975" y="1510600"/>
            <a:ext cx="4047900" cy="2122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lin ang="18900044" scaled="0"/>
        </a:gradFill>
        <a:effectLst/>
      </p:bgPr>
    </p:bg>
    <p:spTree>
      <p:nvGrpSpPr>
        <p:cNvPr id="1" name="Shape 5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5" name="Google Shape;595;p29"/>
          <p:cNvSpPr/>
          <p:nvPr/>
        </p:nvSpPr>
        <p:spPr>
          <a:xfrm rot="5400000">
            <a:off x="260250" y="1428700"/>
            <a:ext cx="1750800" cy="228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596" name="Google Shape;596;p2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597" name="Google Shape;597;p29"/>
          <p:cNvSpPr txBox="1">
            <a:spLocks noGrp="1"/>
          </p:cNvSpPr>
          <p:nvPr>
            <p:ph type="ctrTitle"/>
          </p:nvPr>
        </p:nvSpPr>
        <p:spPr>
          <a:xfrm>
            <a:off x="2475275" y="2003875"/>
            <a:ext cx="5813400" cy="668100"/>
          </a:xfrm>
          <a:prstGeom prst="rect">
            <a:avLst/>
          </a:prstGeom>
        </p:spPr>
        <p:txBody>
          <a:bodyPr spcFirstLastPara="1" wrap="square" lIns="0" tIns="0" rIns="0" bIns="0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9pPr>
          </a:lstStyle>
          <a:p>
            <a:endParaRPr/>
          </a:p>
        </p:txBody>
      </p:sp>
      <p:sp>
        <p:nvSpPr>
          <p:cNvPr id="598" name="Google Shape;598;p29"/>
          <p:cNvSpPr txBox="1">
            <a:spLocks noGrp="1"/>
          </p:cNvSpPr>
          <p:nvPr>
            <p:ph type="subTitle" idx="1"/>
          </p:nvPr>
        </p:nvSpPr>
        <p:spPr>
          <a:xfrm>
            <a:off x="2475275" y="2769050"/>
            <a:ext cx="5813400" cy="370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None/>
              <a:defRPr>
                <a:solidFill>
                  <a:schemeClr val="accent4"/>
                </a:solidFill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" name="Google Shape;600;p30"/>
          <p:cNvSpPr/>
          <p:nvPr/>
        </p:nvSpPr>
        <p:spPr>
          <a:xfrm>
            <a:off x="4091600" y="3948600"/>
            <a:ext cx="960900" cy="1194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1" name="Google Shape;601;p30"/>
          <p:cNvSpPr/>
          <p:nvPr/>
        </p:nvSpPr>
        <p:spPr>
          <a:xfrm rot="10800000">
            <a:off x="4091600" y="0"/>
            <a:ext cx="960900" cy="1194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02" name="Google Shape;602;p3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03" name="Google Shape;603;p30"/>
          <p:cNvSpPr txBox="1">
            <a:spLocks noGrp="1"/>
          </p:cNvSpPr>
          <p:nvPr>
            <p:ph type="body" idx="1"/>
          </p:nvPr>
        </p:nvSpPr>
        <p:spPr>
          <a:xfrm>
            <a:off x="1441500" y="1194900"/>
            <a:ext cx="6261300" cy="2753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41910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●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1pPr>
            <a:lvl2pPr marL="914400" lvl="1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○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2pPr>
            <a:lvl3pPr marL="1371600" lvl="2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■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3pPr>
            <a:lvl4pPr marL="1828800" lvl="3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●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4pPr>
            <a:lvl5pPr marL="2286000" lvl="4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○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5pPr>
            <a:lvl6pPr marL="2743200" lvl="5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■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6pPr>
            <a:lvl7pPr marL="3200400" lvl="6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●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7pPr>
            <a:lvl8pPr marL="3657600" lvl="7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○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8pPr>
            <a:lvl9pPr marL="4114800" lvl="8" indent="-419100" algn="ctr" rtl="0">
              <a:spcBef>
                <a:spcPts val="800"/>
              </a:spcBef>
              <a:spcAft>
                <a:spcPts val="800"/>
              </a:spcAft>
              <a:buClr>
                <a:schemeClr val="accent5"/>
              </a:buClr>
              <a:buSzPts val="3000"/>
              <a:buFont typeface="Red Hat Display"/>
              <a:buChar char="■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9pPr>
          </a:lstStyle>
          <a:p>
            <a:endParaRPr/>
          </a:p>
        </p:txBody>
      </p:sp>
      <p:sp>
        <p:nvSpPr>
          <p:cNvPr id="604" name="Google Shape;604;p30"/>
          <p:cNvSpPr txBox="1"/>
          <p:nvPr/>
        </p:nvSpPr>
        <p:spPr>
          <a:xfrm>
            <a:off x="3593400" y="405206"/>
            <a:ext cx="1957200" cy="65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9600">
                <a:solidFill>
                  <a:schemeClr val="accent4"/>
                </a:solidFill>
              </a:rPr>
              <a:t>“</a:t>
            </a:r>
            <a:endParaRPr sz="9600">
              <a:solidFill>
                <a:schemeClr val="accent4"/>
              </a:solidFill>
            </a:endParaRPr>
          </a:p>
        </p:txBody>
      </p:sp>
      <p:sp>
        <p:nvSpPr>
          <p:cNvPr id="605" name="Google Shape;605;p30"/>
          <p:cNvSpPr txBox="1">
            <a:spLocks noGrp="1"/>
          </p:cNvSpPr>
          <p:nvPr>
            <p:ph type="sldNum" idx="12"/>
          </p:nvPr>
        </p:nvSpPr>
        <p:spPr>
          <a:xfrm>
            <a:off x="4091600" y="4717600"/>
            <a:ext cx="960900" cy="426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>
                <a:solidFill>
                  <a:schemeClr val="lt1"/>
                </a:solidFill>
              </a:defRPr>
            </a:lvl1pPr>
            <a:lvl2pPr lvl="1" rtl="0">
              <a:buNone/>
              <a:defRPr>
                <a:solidFill>
                  <a:schemeClr val="lt1"/>
                </a:solidFill>
              </a:defRPr>
            </a:lvl2pPr>
            <a:lvl3pPr lvl="2" rtl="0">
              <a:buNone/>
              <a:defRPr>
                <a:solidFill>
                  <a:schemeClr val="lt1"/>
                </a:solidFill>
              </a:defRPr>
            </a:lvl3pPr>
            <a:lvl4pPr lvl="3" rtl="0">
              <a:buNone/>
              <a:defRPr>
                <a:solidFill>
                  <a:schemeClr val="lt1"/>
                </a:solidFill>
              </a:defRPr>
            </a:lvl4pPr>
            <a:lvl5pPr lvl="4" rtl="0">
              <a:buNone/>
              <a:defRPr>
                <a:solidFill>
                  <a:schemeClr val="lt1"/>
                </a:solidFill>
              </a:defRPr>
            </a:lvl5pPr>
            <a:lvl6pPr lvl="5" rtl="0">
              <a:buNone/>
              <a:defRPr>
                <a:solidFill>
                  <a:schemeClr val="lt1"/>
                </a:solidFill>
              </a:defRPr>
            </a:lvl6pPr>
            <a:lvl7pPr lvl="6" rtl="0">
              <a:buNone/>
              <a:defRPr>
                <a:solidFill>
                  <a:schemeClr val="lt1"/>
                </a:solidFill>
              </a:defRPr>
            </a:lvl7pPr>
            <a:lvl8pPr lvl="7" rtl="0">
              <a:buNone/>
              <a:defRPr>
                <a:solidFill>
                  <a:schemeClr val="lt1"/>
                </a:solidFill>
              </a:defRPr>
            </a:lvl8pPr>
            <a:lvl9pPr lvl="8" rtl="0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  <p:sp>
        <p:nvSpPr>
          <p:cNvPr id="606" name="Google Shape;606;p30"/>
          <p:cNvSpPr txBox="1"/>
          <p:nvPr/>
        </p:nvSpPr>
        <p:spPr>
          <a:xfrm>
            <a:off x="3593400" y="3900356"/>
            <a:ext cx="1957200" cy="65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9600">
                <a:solidFill>
                  <a:schemeClr val="accent4"/>
                </a:solidFill>
              </a:rPr>
              <a:t>”</a:t>
            </a:r>
            <a:endParaRPr sz="9600">
              <a:solidFill>
                <a:schemeClr val="accent4"/>
              </a:solidFill>
            </a:endParaRPr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8" name="Google Shape;608;p31"/>
          <p:cNvSpPr/>
          <p:nvPr/>
        </p:nvSpPr>
        <p:spPr>
          <a:xfrm rot="5400000">
            <a:off x="163900" y="578775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09" name="Google Shape;609;p3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10" name="Google Shape;610;p31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611" name="Google Shape;611;p31"/>
          <p:cNvSpPr txBox="1">
            <a:spLocks noGrp="1"/>
          </p:cNvSpPr>
          <p:nvPr>
            <p:ph type="body" idx="1"/>
          </p:nvPr>
        </p:nvSpPr>
        <p:spPr>
          <a:xfrm>
            <a:off x="1044475" y="1468375"/>
            <a:ext cx="7207500" cy="2757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81000" rtl="0">
              <a:spcBef>
                <a:spcPts val="0"/>
              </a:spcBef>
              <a:spcAft>
                <a:spcPts val="0"/>
              </a:spcAft>
              <a:buSzPts val="2400"/>
              <a:buChar char="●"/>
              <a:defRPr/>
            </a:lvl1pPr>
            <a:lvl2pPr marL="914400" lvl="1" indent="-381000" rtl="0">
              <a:spcBef>
                <a:spcPts val="800"/>
              </a:spcBef>
              <a:spcAft>
                <a:spcPts val="0"/>
              </a:spcAft>
              <a:buSzPts val="2400"/>
              <a:buChar char="○"/>
              <a:defRPr/>
            </a:lvl2pPr>
            <a:lvl3pPr marL="1371600" lvl="2" indent="-381000" rtl="0">
              <a:spcBef>
                <a:spcPts val="800"/>
              </a:spcBef>
              <a:spcAft>
                <a:spcPts val="0"/>
              </a:spcAft>
              <a:buSzPts val="2400"/>
              <a:buChar char="■"/>
              <a:defRPr/>
            </a:lvl3pPr>
            <a:lvl4pPr marL="1828800" lvl="3" indent="-381000" rtl="0">
              <a:spcBef>
                <a:spcPts val="800"/>
              </a:spcBef>
              <a:spcAft>
                <a:spcPts val="0"/>
              </a:spcAft>
              <a:buSzPts val="2400"/>
              <a:buChar char="●"/>
              <a:defRPr/>
            </a:lvl4pPr>
            <a:lvl5pPr marL="2286000" lvl="4" indent="-381000" rtl="0">
              <a:spcBef>
                <a:spcPts val="800"/>
              </a:spcBef>
              <a:spcAft>
                <a:spcPts val="0"/>
              </a:spcAft>
              <a:buSzPts val="2400"/>
              <a:buChar char="○"/>
              <a:defRPr/>
            </a:lvl5pPr>
            <a:lvl6pPr marL="2743200" lvl="5" indent="-381000" rtl="0">
              <a:spcBef>
                <a:spcPts val="800"/>
              </a:spcBef>
              <a:spcAft>
                <a:spcPts val="0"/>
              </a:spcAft>
              <a:buSzPts val="2400"/>
              <a:buChar char="■"/>
              <a:defRPr/>
            </a:lvl6pPr>
            <a:lvl7pPr marL="3200400" lvl="6" indent="-381000" rtl="0">
              <a:spcBef>
                <a:spcPts val="800"/>
              </a:spcBef>
              <a:spcAft>
                <a:spcPts val="0"/>
              </a:spcAft>
              <a:buSzPts val="2400"/>
              <a:buChar char="●"/>
              <a:defRPr/>
            </a:lvl7pPr>
            <a:lvl8pPr marL="3657600" lvl="7" indent="-381000" rtl="0">
              <a:spcBef>
                <a:spcPts val="800"/>
              </a:spcBef>
              <a:spcAft>
                <a:spcPts val="0"/>
              </a:spcAft>
              <a:buSzPts val="2400"/>
              <a:buChar char="○"/>
              <a:defRPr/>
            </a:lvl8pPr>
            <a:lvl9pPr marL="4114800" lvl="8" indent="-381000" rtl="0">
              <a:spcBef>
                <a:spcPts val="800"/>
              </a:spcBef>
              <a:spcAft>
                <a:spcPts val="800"/>
              </a:spcAft>
              <a:buSzPts val="2400"/>
              <a:buChar char="■"/>
              <a:defRPr/>
            </a:lvl9pPr>
          </a:lstStyle>
          <a:p>
            <a:endParaRPr/>
          </a:p>
        </p:txBody>
      </p:sp>
      <p:sp>
        <p:nvSpPr>
          <p:cNvPr id="612" name="Google Shape;612;p31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" name="Google Shape;614;p32"/>
          <p:cNvSpPr/>
          <p:nvPr/>
        </p:nvSpPr>
        <p:spPr>
          <a:xfrm rot="5400000">
            <a:off x="163900" y="578775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15" name="Google Shape;615;p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16" name="Google Shape;616;p32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617" name="Google Shape;617;p32"/>
          <p:cNvSpPr txBox="1">
            <a:spLocks noGrp="1"/>
          </p:cNvSpPr>
          <p:nvPr>
            <p:ph type="body" idx="1"/>
          </p:nvPr>
        </p:nvSpPr>
        <p:spPr>
          <a:xfrm>
            <a:off x="1044350" y="1468375"/>
            <a:ext cx="3367500" cy="2899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618" name="Google Shape;618;p32"/>
          <p:cNvSpPr txBox="1">
            <a:spLocks noGrp="1"/>
          </p:cNvSpPr>
          <p:nvPr>
            <p:ph type="body" idx="2"/>
          </p:nvPr>
        </p:nvSpPr>
        <p:spPr>
          <a:xfrm>
            <a:off x="4884415" y="1468375"/>
            <a:ext cx="3367500" cy="2899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619" name="Google Shape;619;p32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" name="Google Shape;621;p33"/>
          <p:cNvSpPr/>
          <p:nvPr/>
        </p:nvSpPr>
        <p:spPr>
          <a:xfrm rot="5400000">
            <a:off x="163900" y="578775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22" name="Google Shape;622;p3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23" name="Google Shape;623;p33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624" name="Google Shape;624;p33"/>
          <p:cNvSpPr txBox="1">
            <a:spLocks noGrp="1"/>
          </p:cNvSpPr>
          <p:nvPr>
            <p:ph type="body" idx="1"/>
          </p:nvPr>
        </p:nvSpPr>
        <p:spPr>
          <a:xfrm>
            <a:off x="1044446" y="1468375"/>
            <a:ext cx="2245200" cy="300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800"/>
            </a:lvl1pPr>
            <a:lvl2pPr marL="914400" lvl="1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2pPr>
            <a:lvl3pPr marL="1371600" lvl="2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4pPr>
            <a:lvl5pPr marL="2286000" lvl="4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5pPr>
            <a:lvl6pPr marL="2743200" lvl="5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6pPr>
            <a:lvl7pPr marL="3200400" lvl="6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7pPr>
            <a:lvl8pPr marL="3657600" lvl="7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8pPr>
            <a:lvl9pPr marL="4114800" lvl="8" indent="-342900" rtl="0">
              <a:spcBef>
                <a:spcPts val="800"/>
              </a:spcBef>
              <a:spcAft>
                <a:spcPts val="800"/>
              </a:spcAft>
              <a:buSzPts val="1800"/>
              <a:buChar char="■"/>
              <a:defRPr sz="1800"/>
            </a:lvl9pPr>
          </a:lstStyle>
          <a:p>
            <a:endParaRPr/>
          </a:p>
        </p:txBody>
      </p:sp>
      <p:sp>
        <p:nvSpPr>
          <p:cNvPr id="625" name="Google Shape;625;p33"/>
          <p:cNvSpPr txBox="1">
            <a:spLocks noGrp="1"/>
          </p:cNvSpPr>
          <p:nvPr>
            <p:ph type="body" idx="2"/>
          </p:nvPr>
        </p:nvSpPr>
        <p:spPr>
          <a:xfrm>
            <a:off x="3525597" y="1468375"/>
            <a:ext cx="2245200" cy="300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800"/>
            </a:lvl1pPr>
            <a:lvl2pPr marL="914400" lvl="1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2pPr>
            <a:lvl3pPr marL="1371600" lvl="2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4pPr>
            <a:lvl5pPr marL="2286000" lvl="4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5pPr>
            <a:lvl6pPr marL="2743200" lvl="5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6pPr>
            <a:lvl7pPr marL="3200400" lvl="6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7pPr>
            <a:lvl8pPr marL="3657600" lvl="7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8pPr>
            <a:lvl9pPr marL="4114800" lvl="8" indent="-342900" rtl="0">
              <a:spcBef>
                <a:spcPts val="800"/>
              </a:spcBef>
              <a:spcAft>
                <a:spcPts val="800"/>
              </a:spcAft>
              <a:buSzPts val="1800"/>
              <a:buChar char="■"/>
              <a:defRPr sz="1800"/>
            </a:lvl9pPr>
          </a:lstStyle>
          <a:p>
            <a:endParaRPr/>
          </a:p>
        </p:txBody>
      </p:sp>
      <p:sp>
        <p:nvSpPr>
          <p:cNvPr id="626" name="Google Shape;626;p33"/>
          <p:cNvSpPr txBox="1">
            <a:spLocks noGrp="1"/>
          </p:cNvSpPr>
          <p:nvPr>
            <p:ph type="body" idx="3"/>
          </p:nvPr>
        </p:nvSpPr>
        <p:spPr>
          <a:xfrm>
            <a:off x="6006748" y="1468375"/>
            <a:ext cx="2245200" cy="300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800"/>
            </a:lvl1pPr>
            <a:lvl2pPr marL="914400" lvl="1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2pPr>
            <a:lvl3pPr marL="1371600" lvl="2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4pPr>
            <a:lvl5pPr marL="2286000" lvl="4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5pPr>
            <a:lvl6pPr marL="2743200" lvl="5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6pPr>
            <a:lvl7pPr marL="3200400" lvl="6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7pPr>
            <a:lvl8pPr marL="3657600" lvl="7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8pPr>
            <a:lvl9pPr marL="4114800" lvl="8" indent="-342900" rtl="0">
              <a:spcBef>
                <a:spcPts val="800"/>
              </a:spcBef>
              <a:spcAft>
                <a:spcPts val="800"/>
              </a:spcAft>
              <a:buSzPts val="1800"/>
              <a:buChar char="■"/>
              <a:defRPr sz="1800"/>
            </a:lvl9pPr>
          </a:lstStyle>
          <a:p>
            <a:endParaRPr/>
          </a:p>
        </p:txBody>
      </p:sp>
      <p:sp>
        <p:nvSpPr>
          <p:cNvPr id="627" name="Google Shape;627;p33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9" name="Google Shape;629;p34"/>
          <p:cNvSpPr/>
          <p:nvPr/>
        </p:nvSpPr>
        <p:spPr>
          <a:xfrm rot="5400000">
            <a:off x="163900" y="578775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30" name="Google Shape;630;p3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31" name="Google Shape;631;p34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632" name="Google Shape;632;p34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6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" name="Google Shape;634;p35"/>
          <p:cNvSpPr/>
          <p:nvPr/>
        </p:nvSpPr>
        <p:spPr>
          <a:xfrm>
            <a:off x="4255350" y="4182650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35" name="Google Shape;635;p3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36" name="Google Shape;636;p35"/>
          <p:cNvSpPr txBox="1">
            <a:spLocks noGrp="1"/>
          </p:cNvSpPr>
          <p:nvPr>
            <p:ph type="body" idx="1"/>
          </p:nvPr>
        </p:nvSpPr>
        <p:spPr>
          <a:xfrm>
            <a:off x="855300" y="3872900"/>
            <a:ext cx="7433400" cy="282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ctr" rtl="0">
              <a:spcBef>
                <a:spcPts val="0"/>
              </a:spcBef>
              <a:spcAft>
                <a:spcPts val="800"/>
              </a:spcAft>
              <a:buSzPts val="1600"/>
              <a:buNone/>
              <a:defRPr sz="1600"/>
            </a:lvl1pPr>
          </a:lstStyle>
          <a:p>
            <a:endParaRPr/>
          </a:p>
        </p:txBody>
      </p:sp>
      <p:sp>
        <p:nvSpPr>
          <p:cNvPr id="637" name="Google Shape;637;p35"/>
          <p:cNvSpPr txBox="1">
            <a:spLocks noGrp="1"/>
          </p:cNvSpPr>
          <p:nvPr>
            <p:ph type="sldNum" idx="12"/>
          </p:nvPr>
        </p:nvSpPr>
        <p:spPr>
          <a:xfrm>
            <a:off x="4255350" y="4717625"/>
            <a:ext cx="633300" cy="426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>
                <a:solidFill>
                  <a:schemeClr val="lt1"/>
                </a:solidFill>
              </a:defRPr>
            </a:lvl1pPr>
            <a:lvl2pPr lvl="1" rtl="0">
              <a:buNone/>
              <a:defRPr>
                <a:solidFill>
                  <a:schemeClr val="lt1"/>
                </a:solidFill>
              </a:defRPr>
            </a:lvl2pPr>
            <a:lvl3pPr lvl="2" rtl="0">
              <a:buNone/>
              <a:defRPr>
                <a:solidFill>
                  <a:schemeClr val="lt1"/>
                </a:solidFill>
              </a:defRPr>
            </a:lvl3pPr>
            <a:lvl4pPr lvl="3" rtl="0">
              <a:buNone/>
              <a:defRPr>
                <a:solidFill>
                  <a:schemeClr val="lt1"/>
                </a:solidFill>
              </a:defRPr>
            </a:lvl4pPr>
            <a:lvl5pPr lvl="4" rtl="0">
              <a:buNone/>
              <a:defRPr>
                <a:solidFill>
                  <a:schemeClr val="lt1"/>
                </a:solidFill>
              </a:defRPr>
            </a:lvl5pPr>
            <a:lvl6pPr lvl="5" rtl="0">
              <a:buNone/>
              <a:defRPr>
                <a:solidFill>
                  <a:schemeClr val="lt1"/>
                </a:solidFill>
              </a:defRPr>
            </a:lvl6pPr>
            <a:lvl7pPr lvl="6" rtl="0">
              <a:buNone/>
              <a:defRPr>
                <a:solidFill>
                  <a:schemeClr val="lt1"/>
                </a:solidFill>
              </a:defRPr>
            </a:lvl7pPr>
            <a:lvl8pPr lvl="7" rtl="0">
              <a:buNone/>
              <a:defRPr>
                <a:solidFill>
                  <a:schemeClr val="lt1"/>
                </a:solidFill>
              </a:defRPr>
            </a:lvl8pPr>
            <a:lvl9pPr lvl="8" rtl="0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- Light background" type="blank">
  <p:cSld name="BLANK">
    <p:spTree>
      <p:nvGrpSpPr>
        <p:cNvPr id="1" name="Shape 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" name="Google Shape;639;p36"/>
          <p:cNvSpPr/>
          <p:nvPr/>
        </p:nvSpPr>
        <p:spPr>
          <a:xfrm rot="5400000">
            <a:off x="163900" y="2091300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40" name="Google Shape;640;p3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41" name="Google Shape;641;p36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- Dark background">
  <p:cSld name="BLANK_1">
    <p:bg>
      <p:bgPr>
        <a:gradFill>
          <a:gsLst>
            <a:gs pos="0">
              <a:schemeClr val="accent5"/>
            </a:gs>
            <a:gs pos="100000">
              <a:schemeClr val="accent4"/>
            </a:gs>
          </a:gsLst>
          <a:lin ang="18900044" scaled="0"/>
        </a:gradFill>
        <a:effectLst/>
      </p:bgPr>
    </p:bg>
    <p:spTree>
      <p:nvGrpSpPr>
        <p:cNvPr id="1" name="Shape 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" name="Google Shape;643;p37"/>
          <p:cNvSpPr/>
          <p:nvPr/>
        </p:nvSpPr>
        <p:spPr>
          <a:xfrm rot="5400000">
            <a:off x="163900" y="2091300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44" name="Google Shape;644;p3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45" name="Google Shape;645;p37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>
                <a:solidFill>
                  <a:schemeClr val="lt1"/>
                </a:solidFill>
              </a:defRPr>
            </a:lvl1pPr>
            <a:lvl2pPr lvl="1" rtl="0">
              <a:buNone/>
              <a:defRPr>
                <a:solidFill>
                  <a:schemeClr val="lt1"/>
                </a:solidFill>
              </a:defRPr>
            </a:lvl2pPr>
            <a:lvl3pPr lvl="2" rtl="0">
              <a:buNone/>
              <a:defRPr>
                <a:solidFill>
                  <a:schemeClr val="lt1"/>
                </a:solidFill>
              </a:defRPr>
            </a:lvl3pPr>
            <a:lvl4pPr lvl="3" rtl="0">
              <a:buNone/>
              <a:defRPr>
                <a:solidFill>
                  <a:schemeClr val="lt1"/>
                </a:solidFill>
              </a:defRPr>
            </a:lvl4pPr>
            <a:lvl5pPr lvl="4" rtl="0">
              <a:buNone/>
              <a:defRPr>
                <a:solidFill>
                  <a:schemeClr val="lt1"/>
                </a:solidFill>
              </a:defRPr>
            </a:lvl5pPr>
            <a:lvl6pPr lvl="5" rtl="0">
              <a:buNone/>
              <a:defRPr>
                <a:solidFill>
                  <a:schemeClr val="lt1"/>
                </a:solidFill>
              </a:defRPr>
            </a:lvl6pPr>
            <a:lvl7pPr lvl="6" rtl="0">
              <a:buNone/>
              <a:defRPr>
                <a:solidFill>
                  <a:schemeClr val="lt1"/>
                </a:solidFill>
              </a:defRPr>
            </a:lvl7pPr>
            <a:lvl8pPr lvl="7" rtl="0">
              <a:buNone/>
              <a:defRPr>
                <a:solidFill>
                  <a:schemeClr val="lt1"/>
                </a:solidFill>
              </a:defRPr>
            </a:lvl8pPr>
            <a:lvl9pPr lvl="8" rtl="0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3" name="Google Shape;803;p39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39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39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39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7" name="Google Shape;807;p39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8" name="Google Shape;808;p39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9" name="Google Shape;809;p39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0" name="Google Shape;810;p39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1" name="Google Shape;811;p39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2" name="Google Shape;812;p39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3" name="Google Shape;813;p39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4" name="Google Shape;814;p39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5" name="Google Shape;815;p39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6" name="Google Shape;816;p39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7" name="Google Shape;817;p39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8" name="Google Shape;818;p39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9" name="Google Shape;819;p39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0" name="Google Shape;820;p39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1" name="Google Shape;821;p39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2" name="Google Shape;822;p39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3" name="Google Shape;823;p39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4" name="Google Shape;824;p39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5" name="Google Shape;825;p39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6" name="Google Shape;826;p39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7" name="Google Shape;827;p39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8" name="Google Shape;828;p39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9" name="Google Shape;829;p39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0" name="Google Shape;830;p39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1" name="Google Shape;831;p39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2" name="Google Shape;832;p39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3" name="Google Shape;833;p39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4" name="Google Shape;834;p39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5" name="Google Shape;835;p39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6" name="Google Shape;836;p39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7" name="Google Shape;837;p39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8" name="Google Shape;838;p39"/>
          <p:cNvSpPr/>
          <p:nvPr/>
        </p:nvSpPr>
        <p:spPr>
          <a:xfrm rot="1920548">
            <a:off x="8225543" y="625269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9" name="Google Shape;839;p39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0" name="Google Shape;840;p39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1" name="Google Shape;841;p39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2" name="Google Shape;842;p39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3" name="Google Shape;843;p39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4" name="Google Shape;844;p39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6" name="Google Shape;846;p40"/>
          <p:cNvSpPr txBox="1">
            <a:spLocks noGrp="1"/>
          </p:cNvSpPr>
          <p:nvPr>
            <p:ph type="title"/>
          </p:nvPr>
        </p:nvSpPr>
        <p:spPr>
          <a:xfrm>
            <a:off x="729769" y="190783"/>
            <a:ext cx="6140400" cy="65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7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847" name="Google Shape;847;p40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848" name="Google Shape;848;p40"/>
          <p:cNvGrpSpPr/>
          <p:nvPr/>
        </p:nvGrpSpPr>
        <p:grpSpPr>
          <a:xfrm>
            <a:off x="7442903" y="-91154"/>
            <a:ext cx="1796289" cy="5330574"/>
            <a:chOff x="6023725" y="842300"/>
            <a:chExt cx="1358150" cy="4030375"/>
          </a:xfrm>
        </p:grpSpPr>
        <p:sp>
          <p:nvSpPr>
            <p:cNvPr id="849" name="Google Shape;849;p40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40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40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40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40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40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40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40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40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40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40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40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40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40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40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40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40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40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40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40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40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40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871;p40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p40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40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874;p40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p40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40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40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878" name="Google Shape;878;p40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sm" len="sm"/>
            <a:tailEnd type="none" w="sm" len="sm"/>
          </a:ln>
        </p:spPr>
      </p:cxnSp>
      <p:sp>
        <p:nvSpPr>
          <p:cNvPr id="879" name="Google Shape;879;p40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" name="Google Shape;881;p41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882" name="Google Shape;882;p41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3" name="Google Shape;883;p41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4" name="Google Shape;884;p41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5" name="Google Shape;885;p41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6" name="Google Shape;886;p41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7" name="Google Shape;887;p41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8" name="Google Shape;888;p41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41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0" name="Google Shape;890;p41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1" name="Google Shape;891;p41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2" name="Google Shape;892;p41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3" name="Google Shape;893;p41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4" name="Google Shape;894;p41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5" name="Google Shape;895;p41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6" name="Google Shape;896;p41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7" name="Google Shape;897;p41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8" name="Google Shape;898;p41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9" name="Google Shape;899;p41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0" name="Google Shape;900;p41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1" name="Google Shape;901;p41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2" name="Google Shape;902;p41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3" name="Google Shape;903;p41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4" name="Google Shape;904;p41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5" name="Google Shape;905;p41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6" name="Google Shape;906;p41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7" name="Google Shape;907;p41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8" name="Google Shape;908;p41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9" name="Google Shape;909;p41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0" name="Google Shape;910;p41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" name="Google Shape;912;p42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913" name="Google Shape;913;p42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914" name="Google Shape;914;p42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5" name="Google Shape;915;p42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6" name="Google Shape;916;p42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7" name="Google Shape;917;p42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42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42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42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42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42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42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42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42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42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42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42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42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42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42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42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42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42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42"/>
          <p:cNvSpPr/>
          <p:nvPr/>
        </p:nvSpPr>
        <p:spPr>
          <a:xfrm rot="1920548">
            <a:off x="7236718" y="4658169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42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42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42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42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42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42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42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42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42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42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42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42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42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42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42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42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42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42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42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42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42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42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42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42"/>
          <p:cNvSpPr/>
          <p:nvPr/>
        </p:nvSpPr>
        <p:spPr>
          <a:xfrm rot="1920548">
            <a:off x="2436117" y="4658169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42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42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42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42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42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9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6" name="Google Shape;966;p43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967" name="Google Shape;967;p43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8" name="Google Shape;968;p43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9" name="Google Shape;969;p43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0" name="Google Shape;970;p43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1" name="Google Shape;971;p43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2" name="Google Shape;972;p43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3" name="Google Shape;973;p43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4" name="Google Shape;974;p43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5" name="Google Shape;975;p43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6" name="Google Shape;976;p43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7" name="Google Shape;977;p43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8" name="Google Shape;978;p43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9" name="Google Shape;979;p43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0" name="Google Shape;980;p43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1" name="Google Shape;981;p43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2" name="Google Shape;982;p43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3" name="Google Shape;983;p43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43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5" name="Google Shape;985;p43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6" name="Google Shape;986;p43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7" name="Google Shape;987;p43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8" name="Google Shape;988;p43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9" name="Google Shape;989;p43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0" name="Google Shape;990;p43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1" name="Google Shape;991;p43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2" name="Google Shape;992;p43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3" name="Google Shape;993;p43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4" name="Google Shape;994;p43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5" name="Google Shape;995;p43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6" name="Google Shape;996;p43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7" name="Google Shape;997;p43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8" name="Google Shape;998;p43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9" name="Google Shape;999;p43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0" name="Google Shape;1000;p43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1" name="Google Shape;1001;p43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2" name="Google Shape;1002;p43"/>
          <p:cNvSpPr/>
          <p:nvPr/>
        </p:nvSpPr>
        <p:spPr>
          <a:xfrm rot="1920548">
            <a:off x="8225543" y="625269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3" name="Google Shape;1003;p43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4" name="Google Shape;1004;p43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5" name="Google Shape;1005;p43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6" name="Google Shape;1006;p43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7" name="Google Shape;1007;p43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8" name="Google Shape;1008;p43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10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0" name="Google Shape;1010;p44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011" name="Google Shape;1011;p44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1012" name="Google Shape;1012;p44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1013" name="Google Shape;1013;p44"/>
          <p:cNvGrpSpPr/>
          <p:nvPr/>
        </p:nvGrpSpPr>
        <p:grpSpPr>
          <a:xfrm>
            <a:off x="7442903" y="-91154"/>
            <a:ext cx="1796289" cy="5330574"/>
            <a:chOff x="6023725" y="842300"/>
            <a:chExt cx="1358150" cy="4030375"/>
          </a:xfrm>
        </p:grpSpPr>
        <p:sp>
          <p:nvSpPr>
            <p:cNvPr id="1014" name="Google Shape;1014;p44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44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44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44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44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44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44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44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44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44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44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44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44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44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44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44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44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44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44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44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44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44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44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44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44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44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44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44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44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1043" name="Google Shape;1043;p44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sm" len="sm"/>
            <a:tailEnd type="none" w="sm" len="sm"/>
          </a:ln>
        </p:spPr>
      </p:cxnSp>
      <p:sp>
        <p:nvSpPr>
          <p:cNvPr id="1044" name="Google Shape;1044;p44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1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6" name="Google Shape;1046;p45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047" name="Google Shape;1047;p45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1048" name="Google Shape;1048;p45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1049" name="Google Shape;1049;p45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1050" name="Google Shape;1050;p45"/>
          <p:cNvGrpSpPr/>
          <p:nvPr/>
        </p:nvGrpSpPr>
        <p:grpSpPr>
          <a:xfrm>
            <a:off x="7442903" y="-91154"/>
            <a:ext cx="1796289" cy="5330574"/>
            <a:chOff x="6023725" y="842300"/>
            <a:chExt cx="1358150" cy="4030375"/>
          </a:xfrm>
        </p:grpSpPr>
        <p:sp>
          <p:nvSpPr>
            <p:cNvPr id="1051" name="Google Shape;1051;p45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45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45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45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45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45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45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45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45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45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45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45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45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45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45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45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45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45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45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45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45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45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45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45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45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45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45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45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45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1080" name="Google Shape;1080;p45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sm" len="sm"/>
            <a:tailEnd type="none" w="sm" len="sm"/>
          </a:ln>
        </p:spPr>
      </p:cxnSp>
      <p:sp>
        <p:nvSpPr>
          <p:cNvPr id="1081" name="Google Shape;1081;p45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1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3" name="Google Shape;1083;p46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1084" name="Google Shape;1084;p46"/>
          <p:cNvGrpSpPr/>
          <p:nvPr/>
        </p:nvGrpSpPr>
        <p:grpSpPr>
          <a:xfrm>
            <a:off x="7442903" y="-91154"/>
            <a:ext cx="1796289" cy="5330574"/>
            <a:chOff x="6023725" y="842300"/>
            <a:chExt cx="1358150" cy="4030375"/>
          </a:xfrm>
        </p:grpSpPr>
        <p:sp>
          <p:nvSpPr>
            <p:cNvPr id="1085" name="Google Shape;1085;p46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46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46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46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46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46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46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46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46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46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46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" name="Google Shape;1096;p46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" name="Google Shape;1097;p46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" name="Google Shape;1098;p46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" name="Google Shape;1099;p46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" name="Google Shape;1100;p46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46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" name="Google Shape;1102;p46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" name="Google Shape;1103;p46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p46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46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" name="Google Shape;1106;p46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" name="Google Shape;1107;p46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p46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p46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" name="Google Shape;1110;p46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" name="Google Shape;1111;p46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" name="Google Shape;1112;p46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" name="Google Shape;1113;p46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1114" name="Google Shape;1114;p46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sm" len="sm"/>
            <a:tailEnd type="none" w="sm" len="sm"/>
          </a:ln>
        </p:spPr>
      </p:cxnSp>
      <p:sp>
        <p:nvSpPr>
          <p:cNvPr id="1115" name="Google Shape;1115;p46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7" name="Google Shape;1117;p47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1118" name="Google Shape;1118;p47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19" name="Google Shape;1119;p47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0" name="Google Shape;1120;p47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1" name="Google Shape;1121;p47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2" name="Google Shape;1122;p47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3" name="Google Shape;1123;p47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4" name="Google Shape;1124;p47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5" name="Google Shape;1125;p47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6" name="Google Shape;1126;p47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7" name="Google Shape;1127;p47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8" name="Google Shape;1128;p47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9" name="Google Shape;1129;p47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0" name="Google Shape;1130;p47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1" name="Google Shape;1131;p47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2" name="Google Shape;1132;p47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3" name="Google Shape;1133;p47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4" name="Google Shape;1134;p47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5" name="Google Shape;1135;p47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47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7" name="Google Shape;1137;p47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8" name="Google Shape;1138;p47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9" name="Google Shape;1139;p47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0" name="Google Shape;1140;p47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47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47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47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47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47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47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47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47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47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47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47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47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47"/>
          <p:cNvSpPr/>
          <p:nvPr/>
        </p:nvSpPr>
        <p:spPr>
          <a:xfrm rot="1920548">
            <a:off x="8225543" y="625269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47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47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47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47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47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47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1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1" name="Google Shape;1161;p48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Diapositive de titre">
  <p:cSld name="TITLE_2">
    <p:spTree>
      <p:nvGrpSpPr>
        <p:cNvPr id="1" name="Shape 1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3" name="Google Shape;1163;p49"/>
          <p:cNvGrpSpPr/>
          <p:nvPr/>
        </p:nvGrpSpPr>
        <p:grpSpPr>
          <a:xfrm>
            <a:off x="-78" y="-6350"/>
            <a:ext cx="9144178" cy="5149935"/>
            <a:chOff x="-104" y="-8467"/>
            <a:chExt cx="12192237" cy="6866580"/>
          </a:xfrm>
        </p:grpSpPr>
        <p:cxnSp>
          <p:nvCxnSpPr>
            <p:cNvPr id="1164" name="Google Shape;1164;p49"/>
            <p:cNvCxnSpPr/>
            <p:nvPr/>
          </p:nvCxnSpPr>
          <p:spPr>
            <a:xfrm>
              <a:off x="9371012" y="0"/>
              <a:ext cx="1219200" cy="6858000"/>
            </a:xfrm>
            <a:prstGeom prst="straightConnector1">
              <a:avLst/>
            </a:prstGeom>
            <a:noFill/>
            <a:ln w="9525" cap="flat" cmpd="sng">
              <a:solidFill>
                <a:srgbClr val="BFBFBF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165" name="Google Shape;1165;p49"/>
            <p:cNvCxnSpPr/>
            <p:nvPr/>
          </p:nvCxnSpPr>
          <p:spPr>
            <a:xfrm flipH="1">
              <a:off x="7425125" y="3681413"/>
              <a:ext cx="4763700" cy="3176700"/>
            </a:xfrm>
            <a:prstGeom prst="straightConnector1">
              <a:avLst/>
            </a:prstGeom>
            <a:noFill/>
            <a:ln w="9525" cap="flat" cmpd="sng">
              <a:solidFill>
                <a:srgbClr val="D8D8D8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1166" name="Google Shape;1166;p49"/>
            <p:cNvSpPr/>
            <p:nvPr/>
          </p:nvSpPr>
          <p:spPr>
            <a:xfrm>
              <a:off x="9181476" y="-8467"/>
              <a:ext cx="3007349" cy="6866467"/>
            </a:xfrm>
            <a:custGeom>
              <a:avLst/>
              <a:gdLst/>
              <a:ahLst/>
              <a:cxnLst/>
              <a:rect l="l" t="t" r="r" b="b"/>
              <a:pathLst>
                <a:path w="3007349" h="6866467" extrusionOk="0">
                  <a:moveTo>
                    <a:pt x="2045532" y="0"/>
                  </a:moveTo>
                  <a:lnTo>
                    <a:pt x="3007349" y="0"/>
                  </a:lnTo>
                  <a:lnTo>
                    <a:pt x="3007349" y="6866467"/>
                  </a:lnTo>
                  <a:lnTo>
                    <a:pt x="0" y="6866467"/>
                  </a:lnTo>
                  <a:lnTo>
                    <a:pt x="2045532" y="0"/>
                  </a:lnTo>
                  <a:close/>
                </a:path>
              </a:pathLst>
            </a:custGeom>
            <a:solidFill>
              <a:schemeClr val="accent1">
                <a:alpha val="29020"/>
              </a:schemeClr>
            </a:solidFill>
            <a:ln>
              <a:noFill/>
            </a:ln>
          </p:spPr>
        </p:sp>
        <p:sp>
          <p:nvSpPr>
            <p:cNvPr id="1167" name="Google Shape;1167;p49"/>
            <p:cNvSpPr/>
            <p:nvPr/>
          </p:nvSpPr>
          <p:spPr>
            <a:xfrm>
              <a:off x="9603442" y="-8467"/>
              <a:ext cx="2586178" cy="6866467"/>
            </a:xfrm>
            <a:custGeom>
              <a:avLst/>
              <a:gdLst/>
              <a:ahLst/>
              <a:cxnLst/>
              <a:rect l="l" t="t" r="r" b="b"/>
              <a:pathLst>
                <a:path w="2573311" h="6866467" extrusionOk="0">
                  <a:moveTo>
                    <a:pt x="0" y="0"/>
                  </a:moveTo>
                  <a:lnTo>
                    <a:pt x="2573311" y="0"/>
                  </a:lnTo>
                  <a:lnTo>
                    <a:pt x="2573311" y="6866467"/>
                  </a:lnTo>
                  <a:lnTo>
                    <a:pt x="1202336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20000"/>
              </a:schemeClr>
            </a:solidFill>
            <a:ln>
              <a:noFill/>
            </a:ln>
          </p:spPr>
        </p:sp>
        <p:sp>
          <p:nvSpPr>
            <p:cNvPr id="1168" name="Google Shape;1168;p49"/>
            <p:cNvSpPr/>
            <p:nvPr/>
          </p:nvSpPr>
          <p:spPr>
            <a:xfrm>
              <a:off x="8932333" y="3048000"/>
              <a:ext cx="3259800" cy="3810000"/>
            </a:xfrm>
            <a:prstGeom prst="triangle">
              <a:avLst>
                <a:gd name="adj" fmla="val 100000"/>
              </a:avLst>
            </a:prstGeom>
            <a:solidFill>
              <a:schemeClr val="accent2">
                <a:alpha val="7059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" name="Google Shape;1169;p49"/>
            <p:cNvSpPr/>
            <p:nvPr/>
          </p:nvSpPr>
          <p:spPr>
            <a:xfrm>
              <a:off x="9334500" y="-8467"/>
              <a:ext cx="2850868" cy="6866467"/>
            </a:xfrm>
            <a:custGeom>
              <a:avLst/>
              <a:gdLst/>
              <a:ahLst/>
              <a:cxnLst/>
              <a:rect l="l" t="t" r="r" b="b"/>
              <a:pathLst>
                <a:path w="2858013" h="6866467" extrusionOk="0">
                  <a:moveTo>
                    <a:pt x="0" y="0"/>
                  </a:moveTo>
                  <a:lnTo>
                    <a:pt x="2858013" y="0"/>
                  </a:lnTo>
                  <a:lnTo>
                    <a:pt x="2858013" y="6866467"/>
                  </a:lnTo>
                  <a:lnTo>
                    <a:pt x="2473942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7D05">
                <a:alpha val="69020"/>
              </a:srgbClr>
            </a:solidFill>
            <a:ln>
              <a:noFill/>
            </a:ln>
          </p:spPr>
        </p:sp>
        <p:sp>
          <p:nvSpPr>
            <p:cNvPr id="1170" name="Google Shape;1170;p49"/>
            <p:cNvSpPr/>
            <p:nvPr/>
          </p:nvSpPr>
          <p:spPr>
            <a:xfrm>
              <a:off x="10898730" y="-8467"/>
              <a:ext cx="1290094" cy="6858000"/>
            </a:xfrm>
            <a:custGeom>
              <a:avLst/>
              <a:gdLst/>
              <a:ahLst/>
              <a:cxnLst/>
              <a:rect l="l" t="t" r="r" b="b"/>
              <a:pathLst>
                <a:path w="1290094" h="6858000" extrusionOk="0">
                  <a:moveTo>
                    <a:pt x="1019735" y="0"/>
                  </a:moveTo>
                  <a:lnTo>
                    <a:pt x="1290094" y="0"/>
                  </a:lnTo>
                  <a:lnTo>
                    <a:pt x="1290094" y="6858000"/>
                  </a:lnTo>
                  <a:lnTo>
                    <a:pt x="0" y="6858000"/>
                  </a:lnTo>
                  <a:lnTo>
                    <a:pt x="1019735" y="0"/>
                  </a:lnTo>
                  <a:close/>
                </a:path>
              </a:pathLst>
            </a:custGeom>
            <a:solidFill>
              <a:srgbClr val="117BF6">
                <a:alpha val="69020"/>
              </a:srgbClr>
            </a:solidFill>
            <a:ln>
              <a:noFill/>
            </a:ln>
          </p:spPr>
        </p:sp>
        <p:sp>
          <p:nvSpPr>
            <p:cNvPr id="1171" name="Google Shape;1171;p49"/>
            <p:cNvSpPr/>
            <p:nvPr/>
          </p:nvSpPr>
          <p:spPr>
            <a:xfrm>
              <a:off x="10938999" y="-8467"/>
              <a:ext cx="1249825" cy="6858000"/>
            </a:xfrm>
            <a:custGeom>
              <a:avLst/>
              <a:gdLst/>
              <a:ahLst/>
              <a:cxnLst/>
              <a:rect l="l" t="t" r="r" b="b"/>
              <a:pathLst>
                <a:path w="1249825" h="6858000" extrusionOk="0">
                  <a:moveTo>
                    <a:pt x="0" y="0"/>
                  </a:moveTo>
                  <a:lnTo>
                    <a:pt x="1249825" y="0"/>
                  </a:lnTo>
                  <a:lnTo>
                    <a:pt x="1249825" y="6858000"/>
                  </a:lnTo>
                  <a:lnTo>
                    <a:pt x="1109382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63530"/>
              </a:schemeClr>
            </a:solidFill>
            <a:ln>
              <a:noFill/>
            </a:ln>
          </p:spPr>
        </p:sp>
        <p:sp>
          <p:nvSpPr>
            <p:cNvPr id="1172" name="Google Shape;1172;p49"/>
            <p:cNvSpPr/>
            <p:nvPr/>
          </p:nvSpPr>
          <p:spPr>
            <a:xfrm>
              <a:off x="10371666" y="3589867"/>
              <a:ext cx="1817100" cy="32682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" name="Google Shape;1173;p49"/>
            <p:cNvSpPr/>
            <p:nvPr/>
          </p:nvSpPr>
          <p:spPr>
            <a:xfrm rot="10800000">
              <a:off x="-104" y="54"/>
              <a:ext cx="842700" cy="56661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35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74" name="Google Shape;1174;p49"/>
          <p:cNvSpPr txBox="1">
            <a:spLocks noGrp="1"/>
          </p:cNvSpPr>
          <p:nvPr>
            <p:ph type="ctrTitle"/>
          </p:nvPr>
        </p:nvSpPr>
        <p:spPr>
          <a:xfrm>
            <a:off x="1130300" y="1803400"/>
            <a:ext cx="5825100" cy="12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100"/>
              <a:buFont typeface="Trebuchet MS"/>
              <a:buNone/>
              <a:defRPr sz="4100">
                <a:solidFill>
                  <a:schemeClr val="accent1"/>
                </a:solidFill>
              </a:defRPr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5" name="Google Shape;1175;p49"/>
          <p:cNvSpPr txBox="1">
            <a:spLocks noGrp="1"/>
          </p:cNvSpPr>
          <p:nvPr>
            <p:ph type="subTitle" idx="1"/>
          </p:nvPr>
        </p:nvSpPr>
        <p:spPr>
          <a:xfrm>
            <a:off x="1130300" y="3038125"/>
            <a:ext cx="5825100" cy="82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>
                <a:solidFill>
                  <a:srgbClr val="7F7F7F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>
                <a:solidFill>
                  <a:srgbClr val="888888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176" name="Google Shape;1176;p49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177" name="Google Shape;1177;p49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178" name="Google Shape;1178;p49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1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0" name="Google Shape;1180;p50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181" name="Google Shape;1181;p50"/>
          <p:cNvSpPr txBox="1">
            <a:spLocks noGrp="1"/>
          </p:cNvSpPr>
          <p:nvPr>
            <p:ph type="body" idx="1"/>
          </p:nvPr>
        </p:nvSpPr>
        <p:spPr>
          <a:xfrm>
            <a:off x="311700" y="1399400"/>
            <a:ext cx="2808000" cy="278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algn="l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82" name="Google Shape;1182;p5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et contenu" type="obj">
  <p:cSld name="OBJECT">
    <p:spTree>
      <p:nvGrpSpPr>
        <p:cNvPr id="1" name="Shape 1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4" name="Google Shape;1184;p51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700"/>
              <a:buFont typeface="Trebuchet MS"/>
              <a:buNone/>
              <a:defRPr sz="27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5" name="Google Shape;1185;p51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64476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186" name="Google Shape;1186;p51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187" name="Google Shape;1187;p51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188" name="Google Shape;1188;p51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" type="secHead">
  <p:cSld name="SECTION_HEADER">
    <p:spTree>
      <p:nvGrpSpPr>
        <p:cNvPr id="1" name="Shape 1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0" name="Google Shape;1190;p52"/>
          <p:cNvSpPr txBox="1">
            <a:spLocks noGrp="1"/>
          </p:cNvSpPr>
          <p:nvPr>
            <p:ph type="title"/>
          </p:nvPr>
        </p:nvSpPr>
        <p:spPr>
          <a:xfrm>
            <a:off x="508001" y="2025651"/>
            <a:ext cx="6447600" cy="136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 b="0" cap="none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1" name="Google Shape;1191;p52"/>
          <p:cNvSpPr txBox="1">
            <a:spLocks noGrp="1"/>
          </p:cNvSpPr>
          <p:nvPr>
            <p:ph type="body" idx="1"/>
          </p:nvPr>
        </p:nvSpPr>
        <p:spPr>
          <a:xfrm>
            <a:off x="508001" y="3395586"/>
            <a:ext cx="6447600" cy="64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200"/>
              <a:buNone/>
              <a:defRPr sz="1500">
                <a:solidFill>
                  <a:srgbClr val="7F7F7F"/>
                </a:solidFill>
              </a:defRPr>
            </a:lvl1pPr>
            <a:lvl2pPr marL="914400" lvl="1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192" name="Google Shape;1192;p52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193" name="Google Shape;1193;p52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194" name="Google Shape;1194;p52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eux contenus" type="twoObj">
  <p:cSld name="TWO_OBJECTS">
    <p:spTree>
      <p:nvGrpSpPr>
        <p:cNvPr id="1" name="Shape 1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6" name="Google Shape;1196;p53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7" name="Google Shape;1197;p53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198" name="Google Shape;1198;p53"/>
          <p:cNvSpPr txBox="1">
            <a:spLocks noGrp="1"/>
          </p:cNvSpPr>
          <p:nvPr>
            <p:ph type="body" idx="2"/>
          </p:nvPr>
        </p:nvSpPr>
        <p:spPr>
          <a:xfrm>
            <a:off x="3817477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199" name="Google Shape;1199;p53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00" name="Google Shape;1200;p53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01" name="Google Shape;1201;p53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apositive de titre 1">
  <p:cSld name="TITLE_3">
    <p:spTree>
      <p:nvGrpSpPr>
        <p:cNvPr id="1" name="Shape 1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3" name="Google Shape;1203;p54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204" name="Google Shape;1204;p54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205" name="Google Shape;1205;p5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 1">
  <p:cSld name="TITLE_1_2">
    <p:spTree>
      <p:nvGrpSpPr>
        <p:cNvPr id="1" name="Shape 1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7" name="Google Shape;1207;p55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208" name="Google Shape;1208;p55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09" name="Google Shape;1209;p55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0" name="Google Shape;1210;p55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1" name="Google Shape;1211;p55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2" name="Google Shape;1212;p55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3" name="Google Shape;1213;p55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4" name="Google Shape;1214;p55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5" name="Google Shape;1215;p55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6" name="Google Shape;1216;p55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7" name="Google Shape;1217;p55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8" name="Google Shape;1218;p55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9" name="Google Shape;1219;p55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0" name="Google Shape;1220;p55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1" name="Google Shape;1221;p55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2" name="Google Shape;1222;p55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3" name="Google Shape;1223;p55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4" name="Google Shape;1224;p55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5" name="Google Shape;1225;p55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6" name="Google Shape;1226;p55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7" name="Google Shape;1227;p55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8" name="Google Shape;1228;p55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9" name="Google Shape;1229;p55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0" name="Google Shape;1230;p55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1" name="Google Shape;1231;p55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2" name="Google Shape;1232;p55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3" name="Google Shape;1233;p55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4" name="Google Shape;1234;p55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5" name="Google Shape;1235;p55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6" name="Google Shape;1236;p55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u avec légende" type="objTx">
  <p:cSld name="OBJECT_WITH_CAPTION_TEXT">
    <p:spTree>
      <p:nvGrpSpPr>
        <p:cNvPr id="1" name="Shape 1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8" name="Google Shape;1238;p56"/>
          <p:cNvSpPr txBox="1">
            <a:spLocks noGrp="1"/>
          </p:cNvSpPr>
          <p:nvPr>
            <p:ph type="title"/>
          </p:nvPr>
        </p:nvSpPr>
        <p:spPr>
          <a:xfrm>
            <a:off x="629841" y="342900"/>
            <a:ext cx="2949000" cy="12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libri"/>
              <a:buNone/>
              <a:defRPr sz="2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239" name="Google Shape;1239;p56"/>
          <p:cNvSpPr txBox="1">
            <a:spLocks noGrp="1"/>
          </p:cNvSpPr>
          <p:nvPr>
            <p:ph type="body" idx="1"/>
          </p:nvPr>
        </p:nvSpPr>
        <p:spPr>
          <a:xfrm>
            <a:off x="3887391" y="740569"/>
            <a:ext cx="4629300" cy="36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3810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Char char="✘"/>
              <a:defRPr sz="2400"/>
            </a:lvl1pPr>
            <a:lvl2pPr marL="914400" lvl="1" indent="-3619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100"/>
              <a:buChar char="✗"/>
              <a:defRPr sz="2100"/>
            </a:lvl2pPr>
            <a:lvl3pPr marL="1371600" lvl="2" indent="-3429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Char char="■"/>
              <a:defRPr sz="1800"/>
            </a:lvl3pPr>
            <a:lvl4pPr marL="1828800" lvl="3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4pPr>
            <a:lvl5pPr marL="2286000" lvl="4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5pPr>
            <a:lvl6pPr marL="2743200" lvl="5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6pPr>
            <a:lvl7pPr marL="3200400" lvl="6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7pPr>
            <a:lvl8pPr marL="3657600" lvl="7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8pPr>
            <a:lvl9pPr marL="4114800" lvl="8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9pPr>
          </a:lstStyle>
          <a:p>
            <a:endParaRPr/>
          </a:p>
        </p:txBody>
      </p:sp>
      <p:sp>
        <p:nvSpPr>
          <p:cNvPr id="1240" name="Google Shape;1240;p56"/>
          <p:cNvSpPr txBox="1">
            <a:spLocks noGrp="1"/>
          </p:cNvSpPr>
          <p:nvPr>
            <p:ph type="body" idx="2"/>
          </p:nvPr>
        </p:nvSpPr>
        <p:spPr>
          <a:xfrm>
            <a:off x="629841" y="1543050"/>
            <a:ext cx="2949000" cy="28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1pPr>
            <a:lvl2pPr marL="914400" lvl="1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100"/>
            </a:lvl2pPr>
            <a:lvl3pPr marL="1371600" lvl="2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3pPr>
            <a:lvl4pPr marL="1828800" lvl="3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4pPr>
            <a:lvl5pPr marL="2286000" lvl="4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5pPr>
            <a:lvl6pPr marL="2743200" lvl="5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6pPr>
            <a:lvl7pPr marL="3200400" lvl="6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7pPr>
            <a:lvl8pPr marL="3657600" lvl="7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8pPr>
            <a:lvl9pPr marL="4114800" lvl="8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9pPr>
          </a:lstStyle>
          <a:p>
            <a:endParaRPr/>
          </a:p>
        </p:txBody>
      </p:sp>
      <p:sp>
        <p:nvSpPr>
          <p:cNvPr id="1241" name="Google Shape;1241;p56"/>
          <p:cNvSpPr txBox="1">
            <a:spLocks noGrp="1"/>
          </p:cNvSpPr>
          <p:nvPr>
            <p:ph type="dt" idx="10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42" name="Google Shape;1242;p56"/>
          <p:cNvSpPr txBox="1">
            <a:spLocks noGrp="1"/>
          </p:cNvSpPr>
          <p:nvPr>
            <p:ph type="ftr" idx="11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43" name="Google Shape;1243;p56"/>
          <p:cNvSpPr txBox="1">
            <a:spLocks noGrp="1"/>
          </p:cNvSpPr>
          <p:nvPr>
            <p:ph type="sldNum" idx="12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 1">
  <p:cSld name="1_Titre de section">
    <p:spTree>
      <p:nvGrpSpPr>
        <p:cNvPr id="1" name="Shape 1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5" name="Google Shape;1245;p57"/>
          <p:cNvSpPr txBox="1">
            <a:spLocks noGrp="1"/>
          </p:cNvSpPr>
          <p:nvPr>
            <p:ph type="title"/>
          </p:nvPr>
        </p:nvSpPr>
        <p:spPr>
          <a:xfrm>
            <a:off x="829818" y="880181"/>
            <a:ext cx="7475100" cy="219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ctr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400"/>
              <a:buFont typeface="Corbel"/>
              <a:buNone/>
              <a:defRPr sz="5400" b="0" cap="none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246" name="Google Shape;1246;p57"/>
          <p:cNvSpPr txBox="1">
            <a:spLocks noGrp="1"/>
          </p:cNvSpPr>
          <p:nvPr>
            <p:ph type="body" idx="1"/>
          </p:nvPr>
        </p:nvSpPr>
        <p:spPr>
          <a:xfrm>
            <a:off x="1282446" y="3115890"/>
            <a:ext cx="6576900" cy="102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ctr" rtl="0">
              <a:lnSpc>
                <a:spcPct val="90000"/>
              </a:lnSpc>
              <a:spcBef>
                <a:spcPts val="1100"/>
              </a:spcBef>
              <a:spcAft>
                <a:spcPts val="0"/>
              </a:spcAft>
              <a:buClr>
                <a:schemeClr val="accent1"/>
              </a:buClr>
              <a:buSzPts val="1300"/>
              <a:buNone/>
              <a:defRPr sz="1700">
                <a:solidFill>
                  <a:schemeClr val="accent1"/>
                </a:solidFill>
              </a:defRPr>
            </a:lvl1pPr>
            <a:lvl2pPr marL="914400" lvl="1" indent="-228600" algn="l" rtl="0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rgbClr val="888888"/>
              </a:buClr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247" name="Google Shape;1247;p57"/>
          <p:cNvSpPr txBox="1">
            <a:spLocks noGrp="1"/>
          </p:cNvSpPr>
          <p:nvPr>
            <p:ph type="dt" idx="10"/>
          </p:nvPr>
        </p:nvSpPr>
        <p:spPr>
          <a:xfrm>
            <a:off x="857247" y="4667871"/>
            <a:ext cx="17469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48" name="Google Shape;1248;p57"/>
          <p:cNvSpPr txBox="1">
            <a:spLocks noGrp="1"/>
          </p:cNvSpPr>
          <p:nvPr>
            <p:ph type="ftr" idx="11"/>
          </p:nvPr>
        </p:nvSpPr>
        <p:spPr>
          <a:xfrm>
            <a:off x="2961861" y="4667871"/>
            <a:ext cx="3538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49" name="Google Shape;1249;p57"/>
          <p:cNvSpPr txBox="1">
            <a:spLocks noGrp="1"/>
          </p:cNvSpPr>
          <p:nvPr>
            <p:ph type="sldNum" idx="12"/>
          </p:nvPr>
        </p:nvSpPr>
        <p:spPr>
          <a:xfrm>
            <a:off x="6997147" y="4667871"/>
            <a:ext cx="1279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_4">
    <p:spTree>
      <p:nvGrpSpPr>
        <p:cNvPr id="1" name="Shape 1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1" name="Google Shape;1251;p58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252" name="Google Shape;1252;p58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253" name="Google Shape;1253;p5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.xml"/><Relationship Id="rId3" Type="http://schemas.openxmlformats.org/officeDocument/2006/relationships/slideLayout" Target="../slideLayouts/slideLayout16.xml"/><Relationship Id="rId7" Type="http://schemas.openxmlformats.org/officeDocument/2006/relationships/slideLayout" Target="../slideLayouts/slideLayout20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5.xml"/><Relationship Id="rId1" Type="http://schemas.openxmlformats.org/officeDocument/2006/relationships/slideLayout" Target="../slideLayouts/slideLayout14.xml"/><Relationship Id="rId6" Type="http://schemas.openxmlformats.org/officeDocument/2006/relationships/slideLayout" Target="../slideLayouts/slideLayout19.xml"/><Relationship Id="rId11" Type="http://schemas.openxmlformats.org/officeDocument/2006/relationships/slideLayout" Target="../slideLayouts/slideLayout24.xml"/><Relationship Id="rId5" Type="http://schemas.openxmlformats.org/officeDocument/2006/relationships/slideLayout" Target="../slideLayouts/slideLayout18.xml"/><Relationship Id="rId10" Type="http://schemas.openxmlformats.org/officeDocument/2006/relationships/slideLayout" Target="../slideLayouts/slideLayout23.xml"/><Relationship Id="rId4" Type="http://schemas.openxmlformats.org/officeDocument/2006/relationships/slideLayout" Target="../slideLayouts/slideLayout17.xml"/><Relationship Id="rId9" Type="http://schemas.openxmlformats.org/officeDocument/2006/relationships/slideLayout" Target="../slideLayouts/slideLayout2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.xml"/><Relationship Id="rId3" Type="http://schemas.openxmlformats.org/officeDocument/2006/relationships/slideLayout" Target="../slideLayouts/slideLayout27.xml"/><Relationship Id="rId7" Type="http://schemas.openxmlformats.org/officeDocument/2006/relationships/slideLayout" Target="../slideLayouts/slideLayout31.xml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Relationship Id="rId6" Type="http://schemas.openxmlformats.org/officeDocument/2006/relationships/slideLayout" Target="../slideLayouts/slideLayout30.xml"/><Relationship Id="rId11" Type="http://schemas.openxmlformats.org/officeDocument/2006/relationships/theme" Target="../theme/theme3.xml"/><Relationship Id="rId5" Type="http://schemas.openxmlformats.org/officeDocument/2006/relationships/slideLayout" Target="../slideLayouts/slideLayout29.xml"/><Relationship Id="rId10" Type="http://schemas.openxmlformats.org/officeDocument/2006/relationships/slideLayout" Target="../slideLayouts/slideLayout34.xml"/><Relationship Id="rId4" Type="http://schemas.openxmlformats.org/officeDocument/2006/relationships/slideLayout" Target="../slideLayouts/slideLayout28.xml"/><Relationship Id="rId9" Type="http://schemas.openxmlformats.org/officeDocument/2006/relationships/slideLayout" Target="../slideLayouts/slideLayout3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2.xml"/><Relationship Id="rId13" Type="http://schemas.openxmlformats.org/officeDocument/2006/relationships/slideLayout" Target="../slideLayouts/slideLayout47.xml"/><Relationship Id="rId18" Type="http://schemas.openxmlformats.org/officeDocument/2006/relationships/slideLayout" Target="../slideLayouts/slideLayout52.xml"/><Relationship Id="rId3" Type="http://schemas.openxmlformats.org/officeDocument/2006/relationships/slideLayout" Target="../slideLayouts/slideLayout37.xml"/><Relationship Id="rId21" Type="http://schemas.openxmlformats.org/officeDocument/2006/relationships/theme" Target="../theme/theme4.xml"/><Relationship Id="rId7" Type="http://schemas.openxmlformats.org/officeDocument/2006/relationships/slideLayout" Target="../slideLayouts/slideLayout41.xml"/><Relationship Id="rId12" Type="http://schemas.openxmlformats.org/officeDocument/2006/relationships/slideLayout" Target="../slideLayouts/slideLayout46.xml"/><Relationship Id="rId17" Type="http://schemas.openxmlformats.org/officeDocument/2006/relationships/slideLayout" Target="../slideLayouts/slideLayout51.xml"/><Relationship Id="rId2" Type="http://schemas.openxmlformats.org/officeDocument/2006/relationships/slideLayout" Target="../slideLayouts/slideLayout36.xml"/><Relationship Id="rId16" Type="http://schemas.openxmlformats.org/officeDocument/2006/relationships/slideLayout" Target="../slideLayouts/slideLayout50.xml"/><Relationship Id="rId20" Type="http://schemas.openxmlformats.org/officeDocument/2006/relationships/slideLayout" Target="../slideLayouts/slideLayout54.xml"/><Relationship Id="rId1" Type="http://schemas.openxmlformats.org/officeDocument/2006/relationships/slideLayout" Target="../slideLayouts/slideLayout35.xml"/><Relationship Id="rId6" Type="http://schemas.openxmlformats.org/officeDocument/2006/relationships/slideLayout" Target="../slideLayouts/slideLayout40.xml"/><Relationship Id="rId11" Type="http://schemas.openxmlformats.org/officeDocument/2006/relationships/slideLayout" Target="../slideLayouts/slideLayout45.xml"/><Relationship Id="rId5" Type="http://schemas.openxmlformats.org/officeDocument/2006/relationships/slideLayout" Target="../slideLayouts/slideLayout39.xml"/><Relationship Id="rId15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44.xml"/><Relationship Id="rId19" Type="http://schemas.openxmlformats.org/officeDocument/2006/relationships/slideLayout" Target="../slideLayouts/slideLayout53.xml"/><Relationship Id="rId4" Type="http://schemas.openxmlformats.org/officeDocument/2006/relationships/slideLayout" Target="../slideLayouts/slideLayout38.xml"/><Relationship Id="rId9" Type="http://schemas.openxmlformats.org/officeDocument/2006/relationships/slideLayout" Target="../slideLayouts/slideLayout43.xml"/><Relationship Id="rId14" Type="http://schemas.openxmlformats.org/officeDocument/2006/relationships/slideLayout" Target="../slideLayouts/slideLayout4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oogle Shape;6;p1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7" name="Google Shape;7;p1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8;p1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9;p1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0;p1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1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1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1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1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1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1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1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1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1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1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1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1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1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1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1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1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1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1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1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1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1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1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1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1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1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1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1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1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1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1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1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1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1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1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1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1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1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1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1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1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1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1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1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1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1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1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1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1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1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1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1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1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1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1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1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1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1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1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1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1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1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1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1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1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1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1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1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1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1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1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1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1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1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1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1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1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1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1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1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1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1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1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1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1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1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1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1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1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1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1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1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1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1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1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1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1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1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1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1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1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1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1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1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1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1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1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1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1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1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1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1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1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1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1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1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1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1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1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1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1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1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1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1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1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1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1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1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1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1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1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1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1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1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1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1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1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1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1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1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1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1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1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1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1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1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1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1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8" name="Google Shape;158;p1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159" name="Google Shape;159;p1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9370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55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55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160" name="Google Shape;160;p1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" name="Google Shape;542;p15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Viga"/>
              <a:buNone/>
              <a:defRPr sz="2800">
                <a:solidFill>
                  <a:schemeClr val="dk1"/>
                </a:solidFill>
                <a:latin typeface="Viga"/>
                <a:ea typeface="Viga"/>
                <a:cs typeface="Viga"/>
                <a:sym typeface="Viga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43" name="Google Shape;543;p15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"/>
              <a:buChar char="●"/>
              <a:defRPr sz="18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marL="914400" lvl="1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○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2pPr>
            <a:lvl3pPr marL="1371600" lvl="2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■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3pPr>
            <a:lvl4pPr marL="1828800" lvl="3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●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4pPr>
            <a:lvl5pPr marL="2286000" lvl="4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○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5pPr>
            <a:lvl6pPr marL="2743200" lvl="5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■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6pPr>
            <a:lvl7pPr marL="3200400" lvl="6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●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7pPr>
            <a:lvl8pPr marL="3657600" lvl="7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○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8pPr>
            <a:lvl9pPr marL="4114800" lvl="8" indent="-3175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400"/>
              <a:buFont typeface="Ubuntu"/>
              <a:buChar char="■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9pPr>
          </a:lstStyle>
          <a:p>
            <a:endParaRPr/>
          </a:p>
        </p:txBody>
      </p:sp>
      <p:sp>
        <p:nvSpPr>
          <p:cNvPr id="544" name="Google Shape;544;p1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buNone/>
              <a:defRPr sz="1000">
                <a:solidFill>
                  <a:schemeClr val="dk2"/>
                </a:solidFill>
              </a:defRPr>
            </a:lvl1pPr>
            <a:lvl2pPr lvl="1" algn="r" rtl="0">
              <a:buNone/>
              <a:defRPr sz="1000">
                <a:solidFill>
                  <a:schemeClr val="dk2"/>
                </a:solidFill>
              </a:defRPr>
            </a:lvl2pPr>
            <a:lvl3pPr lvl="2" algn="r" rtl="0">
              <a:buNone/>
              <a:defRPr sz="1000">
                <a:solidFill>
                  <a:schemeClr val="dk2"/>
                </a:solidFill>
              </a:defRPr>
            </a:lvl3pPr>
            <a:lvl4pPr lvl="3" algn="r" rtl="0">
              <a:buNone/>
              <a:defRPr sz="1000">
                <a:solidFill>
                  <a:schemeClr val="dk2"/>
                </a:solidFill>
              </a:defRPr>
            </a:lvl4pPr>
            <a:lvl5pPr lvl="4" algn="r" rtl="0">
              <a:buNone/>
              <a:defRPr sz="1000">
                <a:solidFill>
                  <a:schemeClr val="dk2"/>
                </a:solidFill>
              </a:defRPr>
            </a:lvl5pPr>
            <a:lvl6pPr lvl="5" algn="r" rtl="0">
              <a:buNone/>
              <a:defRPr sz="1000">
                <a:solidFill>
                  <a:schemeClr val="dk2"/>
                </a:solidFill>
              </a:defRPr>
            </a:lvl6pPr>
            <a:lvl7pPr lvl="6" algn="r" rtl="0">
              <a:buNone/>
              <a:defRPr sz="1000">
                <a:solidFill>
                  <a:schemeClr val="dk2"/>
                </a:solidFill>
              </a:defRPr>
            </a:lvl7pPr>
            <a:lvl8pPr lvl="7" algn="r" rtl="0">
              <a:buNone/>
              <a:defRPr sz="1000">
                <a:solidFill>
                  <a:schemeClr val="dk2"/>
                </a:solidFill>
              </a:defRPr>
            </a:lvl8pPr>
            <a:lvl9pPr lvl="8" algn="r" rtl="0">
              <a:buNone/>
              <a:defRPr sz="1000">
                <a:solidFill>
                  <a:schemeClr val="dk2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2"/>
        </a:solidFill>
        <a:effectLst/>
      </p:bgPr>
    </p:bg>
    <p:spTree>
      <p:nvGrpSpPr>
        <p:cNvPr id="1" name="Shape 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" name="Google Shape;587;p27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9pPr>
          </a:lstStyle>
          <a:p>
            <a:endParaRPr/>
          </a:p>
        </p:txBody>
      </p:sp>
      <p:sp>
        <p:nvSpPr>
          <p:cNvPr id="588" name="Google Shape;588;p27"/>
          <p:cNvSpPr txBox="1">
            <a:spLocks noGrp="1"/>
          </p:cNvSpPr>
          <p:nvPr>
            <p:ph type="body" idx="1"/>
          </p:nvPr>
        </p:nvSpPr>
        <p:spPr>
          <a:xfrm>
            <a:off x="1044475" y="1468375"/>
            <a:ext cx="7207500" cy="275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81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Red Hat Text"/>
              <a:buChar char="●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marL="914400" lvl="1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Red Hat Text"/>
              <a:buChar char="○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2pPr>
            <a:lvl3pPr marL="1371600" lvl="2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Red Hat Text"/>
              <a:buChar char="■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3pPr>
            <a:lvl4pPr marL="1828800" lvl="3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●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4pPr>
            <a:lvl5pPr marL="2286000" lvl="4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○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5pPr>
            <a:lvl6pPr marL="2743200" lvl="5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■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6pPr>
            <a:lvl7pPr marL="3200400" lvl="6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●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7pPr>
            <a:lvl8pPr marL="3657600" lvl="7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○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8pPr>
            <a:lvl9pPr marL="4114800" lvl="8" indent="-381000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2400"/>
              <a:buFont typeface="Red Hat Text"/>
              <a:buChar char="■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9pPr>
          </a:lstStyle>
          <a:p>
            <a:endParaRPr/>
          </a:p>
        </p:txBody>
      </p:sp>
      <p:sp>
        <p:nvSpPr>
          <p:cNvPr id="589" name="Google Shape;589;p27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1pPr>
            <a:lvl2pPr lvl="1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2pPr>
            <a:lvl3pPr lvl="2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3pPr>
            <a:lvl4pPr lvl="3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4pPr>
            <a:lvl5pPr lvl="4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5pPr>
            <a:lvl6pPr lvl="5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6pPr>
            <a:lvl7pPr lvl="6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7pPr>
            <a:lvl8pPr lvl="7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8pPr>
            <a:lvl9pPr lvl="8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72" r:id="rId1"/>
    <p:sldLayoutId id="2147483673" r:id="rId2"/>
    <p:sldLayoutId id="2147483674" r:id="rId3"/>
    <p:sldLayoutId id="2147483675" r:id="rId4"/>
    <p:sldLayoutId id="2147483676" r:id="rId5"/>
    <p:sldLayoutId id="2147483677" r:id="rId6"/>
    <p:sldLayoutId id="2147483678" r:id="rId7"/>
    <p:sldLayoutId id="2147483679" r:id="rId8"/>
    <p:sldLayoutId id="2147483680" r:id="rId9"/>
    <p:sldLayoutId id="2147483681" r:id="rId10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7" name="Google Shape;647;p38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648" name="Google Shape;648;p38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38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38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38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38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38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38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38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38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" name="Google Shape;657;p38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" name="Google Shape;658;p38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38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38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38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38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38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38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38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38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38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38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38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38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38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38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38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h="120000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38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38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38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38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38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38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38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38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38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38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38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38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38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38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38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38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38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38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38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38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38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38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38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38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38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38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38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38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38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38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38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38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" name="Google Shape;706;p38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" name="Google Shape;707;p38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" name="Google Shape;708;p38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" name="Google Shape;709;p38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" name="Google Shape;710;p38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38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38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38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" name="Google Shape;714;p38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" name="Google Shape;715;p38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38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38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38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38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38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38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38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38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38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38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38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38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38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38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38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38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38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38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38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38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38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38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38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38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38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38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38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38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38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38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38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38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38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38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38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38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38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38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38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38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38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38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38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38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38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38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38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763;p38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" name="Google Shape;764;p38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" name="Google Shape;765;p38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" name="Google Shape;766;p38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38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38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38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p38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p38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38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38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38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38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38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38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38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38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38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38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38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38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38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38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38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38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38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38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38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38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38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38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38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38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38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38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38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99" name="Google Shape;799;p3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800" name="Google Shape;800;p38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marR="0" lvl="0" indent="-3937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marR="0" lvl="2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marR="0" lvl="3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marR="0" lvl="4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marR="0" lvl="5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marR="0" lvl="6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marR="0" lvl="7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marR="0" lvl="8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801" name="Google Shape;801;p3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82" r:id="rId1"/>
    <p:sldLayoutId id="2147483683" r:id="rId2"/>
    <p:sldLayoutId id="2147483684" r:id="rId3"/>
    <p:sldLayoutId id="2147483685" r:id="rId4"/>
    <p:sldLayoutId id="2147483686" r:id="rId5"/>
    <p:sldLayoutId id="2147483687" r:id="rId6"/>
    <p:sldLayoutId id="2147483688" r:id="rId7"/>
    <p:sldLayoutId id="2147483689" r:id="rId8"/>
    <p:sldLayoutId id="2147483690" r:id="rId9"/>
    <p:sldLayoutId id="2147483691" r:id="rId10"/>
    <p:sldLayoutId id="2147483692" r:id="rId11"/>
    <p:sldLayoutId id="2147483693" r:id="rId12"/>
    <p:sldLayoutId id="2147483694" r:id="rId13"/>
    <p:sldLayoutId id="2147483695" r:id="rId14"/>
    <p:sldLayoutId id="2147483696" r:id="rId15"/>
    <p:sldLayoutId id="2147483697" r:id="rId16"/>
    <p:sldLayoutId id="2147483698" r:id="rId17"/>
    <p:sldLayoutId id="2147483699" r:id="rId18"/>
    <p:sldLayoutId id="2147483700" r:id="rId19"/>
    <p:sldLayoutId id="2147483701" r:id="rId20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3.png"/><Relationship Id="rId7" Type="http://schemas.openxmlformats.org/officeDocument/2006/relationships/image" Target="../media/image5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4.png"/><Relationship Id="rId5" Type="http://schemas.openxmlformats.org/officeDocument/2006/relationships/hyperlink" Target="https://recitmst.qc.ca/" TargetMode="External"/><Relationship Id="rId10" Type="http://schemas.openxmlformats.org/officeDocument/2006/relationships/hyperlink" Target="https://docs.google.com/presentation/d/1wiSbxz9VIvo8ZIhtMWImhZBBebvkSJ3jm3gj-cxozW8/edit?usp=sharing" TargetMode="External"/><Relationship Id="rId4" Type="http://schemas.openxmlformats.org/officeDocument/2006/relationships/hyperlink" Target="https://monurl.ca/mst18aout22" TargetMode="External"/><Relationship Id="rId9" Type="http://schemas.openxmlformats.org/officeDocument/2006/relationships/hyperlink" Target="mailto:equipe@recitmst.qc.ca" TargetMode="Externa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5.xml"/><Relationship Id="rId5" Type="http://schemas.openxmlformats.org/officeDocument/2006/relationships/image" Target="../media/image8.png"/><Relationship Id="rId4" Type="http://schemas.openxmlformats.org/officeDocument/2006/relationships/hyperlink" Target="mailto:sonya.fiset@recitmst.qc.ca" TargetMode="Externa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hyperlink" Target="https://fr.wikipedia.org/wiki/Massachusetts_Institute_of_Technology" TargetMode="Externa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6.xml"/><Relationship Id="rId5" Type="http://schemas.openxmlformats.org/officeDocument/2006/relationships/image" Target="../media/image9.png"/><Relationship Id="rId4" Type="http://schemas.openxmlformats.org/officeDocument/2006/relationships/image" Target="../media/image5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ducation.gouv.qc.ca/dossiers-thematiques/plan-daction-numerique/cadre-de-reference-de-la-competence-numerique/" TargetMode="External"/><Relationship Id="rId7" Type="http://schemas.openxmlformats.org/officeDocument/2006/relationships/image" Target="../media/image1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" TargetMode="Externa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Relationship Id="rId6" Type="http://schemas.openxmlformats.org/officeDocument/2006/relationships/hyperlink" Target="http://www.scratch.mit.edu" TargetMode="External"/><Relationship Id="rId5" Type="http://schemas.openxmlformats.org/officeDocument/2006/relationships/image" Target="../media/image15.png"/><Relationship Id="rId4" Type="http://schemas.openxmlformats.org/officeDocument/2006/relationships/image" Target="../media/image14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hyperlink" Target="https://scratch.mit.edu/projects/189233210" TargetMode="External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18.png"/><Relationship Id="rId5" Type="http://schemas.openxmlformats.org/officeDocument/2006/relationships/image" Target="../media/image17.png"/><Relationship Id="rId4" Type="http://schemas.openxmlformats.org/officeDocument/2006/relationships/image" Target="../media/image16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3" Type="http://schemas.openxmlformats.org/officeDocument/2006/relationships/hyperlink" Target="https://docs.google.com/document/d/1MjMpll6r1tF9bo9DQhxKAMDrOZTuTjnFijtXoIcmaS8/edit?usp=sharing" TargetMode="External"/><Relationship Id="rId7" Type="http://schemas.openxmlformats.org/officeDocument/2006/relationships/image" Target="../media/image21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14.png"/><Relationship Id="rId5" Type="http://schemas.openxmlformats.org/officeDocument/2006/relationships/hyperlink" Target="https://scratch.mit.edu/projects/189233210" TargetMode="External"/><Relationship Id="rId4" Type="http://schemas.openxmlformats.org/officeDocument/2006/relationships/hyperlink" Target="https://docs.google.com/document/d/17wdLBcLA2q1tKUMmqoj3MNZqqZHTSQi_Qpy2TFdAZZ0/edit?usp=sharing" TargetMode="Externa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hyperlink" Target="https://drive.google.com/file/d/1CEDMpxGhX20uSTu_a_aBOOJaLwFQQx8f/view" TargetMode="Externa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14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23.png"/><Relationship Id="rId5" Type="http://schemas.openxmlformats.org/officeDocument/2006/relationships/hyperlink" Target="https://ladigitale.dev/" TargetMode="External"/><Relationship Id="rId4" Type="http://schemas.openxmlformats.org/officeDocument/2006/relationships/hyperlink" Target="https://digipad.app/p/191645/90b1efc6c9945" TargetMode="Externa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hyperlink" Target="https://docs.google.com/presentation/d/1eVV2eBylr6VswTbku4dkxNOgRtYeJ6AR1UtIFSqJ1Lg/edit?usp=sharing" TargetMode="External"/><Relationship Id="rId3" Type="http://schemas.openxmlformats.org/officeDocument/2006/relationships/hyperlink" Target="https://campus.recit.qc.ca/course/view.php?id=177" TargetMode="External"/><Relationship Id="rId7" Type="http://schemas.openxmlformats.org/officeDocument/2006/relationships/hyperlink" Target="https://docs.google.com/presentation/d/1IssmY-wbbJa2zBG4yb69v5MtUfUgoLAEZAZnv_xvugc/edit?usp=sharing" TargetMode="Externa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Relationship Id="rId6" Type="http://schemas.openxmlformats.org/officeDocument/2006/relationships/hyperlink" Target="https://padlet.com/rioux_stephanie/scratch" TargetMode="External"/><Relationship Id="rId5" Type="http://schemas.openxmlformats.org/officeDocument/2006/relationships/hyperlink" Target="https://padlet.com/sonya_fiset/kml29hq5sgsx" TargetMode="External"/><Relationship Id="rId10" Type="http://schemas.openxmlformats.org/officeDocument/2006/relationships/image" Target="../media/image5.png"/><Relationship Id="rId4" Type="http://schemas.openxmlformats.org/officeDocument/2006/relationships/hyperlink" Target="https://campus.recit.qc.ca/course/view.php?id=178" TargetMode="External"/><Relationship Id="rId9" Type="http://schemas.openxmlformats.org/officeDocument/2006/relationships/image" Target="../media/image14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hyperlink" Target="https://campus.recit.qc.ca/login/index.php" TargetMode="External"/><Relationship Id="rId7" Type="http://schemas.openxmlformats.org/officeDocument/2006/relationships/image" Target="../media/image25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24.png"/><Relationship Id="rId5" Type="http://schemas.openxmlformats.org/officeDocument/2006/relationships/hyperlink" Target="https://campus.recit.qc.ca/mod/assign/view.php?id=7041" TargetMode="External"/><Relationship Id="rId4" Type="http://schemas.openxmlformats.org/officeDocument/2006/relationships/hyperlink" Target="https://campus.recit.qc.ca/course/view.php?id=177" TargetMode="Externa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" TargetMode="Externa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27.png"/><Relationship Id="rId4" Type="http://schemas.openxmlformats.org/officeDocument/2006/relationships/hyperlink" Target="http://recitmst.qc.ca/ecv-zoom" TargetMode="Externa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9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hyperlink" Target="http://creativecommons.org/licenses/by-nc-sa/4.0/" TargetMode="External"/><Relationship Id="rId3" Type="http://schemas.openxmlformats.org/officeDocument/2006/relationships/image" Target="../media/image7.png"/><Relationship Id="rId7" Type="http://schemas.openxmlformats.org/officeDocument/2006/relationships/hyperlink" Target="https://www.youtube.com/channel/UC7IcadI_rZFwso9N81PYqFg" TargetMode="External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9.xml"/><Relationship Id="rId6" Type="http://schemas.openxmlformats.org/officeDocument/2006/relationships/hyperlink" Target="https://twitter.com/recitmst" TargetMode="External"/><Relationship Id="rId5" Type="http://schemas.openxmlformats.org/officeDocument/2006/relationships/hyperlink" Target="https://www.facebook.com/RECITMST2020/" TargetMode="External"/><Relationship Id="rId4" Type="http://schemas.openxmlformats.org/officeDocument/2006/relationships/hyperlink" Target="mailto:equipe@recitmst.qc.ca" TargetMode="External"/><Relationship Id="rId9" Type="http://schemas.openxmlformats.org/officeDocument/2006/relationships/image" Target="../media/image28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slidescarnival.com/?utm_source=template" TargetMode="Externa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4.xml"/><Relationship Id="rId4" Type="http://schemas.openxmlformats.org/officeDocument/2006/relationships/image" Target="../media/image29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8" name="Google Shape;1258;p5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0" y="1"/>
            <a:ext cx="9144003" cy="5143484"/>
          </a:xfrm>
          <a:prstGeom prst="rect">
            <a:avLst/>
          </a:prstGeom>
          <a:noFill/>
          <a:ln>
            <a:noFill/>
          </a:ln>
        </p:spPr>
      </p:pic>
      <p:sp>
        <p:nvSpPr>
          <p:cNvPr id="1259" name="Google Shape;1259;p59"/>
          <p:cNvSpPr txBox="1"/>
          <p:nvPr/>
        </p:nvSpPr>
        <p:spPr>
          <a:xfrm>
            <a:off x="5175050" y="3346175"/>
            <a:ext cx="3969000" cy="110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600" b="1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monurl.ca/mst18aout22</a:t>
            </a:r>
            <a:r>
              <a:rPr lang="en" sz="2600" b="1">
                <a:latin typeface="Ubuntu"/>
                <a:ea typeface="Ubuntu"/>
                <a:cs typeface="Ubuntu"/>
                <a:sym typeface="Ubuntu"/>
              </a:rPr>
              <a:t>  </a:t>
            </a:r>
            <a:r>
              <a:rPr lang="en" sz="3000" b="1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3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/>
          </a:p>
        </p:txBody>
      </p:sp>
      <p:sp>
        <p:nvSpPr>
          <p:cNvPr id="1260" name="Google Shape;1260;p59"/>
          <p:cNvSpPr txBox="1"/>
          <p:nvPr/>
        </p:nvSpPr>
        <p:spPr>
          <a:xfrm>
            <a:off x="159925" y="4783825"/>
            <a:ext cx="30096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rPr>
              <a:t>Pour plus de détails : </a:t>
            </a:r>
            <a:r>
              <a:rPr lang="en" sz="1200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recitmst.qc.ca</a:t>
            </a:r>
            <a:endParaRPr sz="12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61" name="Google Shape;1261;p59"/>
          <p:cNvPicPr preferRelativeResize="0"/>
          <p:nvPr/>
        </p:nvPicPr>
        <p:blipFill rotWithShape="1">
          <a:blip r:embed="rId6">
            <a:alphaModFix/>
          </a:blip>
          <a:srcRect t="18540" b="15829"/>
          <a:stretch/>
        </p:blipFill>
        <p:spPr>
          <a:xfrm>
            <a:off x="203625" y="4147575"/>
            <a:ext cx="737050" cy="780650"/>
          </a:xfrm>
          <a:prstGeom prst="rect">
            <a:avLst/>
          </a:prstGeom>
          <a:noFill/>
          <a:ln>
            <a:noFill/>
          </a:ln>
        </p:spPr>
      </p:pic>
      <p:sp>
        <p:nvSpPr>
          <p:cNvPr id="1262" name="Google Shape;1262;p59"/>
          <p:cNvSpPr txBox="1"/>
          <p:nvPr/>
        </p:nvSpPr>
        <p:spPr>
          <a:xfrm>
            <a:off x="1051600" y="4095700"/>
            <a:ext cx="2178600" cy="78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latin typeface="Ubuntu"/>
                <a:ea typeface="Ubuntu"/>
                <a:cs typeface="Ubuntu"/>
                <a:sym typeface="Ubuntu"/>
              </a:rPr>
              <a:t>Domaine de la mathématique, de la science et technologie (MST)</a:t>
            </a:r>
            <a:endParaRPr sz="120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63" name="Google Shape;1263;p59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314950" y="76200"/>
            <a:ext cx="1415300" cy="11835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4" name="Google Shape;1264;p59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7957038" y="4726170"/>
            <a:ext cx="1108530" cy="392400"/>
          </a:xfrm>
          <a:prstGeom prst="rect">
            <a:avLst/>
          </a:prstGeom>
          <a:noFill/>
          <a:ln>
            <a:noFill/>
          </a:ln>
        </p:spPr>
      </p:pic>
      <p:sp>
        <p:nvSpPr>
          <p:cNvPr id="1265" name="Google Shape;1265;p59"/>
          <p:cNvSpPr txBox="1"/>
          <p:nvPr/>
        </p:nvSpPr>
        <p:spPr>
          <a:xfrm>
            <a:off x="3405025" y="4731575"/>
            <a:ext cx="46053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8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Cette formation </a:t>
            </a:r>
            <a:r>
              <a:rPr lang="en" sz="800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monurl.ca/mst18aout22</a:t>
            </a:r>
            <a:r>
              <a:rPr lang="en" sz="8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 du </a:t>
            </a:r>
            <a:r>
              <a:rPr lang="en" sz="800" u="sng">
                <a:solidFill>
                  <a:srgbClr val="117BF6"/>
                </a:solidFill>
                <a:latin typeface="Ubuntu"/>
                <a:ea typeface="Ubuntu"/>
                <a:cs typeface="Ubuntu"/>
                <a:sym typeface="Ubuntu"/>
                <a:hlinkClick r:id="rId9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RÉCIT MST</a:t>
            </a:r>
            <a:r>
              <a:rPr lang="en" sz="800">
                <a:solidFill>
                  <a:srgbClr val="117BF6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8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est mise à disposition, sauf exception, selon les termes de la </a:t>
            </a:r>
            <a:r>
              <a:rPr lang="en" sz="800" u="sng">
                <a:solidFill>
                  <a:srgbClr val="117BF6"/>
                </a:solidFill>
                <a:hlinkClick r:id="rId10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</a:t>
            </a:r>
            <a:r>
              <a:rPr lang="en" sz="800">
                <a:solidFill>
                  <a:srgbClr val="117BF6"/>
                </a:solidFill>
              </a:rPr>
              <a:t>C..</a:t>
            </a:r>
            <a:endParaRPr>
              <a:solidFill>
                <a:srgbClr val="117BF6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66" name="Google Shape;1266;p59"/>
          <p:cNvSpPr txBox="1"/>
          <p:nvPr/>
        </p:nvSpPr>
        <p:spPr>
          <a:xfrm>
            <a:off x="159925" y="1495625"/>
            <a:ext cx="6648000" cy="184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lt1"/>
                </a:solidFill>
                <a:latin typeface="Viga"/>
                <a:ea typeface="Viga"/>
                <a:cs typeface="Viga"/>
                <a:sym typeface="Viga"/>
              </a:rPr>
              <a:t>Scratch, </a:t>
            </a:r>
            <a:endParaRPr sz="3600">
              <a:solidFill>
                <a:schemeClr val="lt1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lt1"/>
                </a:solidFill>
                <a:latin typeface="Viga"/>
                <a:ea typeface="Viga"/>
                <a:cs typeface="Viga"/>
                <a:sym typeface="Viga"/>
              </a:rPr>
              <a:t>apprendre à programmer</a:t>
            </a:r>
            <a:endParaRPr sz="3600">
              <a:solidFill>
                <a:schemeClr val="lt1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lt1"/>
                </a:solidFill>
                <a:latin typeface="Viga"/>
                <a:ea typeface="Viga"/>
                <a:cs typeface="Viga"/>
                <a:sym typeface="Viga"/>
              </a:rPr>
              <a:t>pour la géométrie</a:t>
            </a:r>
            <a:endParaRPr sz="3600">
              <a:solidFill>
                <a:schemeClr val="lt1"/>
              </a:solidFill>
              <a:latin typeface="Viga"/>
              <a:ea typeface="Viga"/>
              <a:cs typeface="Viga"/>
              <a:sym typeface="Viga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1" name="Google Shape;1271;p60"/>
          <p:cNvSpPr txBox="1">
            <a:spLocks noGrp="1"/>
          </p:cNvSpPr>
          <p:nvPr>
            <p:ph type="sldNum" idx="12"/>
          </p:nvPr>
        </p:nvSpPr>
        <p:spPr>
          <a:xfrm>
            <a:off x="5730200" y="6471066"/>
            <a:ext cx="731700" cy="3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</a:pPr>
            <a:fld id="{00000000-1234-1234-1234-123412341234}" type="slidenum">
              <a:rPr lang="en"/>
              <a:t>2</a:t>
            </a:fld>
            <a:endParaRPr/>
          </a:p>
        </p:txBody>
      </p:sp>
      <p:pic>
        <p:nvPicPr>
          <p:cNvPr id="1272" name="Google Shape;1272;p60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2581275" y="247500"/>
            <a:ext cx="3981450" cy="1143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73" name="Google Shape;1273;p60"/>
          <p:cNvSpPr txBox="1"/>
          <p:nvPr/>
        </p:nvSpPr>
        <p:spPr>
          <a:xfrm>
            <a:off x="0" y="0"/>
            <a:ext cx="3000000" cy="35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74" name="Google Shape;1274;p60"/>
          <p:cNvSpPr txBox="1">
            <a:spLocks noGrp="1"/>
          </p:cNvSpPr>
          <p:nvPr>
            <p:ph type="body" idx="4294967295"/>
          </p:nvPr>
        </p:nvSpPr>
        <p:spPr>
          <a:xfrm>
            <a:off x="3965000" y="1205780"/>
            <a:ext cx="4641300" cy="3080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36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3600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Sonya Fiset</a:t>
            </a:r>
            <a:endParaRPr sz="36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2000" b="1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sonya.fiset@recitmst.qc.ca</a:t>
            </a: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2000" b="1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75" name="Google Shape;1275;p60"/>
          <p:cNvPicPr preferRelativeResize="0"/>
          <p:nvPr/>
        </p:nvPicPr>
        <p:blipFill rotWithShape="1">
          <a:blip r:embed="rId5">
            <a:alphaModFix/>
          </a:blip>
          <a:srcRect l="3113" t="6884" r="3113" b="28657"/>
          <a:stretch/>
        </p:blipFill>
        <p:spPr>
          <a:xfrm>
            <a:off x="1382550" y="1804825"/>
            <a:ext cx="2143800" cy="1973700"/>
          </a:xfrm>
          <a:prstGeom prst="ellipse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" name="Google Shape;1280;p61"/>
          <p:cNvSpPr txBox="1">
            <a:spLocks noGrp="1"/>
          </p:cNvSpPr>
          <p:nvPr>
            <p:ph type="title"/>
          </p:nvPr>
        </p:nvSpPr>
        <p:spPr>
          <a:xfrm>
            <a:off x="729769" y="190783"/>
            <a:ext cx="6140400" cy="657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Viga"/>
                <a:ea typeface="Viga"/>
                <a:cs typeface="Viga"/>
                <a:sym typeface="Viga"/>
              </a:rPr>
              <a:t>Plan</a:t>
            </a:r>
            <a:endParaRPr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81" name="Google Shape;1281;p61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-Présentation de Scratch</a:t>
            </a:r>
            <a:endParaRPr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-Pourquoi programmer</a:t>
            </a:r>
            <a:endParaRPr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-Exploration mains sur les touches </a:t>
            </a:r>
            <a:endParaRPr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-Ressources</a:t>
            </a:r>
            <a:endParaRPr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-Badge </a:t>
            </a:r>
            <a:endParaRPr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82" name="Google Shape;1282;p61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fld id="{00000000-1234-1234-1234-123412341234}" type="slidenum">
              <a:rPr lang="en"/>
              <a:t>3</a:t>
            </a:fld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7" name="Google Shape;1287;p62"/>
          <p:cNvSpPr txBox="1">
            <a:spLocks noGrp="1"/>
          </p:cNvSpPr>
          <p:nvPr>
            <p:ph type="title"/>
          </p:nvPr>
        </p:nvSpPr>
        <p:spPr>
          <a:xfrm>
            <a:off x="729769" y="190783"/>
            <a:ext cx="6140400" cy="657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Viga"/>
                <a:ea typeface="Viga"/>
                <a:cs typeface="Viga"/>
                <a:sym typeface="Viga"/>
              </a:rPr>
              <a:t>Présentation de Scratch</a:t>
            </a:r>
            <a:endParaRPr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88" name="Google Shape;1288;p62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-Logiciel libre, gratuit et en ligne</a:t>
            </a:r>
            <a:endParaRPr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-Développé par le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MIT</a:t>
            </a:r>
            <a:endParaRPr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-Programmation par blocs</a:t>
            </a:r>
            <a:endParaRPr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-Avec ou sans compte</a:t>
            </a:r>
            <a:endParaRPr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-ScratchJr, programmation par pictogrammes pour les non-lecteurs</a:t>
            </a:r>
            <a:endParaRPr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89" name="Google Shape;1289;p62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4</a:t>
            </a:fld>
            <a:endParaRPr/>
          </a:p>
        </p:txBody>
      </p:sp>
      <p:pic>
        <p:nvPicPr>
          <p:cNvPr id="1290" name="Google Shape;1290;p6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997825" y="96723"/>
            <a:ext cx="1222576" cy="10223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91" name="Google Shape;1291;p6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038131" y="3004225"/>
            <a:ext cx="1391075" cy="9835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6" name="Google Shape;1296;p63"/>
          <p:cNvSpPr/>
          <p:nvPr/>
        </p:nvSpPr>
        <p:spPr>
          <a:xfrm>
            <a:off x="4742875" y="1166475"/>
            <a:ext cx="3324300" cy="37281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7" name="Google Shape;1297;p63"/>
          <p:cNvSpPr txBox="1">
            <a:spLocks noGrp="1"/>
          </p:cNvSpPr>
          <p:nvPr>
            <p:ph type="title"/>
          </p:nvPr>
        </p:nvSpPr>
        <p:spPr>
          <a:xfrm>
            <a:off x="176050" y="102350"/>
            <a:ext cx="8802300" cy="70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Pourquoi programmer?</a:t>
            </a:r>
            <a:endParaRPr sz="25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98" name="Google Shape;1298;p63"/>
          <p:cNvSpPr txBox="1"/>
          <p:nvPr/>
        </p:nvSpPr>
        <p:spPr>
          <a:xfrm>
            <a:off x="311700" y="4707425"/>
            <a:ext cx="5355600" cy="33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Cadre de référence de la compétence numérique</a:t>
            </a:r>
            <a:endParaRPr>
              <a:solidFill>
                <a:schemeClr val="dk1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299" name="Google Shape;1299;p6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11700" y="1068575"/>
            <a:ext cx="3996223" cy="3681426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300" name="Google Shape;1300;p63"/>
          <p:cNvPicPr preferRelativeResize="0"/>
          <p:nvPr/>
        </p:nvPicPr>
        <p:blipFill rotWithShape="1">
          <a:blip r:embed="rId5">
            <a:alphaModFix/>
          </a:blip>
          <a:srcRect r="24161" b="74378"/>
          <a:stretch/>
        </p:blipFill>
        <p:spPr>
          <a:xfrm>
            <a:off x="4864875" y="1220850"/>
            <a:ext cx="2583203" cy="708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301" name="Google Shape;1301;p63"/>
          <p:cNvPicPr preferRelativeResize="0"/>
          <p:nvPr/>
        </p:nvPicPr>
        <p:blipFill rotWithShape="1">
          <a:blip r:embed="rId6">
            <a:alphaModFix/>
          </a:blip>
          <a:srcRect r="6576" b="61836"/>
          <a:stretch/>
        </p:blipFill>
        <p:spPr>
          <a:xfrm>
            <a:off x="4864875" y="3478812"/>
            <a:ext cx="3023007" cy="6595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02" name="Google Shape;1302;p63"/>
          <p:cNvPicPr preferRelativeResize="0"/>
          <p:nvPr/>
        </p:nvPicPr>
        <p:blipFill rotWithShape="1">
          <a:blip r:embed="rId7">
            <a:alphaModFix/>
          </a:blip>
          <a:srcRect t="1354" r="9624" b="58573"/>
          <a:stretch/>
        </p:blipFill>
        <p:spPr>
          <a:xfrm>
            <a:off x="4871738" y="2339342"/>
            <a:ext cx="3009278" cy="6595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7" name="Google Shape;1307;p64"/>
          <p:cNvSpPr txBox="1">
            <a:spLocks noGrp="1"/>
          </p:cNvSpPr>
          <p:nvPr>
            <p:ph type="title"/>
          </p:nvPr>
        </p:nvSpPr>
        <p:spPr>
          <a:xfrm>
            <a:off x="655325" y="379950"/>
            <a:ext cx="7356900" cy="58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 sz="2400">
                <a:latin typeface="Viga"/>
                <a:ea typeface="Viga"/>
                <a:cs typeface="Viga"/>
                <a:sym typeface="Viga"/>
              </a:rPr>
              <a:t>S’initier à la programmation Scratch</a:t>
            </a:r>
            <a:endParaRPr sz="24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08" name="Google Shape;1308;p64"/>
          <p:cNvSpPr txBox="1">
            <a:spLocks noGrp="1"/>
          </p:cNvSpPr>
          <p:nvPr>
            <p:ph type="body" idx="1"/>
          </p:nvPr>
        </p:nvSpPr>
        <p:spPr>
          <a:xfrm>
            <a:off x="270900" y="1312800"/>
            <a:ext cx="8725800" cy="364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67310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rabi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Scratch : </a:t>
            </a:r>
            <a:r>
              <a:rPr lang="en" sz="2000" u="sng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https://scratch.mit.edu/</a:t>
            </a:r>
            <a:endParaRPr sz="2000" u="sng">
              <a:solidFill>
                <a:srgbClr val="0069BF"/>
              </a:solidFill>
              <a:latin typeface="Ubuntu"/>
              <a:ea typeface="Ubuntu"/>
              <a:cs typeface="Ubuntu"/>
              <a:sym typeface="Ubuntu"/>
              <a:hlinkClick r:id="rId3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914400" lvl="0" indent="0" algn="l" rtl="0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914400" lvl="0" indent="0" algn="l" rtl="0">
              <a:lnSpc>
                <a:spcPct val="115000"/>
              </a:lnSpc>
              <a:spcBef>
                <a:spcPts val="11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lnSpc>
                <a:spcPct val="115000"/>
              </a:lnSpc>
              <a:spcBef>
                <a:spcPts val="1100"/>
              </a:spcBef>
              <a:spcAft>
                <a:spcPts val="600"/>
              </a:spcAft>
              <a:buSzPts val="2500"/>
              <a:buNone/>
            </a:pPr>
            <a:endParaRPr sz="180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09" name="Google Shape;1309;p64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8012248" y="204576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0" name="Google Shape;1310;p64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0" y="22928"/>
            <a:ext cx="9144002" cy="5097644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311" name="Google Shape;1311;p64"/>
          <p:cNvCxnSpPr/>
          <p:nvPr/>
        </p:nvCxnSpPr>
        <p:spPr>
          <a:xfrm>
            <a:off x="7410100" y="4466750"/>
            <a:ext cx="899700" cy="420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triangle" w="med" len="med"/>
          </a:ln>
        </p:spPr>
      </p:cxnSp>
      <p:sp>
        <p:nvSpPr>
          <p:cNvPr id="1312" name="Google Shape;1312;p64"/>
          <p:cNvSpPr txBox="1"/>
          <p:nvPr/>
        </p:nvSpPr>
        <p:spPr>
          <a:xfrm>
            <a:off x="6424500" y="3990350"/>
            <a:ext cx="13104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0000"/>
                </a:solidFill>
                <a:latin typeface="Dosis"/>
                <a:ea typeface="Dosis"/>
                <a:cs typeface="Dosis"/>
                <a:sym typeface="Dosis"/>
              </a:rPr>
              <a:t>1.Choisir </a:t>
            </a:r>
            <a:r>
              <a:rPr lang="en">
                <a:latin typeface="Dosis"/>
                <a:ea typeface="Dosis"/>
                <a:cs typeface="Dosis"/>
                <a:sym typeface="Dosis"/>
              </a:rPr>
              <a:t>Sprite</a:t>
            </a:r>
            <a:r>
              <a:rPr lang="en" sz="1400" b="0" i="0" u="none" strike="noStrike" cap="none">
                <a:solidFill>
                  <a:srgbClr val="000000"/>
                </a:solidFill>
                <a:latin typeface="Dosis"/>
                <a:ea typeface="Dosis"/>
                <a:cs typeface="Dosis"/>
                <a:sym typeface="Dosis"/>
              </a:rPr>
              <a:t>.</a:t>
            </a:r>
            <a:endParaRPr sz="1400" b="0" i="0" u="none" strike="noStrike" cap="none">
              <a:solidFill>
                <a:srgbClr val="000000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cxnSp>
        <p:nvCxnSpPr>
          <p:cNvPr id="1313" name="Google Shape;1313;p64"/>
          <p:cNvCxnSpPr/>
          <p:nvPr/>
        </p:nvCxnSpPr>
        <p:spPr>
          <a:xfrm>
            <a:off x="8053450" y="4390550"/>
            <a:ext cx="899700" cy="420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triangle" w="med" len="med"/>
          </a:ln>
        </p:spPr>
      </p:cxnSp>
      <p:sp>
        <p:nvSpPr>
          <p:cNvPr id="1314" name="Google Shape;1314;p64"/>
          <p:cNvSpPr txBox="1"/>
          <p:nvPr/>
        </p:nvSpPr>
        <p:spPr>
          <a:xfrm>
            <a:off x="7832600" y="3950525"/>
            <a:ext cx="13104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0000"/>
                </a:solidFill>
                <a:latin typeface="Dosis"/>
                <a:ea typeface="Dosis"/>
                <a:cs typeface="Dosis"/>
                <a:sym typeface="Dosis"/>
              </a:rPr>
              <a:t>2.Choisir a-plan.</a:t>
            </a:r>
            <a:endParaRPr sz="1400" b="0" i="0" u="none" strike="noStrike" cap="none">
              <a:solidFill>
                <a:srgbClr val="000000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cxnSp>
        <p:nvCxnSpPr>
          <p:cNvPr id="1315" name="Google Shape;1315;p64"/>
          <p:cNvCxnSpPr/>
          <p:nvPr/>
        </p:nvCxnSpPr>
        <p:spPr>
          <a:xfrm rot="10800000">
            <a:off x="273750" y="619950"/>
            <a:ext cx="1517400" cy="6219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triangle" w="med" len="med"/>
          </a:ln>
        </p:spPr>
      </p:cxnSp>
      <p:sp>
        <p:nvSpPr>
          <p:cNvPr id="1316" name="Google Shape;1316;p64"/>
          <p:cNvSpPr txBox="1"/>
          <p:nvPr/>
        </p:nvSpPr>
        <p:spPr>
          <a:xfrm>
            <a:off x="1906800" y="1134300"/>
            <a:ext cx="20145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0000"/>
                </a:solidFill>
                <a:latin typeface="Dosis"/>
                <a:ea typeface="Dosis"/>
                <a:cs typeface="Dosis"/>
                <a:sym typeface="Dosis"/>
              </a:rPr>
              <a:t>3.Déplacer </a:t>
            </a:r>
            <a:r>
              <a:rPr lang="en">
                <a:latin typeface="Dosis"/>
                <a:ea typeface="Dosis"/>
                <a:cs typeface="Dosis"/>
                <a:sym typeface="Dosis"/>
              </a:rPr>
              <a:t>les </a:t>
            </a:r>
            <a:r>
              <a:rPr lang="en" sz="1400" b="0" i="0" u="none" strike="noStrike" cap="none">
                <a:solidFill>
                  <a:srgbClr val="000000"/>
                </a:solidFill>
                <a:latin typeface="Dosis"/>
                <a:ea typeface="Dosis"/>
                <a:cs typeface="Dosis"/>
                <a:sym typeface="Dosis"/>
              </a:rPr>
              <a:t>blocs ici.</a:t>
            </a:r>
            <a:endParaRPr sz="1400" b="0" i="0" u="none" strike="noStrike" cap="none">
              <a:solidFill>
                <a:srgbClr val="000000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cxnSp>
        <p:nvCxnSpPr>
          <p:cNvPr id="1317" name="Google Shape;1317;p64"/>
          <p:cNvCxnSpPr/>
          <p:nvPr/>
        </p:nvCxnSpPr>
        <p:spPr>
          <a:xfrm rot="10800000" flipH="1">
            <a:off x="5626350" y="439800"/>
            <a:ext cx="856800" cy="463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triangle" w="med" len="med"/>
          </a:ln>
        </p:spPr>
      </p:cxnSp>
      <p:sp>
        <p:nvSpPr>
          <p:cNvPr id="1318" name="Google Shape;1318;p64"/>
          <p:cNvSpPr txBox="1"/>
          <p:nvPr/>
        </p:nvSpPr>
        <p:spPr>
          <a:xfrm>
            <a:off x="4322100" y="1007175"/>
            <a:ext cx="20145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0000"/>
                </a:solidFill>
                <a:latin typeface="Dosis"/>
                <a:ea typeface="Dosis"/>
                <a:cs typeface="Dosis"/>
                <a:sym typeface="Dosis"/>
              </a:rPr>
              <a:t>4.Démarrer le programme avec le drapeau vert.</a:t>
            </a:r>
            <a:endParaRPr sz="1400" b="0" i="0" u="none" strike="noStrike" cap="none">
              <a:solidFill>
                <a:srgbClr val="000000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19" name="Google Shape;1319;p64"/>
          <p:cNvSpPr txBox="1"/>
          <p:nvPr/>
        </p:nvSpPr>
        <p:spPr>
          <a:xfrm>
            <a:off x="2200975" y="1909100"/>
            <a:ext cx="4544100" cy="64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 b="1" u="sng">
                <a:solidFill>
                  <a:srgbClr val="FAA22A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www.scratch.mit.edu</a:t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20" name="Google Shape;1320;p64"/>
          <p:cNvSpPr txBox="1"/>
          <p:nvPr/>
        </p:nvSpPr>
        <p:spPr>
          <a:xfrm>
            <a:off x="4909700" y="2555600"/>
            <a:ext cx="10320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Dosis"/>
                <a:ea typeface="Dosis"/>
                <a:cs typeface="Dosis"/>
                <a:sym typeface="Dosis"/>
              </a:rPr>
              <a:t>0. Tutoriels</a:t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cxnSp>
        <p:nvCxnSpPr>
          <p:cNvPr id="1321" name="Google Shape;1321;p64"/>
          <p:cNvCxnSpPr/>
          <p:nvPr/>
        </p:nvCxnSpPr>
        <p:spPr>
          <a:xfrm flipH="1">
            <a:off x="4370350" y="2883250"/>
            <a:ext cx="595800" cy="2367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triangle" w="med" len="med"/>
          </a:ln>
        </p:spPr>
      </p:cxnSp>
      <p:cxnSp>
        <p:nvCxnSpPr>
          <p:cNvPr id="1322" name="Google Shape;1322;p64"/>
          <p:cNvCxnSpPr/>
          <p:nvPr/>
        </p:nvCxnSpPr>
        <p:spPr>
          <a:xfrm rot="10800000">
            <a:off x="1926750" y="290250"/>
            <a:ext cx="3064800" cy="2323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triangle" w="med" len="med"/>
          </a:ln>
        </p:spPr>
      </p:cxn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7" name="Google Shape;1327;p65"/>
          <p:cNvSpPr txBox="1"/>
          <p:nvPr/>
        </p:nvSpPr>
        <p:spPr>
          <a:xfrm>
            <a:off x="514400" y="196591"/>
            <a:ext cx="8420700" cy="130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</a:rPr>
              <a:t>Défi du carré</a:t>
            </a:r>
            <a:endParaRPr sz="2400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</a:rPr>
              <a:t>Géométrie : Construction et description des figures planes</a:t>
            </a:r>
            <a:endParaRPr sz="2400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animation</a:t>
            </a:r>
            <a:endParaRPr sz="1200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endParaRPr/>
          </a:p>
        </p:txBody>
      </p:sp>
      <p:pic>
        <p:nvPicPr>
          <p:cNvPr id="1328" name="Google Shape;1328;p6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581200" y="1330551"/>
            <a:ext cx="2650824" cy="2269349"/>
          </a:xfrm>
          <a:prstGeom prst="rect">
            <a:avLst/>
          </a:prstGeom>
          <a:noFill/>
          <a:ln w="381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329" name="Google Shape;1329;p6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66250" y="1330550"/>
            <a:ext cx="2993633" cy="2269350"/>
          </a:xfrm>
          <a:prstGeom prst="rect">
            <a:avLst/>
          </a:prstGeom>
          <a:noFill/>
          <a:ln w="381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330" name="Google Shape;1330;p65"/>
          <p:cNvPicPr preferRelativeResize="0"/>
          <p:nvPr/>
        </p:nvPicPr>
        <p:blipFill rotWithShape="1">
          <a:blip r:embed="rId6">
            <a:alphaModFix/>
          </a:blip>
          <a:srcRect r="37725"/>
          <a:stretch/>
        </p:blipFill>
        <p:spPr>
          <a:xfrm>
            <a:off x="555400" y="1649950"/>
            <a:ext cx="1076925" cy="1057650"/>
          </a:xfrm>
          <a:prstGeom prst="rect">
            <a:avLst/>
          </a:prstGeom>
          <a:noFill/>
          <a:ln w="381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331" name="Google Shape;1331;p65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4783800" y="3803260"/>
            <a:ext cx="1729275" cy="1241450"/>
          </a:xfrm>
          <a:prstGeom prst="rect">
            <a:avLst/>
          </a:prstGeom>
          <a:noFill/>
          <a:ln w="381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332" name="Google Shape;1332;p65"/>
          <p:cNvPicPr preferRelativeResize="0"/>
          <p:nvPr/>
        </p:nvPicPr>
        <p:blipFill rotWithShape="1">
          <a:blip r:embed="rId8">
            <a:alphaModFix/>
          </a:blip>
          <a:srcRect r="20835"/>
          <a:stretch/>
        </p:blipFill>
        <p:spPr>
          <a:xfrm>
            <a:off x="3683775" y="3909450"/>
            <a:ext cx="1264725" cy="861450"/>
          </a:xfrm>
          <a:prstGeom prst="rect">
            <a:avLst/>
          </a:prstGeom>
          <a:noFill/>
          <a:ln w="381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7" name="Google Shape;1337;p66"/>
          <p:cNvSpPr txBox="1"/>
          <p:nvPr/>
        </p:nvSpPr>
        <p:spPr>
          <a:xfrm>
            <a:off x="299400" y="990775"/>
            <a:ext cx="8545200" cy="37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2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1</a:t>
            </a:r>
            <a:r>
              <a:rPr lang="en" sz="2200">
                <a:solidFill>
                  <a:srgbClr val="FAA22A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-Bloc « Événement » pour partir le programme</a:t>
            </a:r>
            <a:endParaRPr sz="2200">
              <a:solidFill>
                <a:srgbClr val="FAA22A"/>
              </a:solidFill>
              <a:highlight>
                <a:schemeClr val="lt1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200">
                <a:solidFill>
                  <a:srgbClr val="FAA22A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2-Écrire une phrase pour introduire le sujet</a:t>
            </a:r>
            <a:endParaRPr sz="2200">
              <a:solidFill>
                <a:srgbClr val="FAA22A"/>
              </a:solidFill>
              <a:highlight>
                <a:schemeClr val="lt1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200">
                <a:solidFill>
                  <a:srgbClr val="FAA22A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3-Déplacement</a:t>
            </a:r>
            <a:endParaRPr sz="2200">
              <a:solidFill>
                <a:srgbClr val="FAA22A"/>
              </a:solidFill>
              <a:highlight>
                <a:schemeClr val="lt1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200">
                <a:solidFill>
                  <a:srgbClr val="FAA22A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4-Bloc « Stylo » position d’écriture, couleur, taille</a:t>
            </a:r>
            <a:endParaRPr sz="2200">
              <a:solidFill>
                <a:srgbClr val="FAA22A"/>
              </a:solidFill>
              <a:highlight>
                <a:schemeClr val="lt1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2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5-Ajouter le bloc « Attendre » pour ralentir le mvt</a:t>
            </a:r>
            <a:endParaRPr sz="22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Créativité et exploration!</a:t>
            </a:r>
            <a:endParaRPr sz="22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*Efficience d’un programme : </a:t>
            </a:r>
            <a:endParaRPr sz="22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Trouver les régularités</a:t>
            </a:r>
            <a:endParaRPr sz="22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*Fonction du « Sac à dos » pour copier</a:t>
            </a:r>
            <a:endParaRPr sz="22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SAÉ : Frise </a:t>
            </a:r>
            <a:r>
              <a:rPr lang="en" sz="2200">
                <a:solidFill>
                  <a:schemeClr val="accent1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(</a:t>
            </a:r>
            <a:r>
              <a:rPr lang="en" sz="220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3"/>
              </a:rPr>
              <a:t>cahier de l’élève</a:t>
            </a:r>
            <a:r>
              <a:rPr lang="en" sz="22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 - </a:t>
            </a:r>
            <a:r>
              <a:rPr lang="en" sz="220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4"/>
              </a:rPr>
              <a:t>Guide enseignant</a:t>
            </a:r>
            <a:r>
              <a:rPr lang="en" sz="2200">
                <a:solidFill>
                  <a:schemeClr val="accent1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)</a:t>
            </a:r>
            <a:endParaRPr sz="2200">
              <a:solidFill>
                <a:schemeClr val="accent1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38" name="Google Shape;1338;p66"/>
          <p:cNvSpPr txBox="1"/>
          <p:nvPr/>
        </p:nvSpPr>
        <p:spPr>
          <a:xfrm>
            <a:off x="905775" y="142075"/>
            <a:ext cx="5506500" cy="7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Défi 2</a:t>
            </a:r>
            <a:endParaRPr sz="24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 b="1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5"/>
              </a:rPr>
              <a:t>Programme Scratch : « carré »</a:t>
            </a: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339" name="Google Shape;1339;p66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012248" y="4167708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40" name="Google Shape;1340;p66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6689325" y="238776"/>
            <a:ext cx="2412775" cy="37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341" name="Google Shape;1341;p66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6539113" y="3854313"/>
            <a:ext cx="2447925" cy="45243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6" name="Google Shape;1346;p67"/>
          <p:cNvSpPr txBox="1"/>
          <p:nvPr/>
        </p:nvSpPr>
        <p:spPr>
          <a:xfrm>
            <a:off x="1088825" y="920125"/>
            <a:ext cx="7829400" cy="397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Résolution de problèmes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Logique 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L’utilisation de variables avec des termes concrets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Rapport à l’erreur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Autorégulation du programme - rétroaction rapide et efficace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Programme soutient la validation des calculs / jeu d’essais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Comprendre ce qui derrière l’outil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Plusieurs programmes possibles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Compréhension des concepts plus en profondeur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Généralisation de calculs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Transfert vers l’algèbre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Débogage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Trousse de dépannage</a:t>
            </a:r>
            <a:r>
              <a:rPr lang="en" sz="2000">
                <a:solidFill>
                  <a:schemeClr val="accent1"/>
                </a:solidFill>
                <a:highlight>
                  <a:srgbClr val="FFFF00"/>
                </a:highlight>
                <a:latin typeface="Ubuntu"/>
                <a:ea typeface="Ubuntu"/>
                <a:cs typeface="Ubuntu"/>
                <a:sym typeface="Ubuntu"/>
              </a:rPr>
              <a:t> </a:t>
            </a:r>
            <a:endParaRPr sz="2000">
              <a:solidFill>
                <a:schemeClr val="accent1"/>
              </a:solidFill>
              <a:highlight>
                <a:srgbClr val="FFFF00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47" name="Google Shape;1347;p67"/>
          <p:cNvSpPr txBox="1"/>
          <p:nvPr/>
        </p:nvSpPr>
        <p:spPr>
          <a:xfrm>
            <a:off x="905775" y="295725"/>
            <a:ext cx="6813300" cy="7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Réflexion sur la programmation</a:t>
            </a:r>
            <a:endParaRPr sz="24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12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12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348" name="Google Shape;1348;p6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920323" y="295720"/>
            <a:ext cx="689156" cy="66568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53" name="Google Shape;1353;p68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8164648" y="4320108"/>
            <a:ext cx="689156" cy="665686"/>
          </a:xfrm>
          <a:prstGeom prst="rect">
            <a:avLst/>
          </a:prstGeom>
          <a:noFill/>
          <a:ln>
            <a:noFill/>
          </a:ln>
        </p:spPr>
      </p:pic>
      <p:sp>
        <p:nvSpPr>
          <p:cNvPr id="1354" name="Google Shape;1354;p68"/>
          <p:cNvSpPr txBox="1"/>
          <p:nvPr/>
        </p:nvSpPr>
        <p:spPr>
          <a:xfrm>
            <a:off x="227150" y="1083700"/>
            <a:ext cx="4208400" cy="203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marR="0" lvl="0" indent="-381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Ubuntu"/>
              <a:buChar char="●"/>
            </a:pPr>
            <a:r>
              <a:rPr lang="en" sz="2400" b="0" i="0" u="sng" strike="noStrike" cap="none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Mur collaboratif DigiPad</a:t>
            </a:r>
            <a:r>
              <a:rPr lang="en" sz="2400" b="0" i="0" u="none" strike="noStrike" cap="none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 sz="2400" b="0" i="0" u="none" strike="noStrike" cap="none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b="0" i="0" u="none" strike="noStrike" cap="none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sur le site de </a:t>
            </a:r>
            <a:r>
              <a:rPr lang="en" sz="2400" b="0" i="0" u="sng" strike="noStrike" cap="none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La Digitale</a:t>
            </a:r>
            <a:endParaRPr sz="2400" b="0" i="0" u="none" strike="noStrike" cap="none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1" i="0" u="none" strike="noStrike" cap="none">
              <a:solidFill>
                <a:schemeClr val="accent1"/>
              </a:solidFill>
              <a:latin typeface="Viga"/>
              <a:ea typeface="Viga"/>
              <a:cs typeface="Viga"/>
              <a:sym typeface="Viga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400" b="0" i="0" u="none" strike="noStrike" cap="none">
              <a:solidFill>
                <a:srgbClr val="FAA22A"/>
              </a:solidFill>
              <a:highlight>
                <a:schemeClr val="lt1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1" i="0" u="none" strike="noStrike" cap="none">
              <a:solidFill>
                <a:schemeClr val="accent1"/>
              </a:solidFill>
              <a:highlight>
                <a:srgbClr val="FFFF00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55" name="Google Shape;1355;p68"/>
          <p:cNvSpPr txBox="1"/>
          <p:nvPr/>
        </p:nvSpPr>
        <p:spPr>
          <a:xfrm>
            <a:off x="161750" y="194100"/>
            <a:ext cx="87423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</a:pPr>
            <a:r>
              <a:rPr lang="en" sz="2800">
                <a:solidFill>
                  <a:schemeClr val="accent1"/>
                </a:solidFill>
                <a:latin typeface="Viga"/>
                <a:ea typeface="Viga"/>
                <a:cs typeface="Viga"/>
                <a:sym typeface="Viga"/>
              </a:rPr>
              <a:t>Partager </a:t>
            </a:r>
            <a:r>
              <a:rPr lang="en" sz="2800" b="0" i="0" u="none" strike="noStrike" cap="none">
                <a:solidFill>
                  <a:schemeClr val="accent1"/>
                </a:solidFill>
                <a:latin typeface="Viga"/>
                <a:ea typeface="Viga"/>
                <a:cs typeface="Viga"/>
                <a:sym typeface="Viga"/>
              </a:rPr>
              <a:t>le lien d’un programme</a:t>
            </a:r>
            <a:endParaRPr sz="2800" b="0" i="0" u="none" strike="noStrike" cap="none">
              <a:solidFill>
                <a:schemeClr val="accent1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56" name="Google Shape;1356;p6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5532800" y="733500"/>
            <a:ext cx="3458800" cy="34515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" name="Google Shape;1361;p69"/>
          <p:cNvSpPr txBox="1">
            <a:spLocks noGrp="1"/>
          </p:cNvSpPr>
          <p:nvPr>
            <p:ph type="body" idx="1"/>
          </p:nvPr>
        </p:nvSpPr>
        <p:spPr>
          <a:xfrm>
            <a:off x="1995400" y="362875"/>
            <a:ext cx="6586800" cy="4780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Ressources :</a:t>
            </a:r>
            <a:endParaRPr sz="36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200" b="1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spcBef>
                <a:spcPts val="0"/>
              </a:spcBef>
              <a:spcAft>
                <a:spcPts val="0"/>
              </a:spcAft>
              <a:buClr>
                <a:srgbClr val="0B5394"/>
              </a:buClr>
              <a:buSzPts val="2200"/>
              <a:buFont typeface="Ubuntu"/>
              <a:buChar char="●"/>
            </a:pP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Autoformations sur Campus RÉCIT :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Scratch pour tous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Scratch en mathématique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Font typeface="Ubuntu"/>
              <a:buChar char="●"/>
            </a:pP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Padlets de ressources pour des idées avec </a:t>
            </a: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Scratch</a:t>
            </a:r>
            <a:r>
              <a:rPr lang="en" sz="2200">
                <a:latin typeface="Ubuntu"/>
                <a:ea typeface="Ubuntu"/>
                <a:cs typeface="Ubuntu"/>
                <a:sym typeface="Ubuntu"/>
              </a:rPr>
              <a:t> au primaire</a:t>
            </a: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latin typeface="Ubuntu"/>
                <a:ea typeface="Ubuntu"/>
                <a:cs typeface="Ubuntu"/>
                <a:sym typeface="Ubuntu"/>
              </a:rPr>
              <a:t> ou </a:t>
            </a: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6"/>
              </a:rPr>
              <a:t>Scratch</a:t>
            </a:r>
            <a:r>
              <a:rPr lang="en" sz="2200">
                <a:latin typeface="Ubuntu"/>
                <a:ea typeface="Ubuntu"/>
                <a:cs typeface="Ubuntu"/>
                <a:sym typeface="Ubuntu"/>
              </a:rPr>
              <a:t> au secondaire</a:t>
            </a: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Font typeface="Ubuntu"/>
              <a:buChar char="●"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7"/>
              </a:rPr>
              <a:t>Tutoriel </a:t>
            </a:r>
            <a:r>
              <a:rPr lang="en" sz="2200">
                <a:latin typeface="Ubuntu"/>
                <a:ea typeface="Ubuntu"/>
                <a:cs typeface="Ubuntu"/>
                <a:sym typeface="Ubuntu"/>
              </a:rPr>
              <a:t>général pour commencer </a:t>
            </a: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latin typeface="Ubuntu"/>
                <a:ea typeface="Ubuntu"/>
                <a:cs typeface="Ubuntu"/>
                <a:sym typeface="Ubuntu"/>
              </a:rPr>
              <a:t>ou un en </a:t>
            </a: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8"/>
              </a:rPr>
              <a:t>univers social</a:t>
            </a: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 b="1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600"/>
              </a:spcBef>
              <a:spcAft>
                <a:spcPts val="0"/>
              </a:spcAft>
              <a:buNone/>
            </a:pPr>
            <a:endParaRPr sz="4800">
              <a:solidFill>
                <a:schemeClr val="dk1"/>
              </a:solidFill>
              <a:latin typeface="Bangers"/>
              <a:ea typeface="Bangers"/>
              <a:cs typeface="Bangers"/>
              <a:sym typeface="Bangers"/>
            </a:endParaRPr>
          </a:p>
        </p:txBody>
      </p:sp>
      <p:pic>
        <p:nvPicPr>
          <p:cNvPr id="1362" name="Google Shape;1362;p69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8012248" y="4167708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3" name="Google Shape;1363;p69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390975" y="1339600"/>
            <a:ext cx="2088775" cy="174671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8" name="Google Shape;1368;p70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12</a:t>
            </a:fld>
            <a:endParaRPr/>
          </a:p>
        </p:txBody>
      </p:sp>
      <p:sp>
        <p:nvSpPr>
          <p:cNvPr id="1369" name="Google Shape;1369;p70"/>
          <p:cNvSpPr txBox="1">
            <a:spLocks noGrp="1"/>
          </p:cNvSpPr>
          <p:nvPr>
            <p:ph type="title" idx="4294967295"/>
          </p:nvPr>
        </p:nvSpPr>
        <p:spPr>
          <a:xfrm>
            <a:off x="1391950" y="114525"/>
            <a:ext cx="6140400" cy="94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30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Badge « Appropriation » </a:t>
            </a:r>
            <a:endParaRPr sz="30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70" name="Google Shape;1370;p70"/>
          <p:cNvSpPr txBox="1"/>
          <p:nvPr/>
        </p:nvSpPr>
        <p:spPr>
          <a:xfrm>
            <a:off x="456175" y="1192125"/>
            <a:ext cx="4616400" cy="3570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Créer compte gratuit sur </a:t>
            </a:r>
            <a:r>
              <a:rPr lang="en" sz="20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Campus RÉCIT</a:t>
            </a: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;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914400" lvl="1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Valider le courriel, se connecter;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9144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S’inscrire à l’autoformation 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« </a:t>
            </a:r>
            <a:r>
              <a:rPr lang="en" sz="20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Scratch pour tous</a:t>
            </a: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 »; 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Cliquer sur ce lien pour obtenir le badge « </a:t>
            </a:r>
            <a:r>
              <a:rPr lang="en" sz="20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Appropriation</a:t>
            </a: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 »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71" name="Google Shape;1371;p70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220575" y="2883975"/>
            <a:ext cx="2428875" cy="495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2" name="Google Shape;1372;p70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5293500" y="3379275"/>
            <a:ext cx="1285875" cy="5143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3" name="Google Shape;1373;p7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6683550" y="1061925"/>
            <a:ext cx="1927050" cy="16688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8" name="Google Shape;1378;p7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13</a:t>
            </a:fld>
            <a:endParaRPr/>
          </a:p>
        </p:txBody>
      </p:sp>
      <p:sp>
        <p:nvSpPr>
          <p:cNvPr id="1379" name="Google Shape;1379;p71"/>
          <p:cNvSpPr txBox="1">
            <a:spLocks noGrp="1"/>
          </p:cNvSpPr>
          <p:nvPr>
            <p:ph type="title" idx="4294967295"/>
          </p:nvPr>
        </p:nvSpPr>
        <p:spPr>
          <a:xfrm>
            <a:off x="943500" y="636075"/>
            <a:ext cx="72570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L’équipe du RÉCIT MST est disponible </a:t>
            </a:r>
            <a:endParaRPr sz="3000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les mercredis matins, à partir du 7 septembre de 9 h à 11 h 30. </a:t>
            </a:r>
            <a:endParaRPr sz="30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80" name="Google Shape;1380;p71">
            <a:hlinkClick r:id="rId3"/>
          </p:cNvPr>
          <p:cNvSpPr/>
          <p:nvPr/>
        </p:nvSpPr>
        <p:spPr>
          <a:xfrm>
            <a:off x="3092753" y="1988225"/>
            <a:ext cx="2958600" cy="1633200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rgbClr val="1C458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999999"/>
                </a:solidFill>
                <a:latin typeface="Dosis"/>
                <a:ea typeface="Dosis"/>
                <a:cs typeface="Dosis"/>
                <a:sym typeface="Dosis"/>
              </a:rPr>
              <a:t>Place your screenshot here</a:t>
            </a:r>
            <a:endParaRPr sz="1000">
              <a:solidFill>
                <a:srgbClr val="999999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81" name="Google Shape;1381;p71"/>
          <p:cNvSpPr/>
          <p:nvPr/>
        </p:nvSpPr>
        <p:spPr>
          <a:xfrm>
            <a:off x="2957648" y="1877003"/>
            <a:ext cx="3228699" cy="2173280"/>
          </a:xfrm>
          <a:custGeom>
            <a:avLst/>
            <a:gdLst/>
            <a:ahLst/>
            <a:cxnLst/>
            <a:rect l="l" t="t" r="r" b="b"/>
            <a:pathLst>
              <a:path w="143434" h="111665" extrusionOk="0">
                <a:moveTo>
                  <a:pt x="71751" y="2308"/>
                </a:moveTo>
                <a:lnTo>
                  <a:pt x="71887" y="2376"/>
                </a:lnTo>
                <a:lnTo>
                  <a:pt x="72091" y="2444"/>
                </a:lnTo>
                <a:lnTo>
                  <a:pt x="72159" y="2647"/>
                </a:lnTo>
                <a:lnTo>
                  <a:pt x="72226" y="2783"/>
                </a:lnTo>
                <a:lnTo>
                  <a:pt x="72159" y="2987"/>
                </a:lnTo>
                <a:lnTo>
                  <a:pt x="72091" y="3190"/>
                </a:lnTo>
                <a:lnTo>
                  <a:pt x="71887" y="3258"/>
                </a:lnTo>
                <a:lnTo>
                  <a:pt x="71751" y="3326"/>
                </a:lnTo>
                <a:lnTo>
                  <a:pt x="71548" y="3258"/>
                </a:lnTo>
                <a:lnTo>
                  <a:pt x="71344" y="3190"/>
                </a:lnTo>
                <a:lnTo>
                  <a:pt x="71276" y="2987"/>
                </a:lnTo>
                <a:lnTo>
                  <a:pt x="71208" y="2783"/>
                </a:lnTo>
                <a:lnTo>
                  <a:pt x="71276" y="2647"/>
                </a:lnTo>
                <a:lnTo>
                  <a:pt x="71344" y="2444"/>
                </a:lnTo>
                <a:lnTo>
                  <a:pt x="71548" y="2376"/>
                </a:lnTo>
                <a:lnTo>
                  <a:pt x="71751" y="2308"/>
                </a:lnTo>
                <a:close/>
                <a:moveTo>
                  <a:pt x="137528" y="5906"/>
                </a:moveTo>
                <a:lnTo>
                  <a:pt x="137596" y="5974"/>
                </a:lnTo>
                <a:lnTo>
                  <a:pt x="137596" y="89604"/>
                </a:lnTo>
                <a:lnTo>
                  <a:pt x="5906" y="89604"/>
                </a:lnTo>
                <a:lnTo>
                  <a:pt x="5906" y="5974"/>
                </a:lnTo>
                <a:lnTo>
                  <a:pt x="5906" y="5906"/>
                </a:lnTo>
                <a:close/>
                <a:moveTo>
                  <a:pt x="3530" y="0"/>
                </a:moveTo>
                <a:lnTo>
                  <a:pt x="3191" y="68"/>
                </a:lnTo>
                <a:lnTo>
                  <a:pt x="2444" y="339"/>
                </a:lnTo>
                <a:lnTo>
                  <a:pt x="1766" y="679"/>
                </a:lnTo>
                <a:lnTo>
                  <a:pt x="1155" y="1154"/>
                </a:lnTo>
                <a:lnTo>
                  <a:pt x="679" y="1765"/>
                </a:lnTo>
                <a:lnTo>
                  <a:pt x="272" y="2444"/>
                </a:lnTo>
                <a:lnTo>
                  <a:pt x="69" y="3190"/>
                </a:lnTo>
                <a:lnTo>
                  <a:pt x="1" y="3598"/>
                </a:lnTo>
                <a:lnTo>
                  <a:pt x="1" y="4005"/>
                </a:lnTo>
                <a:lnTo>
                  <a:pt x="1" y="91572"/>
                </a:lnTo>
                <a:lnTo>
                  <a:pt x="1" y="91979"/>
                </a:lnTo>
                <a:lnTo>
                  <a:pt x="69" y="92319"/>
                </a:lnTo>
                <a:lnTo>
                  <a:pt x="272" y="93065"/>
                </a:lnTo>
                <a:lnTo>
                  <a:pt x="679" y="93744"/>
                </a:lnTo>
                <a:lnTo>
                  <a:pt x="1155" y="94355"/>
                </a:lnTo>
                <a:lnTo>
                  <a:pt x="1766" y="94830"/>
                </a:lnTo>
                <a:lnTo>
                  <a:pt x="2444" y="95238"/>
                </a:lnTo>
                <a:lnTo>
                  <a:pt x="3191" y="95441"/>
                </a:lnTo>
                <a:lnTo>
                  <a:pt x="3530" y="95509"/>
                </a:lnTo>
                <a:lnTo>
                  <a:pt x="139904" y="95509"/>
                </a:lnTo>
                <a:lnTo>
                  <a:pt x="140311" y="95441"/>
                </a:lnTo>
                <a:lnTo>
                  <a:pt x="141058" y="95238"/>
                </a:lnTo>
                <a:lnTo>
                  <a:pt x="141737" y="94830"/>
                </a:lnTo>
                <a:lnTo>
                  <a:pt x="142280" y="94355"/>
                </a:lnTo>
                <a:lnTo>
                  <a:pt x="142755" y="93744"/>
                </a:lnTo>
                <a:lnTo>
                  <a:pt x="143162" y="93065"/>
                </a:lnTo>
                <a:lnTo>
                  <a:pt x="143366" y="92319"/>
                </a:lnTo>
                <a:lnTo>
                  <a:pt x="143434" y="91979"/>
                </a:lnTo>
                <a:lnTo>
                  <a:pt x="143434" y="91572"/>
                </a:lnTo>
                <a:lnTo>
                  <a:pt x="143434" y="4005"/>
                </a:lnTo>
                <a:lnTo>
                  <a:pt x="143434" y="3598"/>
                </a:lnTo>
                <a:lnTo>
                  <a:pt x="143366" y="3190"/>
                </a:lnTo>
                <a:lnTo>
                  <a:pt x="143162" y="2444"/>
                </a:lnTo>
                <a:lnTo>
                  <a:pt x="142755" y="1765"/>
                </a:lnTo>
                <a:lnTo>
                  <a:pt x="142280" y="1154"/>
                </a:lnTo>
                <a:lnTo>
                  <a:pt x="141737" y="679"/>
                </a:lnTo>
                <a:lnTo>
                  <a:pt x="141058" y="339"/>
                </a:lnTo>
                <a:lnTo>
                  <a:pt x="140311" y="68"/>
                </a:lnTo>
                <a:lnTo>
                  <a:pt x="139904" y="0"/>
                </a:lnTo>
                <a:close/>
                <a:moveTo>
                  <a:pt x="55324" y="95713"/>
                </a:moveTo>
                <a:lnTo>
                  <a:pt x="55052" y="98971"/>
                </a:lnTo>
                <a:lnTo>
                  <a:pt x="54713" y="102297"/>
                </a:lnTo>
                <a:lnTo>
                  <a:pt x="54374" y="105284"/>
                </a:lnTo>
                <a:lnTo>
                  <a:pt x="53966" y="107388"/>
                </a:lnTo>
                <a:lnTo>
                  <a:pt x="53763" y="108203"/>
                </a:lnTo>
                <a:lnTo>
                  <a:pt x="53627" y="108746"/>
                </a:lnTo>
                <a:lnTo>
                  <a:pt x="53423" y="109153"/>
                </a:lnTo>
                <a:lnTo>
                  <a:pt x="53220" y="109357"/>
                </a:lnTo>
                <a:lnTo>
                  <a:pt x="52677" y="109493"/>
                </a:lnTo>
                <a:lnTo>
                  <a:pt x="51794" y="109696"/>
                </a:lnTo>
                <a:lnTo>
                  <a:pt x="49690" y="110036"/>
                </a:lnTo>
                <a:lnTo>
                  <a:pt x="48061" y="110307"/>
                </a:lnTo>
                <a:lnTo>
                  <a:pt x="47450" y="110443"/>
                </a:lnTo>
                <a:lnTo>
                  <a:pt x="47110" y="110511"/>
                </a:lnTo>
                <a:lnTo>
                  <a:pt x="47042" y="110579"/>
                </a:lnTo>
                <a:lnTo>
                  <a:pt x="47042" y="110783"/>
                </a:lnTo>
                <a:lnTo>
                  <a:pt x="47110" y="110850"/>
                </a:lnTo>
                <a:lnTo>
                  <a:pt x="47585" y="110918"/>
                </a:lnTo>
                <a:lnTo>
                  <a:pt x="48400" y="110986"/>
                </a:lnTo>
                <a:lnTo>
                  <a:pt x="51387" y="111054"/>
                </a:lnTo>
                <a:lnTo>
                  <a:pt x="56071" y="111122"/>
                </a:lnTo>
                <a:lnTo>
                  <a:pt x="87092" y="111122"/>
                </a:lnTo>
                <a:lnTo>
                  <a:pt x="91708" y="111054"/>
                </a:lnTo>
                <a:lnTo>
                  <a:pt x="94695" y="110986"/>
                </a:lnTo>
                <a:lnTo>
                  <a:pt x="95578" y="110918"/>
                </a:lnTo>
                <a:lnTo>
                  <a:pt x="96053" y="110850"/>
                </a:lnTo>
                <a:lnTo>
                  <a:pt x="96121" y="110783"/>
                </a:lnTo>
                <a:lnTo>
                  <a:pt x="96121" y="110579"/>
                </a:lnTo>
                <a:lnTo>
                  <a:pt x="96053" y="110511"/>
                </a:lnTo>
                <a:lnTo>
                  <a:pt x="95713" y="110443"/>
                </a:lnTo>
                <a:lnTo>
                  <a:pt x="95102" y="110307"/>
                </a:lnTo>
                <a:lnTo>
                  <a:pt x="93473" y="110036"/>
                </a:lnTo>
                <a:lnTo>
                  <a:pt x="91369" y="109696"/>
                </a:lnTo>
                <a:lnTo>
                  <a:pt x="90487" y="109493"/>
                </a:lnTo>
                <a:lnTo>
                  <a:pt x="89943" y="109357"/>
                </a:lnTo>
                <a:lnTo>
                  <a:pt x="89740" y="109153"/>
                </a:lnTo>
                <a:lnTo>
                  <a:pt x="89536" y="108746"/>
                </a:lnTo>
                <a:lnTo>
                  <a:pt x="89333" y="108203"/>
                </a:lnTo>
                <a:lnTo>
                  <a:pt x="89197" y="107388"/>
                </a:lnTo>
                <a:lnTo>
                  <a:pt x="88789" y="105284"/>
                </a:lnTo>
                <a:lnTo>
                  <a:pt x="88382" y="102297"/>
                </a:lnTo>
                <a:lnTo>
                  <a:pt x="88043" y="98971"/>
                </a:lnTo>
                <a:lnTo>
                  <a:pt x="87839" y="95713"/>
                </a:lnTo>
                <a:close/>
                <a:moveTo>
                  <a:pt x="47450" y="111054"/>
                </a:moveTo>
                <a:lnTo>
                  <a:pt x="47450" y="111122"/>
                </a:lnTo>
                <a:lnTo>
                  <a:pt x="47450" y="111393"/>
                </a:lnTo>
                <a:lnTo>
                  <a:pt x="47518" y="111461"/>
                </a:lnTo>
                <a:lnTo>
                  <a:pt x="48807" y="111529"/>
                </a:lnTo>
                <a:lnTo>
                  <a:pt x="52473" y="111597"/>
                </a:lnTo>
                <a:lnTo>
                  <a:pt x="62384" y="111665"/>
                </a:lnTo>
                <a:lnTo>
                  <a:pt x="80779" y="111665"/>
                </a:lnTo>
                <a:lnTo>
                  <a:pt x="90622" y="111597"/>
                </a:lnTo>
                <a:lnTo>
                  <a:pt x="94356" y="111529"/>
                </a:lnTo>
                <a:lnTo>
                  <a:pt x="95646" y="111461"/>
                </a:lnTo>
                <a:lnTo>
                  <a:pt x="95713" y="111393"/>
                </a:lnTo>
                <a:lnTo>
                  <a:pt x="95713" y="111122"/>
                </a:lnTo>
                <a:lnTo>
                  <a:pt x="95646" y="111054"/>
                </a:lnTo>
                <a:lnTo>
                  <a:pt x="94084" y="111122"/>
                </a:lnTo>
                <a:lnTo>
                  <a:pt x="91233" y="111190"/>
                </a:lnTo>
                <a:lnTo>
                  <a:pt x="80847" y="111258"/>
                </a:lnTo>
                <a:lnTo>
                  <a:pt x="62316" y="111258"/>
                </a:lnTo>
                <a:lnTo>
                  <a:pt x="51930" y="111190"/>
                </a:lnTo>
                <a:lnTo>
                  <a:pt x="49079" y="111122"/>
                </a:lnTo>
                <a:lnTo>
                  <a:pt x="47518" y="111054"/>
                </a:lnTo>
                <a:close/>
              </a:path>
            </a:pathLst>
          </a:custGeom>
          <a:solidFill>
            <a:srgbClr val="FFFFFF"/>
          </a:solidFill>
          <a:ln w="19050" cap="flat" cmpd="sng">
            <a:solidFill>
              <a:srgbClr val="1C458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82" name="Google Shape;1382;p71"/>
          <p:cNvSpPr txBox="1"/>
          <p:nvPr/>
        </p:nvSpPr>
        <p:spPr>
          <a:xfrm>
            <a:off x="2098950" y="4116175"/>
            <a:ext cx="4946100" cy="5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Ubuntu"/>
                <a:ea typeface="Ubuntu"/>
                <a:cs typeface="Ubuntu"/>
                <a:sym typeface="Ubuntu"/>
              </a:rPr>
              <a:t>Lien vers notre salle de vidéoconférence : </a:t>
            </a:r>
            <a:r>
              <a:rPr lang="en" sz="2400" u="sng">
                <a:solidFill>
                  <a:schemeClr val="accent1"/>
                </a:solidFill>
                <a:latin typeface="Viga"/>
                <a:ea typeface="Viga"/>
                <a:cs typeface="Viga"/>
                <a:sym typeface="Viga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http://recitmst.qc.ca/ecv-zoom</a:t>
            </a:r>
            <a:endParaRPr sz="2400" b="1">
              <a:solidFill>
                <a:schemeClr val="accent1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83" name="Google Shape;1383;p7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092750" y="1988225"/>
            <a:ext cx="2958601" cy="16331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8" name="Google Shape;1388;p72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14</a:t>
            </a:fld>
            <a:endParaRPr/>
          </a:p>
        </p:txBody>
      </p:sp>
      <p:sp>
        <p:nvSpPr>
          <p:cNvPr id="1389" name="Google Shape;1389;p72"/>
          <p:cNvSpPr txBox="1">
            <a:spLocks noGrp="1"/>
          </p:cNvSpPr>
          <p:nvPr>
            <p:ph type="title" idx="4294967295"/>
          </p:nvPr>
        </p:nvSpPr>
        <p:spPr>
          <a:xfrm>
            <a:off x="943500" y="636075"/>
            <a:ext cx="72570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Autres formations à venir : </a:t>
            </a:r>
            <a:endParaRPr sz="30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90" name="Google Shape;1390;p72"/>
          <p:cNvSpPr txBox="1"/>
          <p:nvPr/>
        </p:nvSpPr>
        <p:spPr>
          <a:xfrm>
            <a:off x="983550" y="1612375"/>
            <a:ext cx="8037600" cy="55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spAutoFit/>
          </a:bodyPr>
          <a:lstStyle/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Autres dates, surveiller nos réseaux sociaux</a:t>
            </a:r>
            <a:endParaRPr sz="24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5" name="Google Shape;1395;p73"/>
          <p:cNvSpPr txBox="1">
            <a:spLocks noGrp="1"/>
          </p:cNvSpPr>
          <p:nvPr>
            <p:ph type="ctrTitle" idx="4294967295"/>
          </p:nvPr>
        </p:nvSpPr>
        <p:spPr>
          <a:xfrm>
            <a:off x="1761750" y="1598975"/>
            <a:ext cx="5620500" cy="70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0" b="1">
                <a:latin typeface="Viga"/>
                <a:ea typeface="Viga"/>
                <a:cs typeface="Viga"/>
                <a:sym typeface="Viga"/>
              </a:rPr>
              <a:t>MERCI !</a:t>
            </a:r>
            <a:endParaRPr sz="10000" b="1"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96" name="Google Shape;1396;p7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823537" y="178450"/>
            <a:ext cx="3496925" cy="1003900"/>
          </a:xfrm>
          <a:prstGeom prst="rect">
            <a:avLst/>
          </a:prstGeom>
          <a:noFill/>
          <a:ln>
            <a:noFill/>
          </a:ln>
        </p:spPr>
      </p:pic>
      <p:sp>
        <p:nvSpPr>
          <p:cNvPr id="1397" name="Google Shape;1397;p73"/>
          <p:cNvSpPr txBox="1"/>
          <p:nvPr/>
        </p:nvSpPr>
        <p:spPr>
          <a:xfrm>
            <a:off x="4142800" y="2643500"/>
            <a:ext cx="5128800" cy="181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5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equipe@recitmst.qc.ca </a:t>
            </a:r>
            <a:endParaRPr sz="25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Page Facebook</a:t>
            </a:r>
            <a:endParaRPr sz="1600" u="sng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Twitter</a:t>
            </a:r>
            <a:endParaRPr sz="1600" u="sng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Chaîne YouTube</a:t>
            </a:r>
            <a:endParaRPr sz="900">
              <a:solidFill>
                <a:schemeClr val="dk2"/>
              </a:solidFill>
            </a:endParaRPr>
          </a:p>
        </p:txBody>
      </p:sp>
      <p:sp>
        <p:nvSpPr>
          <p:cNvPr id="1398" name="Google Shape;1398;p73"/>
          <p:cNvSpPr txBox="1"/>
          <p:nvPr/>
        </p:nvSpPr>
        <p:spPr>
          <a:xfrm>
            <a:off x="443038" y="2719700"/>
            <a:ext cx="3321300" cy="7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43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Questions?</a:t>
            </a:r>
            <a:endParaRPr sz="43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99" name="Google Shape;1399;p73"/>
          <p:cNvSpPr txBox="1"/>
          <p:nvPr/>
        </p:nvSpPr>
        <p:spPr>
          <a:xfrm>
            <a:off x="2451875" y="4528300"/>
            <a:ext cx="6512100" cy="36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latin typeface="Ubuntu"/>
                <a:ea typeface="Ubuntu"/>
                <a:cs typeface="Ubuntu"/>
                <a:sym typeface="Ubuntu"/>
              </a:rPr>
              <a:t>Ces formations du </a:t>
            </a:r>
            <a:r>
              <a:rPr lang="en" sz="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RÉCIT MST</a:t>
            </a:r>
            <a:r>
              <a:rPr lang="en" sz="800">
                <a:latin typeface="Ubuntu"/>
                <a:ea typeface="Ubuntu"/>
                <a:cs typeface="Ubuntu"/>
                <a:sym typeface="Ubuntu"/>
              </a:rPr>
              <a:t> sont mises à disposition, sauf exception, selon les termes de la licence</a:t>
            </a:r>
            <a:r>
              <a:rPr lang="en" sz="8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800" u="sng">
                <a:solidFill>
                  <a:schemeClr val="accent1"/>
                </a:solidFill>
                <a:hlinkClick r:id="rId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Creative Commons Attribution - Pas d’Utilisation Commerciale - Partage dans les Mêmes Conditions 4.0 International</a:t>
            </a:r>
            <a:r>
              <a:rPr lang="en" sz="800">
                <a:solidFill>
                  <a:schemeClr val="accent1"/>
                </a:solidFill>
              </a:rPr>
              <a:t>.</a:t>
            </a:r>
            <a:r>
              <a:rPr lang="en" sz="800">
                <a:solidFill>
                  <a:schemeClr val="accent1"/>
                </a:solidFill>
                <a:highlight>
                  <a:srgbClr val="FFFF00"/>
                </a:highlight>
                <a:latin typeface="Ubuntu"/>
                <a:ea typeface="Ubuntu"/>
                <a:cs typeface="Ubuntu"/>
                <a:sym typeface="Ubuntu"/>
              </a:rPr>
              <a:t>  </a:t>
            </a:r>
            <a:endParaRPr sz="800">
              <a:solidFill>
                <a:schemeClr val="accent1"/>
              </a:solidFill>
              <a:highlight>
                <a:srgbClr val="FFFF00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400" name="Google Shape;1400;p73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1699475" y="4552425"/>
            <a:ext cx="808425" cy="2861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D966"/>
            </a:gs>
            <a:gs pos="100000">
              <a:srgbClr val="FF9900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1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5" name="Google Shape;1405;p74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3426425" y="1451225"/>
            <a:ext cx="2291150" cy="550600"/>
          </a:xfrm>
          <a:prstGeom prst="rect">
            <a:avLst/>
          </a:prstGeom>
          <a:noFill/>
          <a:ln>
            <a:noFill/>
          </a:ln>
        </p:spPr>
      </p:pic>
      <p:sp>
        <p:nvSpPr>
          <p:cNvPr id="1406" name="Google Shape;1406;p74"/>
          <p:cNvSpPr txBox="1"/>
          <p:nvPr/>
        </p:nvSpPr>
        <p:spPr>
          <a:xfrm>
            <a:off x="1106100" y="2209500"/>
            <a:ext cx="6931800" cy="26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Free templates for all your presentation needs</a:t>
            </a:r>
            <a:endParaRPr sz="1800"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1407" name="Google Shape;1407;p74"/>
          <p:cNvGrpSpPr/>
          <p:nvPr/>
        </p:nvGrpSpPr>
        <p:grpSpPr>
          <a:xfrm>
            <a:off x="690575" y="3290132"/>
            <a:ext cx="7762851" cy="892418"/>
            <a:chOff x="801125" y="3213932"/>
            <a:chExt cx="7762851" cy="892418"/>
          </a:xfrm>
        </p:grpSpPr>
        <p:grpSp>
          <p:nvGrpSpPr>
            <p:cNvPr id="1408" name="Google Shape;1408;p74"/>
            <p:cNvGrpSpPr/>
            <p:nvPr/>
          </p:nvGrpSpPr>
          <p:grpSpPr>
            <a:xfrm>
              <a:off x="4845759" y="3213932"/>
              <a:ext cx="1695900" cy="892418"/>
              <a:chOff x="4845759" y="3213932"/>
              <a:chExt cx="1695900" cy="892418"/>
            </a:xfrm>
          </p:grpSpPr>
          <p:sp>
            <p:nvSpPr>
              <p:cNvPr id="1409" name="Google Shape;1409;p74"/>
              <p:cNvSpPr txBox="1"/>
              <p:nvPr/>
            </p:nvSpPr>
            <p:spPr>
              <a:xfrm>
                <a:off x="4845759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Ready to use, professional and customizable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410" name="Google Shape;1410;p74"/>
              <p:cNvSpPr/>
              <p:nvPr/>
            </p:nvSpPr>
            <p:spPr>
              <a:xfrm>
                <a:off x="5603395" y="3213932"/>
                <a:ext cx="180627" cy="181175"/>
              </a:xfrm>
              <a:custGeom>
                <a:avLst/>
                <a:gdLst/>
                <a:ahLst/>
                <a:cxnLst/>
                <a:rect l="l" t="t" r="r" b="b"/>
                <a:pathLst>
                  <a:path w="5929" h="5947" extrusionOk="0">
                    <a:moveTo>
                      <a:pt x="4679" y="0"/>
                    </a:moveTo>
                    <a:lnTo>
                      <a:pt x="4567" y="19"/>
                    </a:lnTo>
                    <a:lnTo>
                      <a:pt x="4474" y="37"/>
                    </a:lnTo>
                    <a:lnTo>
                      <a:pt x="4381" y="93"/>
                    </a:lnTo>
                    <a:lnTo>
                      <a:pt x="4288" y="168"/>
                    </a:lnTo>
                    <a:lnTo>
                      <a:pt x="3747" y="690"/>
                    </a:lnTo>
                    <a:lnTo>
                      <a:pt x="3729" y="746"/>
                    </a:lnTo>
                    <a:lnTo>
                      <a:pt x="3710" y="802"/>
                    </a:lnTo>
                    <a:lnTo>
                      <a:pt x="3729" y="857"/>
                    </a:lnTo>
                    <a:lnTo>
                      <a:pt x="3747" y="895"/>
                    </a:lnTo>
                    <a:lnTo>
                      <a:pt x="5033" y="2181"/>
                    </a:lnTo>
                    <a:lnTo>
                      <a:pt x="5089" y="2218"/>
                    </a:lnTo>
                    <a:lnTo>
                      <a:pt x="5182" y="2218"/>
                    </a:lnTo>
                    <a:lnTo>
                      <a:pt x="5238" y="2181"/>
                    </a:lnTo>
                    <a:lnTo>
                      <a:pt x="5779" y="1640"/>
                    </a:lnTo>
                    <a:lnTo>
                      <a:pt x="5835" y="1566"/>
                    </a:lnTo>
                    <a:lnTo>
                      <a:pt x="5891" y="1473"/>
                    </a:lnTo>
                    <a:lnTo>
                      <a:pt x="5928" y="1361"/>
                    </a:lnTo>
                    <a:lnTo>
                      <a:pt x="5928" y="1249"/>
                    </a:lnTo>
                    <a:lnTo>
                      <a:pt x="5928" y="1156"/>
                    </a:lnTo>
                    <a:lnTo>
                      <a:pt x="5891" y="1044"/>
                    </a:lnTo>
                    <a:lnTo>
                      <a:pt x="5835" y="951"/>
                    </a:lnTo>
                    <a:lnTo>
                      <a:pt x="5779" y="857"/>
                    </a:lnTo>
                    <a:lnTo>
                      <a:pt x="5071" y="168"/>
                    </a:lnTo>
                    <a:lnTo>
                      <a:pt x="4977" y="93"/>
                    </a:lnTo>
                    <a:lnTo>
                      <a:pt x="4884" y="37"/>
                    </a:lnTo>
                    <a:lnTo>
                      <a:pt x="4791" y="19"/>
                    </a:lnTo>
                    <a:lnTo>
                      <a:pt x="4679" y="0"/>
                    </a:lnTo>
                    <a:close/>
                    <a:moveTo>
                      <a:pt x="3393" y="1883"/>
                    </a:moveTo>
                    <a:lnTo>
                      <a:pt x="3449" y="1920"/>
                    </a:lnTo>
                    <a:lnTo>
                      <a:pt x="3486" y="1976"/>
                    </a:lnTo>
                    <a:lnTo>
                      <a:pt x="3505" y="2050"/>
                    </a:lnTo>
                    <a:lnTo>
                      <a:pt x="3486" y="2106"/>
                    </a:lnTo>
                    <a:lnTo>
                      <a:pt x="3449" y="2162"/>
                    </a:lnTo>
                    <a:lnTo>
                      <a:pt x="1660" y="3952"/>
                    </a:lnTo>
                    <a:lnTo>
                      <a:pt x="1604" y="3970"/>
                    </a:lnTo>
                    <a:lnTo>
                      <a:pt x="1548" y="3989"/>
                    </a:lnTo>
                    <a:lnTo>
                      <a:pt x="1492" y="3970"/>
                    </a:lnTo>
                    <a:lnTo>
                      <a:pt x="1436" y="3952"/>
                    </a:lnTo>
                    <a:lnTo>
                      <a:pt x="1399" y="3896"/>
                    </a:lnTo>
                    <a:lnTo>
                      <a:pt x="1380" y="3821"/>
                    </a:lnTo>
                    <a:lnTo>
                      <a:pt x="1399" y="3765"/>
                    </a:lnTo>
                    <a:lnTo>
                      <a:pt x="1436" y="3709"/>
                    </a:lnTo>
                    <a:lnTo>
                      <a:pt x="3225" y="1920"/>
                    </a:lnTo>
                    <a:lnTo>
                      <a:pt x="3281" y="1883"/>
                    </a:lnTo>
                    <a:close/>
                    <a:moveTo>
                      <a:pt x="1007" y="4362"/>
                    </a:moveTo>
                    <a:lnTo>
                      <a:pt x="1007" y="4921"/>
                    </a:lnTo>
                    <a:lnTo>
                      <a:pt x="1566" y="4921"/>
                    </a:lnTo>
                    <a:lnTo>
                      <a:pt x="1566" y="5331"/>
                    </a:lnTo>
                    <a:lnTo>
                      <a:pt x="821" y="5462"/>
                    </a:lnTo>
                    <a:lnTo>
                      <a:pt x="467" y="5107"/>
                    </a:lnTo>
                    <a:lnTo>
                      <a:pt x="597" y="4362"/>
                    </a:lnTo>
                    <a:close/>
                    <a:moveTo>
                      <a:pt x="3337" y="1118"/>
                    </a:moveTo>
                    <a:lnTo>
                      <a:pt x="3300" y="1156"/>
                    </a:lnTo>
                    <a:lnTo>
                      <a:pt x="243" y="4213"/>
                    </a:lnTo>
                    <a:lnTo>
                      <a:pt x="1" y="5611"/>
                    </a:lnTo>
                    <a:lnTo>
                      <a:pt x="1" y="5685"/>
                    </a:lnTo>
                    <a:lnTo>
                      <a:pt x="1" y="5741"/>
                    </a:lnTo>
                    <a:lnTo>
                      <a:pt x="38" y="5816"/>
                    </a:lnTo>
                    <a:lnTo>
                      <a:pt x="75" y="5853"/>
                    </a:lnTo>
                    <a:lnTo>
                      <a:pt x="131" y="5890"/>
                    </a:lnTo>
                    <a:lnTo>
                      <a:pt x="187" y="5928"/>
                    </a:lnTo>
                    <a:lnTo>
                      <a:pt x="243" y="5946"/>
                    </a:lnTo>
                    <a:lnTo>
                      <a:pt x="317" y="5928"/>
                    </a:lnTo>
                    <a:lnTo>
                      <a:pt x="1734" y="5685"/>
                    </a:lnTo>
                    <a:lnTo>
                      <a:pt x="4772" y="2647"/>
                    </a:lnTo>
                    <a:lnTo>
                      <a:pt x="4810" y="2591"/>
                    </a:lnTo>
                    <a:lnTo>
                      <a:pt x="4810" y="2535"/>
                    </a:lnTo>
                    <a:lnTo>
                      <a:pt x="4810" y="2498"/>
                    </a:lnTo>
                    <a:lnTo>
                      <a:pt x="4772" y="2442"/>
                    </a:lnTo>
                    <a:lnTo>
                      <a:pt x="3486" y="1156"/>
                    </a:lnTo>
                    <a:lnTo>
                      <a:pt x="3449" y="11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1411" name="Google Shape;1411;p74"/>
            <p:cNvGrpSpPr/>
            <p:nvPr/>
          </p:nvGrpSpPr>
          <p:grpSpPr>
            <a:xfrm>
              <a:off x="2823442" y="3214222"/>
              <a:ext cx="1695900" cy="892128"/>
              <a:chOff x="2823442" y="3214222"/>
              <a:chExt cx="1695900" cy="892128"/>
            </a:xfrm>
          </p:grpSpPr>
          <p:sp>
            <p:nvSpPr>
              <p:cNvPr id="1412" name="Google Shape;1412;p74"/>
              <p:cNvSpPr txBox="1"/>
              <p:nvPr/>
            </p:nvSpPr>
            <p:spPr>
              <a:xfrm>
                <a:off x="2823442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100% free for personal or commercial use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413" name="Google Shape;1413;p74"/>
              <p:cNvSpPr/>
              <p:nvPr/>
            </p:nvSpPr>
            <p:spPr>
              <a:xfrm>
                <a:off x="3569730" y="3214222"/>
                <a:ext cx="203323" cy="180597"/>
              </a:xfrm>
              <a:custGeom>
                <a:avLst/>
                <a:gdLst/>
                <a:ahLst/>
                <a:cxnLst/>
                <a:rect l="l" t="t" r="r" b="b"/>
                <a:pathLst>
                  <a:path w="6674" h="5928" extrusionOk="0">
                    <a:moveTo>
                      <a:pt x="2443" y="0"/>
                    </a:moveTo>
                    <a:lnTo>
                      <a:pt x="2275" y="37"/>
                    </a:lnTo>
                    <a:lnTo>
                      <a:pt x="2126" y="93"/>
                    </a:lnTo>
                    <a:lnTo>
                      <a:pt x="1995" y="187"/>
                    </a:lnTo>
                    <a:lnTo>
                      <a:pt x="1846" y="336"/>
                    </a:lnTo>
                    <a:lnTo>
                      <a:pt x="1753" y="503"/>
                    </a:lnTo>
                    <a:lnTo>
                      <a:pt x="1697" y="690"/>
                    </a:lnTo>
                    <a:lnTo>
                      <a:pt x="1660" y="876"/>
                    </a:lnTo>
                    <a:lnTo>
                      <a:pt x="1678" y="1063"/>
                    </a:lnTo>
                    <a:lnTo>
                      <a:pt x="1716" y="1249"/>
                    </a:lnTo>
                    <a:lnTo>
                      <a:pt x="1809" y="1417"/>
                    </a:lnTo>
                    <a:lnTo>
                      <a:pt x="1921" y="1566"/>
                    </a:lnTo>
                    <a:lnTo>
                      <a:pt x="3188" y="2889"/>
                    </a:lnTo>
                    <a:lnTo>
                      <a:pt x="3263" y="2945"/>
                    </a:lnTo>
                    <a:lnTo>
                      <a:pt x="3337" y="2964"/>
                    </a:lnTo>
                    <a:lnTo>
                      <a:pt x="3412" y="2945"/>
                    </a:lnTo>
                    <a:lnTo>
                      <a:pt x="3487" y="2889"/>
                    </a:lnTo>
                    <a:lnTo>
                      <a:pt x="4754" y="1566"/>
                    </a:lnTo>
                    <a:lnTo>
                      <a:pt x="4866" y="1417"/>
                    </a:lnTo>
                    <a:lnTo>
                      <a:pt x="4940" y="1249"/>
                    </a:lnTo>
                    <a:lnTo>
                      <a:pt x="4996" y="1063"/>
                    </a:lnTo>
                    <a:lnTo>
                      <a:pt x="5015" y="876"/>
                    </a:lnTo>
                    <a:lnTo>
                      <a:pt x="4978" y="690"/>
                    </a:lnTo>
                    <a:lnTo>
                      <a:pt x="4922" y="503"/>
                    </a:lnTo>
                    <a:lnTo>
                      <a:pt x="4810" y="336"/>
                    </a:lnTo>
                    <a:lnTo>
                      <a:pt x="4679" y="187"/>
                    </a:lnTo>
                    <a:lnTo>
                      <a:pt x="4549" y="93"/>
                    </a:lnTo>
                    <a:lnTo>
                      <a:pt x="4381" y="37"/>
                    </a:lnTo>
                    <a:lnTo>
                      <a:pt x="4232" y="0"/>
                    </a:lnTo>
                    <a:lnTo>
                      <a:pt x="4064" y="0"/>
                    </a:lnTo>
                    <a:lnTo>
                      <a:pt x="3897" y="19"/>
                    </a:lnTo>
                    <a:lnTo>
                      <a:pt x="3747" y="75"/>
                    </a:lnTo>
                    <a:lnTo>
                      <a:pt x="3598" y="168"/>
                    </a:lnTo>
                    <a:lnTo>
                      <a:pt x="3468" y="280"/>
                    </a:lnTo>
                    <a:lnTo>
                      <a:pt x="3337" y="429"/>
                    </a:lnTo>
                    <a:lnTo>
                      <a:pt x="3207" y="280"/>
                    </a:lnTo>
                    <a:lnTo>
                      <a:pt x="3076" y="168"/>
                    </a:lnTo>
                    <a:lnTo>
                      <a:pt x="2927" y="75"/>
                    </a:lnTo>
                    <a:lnTo>
                      <a:pt x="2778" y="19"/>
                    </a:lnTo>
                    <a:lnTo>
                      <a:pt x="2610" y="0"/>
                    </a:lnTo>
                    <a:close/>
                    <a:moveTo>
                      <a:pt x="2219" y="3691"/>
                    </a:moveTo>
                    <a:lnTo>
                      <a:pt x="1995" y="3728"/>
                    </a:lnTo>
                    <a:lnTo>
                      <a:pt x="1772" y="3784"/>
                    </a:lnTo>
                    <a:lnTo>
                      <a:pt x="1548" y="3877"/>
                    </a:lnTo>
                    <a:lnTo>
                      <a:pt x="1362" y="4008"/>
                    </a:lnTo>
                    <a:lnTo>
                      <a:pt x="821" y="4436"/>
                    </a:lnTo>
                    <a:lnTo>
                      <a:pt x="187" y="4436"/>
                    </a:lnTo>
                    <a:lnTo>
                      <a:pt x="113" y="4455"/>
                    </a:lnTo>
                    <a:lnTo>
                      <a:pt x="57" y="4492"/>
                    </a:lnTo>
                    <a:lnTo>
                      <a:pt x="1" y="4548"/>
                    </a:lnTo>
                    <a:lnTo>
                      <a:pt x="1" y="4623"/>
                    </a:lnTo>
                    <a:lnTo>
                      <a:pt x="1" y="5741"/>
                    </a:lnTo>
                    <a:lnTo>
                      <a:pt x="1" y="5816"/>
                    </a:lnTo>
                    <a:lnTo>
                      <a:pt x="57" y="5872"/>
                    </a:lnTo>
                    <a:lnTo>
                      <a:pt x="113" y="5909"/>
                    </a:lnTo>
                    <a:lnTo>
                      <a:pt x="187" y="5928"/>
                    </a:lnTo>
                    <a:lnTo>
                      <a:pt x="4325" y="5928"/>
                    </a:lnTo>
                    <a:lnTo>
                      <a:pt x="4437" y="5909"/>
                    </a:lnTo>
                    <a:lnTo>
                      <a:pt x="4568" y="5890"/>
                    </a:lnTo>
                    <a:lnTo>
                      <a:pt x="4679" y="5834"/>
                    </a:lnTo>
                    <a:lnTo>
                      <a:pt x="4791" y="5760"/>
                    </a:lnTo>
                    <a:lnTo>
                      <a:pt x="6543" y="4362"/>
                    </a:lnTo>
                    <a:lnTo>
                      <a:pt x="6599" y="4306"/>
                    </a:lnTo>
                    <a:lnTo>
                      <a:pt x="6637" y="4231"/>
                    </a:lnTo>
                    <a:lnTo>
                      <a:pt x="6674" y="4157"/>
                    </a:lnTo>
                    <a:lnTo>
                      <a:pt x="6674" y="4082"/>
                    </a:lnTo>
                    <a:lnTo>
                      <a:pt x="6674" y="4008"/>
                    </a:lnTo>
                    <a:lnTo>
                      <a:pt x="6655" y="3933"/>
                    </a:lnTo>
                    <a:lnTo>
                      <a:pt x="6618" y="3859"/>
                    </a:lnTo>
                    <a:lnTo>
                      <a:pt x="6543" y="3784"/>
                    </a:lnTo>
                    <a:lnTo>
                      <a:pt x="6506" y="3747"/>
                    </a:lnTo>
                    <a:lnTo>
                      <a:pt x="6432" y="3728"/>
                    </a:lnTo>
                    <a:lnTo>
                      <a:pt x="6376" y="3709"/>
                    </a:lnTo>
                    <a:lnTo>
                      <a:pt x="6301" y="3709"/>
                    </a:lnTo>
                    <a:lnTo>
                      <a:pt x="6171" y="3728"/>
                    </a:lnTo>
                    <a:lnTo>
                      <a:pt x="6115" y="3747"/>
                    </a:lnTo>
                    <a:lnTo>
                      <a:pt x="6059" y="3784"/>
                    </a:lnTo>
                    <a:lnTo>
                      <a:pt x="4978" y="4641"/>
                    </a:lnTo>
                    <a:lnTo>
                      <a:pt x="4885" y="4716"/>
                    </a:lnTo>
                    <a:lnTo>
                      <a:pt x="4773" y="4772"/>
                    </a:lnTo>
                    <a:lnTo>
                      <a:pt x="4642" y="4809"/>
                    </a:lnTo>
                    <a:lnTo>
                      <a:pt x="3095" y="4809"/>
                    </a:lnTo>
                    <a:lnTo>
                      <a:pt x="3039" y="4772"/>
                    </a:lnTo>
                    <a:lnTo>
                      <a:pt x="2983" y="4716"/>
                    </a:lnTo>
                    <a:lnTo>
                      <a:pt x="2965" y="4660"/>
                    </a:lnTo>
                    <a:lnTo>
                      <a:pt x="2965" y="4586"/>
                    </a:lnTo>
                    <a:lnTo>
                      <a:pt x="3002" y="4511"/>
                    </a:lnTo>
                    <a:lnTo>
                      <a:pt x="3076" y="4455"/>
                    </a:lnTo>
                    <a:lnTo>
                      <a:pt x="3151" y="4436"/>
                    </a:lnTo>
                    <a:lnTo>
                      <a:pt x="4120" y="4436"/>
                    </a:lnTo>
                    <a:lnTo>
                      <a:pt x="4195" y="4418"/>
                    </a:lnTo>
                    <a:lnTo>
                      <a:pt x="4307" y="4362"/>
                    </a:lnTo>
                    <a:lnTo>
                      <a:pt x="4363" y="4306"/>
                    </a:lnTo>
                    <a:lnTo>
                      <a:pt x="4400" y="4250"/>
                    </a:lnTo>
                    <a:lnTo>
                      <a:pt x="4419" y="4194"/>
                    </a:lnTo>
                    <a:lnTo>
                      <a:pt x="4437" y="4138"/>
                    </a:lnTo>
                    <a:lnTo>
                      <a:pt x="4456" y="4045"/>
                    </a:lnTo>
                    <a:lnTo>
                      <a:pt x="4437" y="3970"/>
                    </a:lnTo>
                    <a:lnTo>
                      <a:pt x="4400" y="3896"/>
                    </a:lnTo>
                    <a:lnTo>
                      <a:pt x="4363" y="3821"/>
                    </a:lnTo>
                    <a:lnTo>
                      <a:pt x="4307" y="3784"/>
                    </a:lnTo>
                    <a:lnTo>
                      <a:pt x="4232" y="3728"/>
                    </a:lnTo>
                    <a:lnTo>
                      <a:pt x="4158" y="3709"/>
                    </a:lnTo>
                    <a:lnTo>
                      <a:pt x="4083" y="36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1414" name="Google Shape;1414;p74"/>
            <p:cNvGrpSpPr/>
            <p:nvPr/>
          </p:nvGrpSpPr>
          <p:grpSpPr>
            <a:xfrm>
              <a:off x="6868076" y="3213932"/>
              <a:ext cx="1695900" cy="892418"/>
              <a:chOff x="6868076" y="3213932"/>
              <a:chExt cx="1695900" cy="892418"/>
            </a:xfrm>
          </p:grpSpPr>
          <p:sp>
            <p:nvSpPr>
              <p:cNvPr id="1415" name="Google Shape;1415;p74"/>
              <p:cNvSpPr txBox="1"/>
              <p:nvPr/>
            </p:nvSpPr>
            <p:spPr>
              <a:xfrm>
                <a:off x="6868076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Blow your audience away with attractive visuals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416" name="Google Shape;1416;p74"/>
              <p:cNvSpPr/>
              <p:nvPr/>
            </p:nvSpPr>
            <p:spPr>
              <a:xfrm>
                <a:off x="7625712" y="3213932"/>
                <a:ext cx="180627" cy="181175"/>
              </a:xfrm>
              <a:custGeom>
                <a:avLst/>
                <a:gdLst/>
                <a:ahLst/>
                <a:cxnLst/>
                <a:rect l="l" t="t" r="r" b="b"/>
                <a:pathLst>
                  <a:path w="5929" h="5947" extrusionOk="0">
                    <a:moveTo>
                      <a:pt x="784" y="4940"/>
                    </a:moveTo>
                    <a:lnTo>
                      <a:pt x="839" y="4958"/>
                    </a:lnTo>
                    <a:lnTo>
                      <a:pt x="933" y="5014"/>
                    </a:lnTo>
                    <a:lnTo>
                      <a:pt x="989" y="5107"/>
                    </a:lnTo>
                    <a:lnTo>
                      <a:pt x="1007" y="5145"/>
                    </a:lnTo>
                    <a:lnTo>
                      <a:pt x="1007" y="5201"/>
                    </a:lnTo>
                    <a:lnTo>
                      <a:pt x="1007" y="5257"/>
                    </a:lnTo>
                    <a:lnTo>
                      <a:pt x="989" y="5313"/>
                    </a:lnTo>
                    <a:lnTo>
                      <a:pt x="933" y="5406"/>
                    </a:lnTo>
                    <a:lnTo>
                      <a:pt x="839" y="5462"/>
                    </a:lnTo>
                    <a:lnTo>
                      <a:pt x="784" y="5480"/>
                    </a:lnTo>
                    <a:lnTo>
                      <a:pt x="672" y="5480"/>
                    </a:lnTo>
                    <a:lnTo>
                      <a:pt x="634" y="5462"/>
                    </a:lnTo>
                    <a:lnTo>
                      <a:pt x="541" y="5406"/>
                    </a:lnTo>
                    <a:lnTo>
                      <a:pt x="485" y="5313"/>
                    </a:lnTo>
                    <a:lnTo>
                      <a:pt x="467" y="5257"/>
                    </a:lnTo>
                    <a:lnTo>
                      <a:pt x="448" y="5201"/>
                    </a:lnTo>
                    <a:lnTo>
                      <a:pt x="467" y="5145"/>
                    </a:lnTo>
                    <a:lnTo>
                      <a:pt x="485" y="5107"/>
                    </a:lnTo>
                    <a:lnTo>
                      <a:pt x="541" y="5014"/>
                    </a:lnTo>
                    <a:lnTo>
                      <a:pt x="634" y="4958"/>
                    </a:lnTo>
                    <a:lnTo>
                      <a:pt x="672" y="4940"/>
                    </a:lnTo>
                    <a:close/>
                    <a:moveTo>
                      <a:pt x="206" y="2610"/>
                    </a:moveTo>
                    <a:lnTo>
                      <a:pt x="168" y="2628"/>
                    </a:lnTo>
                    <a:lnTo>
                      <a:pt x="75" y="2684"/>
                    </a:lnTo>
                    <a:lnTo>
                      <a:pt x="19" y="2777"/>
                    </a:lnTo>
                    <a:lnTo>
                      <a:pt x="1" y="2833"/>
                    </a:lnTo>
                    <a:lnTo>
                      <a:pt x="1" y="2889"/>
                    </a:lnTo>
                    <a:lnTo>
                      <a:pt x="1" y="5667"/>
                    </a:lnTo>
                    <a:lnTo>
                      <a:pt x="1" y="5723"/>
                    </a:lnTo>
                    <a:lnTo>
                      <a:pt x="19" y="5779"/>
                    </a:lnTo>
                    <a:lnTo>
                      <a:pt x="75" y="5872"/>
                    </a:lnTo>
                    <a:lnTo>
                      <a:pt x="168" y="5928"/>
                    </a:lnTo>
                    <a:lnTo>
                      <a:pt x="206" y="5946"/>
                    </a:lnTo>
                    <a:lnTo>
                      <a:pt x="1250" y="5946"/>
                    </a:lnTo>
                    <a:lnTo>
                      <a:pt x="1305" y="5928"/>
                    </a:lnTo>
                    <a:lnTo>
                      <a:pt x="1399" y="5872"/>
                    </a:lnTo>
                    <a:lnTo>
                      <a:pt x="1455" y="5779"/>
                    </a:lnTo>
                    <a:lnTo>
                      <a:pt x="1473" y="5723"/>
                    </a:lnTo>
                    <a:lnTo>
                      <a:pt x="1473" y="5667"/>
                    </a:lnTo>
                    <a:lnTo>
                      <a:pt x="1473" y="2889"/>
                    </a:lnTo>
                    <a:lnTo>
                      <a:pt x="1473" y="2833"/>
                    </a:lnTo>
                    <a:lnTo>
                      <a:pt x="1455" y="2777"/>
                    </a:lnTo>
                    <a:lnTo>
                      <a:pt x="1399" y="2684"/>
                    </a:lnTo>
                    <a:lnTo>
                      <a:pt x="1305" y="2628"/>
                    </a:lnTo>
                    <a:lnTo>
                      <a:pt x="1250" y="2610"/>
                    </a:lnTo>
                    <a:close/>
                    <a:moveTo>
                      <a:pt x="3617" y="0"/>
                    </a:moveTo>
                    <a:lnTo>
                      <a:pt x="3524" y="19"/>
                    </a:lnTo>
                    <a:lnTo>
                      <a:pt x="3468" y="75"/>
                    </a:lnTo>
                    <a:lnTo>
                      <a:pt x="3393" y="168"/>
                    </a:lnTo>
                    <a:lnTo>
                      <a:pt x="3337" y="261"/>
                    </a:lnTo>
                    <a:lnTo>
                      <a:pt x="3263" y="485"/>
                    </a:lnTo>
                    <a:lnTo>
                      <a:pt x="3225" y="671"/>
                    </a:lnTo>
                    <a:lnTo>
                      <a:pt x="3169" y="858"/>
                    </a:lnTo>
                    <a:lnTo>
                      <a:pt x="3114" y="1044"/>
                    </a:lnTo>
                    <a:lnTo>
                      <a:pt x="3039" y="1212"/>
                    </a:lnTo>
                    <a:lnTo>
                      <a:pt x="2983" y="1286"/>
                    </a:lnTo>
                    <a:lnTo>
                      <a:pt x="2927" y="1361"/>
                    </a:lnTo>
                    <a:lnTo>
                      <a:pt x="2797" y="1510"/>
                    </a:lnTo>
                    <a:lnTo>
                      <a:pt x="2666" y="1659"/>
                    </a:lnTo>
                    <a:lnTo>
                      <a:pt x="2442" y="1995"/>
                    </a:lnTo>
                    <a:lnTo>
                      <a:pt x="2200" y="2330"/>
                    </a:lnTo>
                    <a:lnTo>
                      <a:pt x="2051" y="2498"/>
                    </a:lnTo>
                    <a:lnTo>
                      <a:pt x="1883" y="2666"/>
                    </a:lnTo>
                    <a:lnTo>
                      <a:pt x="1865" y="2722"/>
                    </a:lnTo>
                    <a:lnTo>
                      <a:pt x="1846" y="2777"/>
                    </a:lnTo>
                    <a:lnTo>
                      <a:pt x="1846" y="5257"/>
                    </a:lnTo>
                    <a:lnTo>
                      <a:pt x="1865" y="5313"/>
                    </a:lnTo>
                    <a:lnTo>
                      <a:pt x="1883" y="5350"/>
                    </a:lnTo>
                    <a:lnTo>
                      <a:pt x="1939" y="5387"/>
                    </a:lnTo>
                    <a:lnTo>
                      <a:pt x="1995" y="5387"/>
                    </a:lnTo>
                    <a:lnTo>
                      <a:pt x="2126" y="5406"/>
                    </a:lnTo>
                    <a:lnTo>
                      <a:pt x="2293" y="5462"/>
                    </a:lnTo>
                    <a:lnTo>
                      <a:pt x="2592" y="5573"/>
                    </a:lnTo>
                    <a:lnTo>
                      <a:pt x="2890" y="5704"/>
                    </a:lnTo>
                    <a:lnTo>
                      <a:pt x="3225" y="5816"/>
                    </a:lnTo>
                    <a:lnTo>
                      <a:pt x="3393" y="5872"/>
                    </a:lnTo>
                    <a:lnTo>
                      <a:pt x="3580" y="5909"/>
                    </a:lnTo>
                    <a:lnTo>
                      <a:pt x="3785" y="5946"/>
                    </a:lnTo>
                    <a:lnTo>
                      <a:pt x="4400" y="5946"/>
                    </a:lnTo>
                    <a:lnTo>
                      <a:pt x="4586" y="5928"/>
                    </a:lnTo>
                    <a:lnTo>
                      <a:pt x="4772" y="5909"/>
                    </a:lnTo>
                    <a:lnTo>
                      <a:pt x="4940" y="5853"/>
                    </a:lnTo>
                    <a:lnTo>
                      <a:pt x="5108" y="5797"/>
                    </a:lnTo>
                    <a:lnTo>
                      <a:pt x="5238" y="5723"/>
                    </a:lnTo>
                    <a:lnTo>
                      <a:pt x="5332" y="5611"/>
                    </a:lnTo>
                    <a:lnTo>
                      <a:pt x="5388" y="5499"/>
                    </a:lnTo>
                    <a:lnTo>
                      <a:pt x="5425" y="5368"/>
                    </a:lnTo>
                    <a:lnTo>
                      <a:pt x="5425" y="5238"/>
                    </a:lnTo>
                    <a:lnTo>
                      <a:pt x="5406" y="5089"/>
                    </a:lnTo>
                    <a:lnTo>
                      <a:pt x="5481" y="4996"/>
                    </a:lnTo>
                    <a:lnTo>
                      <a:pt x="5537" y="4902"/>
                    </a:lnTo>
                    <a:lnTo>
                      <a:pt x="5574" y="4809"/>
                    </a:lnTo>
                    <a:lnTo>
                      <a:pt x="5611" y="4697"/>
                    </a:lnTo>
                    <a:lnTo>
                      <a:pt x="5630" y="4567"/>
                    </a:lnTo>
                    <a:lnTo>
                      <a:pt x="5630" y="4455"/>
                    </a:lnTo>
                    <a:lnTo>
                      <a:pt x="5630" y="4325"/>
                    </a:lnTo>
                    <a:lnTo>
                      <a:pt x="5593" y="4213"/>
                    </a:lnTo>
                    <a:lnTo>
                      <a:pt x="5667" y="4101"/>
                    </a:lnTo>
                    <a:lnTo>
                      <a:pt x="5723" y="3989"/>
                    </a:lnTo>
                    <a:lnTo>
                      <a:pt x="5742" y="3877"/>
                    </a:lnTo>
                    <a:lnTo>
                      <a:pt x="5779" y="3747"/>
                    </a:lnTo>
                    <a:lnTo>
                      <a:pt x="5779" y="3635"/>
                    </a:lnTo>
                    <a:lnTo>
                      <a:pt x="5760" y="3523"/>
                    </a:lnTo>
                    <a:lnTo>
                      <a:pt x="5742" y="3393"/>
                    </a:lnTo>
                    <a:lnTo>
                      <a:pt x="5704" y="3299"/>
                    </a:lnTo>
                    <a:lnTo>
                      <a:pt x="5798" y="3169"/>
                    </a:lnTo>
                    <a:lnTo>
                      <a:pt x="5872" y="3038"/>
                    </a:lnTo>
                    <a:lnTo>
                      <a:pt x="5909" y="2889"/>
                    </a:lnTo>
                    <a:lnTo>
                      <a:pt x="5928" y="2722"/>
                    </a:lnTo>
                    <a:lnTo>
                      <a:pt x="5909" y="2591"/>
                    </a:lnTo>
                    <a:lnTo>
                      <a:pt x="5872" y="2461"/>
                    </a:lnTo>
                    <a:lnTo>
                      <a:pt x="5816" y="2349"/>
                    </a:lnTo>
                    <a:lnTo>
                      <a:pt x="5723" y="2256"/>
                    </a:lnTo>
                    <a:lnTo>
                      <a:pt x="5630" y="2162"/>
                    </a:lnTo>
                    <a:lnTo>
                      <a:pt x="5518" y="2106"/>
                    </a:lnTo>
                    <a:lnTo>
                      <a:pt x="5388" y="2069"/>
                    </a:lnTo>
                    <a:lnTo>
                      <a:pt x="5238" y="2051"/>
                    </a:lnTo>
                    <a:lnTo>
                      <a:pt x="4064" y="2051"/>
                    </a:lnTo>
                    <a:lnTo>
                      <a:pt x="4101" y="1920"/>
                    </a:lnTo>
                    <a:lnTo>
                      <a:pt x="4157" y="1808"/>
                    </a:lnTo>
                    <a:lnTo>
                      <a:pt x="4288" y="1566"/>
                    </a:lnTo>
                    <a:lnTo>
                      <a:pt x="4344" y="1435"/>
                    </a:lnTo>
                    <a:lnTo>
                      <a:pt x="4400" y="1286"/>
                    </a:lnTo>
                    <a:lnTo>
                      <a:pt x="4437" y="1119"/>
                    </a:lnTo>
                    <a:lnTo>
                      <a:pt x="4456" y="951"/>
                    </a:lnTo>
                    <a:lnTo>
                      <a:pt x="4437" y="802"/>
                    </a:lnTo>
                    <a:lnTo>
                      <a:pt x="4418" y="671"/>
                    </a:lnTo>
                    <a:lnTo>
                      <a:pt x="4400" y="541"/>
                    </a:lnTo>
                    <a:lnTo>
                      <a:pt x="4362" y="447"/>
                    </a:lnTo>
                    <a:lnTo>
                      <a:pt x="4306" y="354"/>
                    </a:lnTo>
                    <a:lnTo>
                      <a:pt x="4251" y="280"/>
                    </a:lnTo>
                    <a:lnTo>
                      <a:pt x="4195" y="205"/>
                    </a:lnTo>
                    <a:lnTo>
                      <a:pt x="4139" y="168"/>
                    </a:lnTo>
                    <a:lnTo>
                      <a:pt x="3990" y="75"/>
                    </a:lnTo>
                    <a:lnTo>
                      <a:pt x="3859" y="37"/>
                    </a:lnTo>
                    <a:lnTo>
                      <a:pt x="3729" y="19"/>
                    </a:lnTo>
                    <a:lnTo>
                      <a:pt x="361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1417" name="Google Shape;1417;p74"/>
            <p:cNvGrpSpPr/>
            <p:nvPr/>
          </p:nvGrpSpPr>
          <p:grpSpPr>
            <a:xfrm>
              <a:off x="801125" y="3214206"/>
              <a:ext cx="1695900" cy="892144"/>
              <a:chOff x="801125" y="3214206"/>
              <a:chExt cx="1695900" cy="892144"/>
            </a:xfrm>
          </p:grpSpPr>
          <p:sp>
            <p:nvSpPr>
              <p:cNvPr id="1418" name="Google Shape;1418;p74"/>
              <p:cNvSpPr txBox="1"/>
              <p:nvPr/>
            </p:nvSpPr>
            <p:spPr>
              <a:xfrm>
                <a:off x="801125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For PowerPoint and Google Slides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419" name="Google Shape;1419;p74"/>
              <p:cNvSpPr/>
              <p:nvPr/>
            </p:nvSpPr>
            <p:spPr>
              <a:xfrm>
                <a:off x="1535764" y="3214206"/>
                <a:ext cx="226629" cy="180627"/>
              </a:xfrm>
              <a:custGeom>
                <a:avLst/>
                <a:gdLst/>
                <a:ahLst/>
                <a:cxnLst/>
                <a:rect l="l" t="t" r="r" b="b"/>
                <a:pathLst>
                  <a:path w="7439" h="5929" extrusionOk="0">
                    <a:moveTo>
                      <a:pt x="5947" y="728"/>
                    </a:moveTo>
                    <a:lnTo>
                      <a:pt x="5947" y="3710"/>
                    </a:lnTo>
                    <a:lnTo>
                      <a:pt x="1492" y="3710"/>
                    </a:lnTo>
                    <a:lnTo>
                      <a:pt x="1492" y="728"/>
                    </a:lnTo>
                    <a:close/>
                    <a:moveTo>
                      <a:pt x="1194" y="1"/>
                    </a:moveTo>
                    <a:lnTo>
                      <a:pt x="1101" y="38"/>
                    </a:lnTo>
                    <a:lnTo>
                      <a:pt x="989" y="94"/>
                    </a:lnTo>
                    <a:lnTo>
                      <a:pt x="914" y="150"/>
                    </a:lnTo>
                    <a:lnTo>
                      <a:pt x="840" y="243"/>
                    </a:lnTo>
                    <a:lnTo>
                      <a:pt x="802" y="336"/>
                    </a:lnTo>
                    <a:lnTo>
                      <a:pt x="765" y="430"/>
                    </a:lnTo>
                    <a:lnTo>
                      <a:pt x="746" y="542"/>
                    </a:lnTo>
                    <a:lnTo>
                      <a:pt x="746" y="4437"/>
                    </a:lnTo>
                    <a:lnTo>
                      <a:pt x="6693" y="4437"/>
                    </a:lnTo>
                    <a:lnTo>
                      <a:pt x="6693" y="542"/>
                    </a:lnTo>
                    <a:lnTo>
                      <a:pt x="6674" y="430"/>
                    </a:lnTo>
                    <a:lnTo>
                      <a:pt x="6655" y="336"/>
                    </a:lnTo>
                    <a:lnTo>
                      <a:pt x="6599" y="243"/>
                    </a:lnTo>
                    <a:lnTo>
                      <a:pt x="6525" y="150"/>
                    </a:lnTo>
                    <a:lnTo>
                      <a:pt x="6450" y="94"/>
                    </a:lnTo>
                    <a:lnTo>
                      <a:pt x="6357" y="38"/>
                    </a:lnTo>
                    <a:lnTo>
                      <a:pt x="6245" y="1"/>
                    </a:lnTo>
                    <a:close/>
                    <a:moveTo>
                      <a:pt x="187" y="4810"/>
                    </a:moveTo>
                    <a:lnTo>
                      <a:pt x="131" y="4829"/>
                    </a:lnTo>
                    <a:lnTo>
                      <a:pt x="57" y="4866"/>
                    </a:lnTo>
                    <a:lnTo>
                      <a:pt x="20" y="4941"/>
                    </a:lnTo>
                    <a:lnTo>
                      <a:pt x="1" y="4996"/>
                    </a:lnTo>
                    <a:lnTo>
                      <a:pt x="1" y="5183"/>
                    </a:lnTo>
                    <a:lnTo>
                      <a:pt x="20" y="5332"/>
                    </a:lnTo>
                    <a:lnTo>
                      <a:pt x="75" y="5481"/>
                    </a:lnTo>
                    <a:lnTo>
                      <a:pt x="131" y="5612"/>
                    </a:lnTo>
                    <a:lnTo>
                      <a:pt x="225" y="5705"/>
                    </a:lnTo>
                    <a:lnTo>
                      <a:pt x="336" y="5798"/>
                    </a:lnTo>
                    <a:lnTo>
                      <a:pt x="467" y="5873"/>
                    </a:lnTo>
                    <a:lnTo>
                      <a:pt x="597" y="5910"/>
                    </a:lnTo>
                    <a:lnTo>
                      <a:pt x="746" y="5928"/>
                    </a:lnTo>
                    <a:lnTo>
                      <a:pt x="6693" y="5928"/>
                    </a:lnTo>
                    <a:lnTo>
                      <a:pt x="6842" y="5910"/>
                    </a:lnTo>
                    <a:lnTo>
                      <a:pt x="6972" y="5873"/>
                    </a:lnTo>
                    <a:lnTo>
                      <a:pt x="7103" y="5798"/>
                    </a:lnTo>
                    <a:lnTo>
                      <a:pt x="7214" y="5705"/>
                    </a:lnTo>
                    <a:lnTo>
                      <a:pt x="7308" y="5612"/>
                    </a:lnTo>
                    <a:lnTo>
                      <a:pt x="7382" y="5481"/>
                    </a:lnTo>
                    <a:lnTo>
                      <a:pt x="7420" y="5332"/>
                    </a:lnTo>
                    <a:lnTo>
                      <a:pt x="7438" y="5183"/>
                    </a:lnTo>
                    <a:lnTo>
                      <a:pt x="7438" y="4996"/>
                    </a:lnTo>
                    <a:lnTo>
                      <a:pt x="7420" y="4941"/>
                    </a:lnTo>
                    <a:lnTo>
                      <a:pt x="7382" y="4866"/>
                    </a:lnTo>
                    <a:lnTo>
                      <a:pt x="7326" y="4829"/>
                    </a:lnTo>
                    <a:lnTo>
                      <a:pt x="7252" y="4810"/>
                    </a:lnTo>
                    <a:lnTo>
                      <a:pt x="4437" y="4810"/>
                    </a:lnTo>
                    <a:lnTo>
                      <a:pt x="4419" y="4903"/>
                    </a:lnTo>
                    <a:lnTo>
                      <a:pt x="4400" y="4978"/>
                    </a:lnTo>
                    <a:lnTo>
                      <a:pt x="4363" y="5034"/>
                    </a:lnTo>
                    <a:lnTo>
                      <a:pt x="4325" y="5090"/>
                    </a:lnTo>
                    <a:lnTo>
                      <a:pt x="4269" y="5127"/>
                    </a:lnTo>
                    <a:lnTo>
                      <a:pt x="4195" y="5164"/>
                    </a:lnTo>
                    <a:lnTo>
                      <a:pt x="4139" y="5183"/>
                    </a:lnTo>
                    <a:lnTo>
                      <a:pt x="3263" y="5183"/>
                    </a:lnTo>
                    <a:lnTo>
                      <a:pt x="3207" y="5146"/>
                    </a:lnTo>
                    <a:lnTo>
                      <a:pt x="3132" y="5108"/>
                    </a:lnTo>
                    <a:lnTo>
                      <a:pt x="3076" y="5071"/>
                    </a:lnTo>
                    <a:lnTo>
                      <a:pt x="3039" y="5015"/>
                    </a:lnTo>
                    <a:lnTo>
                      <a:pt x="3002" y="4941"/>
                    </a:lnTo>
                    <a:lnTo>
                      <a:pt x="2983" y="4885"/>
                    </a:lnTo>
                    <a:lnTo>
                      <a:pt x="2965" y="48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434343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theme/theme1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Simple Ligh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Timandra template">
  <a:themeElements>
    <a:clrScheme name="Custom 347">
      <a:dk1>
        <a:srgbClr val="24283B"/>
      </a:dk1>
      <a:lt1>
        <a:srgbClr val="FFFFFF"/>
      </a:lt1>
      <a:dk2>
        <a:srgbClr val="80828B"/>
      </a:dk2>
      <a:lt2>
        <a:srgbClr val="EAECF0"/>
      </a:lt2>
      <a:accent1>
        <a:srgbClr val="FFCE00"/>
      </a:accent1>
      <a:accent2>
        <a:srgbClr val="FFF14C"/>
      </a:accent2>
      <a:accent3>
        <a:srgbClr val="9FE2D0"/>
      </a:accent3>
      <a:accent4>
        <a:srgbClr val="1AB6D1"/>
      </a:accent4>
      <a:accent5>
        <a:srgbClr val="0784B1"/>
      </a:accent5>
      <a:accent6>
        <a:srgbClr val="EE7673"/>
      </a:accent6>
      <a:hlink>
        <a:srgbClr val="3180BD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3</TotalTime>
  <Words>815</Words>
  <Application>Microsoft Office PowerPoint</Application>
  <PresentationFormat>Affichage à l'écran (16:9)</PresentationFormat>
  <Paragraphs>141</Paragraphs>
  <Slides>16</Slides>
  <Notes>16</Notes>
  <HiddenSlides>0</HiddenSlides>
  <MMClips>0</MMClips>
  <ScaleCrop>false</ScaleCrop>
  <HeadingPairs>
    <vt:vector size="6" baseType="variant">
      <vt:variant>
        <vt:lpstr>Polices utilisées</vt:lpstr>
      </vt:variant>
      <vt:variant>
        <vt:i4>13</vt:i4>
      </vt:variant>
      <vt:variant>
        <vt:lpstr>Thème</vt:lpstr>
      </vt:variant>
      <vt:variant>
        <vt:i4>4</vt:i4>
      </vt:variant>
      <vt:variant>
        <vt:lpstr>Titres des diapositives</vt:lpstr>
      </vt:variant>
      <vt:variant>
        <vt:i4>16</vt:i4>
      </vt:variant>
    </vt:vector>
  </HeadingPairs>
  <TitlesOfParts>
    <vt:vector size="33" baseType="lpstr">
      <vt:lpstr>Arial</vt:lpstr>
      <vt:lpstr>Viga</vt:lpstr>
      <vt:lpstr>Sniglet</vt:lpstr>
      <vt:lpstr>Ubuntu</vt:lpstr>
      <vt:lpstr>Montserrat</vt:lpstr>
      <vt:lpstr>Calibri</vt:lpstr>
      <vt:lpstr>Merriweather</vt:lpstr>
      <vt:lpstr>Trebuchet MS</vt:lpstr>
      <vt:lpstr>Red Hat Display</vt:lpstr>
      <vt:lpstr>Red Hat Text</vt:lpstr>
      <vt:lpstr>Corbel</vt:lpstr>
      <vt:lpstr>Dosis</vt:lpstr>
      <vt:lpstr>Bangers</vt:lpstr>
      <vt:lpstr>Friar template</vt:lpstr>
      <vt:lpstr>Simple Light</vt:lpstr>
      <vt:lpstr>Timandra template</vt:lpstr>
      <vt:lpstr>Friar template</vt:lpstr>
      <vt:lpstr>Présentation PowerPoint</vt:lpstr>
      <vt:lpstr>Présentation PowerPoint</vt:lpstr>
      <vt:lpstr>Plan</vt:lpstr>
      <vt:lpstr>Présentation de Scratch</vt:lpstr>
      <vt:lpstr>Pourquoi programmer?</vt:lpstr>
      <vt:lpstr>S’initier à la programmation Scratch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  Badge « Appropriation » </vt:lpstr>
      <vt:lpstr>L’équipe du RÉCIT MST est disponible  les mercredis matins, à partir du 7 septembre de 9 h à 11 h 30. </vt:lpstr>
      <vt:lpstr>Autres formations à venir : </vt:lpstr>
      <vt:lpstr>MERCI !</vt:lpstr>
      <vt:lpstr>Présentation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Sonya Fiset</dc:creator>
  <cp:lastModifiedBy>Fiset Sonia</cp:lastModifiedBy>
  <cp:revision>1</cp:revision>
  <dcterms:modified xsi:type="dcterms:W3CDTF">2022-08-10T12:58:04Z</dcterms:modified>
</cp:coreProperties>
</file>