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8" r:id="rId1"/>
    <p:sldMasterId id="2147483669" r:id="rId2"/>
  </p:sldMasterIdLst>
  <p:notesMasterIdLst>
    <p:notesMasterId r:id="rId29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embeddedFontLst>
    <p:embeddedFont>
      <p:font typeface="Dosis" panose="020B0604020202020204" charset="0"/>
      <p:regular r:id="rId30"/>
      <p:bold r:id="rId31"/>
    </p:embeddedFont>
    <p:embeddedFont>
      <p:font typeface="Sniglet" panose="020B0604020202020204" charset="0"/>
      <p:regular r:id="rId32"/>
    </p:embeddedFont>
    <p:embeddedFont>
      <p:font typeface="Ubuntu" panose="020B0604020202020204" charset="0"/>
      <p:regular r:id="rId33"/>
      <p:bold r:id="rId34"/>
      <p:italic r:id="rId35"/>
      <p:boldItalic r:id="rId36"/>
    </p:embeddedFont>
    <p:embeddedFont>
      <p:font typeface="Viga" panose="020B0604020202020204" charset="0"/>
      <p:regular r:id="rId37"/>
    </p:embeddedFont>
    <p:embeddedFont>
      <p:font typeface="Walter Turncoat" panose="020B0604020202020204" charset="0"/>
      <p:regular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C40054F-ACCD-40F4-A720-00D9CCDB7A9F}">
  <a:tblStyle styleId="{4C40054F-ACCD-40F4-A720-00D9CCDB7A9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7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21" Type="http://schemas.openxmlformats.org/officeDocument/2006/relationships/slide" Target="slides/slide19.xml"/><Relationship Id="rId34" Type="http://schemas.openxmlformats.org/officeDocument/2006/relationships/font" Target="fonts/font5.fntdata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7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2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4.fntdata"/><Relationship Id="rId38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mst28oct20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bit.ly/mst22sept20" TargetMode="Externa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recitmst.qc.ca/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x_JLsevMdACbfSrdt9Y_HPedcPTz9_0fdx2hT94KEx4/edit#bookmark=id.j491ceihwcbh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yperdocs.co/blog/posts/samples-of-hyperdocs-for-every-subject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docs.google.com/document/d/1x_JLsevMdACbfSrdt9Y_HPedcPTz9_0fdx2hT94KEx4/edit?usp=sharing" TargetMode="Externa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hyperdocs.co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hyperdocs.co/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nowatom.com/blog/what-is-the-5e-instructional-model#:~:text=The%205Es%20are%20an%20instructional,to%20move%20through%20in%20phases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docs.google.com/document/d/1Hq9iqnDGsz344AGEMWWHUEvM68H-4T-7Bw-8NkcSEjQ/edit?usp=sharing" TargetMode="Externa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Z_lkRNYblXpmDkLJnZsyLip-PntTx9q0KGmmCzuUnUk/edit#slide=id.g35f391192_029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XZTIofsV_UEaxm6VbdpQzm6YH2RuttCNQWvNu5FhkbQ/edit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V5z0q2-r2cMpJ7trO0dQX9AKAqVEpKbs8UTZLrqIv-k/edit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Hq9iqnDGsz344AGEMWWHUEvM68H-4T-7Bw-8NkcSEjQ/copy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x_JLsevMdACbfSrdt9Y_HPedcPTz9_0fdx2hT94KEx4/edit#bookmark=id.a0sspm6aoxs" TargetMode="External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x_JLsevMdACbfSrdt9Y_HPedcPTz9_0fdx2hT94KEx4/edit#bookmark=id.j491ceihwcbh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iovi3MuLgGxP2DvmRedR87K-dPotVwkrcUzooCSmNGM/edit?usp=sharing" TargetMode="External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drive/folders/1cTITJEOEYwia_Mr_3dCj_rF5h_jbyPCo?usp=sharing" TargetMode="External"/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enrol/index.php?id=284" TargetMode="External"/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3" Type="http://schemas.openxmlformats.org/officeDocument/2006/relationships/hyperlink" Target="mailto:equipe@recitmst.qc.ca" TargetMode="External"/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www.youtube.com/channel/UC7IcadI_rZFwso9N81PYqFg" TargetMode="External"/><Relationship Id="rId5" Type="http://schemas.openxmlformats.org/officeDocument/2006/relationships/hyperlink" Target="https://twitter.com/recitmst" TargetMode="External"/><Relationship Id="rId4" Type="http://schemas.openxmlformats.org/officeDocument/2006/relationships/hyperlink" Target="https://www.facebook.com/RECITMST2020/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>
                <a:solidFill>
                  <a:srgbClr val="1C4587"/>
                </a:solidFill>
                <a:latin typeface="Ubuntu"/>
                <a:ea typeface="Ubuntu"/>
                <a:cs typeface="Ubuntu"/>
                <a:sym typeface="Ubuntu"/>
              </a:rPr>
              <a:t>Lien de la présentation : </a:t>
            </a:r>
            <a:r>
              <a:rPr lang="en" sz="2400" b="1" u="sng">
                <a:solidFill>
                  <a:srgbClr val="3C78D8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http://bit.ly/mst28oct20</a:t>
            </a:r>
            <a:r>
              <a:rPr lang="en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 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ga4a7dbcb50_0_6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7" name="Google Shape;577;ga4a7dbcb50_0_6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>
                <a:solidFill>
                  <a:srgbClr val="1C4587"/>
                </a:solidFill>
                <a:latin typeface="Ubuntu"/>
                <a:ea typeface="Ubuntu"/>
                <a:cs typeface="Ubuntu"/>
                <a:sym typeface="Ubuntu"/>
              </a:rPr>
              <a:t>Lien du site du RÉCIT MST : </a:t>
            </a:r>
            <a:r>
              <a:rPr lang="en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https://recitmst.qc.ca/</a:t>
            </a:r>
            <a:endParaRPr b="1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ga4a7dbcb50_0_6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0" name="Google Shape;590;ga4a7dbcb50_0_6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1100"/>
              <a:buFont typeface="Ubuntu"/>
              <a:buChar char="❏"/>
            </a:pPr>
            <a:r>
              <a:rPr lang="en">
                <a:solidFill>
                  <a:srgbClr val="1C4587"/>
                </a:solidFill>
                <a:latin typeface="Ubuntu"/>
                <a:ea typeface="Ubuntu"/>
                <a:cs typeface="Ubuntu"/>
                <a:sym typeface="Ubuntu"/>
              </a:rPr>
              <a:t>Document collaboratif :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https://docs.google.com/document/d/1x_JLsevMdACbfSrdt9Y_HPedcPTz9_0fdx2hT94KEx4/edit#bookmark=id.j491ceihwcbh</a:t>
            </a:r>
            <a:endParaRPr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ga4a7dbcb50_0_6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97" name="Google Shape;597;ga4a7dbcb50_0_6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Quelques HyperDocs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https://hyperdocs.co/blog/posts/samples-of-hyperdocs-for-every-subject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Document collaboratif :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https://docs.google.com/document/d/1x_JLsevMdACbfSrdt9Y_HPedcPTz9_0fdx2hT94KEx4/edit?usp=sharing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ga4a7dbcb50_0_6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9" name="Google Shape;609;ga4a7dbcb50_0_6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Site officiel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hyperdocs.co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ga4a7dbcb50_0_18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21" name="Google Shape;621;ga4a7dbcb50_0_18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ga4a7dbcb50_0_18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1" name="Google Shape;631;ga4a7dbcb50_0_18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Site HypreDocs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https://hyperdocs.co/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ga4a7dbcb50_0_18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8" name="Google Shape;658;ga4a7dbcb50_0_18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Modèle pédagogique 5E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https://www.knowatom.com/blog/what-is-the-5e-instructional-model#:~:text=The%205Es%20are%20an%20instructional,to%20move%20through%20in%20phases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Modèle en français :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https://docs.google.com/document/d/1Hq9iqnDGsz344AGEMWWHUEvM68H-4T-7Bw-8NkcSEjQ/edit?usp=sharing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ga4a7dbcb50_0_18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6" name="Google Shape;666;ga4a7dbcb50_0_18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ga4a7dbcb50_0_18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7" name="Google Shape;677;ga4a7dbcb50_0_18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a4a7dbcb50_0_30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a4a7dbcb50_0_30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ga4a7dbcb50_0_30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0" name="Google Shape;700;ga4a7dbcb50_0_30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Un exemple sur plusieurs pages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https://docs.google.com/presentation/d/1Z_lkRNYblXpmDkLJnZsyLip-PntTx9q0KGmmCzuUnUk/edit#slide=id.g35f391192_029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ga4a7dbcb50_0_30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5" name="Google Shape;715;ga4a7dbcb50_0_30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Exemple Électricité un document par élève et intègre une tâche à réaliser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https://docs.google.com/document/d/1XZTIofsV_UEaxm6VbdpQzm6YH2RuttCNQWvNu5FhkbQ/edit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ga4a7dbcb50_0_30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7" name="Google Shape;727;ga4a7dbcb50_0_30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HyperDoc created by Sarah Landis, Lisa Highfill, and Kelly Hilton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ga4a7dbcb50_0_3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39" name="Google Shape;739;ga4a7dbcb50_0_3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ga4a7dbcb50_0_42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7" name="Google Shape;747;ga4a7dbcb50_0_42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Différents outils numériques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https://docs.google.com/document/d/1V5z0q2-r2cMpJ7trO0dQX9AKAqVEpKbs8UTZLrqIv-k/edit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ga4a7dbcb50_0_4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1" name="Google Shape;761;ga4a7dbcb50_0_43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Modèle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https://docs.google.com/document/d/1Hq9iqnDGsz344AGEMWWHUEvM68H-4T-7Bw-8NkcSEjQ/copy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Google Shape;782;ga4a7dbcb50_0_43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3" name="Google Shape;783;ga4a7dbcb50_0_43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Avantages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https://docs.google.com/document/d/1x_JLsevMdACbfSrdt9Y_HPedcPTz9_0fdx2hT94KEx4/edit#bookmark=id.a0sspm6aoxs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ga4a7dbcb50_0_43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98" name="Google Shape;798;ga4a7dbcb50_0_43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Identifier un besoin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https://docs.google.com/document/d/1x_JLsevMdACbfSrdt9Y_HPedcPTz9_0fdx2hT94KEx4/edit#bookmark=id.j491ceihwcbh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ga4a7dbcb50_0_43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7" name="Google Shape;807;ga4a7dbcb50_0_43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Ubuntu"/>
                <a:ea typeface="Ubuntu"/>
                <a:cs typeface="Ubuntu"/>
                <a:sym typeface="Ubuntu"/>
              </a:rPr>
              <a:t>Exemples HyperDocs : </a:t>
            </a:r>
            <a:r>
              <a:rPr lang="en" sz="1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https://docs.google.com/presentation/d/1iovi3MuLgGxP2DvmRedR87K-dPotVwkrcUzooCSmNGM/edit?usp=sharing</a:t>
            </a:r>
            <a:endParaRPr sz="14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ga4a7dbcb50_0_55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18" name="Google Shape;818;ga4a7dbcb50_0_55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Google Shape;827;ga4a7dbcb50_0_55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8" name="Google Shape;828;ga4a7dbcb50_0_55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a4a7dbcb50_0_55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2" name="Google Shape;842;ga4a7dbcb50_0_55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Modèles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https://drive.google.com/drive/folders/1cTITJEOEYwia_Mr_3dCj_rF5h_jbyPCo?usp=sharing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ga4a7dbcb50_0_55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52" name="Google Shape;852;ga4a7dbcb50_0_55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ga4a7dbcb50_0_55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3" name="Google Shape;863;ga4a7dbcb50_0_55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pour obtenir le badge de participation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https://campus.recit.qc.ca/enrol/index.php?id=284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ga4a7dbcb50_0_6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2" name="Google Shape;872;ga4a7dbcb50_0_6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Me joindre </a:t>
            </a:r>
            <a:r>
              <a:rPr lang="en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sonya.fiset@recitmst.qc.ca</a:t>
            </a:r>
            <a:endParaRPr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Message à l’équipe : equipe</a:t>
            </a:r>
            <a:r>
              <a:rPr lang="en">
                <a:solidFill>
                  <a:srgbClr val="666666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@recitmst.qc.ca</a:t>
            </a:r>
            <a:r>
              <a:rPr lang="en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60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Page Facebook</a:t>
            </a: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: https://www.facebook.com/RECITMST2020/</a:t>
            </a:r>
            <a:endParaRPr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Twitter</a:t>
            </a: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: https://twitter.com/recitmst</a:t>
            </a:r>
            <a:endParaRPr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Chaîne YouTube</a:t>
            </a:r>
            <a:r>
              <a:rPr lang="en"/>
              <a:t> : </a:t>
            </a:r>
            <a:r>
              <a:rPr lang="en" u="sng">
                <a:solidFill>
                  <a:schemeClr val="accent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https://www.youtube.com/channel/UC7IcadI_rZFwso9N81PYqFg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63" name="Google Shape;163;p2"/>
          <p:cNvSpPr/>
          <p:nvPr/>
        </p:nvSpPr>
        <p:spPr>
          <a:xfrm>
            <a:off x="723692" y="4220091"/>
            <a:ext cx="794875" cy="985737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-58319" y="3053287"/>
            <a:ext cx="782014" cy="890356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25101" y="3422420"/>
            <a:ext cx="370865" cy="809588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078045" y="3128354"/>
            <a:ext cx="730671" cy="895811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01648" y="3285712"/>
            <a:ext cx="805934" cy="75083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364459" y="3346843"/>
            <a:ext cx="873792" cy="600260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551116" y="3125540"/>
            <a:ext cx="657208" cy="679227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19881" y="3994834"/>
            <a:ext cx="919681" cy="950908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644912" y="4036538"/>
            <a:ext cx="890356" cy="706800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16542" y="3186156"/>
            <a:ext cx="829755" cy="780163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347361" y="3186147"/>
            <a:ext cx="599146" cy="706812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681615" y="4813558"/>
            <a:ext cx="816944" cy="313967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146421" y="4508764"/>
            <a:ext cx="1040884" cy="730620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146430" y="3104432"/>
            <a:ext cx="684732" cy="721463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262207" y="4729516"/>
            <a:ext cx="525046" cy="372666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376372" y="4729061"/>
            <a:ext cx="508532" cy="324976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08716" y="4429326"/>
            <a:ext cx="570935" cy="567282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7975391" y="3053272"/>
            <a:ext cx="541560" cy="67927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570785" y="4028295"/>
            <a:ext cx="734324" cy="723314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247060" y="4094875"/>
            <a:ext cx="275434" cy="244207"/>
          </a:xfrm>
          <a:custGeom>
            <a:avLst/>
            <a:gdLst/>
            <a:ahLst/>
            <a:cxnLst/>
            <a:rect l="l" t="t" r="r" b="b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16944" y="4082884"/>
            <a:ext cx="690236" cy="510383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859713" y="3417443"/>
            <a:ext cx="317620" cy="659010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07038" y="4213989"/>
            <a:ext cx="884797" cy="750834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15839" y="4509560"/>
            <a:ext cx="537852" cy="464440"/>
          </a:xfrm>
          <a:custGeom>
            <a:avLst/>
            <a:gdLst/>
            <a:ahLst/>
            <a:cxnLst/>
            <a:rect l="l" t="t" r="r" b="b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18184" y="3966329"/>
            <a:ext cx="846269" cy="598458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496794" y="3021441"/>
            <a:ext cx="493819" cy="63153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453205" y="3705907"/>
            <a:ext cx="666366" cy="752689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866011" y="4742879"/>
            <a:ext cx="681078" cy="455287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669805" y="4614395"/>
            <a:ext cx="308462" cy="330481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>
            <a:spLocks noGrp="1"/>
          </p:cNvSpPr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9pPr>
          </a:lstStyle>
          <a:p>
            <a:endParaRPr/>
          </a:p>
        </p:txBody>
      </p:sp>
      <p:sp>
        <p:nvSpPr>
          <p:cNvPr id="194" name="Google Shape;194;p3"/>
          <p:cNvSpPr txBox="1">
            <a:spLocks noGrp="1"/>
          </p:cNvSpPr>
          <p:nvPr>
            <p:ph type="subTitle" idx="1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"/>
          <p:cNvSpPr txBox="1">
            <a:spLocks noGrp="1"/>
          </p:cNvSpPr>
          <p:nvPr>
            <p:ph type="body" idx="1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87350" algn="ctr" rtl="0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sz="2500" b="1">
                <a:solidFill>
                  <a:srgbClr val="1C4587"/>
                </a:solidFill>
              </a:defRPr>
            </a:lvl1pPr>
            <a:lvl2pPr marL="914400" lvl="1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sz="2500" b="1">
                <a:solidFill>
                  <a:srgbClr val="1C4587"/>
                </a:solidFill>
              </a:defRPr>
            </a:lvl2pPr>
            <a:lvl3pPr marL="1371600" lvl="2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3pPr>
            <a:lvl4pPr marL="1828800" lvl="3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4pPr>
            <a:lvl5pPr marL="2286000" lvl="4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5pPr>
            <a:lvl6pPr marL="2743200" lvl="5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6pPr>
            <a:lvl7pPr marL="3200400" lvl="6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7pPr>
            <a:lvl8pPr marL="3657600" lvl="7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8pPr>
            <a:lvl9pPr marL="4114800" lvl="8" indent="-38735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248" name="Google Shape;248;p4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9" name="Google Shape;249;p4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0" name="Google Shape;250;p4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1" name="Google Shape;251;p4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2" name="Google Shape;252;p4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3" name="Google Shape;253;p4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4" name="Google Shape;254;p4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5" name="Google Shape;255;p4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6" name="Google Shape;256;p4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7" name="Google Shape;257;p4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8" name="Google Shape;258;p4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9" name="Google Shape;259;p4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0" name="Google Shape;260;p4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1" name="Google Shape;261;p4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2" name="Google Shape;262;p4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3" name="Google Shape;263;p4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4" name="Google Shape;264;p4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5" name="Google Shape;265;p4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6" name="Google Shape;266;p4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7" name="Google Shape;267;p4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8" name="Google Shape;268;p4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9" name="Google Shape;269;p4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0" name="Google Shape;270;p4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1" name="Google Shape;271;p4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2" name="Google Shape;272;p4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3" name="Google Shape;273;p4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4" name="Google Shape;274;p4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5" name="Google Shape;275;p4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6" name="Google Shape;276;p4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7" name="Google Shape;277;p4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8" name="Google Shape;278;p4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9" name="Google Shape;279;p4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0" name="Google Shape;280;p4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1" name="Google Shape;281;p4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2" name="Google Shape;282;p4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3" name="Google Shape;283;p4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4" name="Google Shape;284;p4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5" name="Google Shape;285;p4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6" name="Google Shape;286;p4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7" name="Google Shape;287;p4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8" name="Google Shape;288;p4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9" name="Google Shape;289;p4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5"/>
          <p:cNvSpPr txBox="1">
            <a:spLocks noGrp="1"/>
          </p:cNvSpPr>
          <p:nvPr>
            <p:ph type="body" idx="1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735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24" name="Google Shape;324;p5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27" name="Google Shape;327;p6"/>
          <p:cNvSpPr txBox="1">
            <a:spLocks noGrp="1"/>
          </p:cNvSpPr>
          <p:nvPr>
            <p:ph type="body" idx="1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328" name="Google Shape;328;p6"/>
          <p:cNvSpPr txBox="1">
            <a:spLocks noGrp="1"/>
          </p:cNvSpPr>
          <p:nvPr>
            <p:ph type="body" idx="2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grpSp>
        <p:nvGrpSpPr>
          <p:cNvPr id="329" name="Google Shape;329;p6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30" name="Google Shape;330;p6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6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6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6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59" name="Google Shape;359;p6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60" name="Google Shape;360;p6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7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63" name="Google Shape;363;p7"/>
          <p:cNvSpPr txBox="1">
            <a:spLocks noGrp="1"/>
          </p:cNvSpPr>
          <p:nvPr>
            <p:ph type="body" idx="1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64" name="Google Shape;364;p7"/>
          <p:cNvSpPr txBox="1">
            <a:spLocks noGrp="1"/>
          </p:cNvSpPr>
          <p:nvPr>
            <p:ph type="body" idx="2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65" name="Google Shape;365;p7"/>
          <p:cNvSpPr txBox="1">
            <a:spLocks noGrp="1"/>
          </p:cNvSpPr>
          <p:nvPr>
            <p:ph type="body" idx="3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366" name="Google Shape;366;p7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67" name="Google Shape;367;p7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7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7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7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7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7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7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7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7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7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7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7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7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96" name="Google Shape;396;p7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97" name="Google Shape;397;p7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31" name="Google Shape;431;p8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9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  <p:sp>
        <p:nvSpPr>
          <p:cNvPr id="434" name="Google Shape;434;p9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5" name="Google Shape;435;p9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6" name="Google Shape;436;p9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7" name="Google Shape;437;p9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8" name="Google Shape;438;p9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9" name="Google Shape;439;p9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0" name="Google Shape;440;p9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1" name="Google Shape;441;p9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2" name="Google Shape;442;p9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3" name="Google Shape;443;p9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4" name="Google Shape;444;p9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5" name="Google Shape;445;p9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6" name="Google Shape;446;p9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7" name="Google Shape;447;p9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8" name="Google Shape;448;p9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9" name="Google Shape;449;p9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0" name="Google Shape;450;p9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1" name="Google Shape;451;p9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2" name="Google Shape;452;p9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3" name="Google Shape;453;p9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4" name="Google Shape;454;p9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5" name="Google Shape;455;p9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6" name="Google Shape;456;p9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7" name="Google Shape;457;p9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8" name="Google Shape;458;p9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9" name="Google Shape;459;p9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0" name="Google Shape;460;p9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1" name="Google Shape;461;p9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2" name="Google Shape;462;p9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3" name="Google Shape;463;p9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4" name="Google Shape;464;p9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5" name="Google Shape;465;p9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6" name="Google Shape;466;p9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7" name="Google Shape;467;p9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8" name="Google Shape;468;p9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9" name="Google Shape;469;p9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0" name="Google Shape;470;p9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1" name="Google Shape;471;p9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2" name="Google Shape;472;p9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3" name="Google Shape;473;p9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4" name="Google Shape;474;p9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5" name="Google Shape;475;p9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ly blank">
  <p:cSld name="BLANK_1"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1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 + image">
  <p:cSld name="TITLE_AND_BODY_1"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12"/>
          <p:cNvSpPr txBox="1">
            <a:spLocks noGrp="1"/>
          </p:cNvSpPr>
          <p:nvPr>
            <p:ph type="title"/>
          </p:nvPr>
        </p:nvSpPr>
        <p:spPr>
          <a:xfrm>
            <a:off x="4572000" y="909050"/>
            <a:ext cx="36396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23" name="Google Shape;523;p12"/>
          <p:cNvSpPr txBox="1">
            <a:spLocks noGrp="1"/>
          </p:cNvSpPr>
          <p:nvPr>
            <p:ph type="body" idx="1"/>
          </p:nvPr>
        </p:nvSpPr>
        <p:spPr>
          <a:xfrm>
            <a:off x="4572000" y="1525754"/>
            <a:ext cx="3639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✘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✗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524" name="Google Shape;524;p12"/>
          <p:cNvSpPr/>
          <p:nvPr/>
        </p:nvSpPr>
        <p:spPr>
          <a:xfrm>
            <a:off x="580275" y="751950"/>
            <a:ext cx="3639600" cy="3639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5" name="Google Shape;525;p12"/>
          <p:cNvSpPr/>
          <p:nvPr/>
        </p:nvSpPr>
        <p:spPr>
          <a:xfrm>
            <a:off x="-295650" y="-356450"/>
            <a:ext cx="1057800" cy="10578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6" name="Google Shape;526;p12"/>
          <p:cNvSpPr/>
          <p:nvPr/>
        </p:nvSpPr>
        <p:spPr>
          <a:xfrm>
            <a:off x="2836600" y="179825"/>
            <a:ext cx="978600" cy="978600"/>
          </a:xfrm>
          <a:prstGeom prst="donut">
            <a:avLst>
              <a:gd name="adj" fmla="val 39527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p12"/>
          <p:cNvSpPr/>
          <p:nvPr/>
        </p:nvSpPr>
        <p:spPr>
          <a:xfrm>
            <a:off x="465975" y="3692750"/>
            <a:ext cx="1019400" cy="10194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8" name="Google Shape;528;p12"/>
          <p:cNvSpPr/>
          <p:nvPr/>
        </p:nvSpPr>
        <p:spPr>
          <a:xfrm>
            <a:off x="1485375" y="4559750"/>
            <a:ext cx="361500" cy="361500"/>
          </a:xfrm>
          <a:prstGeom prst="donut">
            <a:avLst>
              <a:gd name="adj" fmla="val 29951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9" name="Google Shape;529;p12"/>
          <p:cNvSpPr/>
          <p:nvPr/>
        </p:nvSpPr>
        <p:spPr>
          <a:xfrm>
            <a:off x="2364800" y="346950"/>
            <a:ext cx="274200" cy="2739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0" name="Google Shape;530;p12"/>
          <p:cNvSpPr/>
          <p:nvPr/>
        </p:nvSpPr>
        <p:spPr>
          <a:xfrm>
            <a:off x="-472600" y="-533400"/>
            <a:ext cx="1411800" cy="14118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1" name="Google Shape;531;p12"/>
          <p:cNvSpPr/>
          <p:nvPr/>
        </p:nvSpPr>
        <p:spPr>
          <a:xfrm>
            <a:off x="2899000" y="242225"/>
            <a:ext cx="853800" cy="8538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2" name="Google Shape;532;p12"/>
          <p:cNvSpPr/>
          <p:nvPr/>
        </p:nvSpPr>
        <p:spPr>
          <a:xfrm>
            <a:off x="1061150" y="142950"/>
            <a:ext cx="538500" cy="5382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14"/>
          <p:cNvSpPr txBox="1">
            <a:spLocks noGrp="1"/>
          </p:cNvSpPr>
          <p:nvPr>
            <p:ph type="ctrTitle"/>
          </p:nvPr>
        </p:nvSpPr>
        <p:spPr>
          <a:xfrm>
            <a:off x="685800" y="1991813"/>
            <a:ext cx="7772400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15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540" name="Google Shape;540;p15"/>
          <p:cNvSpPr txBox="1">
            <a:spLocks noGrp="1"/>
          </p:cNvSpPr>
          <p:nvPr>
            <p:ph type="body" idx="1"/>
          </p:nvPr>
        </p:nvSpPr>
        <p:spPr>
          <a:xfrm>
            <a:off x="457200" y="1507925"/>
            <a:ext cx="3994500" cy="34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✘"/>
              <a:defRPr sz="1600"/>
            </a:lvl1pPr>
            <a:lvl2pPr marL="91440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541" name="Google Shape;541;p15"/>
          <p:cNvSpPr txBox="1">
            <a:spLocks noGrp="1"/>
          </p:cNvSpPr>
          <p:nvPr>
            <p:ph type="body" idx="2"/>
          </p:nvPr>
        </p:nvSpPr>
        <p:spPr>
          <a:xfrm>
            <a:off x="4692275" y="1507925"/>
            <a:ext cx="3994500" cy="34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✘"/>
              <a:defRPr sz="1600"/>
            </a:lvl1pPr>
            <a:lvl2pPr marL="91440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16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544" name="Google Shape;544;p16"/>
          <p:cNvSpPr txBox="1">
            <a:spLocks noGrp="1"/>
          </p:cNvSpPr>
          <p:nvPr>
            <p:ph type="body" idx="1"/>
          </p:nvPr>
        </p:nvSpPr>
        <p:spPr>
          <a:xfrm>
            <a:off x="457200" y="1563400"/>
            <a:ext cx="8229600" cy="25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Char char="✘"/>
              <a:defRPr/>
            </a:lvl1pPr>
            <a:lvl2pPr marL="91440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18"/>
          <p:cNvSpPr txBox="1">
            <a:spLocks noGrp="1"/>
          </p:cNvSpPr>
          <p:nvPr>
            <p:ph type="ctrTitle"/>
          </p:nvPr>
        </p:nvSpPr>
        <p:spPr>
          <a:xfrm>
            <a:off x="685800" y="1964342"/>
            <a:ext cx="7772400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48" name="Google Shape;548;p18"/>
          <p:cNvSpPr txBox="1">
            <a:spLocks noGrp="1"/>
          </p:cNvSpPr>
          <p:nvPr>
            <p:ph type="subTitle" idx="1"/>
          </p:nvPr>
        </p:nvSpPr>
        <p:spPr>
          <a:xfrm>
            <a:off x="685800" y="3144853"/>
            <a:ext cx="77724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19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20"/>
          <p:cNvSpPr txBox="1">
            <a:spLocks noGrp="1"/>
          </p:cNvSpPr>
          <p:nvPr>
            <p:ph type="body" idx="1"/>
          </p:nvPr>
        </p:nvSpPr>
        <p:spPr>
          <a:xfrm>
            <a:off x="1700925" y="1399800"/>
            <a:ext cx="5742300" cy="8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3000"/>
              <a:buChar char="✘"/>
              <a:defRPr sz="3000"/>
            </a:lvl1pPr>
            <a:lvl2pPr marL="914400" lvl="1" indent="-4191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2pPr>
            <a:lvl3pPr marL="1371600" lvl="2" indent="-4191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3pPr>
            <a:lvl4pPr marL="1828800" lvl="3" indent="-4191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4pPr>
            <a:lvl5pPr marL="2286000" lvl="4" indent="-4191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5pPr>
            <a:lvl6pPr marL="2743200" lvl="5" indent="-4191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6pPr>
            <a:lvl7pPr marL="3200400" lvl="6" indent="-4191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7pPr>
            <a:lvl8pPr marL="3657600" lvl="7" indent="-4191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8pPr>
            <a:lvl9pPr marL="4114800" lvl="8" indent="-4191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9pPr>
          </a:lstStyle>
          <a:p>
            <a:endParaRPr/>
          </a:p>
        </p:txBody>
      </p:sp>
      <p:sp>
        <p:nvSpPr>
          <p:cNvPr id="553" name="Google Shape;553;p20"/>
          <p:cNvSpPr txBox="1"/>
          <p:nvPr/>
        </p:nvSpPr>
        <p:spPr>
          <a:xfrm>
            <a:off x="3593400" y="85756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lang="en" sz="9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“</a:t>
            </a:r>
            <a:endParaRPr sz="9600" b="0" i="0" u="none" strike="noStrike" cap="none">
              <a:solidFill>
                <a:srgbClr val="FFFFFF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</p:txBody>
      </p:sp>
      <p:sp>
        <p:nvSpPr>
          <p:cNvPr id="554" name="Google Shape;554;p20"/>
          <p:cNvSpPr/>
          <p:nvPr/>
        </p:nvSpPr>
        <p:spPr>
          <a:xfrm>
            <a:off x="4128150" y="550650"/>
            <a:ext cx="887711" cy="849160"/>
          </a:xfrm>
          <a:custGeom>
            <a:avLst/>
            <a:gdLst/>
            <a:ahLst/>
            <a:cxnLst/>
            <a:rect l="l" t="t" r="r" b="b"/>
            <a:pathLst>
              <a:path w="65189" h="62358" extrusionOk="0">
                <a:moveTo>
                  <a:pt x="40283" y="1525"/>
                </a:moveTo>
                <a:lnTo>
                  <a:pt x="40000" y="1541"/>
                </a:lnTo>
                <a:lnTo>
                  <a:pt x="40000" y="1541"/>
                </a:lnTo>
                <a:lnTo>
                  <a:pt x="39811" y="1604"/>
                </a:lnTo>
                <a:lnTo>
                  <a:pt x="40283" y="1525"/>
                </a:lnTo>
                <a:close/>
                <a:moveTo>
                  <a:pt x="22547" y="1793"/>
                </a:moveTo>
                <a:lnTo>
                  <a:pt x="22359" y="1887"/>
                </a:lnTo>
                <a:lnTo>
                  <a:pt x="21981" y="2359"/>
                </a:lnTo>
                <a:lnTo>
                  <a:pt x="24057" y="1981"/>
                </a:lnTo>
                <a:lnTo>
                  <a:pt x="23208" y="2076"/>
                </a:lnTo>
                <a:lnTo>
                  <a:pt x="22925" y="1981"/>
                </a:lnTo>
                <a:lnTo>
                  <a:pt x="22642" y="1887"/>
                </a:lnTo>
                <a:lnTo>
                  <a:pt x="22642" y="1793"/>
                </a:lnTo>
                <a:close/>
                <a:moveTo>
                  <a:pt x="64528" y="13585"/>
                </a:moveTo>
                <a:lnTo>
                  <a:pt x="64528" y="13679"/>
                </a:lnTo>
                <a:lnTo>
                  <a:pt x="64551" y="13679"/>
                </a:lnTo>
                <a:lnTo>
                  <a:pt x="64528" y="13585"/>
                </a:lnTo>
                <a:close/>
                <a:moveTo>
                  <a:pt x="33868" y="58678"/>
                </a:moveTo>
                <a:lnTo>
                  <a:pt x="34057" y="58772"/>
                </a:lnTo>
                <a:lnTo>
                  <a:pt x="34057" y="58772"/>
                </a:lnTo>
                <a:lnTo>
                  <a:pt x="33962" y="58678"/>
                </a:lnTo>
                <a:close/>
                <a:moveTo>
                  <a:pt x="30849" y="58678"/>
                </a:moveTo>
                <a:lnTo>
                  <a:pt x="30943" y="58772"/>
                </a:lnTo>
                <a:lnTo>
                  <a:pt x="30283" y="58867"/>
                </a:lnTo>
                <a:lnTo>
                  <a:pt x="30472" y="58772"/>
                </a:lnTo>
                <a:lnTo>
                  <a:pt x="30849" y="58678"/>
                </a:lnTo>
                <a:close/>
                <a:moveTo>
                  <a:pt x="32264" y="59056"/>
                </a:moveTo>
                <a:lnTo>
                  <a:pt x="33113" y="59244"/>
                </a:lnTo>
                <a:lnTo>
                  <a:pt x="31698" y="59339"/>
                </a:lnTo>
                <a:lnTo>
                  <a:pt x="31415" y="59339"/>
                </a:lnTo>
                <a:lnTo>
                  <a:pt x="32264" y="59056"/>
                </a:lnTo>
                <a:close/>
                <a:moveTo>
                  <a:pt x="60849" y="0"/>
                </a:moveTo>
                <a:lnTo>
                  <a:pt x="58679" y="95"/>
                </a:lnTo>
                <a:lnTo>
                  <a:pt x="56792" y="189"/>
                </a:lnTo>
                <a:lnTo>
                  <a:pt x="58584" y="378"/>
                </a:lnTo>
                <a:lnTo>
                  <a:pt x="58301" y="189"/>
                </a:lnTo>
                <a:lnTo>
                  <a:pt x="59151" y="378"/>
                </a:lnTo>
                <a:lnTo>
                  <a:pt x="58679" y="472"/>
                </a:lnTo>
                <a:lnTo>
                  <a:pt x="58018" y="472"/>
                </a:lnTo>
                <a:lnTo>
                  <a:pt x="56792" y="283"/>
                </a:lnTo>
                <a:lnTo>
                  <a:pt x="55943" y="283"/>
                </a:lnTo>
                <a:lnTo>
                  <a:pt x="54528" y="378"/>
                </a:lnTo>
                <a:lnTo>
                  <a:pt x="50660" y="378"/>
                </a:lnTo>
                <a:lnTo>
                  <a:pt x="48585" y="472"/>
                </a:lnTo>
                <a:lnTo>
                  <a:pt x="46226" y="472"/>
                </a:lnTo>
                <a:lnTo>
                  <a:pt x="43868" y="283"/>
                </a:lnTo>
                <a:lnTo>
                  <a:pt x="44056" y="472"/>
                </a:lnTo>
                <a:lnTo>
                  <a:pt x="44339" y="472"/>
                </a:lnTo>
                <a:lnTo>
                  <a:pt x="43396" y="661"/>
                </a:lnTo>
                <a:lnTo>
                  <a:pt x="42170" y="849"/>
                </a:lnTo>
                <a:lnTo>
                  <a:pt x="40849" y="755"/>
                </a:lnTo>
                <a:lnTo>
                  <a:pt x="40377" y="661"/>
                </a:lnTo>
                <a:lnTo>
                  <a:pt x="39906" y="566"/>
                </a:lnTo>
                <a:lnTo>
                  <a:pt x="39717" y="566"/>
                </a:lnTo>
                <a:lnTo>
                  <a:pt x="38207" y="661"/>
                </a:lnTo>
                <a:lnTo>
                  <a:pt x="36509" y="944"/>
                </a:lnTo>
                <a:lnTo>
                  <a:pt x="34906" y="1132"/>
                </a:lnTo>
                <a:lnTo>
                  <a:pt x="33585" y="1132"/>
                </a:lnTo>
                <a:lnTo>
                  <a:pt x="33962" y="1038"/>
                </a:lnTo>
                <a:lnTo>
                  <a:pt x="33774" y="944"/>
                </a:lnTo>
                <a:lnTo>
                  <a:pt x="33396" y="944"/>
                </a:lnTo>
                <a:lnTo>
                  <a:pt x="32453" y="1038"/>
                </a:lnTo>
                <a:lnTo>
                  <a:pt x="30283" y="1321"/>
                </a:lnTo>
                <a:lnTo>
                  <a:pt x="30472" y="1415"/>
                </a:lnTo>
                <a:lnTo>
                  <a:pt x="30566" y="1510"/>
                </a:lnTo>
                <a:lnTo>
                  <a:pt x="29151" y="1604"/>
                </a:lnTo>
                <a:lnTo>
                  <a:pt x="29057" y="1698"/>
                </a:lnTo>
                <a:lnTo>
                  <a:pt x="29717" y="1698"/>
                </a:lnTo>
                <a:lnTo>
                  <a:pt x="28208" y="1793"/>
                </a:lnTo>
                <a:lnTo>
                  <a:pt x="27547" y="1793"/>
                </a:lnTo>
                <a:lnTo>
                  <a:pt x="27642" y="1698"/>
                </a:lnTo>
                <a:lnTo>
                  <a:pt x="28585" y="1510"/>
                </a:lnTo>
                <a:lnTo>
                  <a:pt x="27736" y="1604"/>
                </a:lnTo>
                <a:lnTo>
                  <a:pt x="26887" y="1698"/>
                </a:lnTo>
                <a:lnTo>
                  <a:pt x="26038" y="1698"/>
                </a:lnTo>
                <a:lnTo>
                  <a:pt x="25189" y="1793"/>
                </a:lnTo>
                <a:lnTo>
                  <a:pt x="25189" y="1793"/>
                </a:lnTo>
                <a:lnTo>
                  <a:pt x="25755" y="1698"/>
                </a:lnTo>
                <a:lnTo>
                  <a:pt x="24906" y="1793"/>
                </a:lnTo>
                <a:lnTo>
                  <a:pt x="24057" y="1981"/>
                </a:lnTo>
                <a:lnTo>
                  <a:pt x="25094" y="1887"/>
                </a:lnTo>
                <a:lnTo>
                  <a:pt x="26132" y="1981"/>
                </a:lnTo>
                <a:lnTo>
                  <a:pt x="24906" y="2264"/>
                </a:lnTo>
                <a:lnTo>
                  <a:pt x="23585" y="2359"/>
                </a:lnTo>
                <a:lnTo>
                  <a:pt x="23585" y="2453"/>
                </a:lnTo>
                <a:lnTo>
                  <a:pt x="23585" y="2547"/>
                </a:lnTo>
                <a:lnTo>
                  <a:pt x="25566" y="2359"/>
                </a:lnTo>
                <a:lnTo>
                  <a:pt x="27547" y="2264"/>
                </a:lnTo>
                <a:lnTo>
                  <a:pt x="29434" y="1981"/>
                </a:lnTo>
                <a:lnTo>
                  <a:pt x="30377" y="1793"/>
                </a:lnTo>
                <a:lnTo>
                  <a:pt x="31321" y="1604"/>
                </a:lnTo>
                <a:lnTo>
                  <a:pt x="30472" y="1887"/>
                </a:lnTo>
                <a:lnTo>
                  <a:pt x="30660" y="1981"/>
                </a:lnTo>
                <a:lnTo>
                  <a:pt x="31038" y="2076"/>
                </a:lnTo>
                <a:lnTo>
                  <a:pt x="31981" y="2170"/>
                </a:lnTo>
                <a:lnTo>
                  <a:pt x="33302" y="2170"/>
                </a:lnTo>
                <a:lnTo>
                  <a:pt x="34717" y="2076"/>
                </a:lnTo>
                <a:lnTo>
                  <a:pt x="37075" y="1887"/>
                </a:lnTo>
                <a:lnTo>
                  <a:pt x="37830" y="1793"/>
                </a:lnTo>
                <a:lnTo>
                  <a:pt x="37924" y="1698"/>
                </a:lnTo>
                <a:lnTo>
                  <a:pt x="38868" y="1604"/>
                </a:lnTo>
                <a:lnTo>
                  <a:pt x="38962" y="1510"/>
                </a:lnTo>
                <a:lnTo>
                  <a:pt x="38868" y="1510"/>
                </a:lnTo>
                <a:lnTo>
                  <a:pt x="38113" y="1415"/>
                </a:lnTo>
                <a:lnTo>
                  <a:pt x="40000" y="1510"/>
                </a:lnTo>
                <a:lnTo>
                  <a:pt x="38868" y="1604"/>
                </a:lnTo>
                <a:lnTo>
                  <a:pt x="40000" y="1541"/>
                </a:lnTo>
                <a:lnTo>
                  <a:pt x="40000" y="1541"/>
                </a:lnTo>
                <a:lnTo>
                  <a:pt x="40094" y="1510"/>
                </a:lnTo>
                <a:lnTo>
                  <a:pt x="40377" y="1510"/>
                </a:lnTo>
                <a:lnTo>
                  <a:pt x="40283" y="1525"/>
                </a:lnTo>
                <a:lnTo>
                  <a:pt x="40283" y="1525"/>
                </a:lnTo>
                <a:lnTo>
                  <a:pt x="40566" y="1510"/>
                </a:lnTo>
                <a:lnTo>
                  <a:pt x="41509" y="1604"/>
                </a:lnTo>
                <a:lnTo>
                  <a:pt x="44151" y="1415"/>
                </a:lnTo>
                <a:lnTo>
                  <a:pt x="45000" y="1321"/>
                </a:lnTo>
                <a:lnTo>
                  <a:pt x="44434" y="1321"/>
                </a:lnTo>
                <a:lnTo>
                  <a:pt x="45188" y="1132"/>
                </a:lnTo>
                <a:lnTo>
                  <a:pt x="45660" y="1227"/>
                </a:lnTo>
                <a:lnTo>
                  <a:pt x="45755" y="1227"/>
                </a:lnTo>
                <a:lnTo>
                  <a:pt x="45755" y="1321"/>
                </a:lnTo>
                <a:lnTo>
                  <a:pt x="45377" y="1321"/>
                </a:lnTo>
                <a:lnTo>
                  <a:pt x="46038" y="1415"/>
                </a:lnTo>
                <a:lnTo>
                  <a:pt x="46792" y="1321"/>
                </a:lnTo>
                <a:lnTo>
                  <a:pt x="46792" y="1227"/>
                </a:lnTo>
                <a:lnTo>
                  <a:pt x="46981" y="1321"/>
                </a:lnTo>
                <a:lnTo>
                  <a:pt x="47547" y="1321"/>
                </a:lnTo>
                <a:lnTo>
                  <a:pt x="47358" y="1510"/>
                </a:lnTo>
                <a:lnTo>
                  <a:pt x="46981" y="1510"/>
                </a:lnTo>
                <a:lnTo>
                  <a:pt x="46792" y="1415"/>
                </a:lnTo>
                <a:lnTo>
                  <a:pt x="43868" y="1698"/>
                </a:lnTo>
                <a:lnTo>
                  <a:pt x="45566" y="1698"/>
                </a:lnTo>
                <a:lnTo>
                  <a:pt x="47264" y="1604"/>
                </a:lnTo>
                <a:lnTo>
                  <a:pt x="50566" y="1321"/>
                </a:lnTo>
                <a:lnTo>
                  <a:pt x="52169" y="1227"/>
                </a:lnTo>
                <a:lnTo>
                  <a:pt x="55471" y="1227"/>
                </a:lnTo>
                <a:lnTo>
                  <a:pt x="57075" y="1415"/>
                </a:lnTo>
                <a:lnTo>
                  <a:pt x="56603" y="1321"/>
                </a:lnTo>
                <a:lnTo>
                  <a:pt x="56509" y="1227"/>
                </a:lnTo>
                <a:lnTo>
                  <a:pt x="57264" y="1132"/>
                </a:lnTo>
                <a:lnTo>
                  <a:pt x="58396" y="1227"/>
                </a:lnTo>
                <a:lnTo>
                  <a:pt x="58773" y="1227"/>
                </a:lnTo>
                <a:lnTo>
                  <a:pt x="58962" y="1321"/>
                </a:lnTo>
                <a:lnTo>
                  <a:pt x="59905" y="1321"/>
                </a:lnTo>
                <a:lnTo>
                  <a:pt x="61037" y="1510"/>
                </a:lnTo>
                <a:lnTo>
                  <a:pt x="61603" y="1698"/>
                </a:lnTo>
                <a:lnTo>
                  <a:pt x="62075" y="1887"/>
                </a:lnTo>
                <a:lnTo>
                  <a:pt x="62452" y="2076"/>
                </a:lnTo>
                <a:lnTo>
                  <a:pt x="62547" y="2359"/>
                </a:lnTo>
                <a:lnTo>
                  <a:pt x="62641" y="4528"/>
                </a:lnTo>
                <a:lnTo>
                  <a:pt x="62641" y="8113"/>
                </a:lnTo>
                <a:lnTo>
                  <a:pt x="62547" y="17547"/>
                </a:lnTo>
                <a:lnTo>
                  <a:pt x="62547" y="22547"/>
                </a:lnTo>
                <a:lnTo>
                  <a:pt x="62641" y="27075"/>
                </a:lnTo>
                <a:lnTo>
                  <a:pt x="62830" y="30849"/>
                </a:lnTo>
                <a:lnTo>
                  <a:pt x="62924" y="32169"/>
                </a:lnTo>
                <a:lnTo>
                  <a:pt x="63113" y="33207"/>
                </a:lnTo>
                <a:lnTo>
                  <a:pt x="63113" y="34528"/>
                </a:lnTo>
                <a:lnTo>
                  <a:pt x="63207" y="35943"/>
                </a:lnTo>
                <a:lnTo>
                  <a:pt x="63207" y="36886"/>
                </a:lnTo>
                <a:lnTo>
                  <a:pt x="63113" y="38396"/>
                </a:lnTo>
                <a:lnTo>
                  <a:pt x="62830" y="42358"/>
                </a:lnTo>
                <a:lnTo>
                  <a:pt x="62547" y="46509"/>
                </a:lnTo>
                <a:lnTo>
                  <a:pt x="62452" y="48207"/>
                </a:lnTo>
                <a:lnTo>
                  <a:pt x="62547" y="49527"/>
                </a:lnTo>
                <a:lnTo>
                  <a:pt x="62547" y="51131"/>
                </a:lnTo>
                <a:lnTo>
                  <a:pt x="62547" y="52735"/>
                </a:lnTo>
                <a:lnTo>
                  <a:pt x="62358" y="53584"/>
                </a:lnTo>
                <a:lnTo>
                  <a:pt x="62264" y="54339"/>
                </a:lnTo>
                <a:lnTo>
                  <a:pt x="61981" y="55093"/>
                </a:lnTo>
                <a:lnTo>
                  <a:pt x="61603" y="55754"/>
                </a:lnTo>
                <a:lnTo>
                  <a:pt x="61792" y="55754"/>
                </a:lnTo>
                <a:lnTo>
                  <a:pt x="61886" y="55565"/>
                </a:lnTo>
                <a:lnTo>
                  <a:pt x="62169" y="55376"/>
                </a:lnTo>
                <a:lnTo>
                  <a:pt x="62264" y="55565"/>
                </a:lnTo>
                <a:lnTo>
                  <a:pt x="62169" y="55754"/>
                </a:lnTo>
                <a:lnTo>
                  <a:pt x="61981" y="56225"/>
                </a:lnTo>
                <a:lnTo>
                  <a:pt x="61792" y="56037"/>
                </a:lnTo>
                <a:lnTo>
                  <a:pt x="61509" y="55754"/>
                </a:lnTo>
                <a:lnTo>
                  <a:pt x="61603" y="55942"/>
                </a:lnTo>
                <a:lnTo>
                  <a:pt x="61509" y="55942"/>
                </a:lnTo>
                <a:lnTo>
                  <a:pt x="61603" y="56037"/>
                </a:lnTo>
                <a:lnTo>
                  <a:pt x="60094" y="56320"/>
                </a:lnTo>
                <a:lnTo>
                  <a:pt x="58773" y="56414"/>
                </a:lnTo>
                <a:lnTo>
                  <a:pt x="57547" y="56508"/>
                </a:lnTo>
                <a:lnTo>
                  <a:pt x="56415" y="56508"/>
                </a:lnTo>
                <a:lnTo>
                  <a:pt x="56698" y="56320"/>
                </a:lnTo>
                <a:lnTo>
                  <a:pt x="56698" y="56320"/>
                </a:lnTo>
                <a:lnTo>
                  <a:pt x="56037" y="56508"/>
                </a:lnTo>
                <a:lnTo>
                  <a:pt x="54811" y="56886"/>
                </a:lnTo>
                <a:lnTo>
                  <a:pt x="53679" y="57074"/>
                </a:lnTo>
                <a:lnTo>
                  <a:pt x="53868" y="56791"/>
                </a:lnTo>
                <a:lnTo>
                  <a:pt x="54245" y="56697"/>
                </a:lnTo>
                <a:lnTo>
                  <a:pt x="53019" y="56886"/>
                </a:lnTo>
                <a:lnTo>
                  <a:pt x="51698" y="56980"/>
                </a:lnTo>
                <a:lnTo>
                  <a:pt x="50943" y="57074"/>
                </a:lnTo>
                <a:lnTo>
                  <a:pt x="51132" y="57169"/>
                </a:lnTo>
                <a:lnTo>
                  <a:pt x="48962" y="57452"/>
                </a:lnTo>
                <a:lnTo>
                  <a:pt x="48962" y="57357"/>
                </a:lnTo>
                <a:lnTo>
                  <a:pt x="48019" y="57452"/>
                </a:lnTo>
                <a:lnTo>
                  <a:pt x="47641" y="57452"/>
                </a:lnTo>
                <a:lnTo>
                  <a:pt x="46604" y="57546"/>
                </a:lnTo>
                <a:lnTo>
                  <a:pt x="44717" y="57546"/>
                </a:lnTo>
                <a:lnTo>
                  <a:pt x="44339" y="57452"/>
                </a:lnTo>
                <a:lnTo>
                  <a:pt x="45000" y="57263"/>
                </a:lnTo>
                <a:lnTo>
                  <a:pt x="40000" y="57829"/>
                </a:lnTo>
                <a:lnTo>
                  <a:pt x="38019" y="58206"/>
                </a:lnTo>
                <a:lnTo>
                  <a:pt x="37547" y="58018"/>
                </a:lnTo>
                <a:lnTo>
                  <a:pt x="37075" y="58018"/>
                </a:lnTo>
                <a:lnTo>
                  <a:pt x="36698" y="58112"/>
                </a:lnTo>
                <a:lnTo>
                  <a:pt x="36415" y="58301"/>
                </a:lnTo>
                <a:lnTo>
                  <a:pt x="36038" y="58301"/>
                </a:lnTo>
                <a:lnTo>
                  <a:pt x="36038" y="58395"/>
                </a:lnTo>
                <a:lnTo>
                  <a:pt x="36321" y="58395"/>
                </a:lnTo>
                <a:lnTo>
                  <a:pt x="36132" y="58678"/>
                </a:lnTo>
                <a:lnTo>
                  <a:pt x="37075" y="58678"/>
                </a:lnTo>
                <a:lnTo>
                  <a:pt x="37830" y="58584"/>
                </a:lnTo>
                <a:lnTo>
                  <a:pt x="38585" y="58489"/>
                </a:lnTo>
                <a:lnTo>
                  <a:pt x="39434" y="58489"/>
                </a:lnTo>
                <a:lnTo>
                  <a:pt x="38585" y="58867"/>
                </a:lnTo>
                <a:lnTo>
                  <a:pt x="37358" y="59244"/>
                </a:lnTo>
                <a:lnTo>
                  <a:pt x="36792" y="59339"/>
                </a:lnTo>
                <a:lnTo>
                  <a:pt x="36226" y="59339"/>
                </a:lnTo>
                <a:lnTo>
                  <a:pt x="35755" y="59244"/>
                </a:lnTo>
                <a:lnTo>
                  <a:pt x="35566" y="59056"/>
                </a:lnTo>
                <a:lnTo>
                  <a:pt x="35472" y="58867"/>
                </a:lnTo>
                <a:lnTo>
                  <a:pt x="36509" y="58772"/>
                </a:lnTo>
                <a:lnTo>
                  <a:pt x="35377" y="58678"/>
                </a:lnTo>
                <a:lnTo>
                  <a:pt x="34151" y="58772"/>
                </a:lnTo>
                <a:lnTo>
                  <a:pt x="34057" y="58772"/>
                </a:lnTo>
                <a:lnTo>
                  <a:pt x="33208" y="58961"/>
                </a:lnTo>
                <a:lnTo>
                  <a:pt x="32264" y="59056"/>
                </a:lnTo>
                <a:lnTo>
                  <a:pt x="32264" y="59056"/>
                </a:lnTo>
                <a:lnTo>
                  <a:pt x="33113" y="58867"/>
                </a:lnTo>
                <a:lnTo>
                  <a:pt x="31887" y="58489"/>
                </a:lnTo>
                <a:lnTo>
                  <a:pt x="31132" y="58395"/>
                </a:lnTo>
                <a:lnTo>
                  <a:pt x="31038" y="58301"/>
                </a:lnTo>
                <a:lnTo>
                  <a:pt x="31132" y="58301"/>
                </a:lnTo>
                <a:lnTo>
                  <a:pt x="31509" y="58206"/>
                </a:lnTo>
                <a:lnTo>
                  <a:pt x="30660" y="58206"/>
                </a:lnTo>
                <a:lnTo>
                  <a:pt x="30283" y="58301"/>
                </a:lnTo>
                <a:lnTo>
                  <a:pt x="29906" y="58489"/>
                </a:lnTo>
                <a:lnTo>
                  <a:pt x="29151" y="58678"/>
                </a:lnTo>
                <a:lnTo>
                  <a:pt x="29340" y="58584"/>
                </a:lnTo>
                <a:lnTo>
                  <a:pt x="29434" y="58395"/>
                </a:lnTo>
                <a:lnTo>
                  <a:pt x="29434" y="58395"/>
                </a:lnTo>
                <a:lnTo>
                  <a:pt x="28585" y="58489"/>
                </a:lnTo>
                <a:lnTo>
                  <a:pt x="28491" y="58584"/>
                </a:lnTo>
                <a:lnTo>
                  <a:pt x="28396" y="58678"/>
                </a:lnTo>
                <a:lnTo>
                  <a:pt x="27736" y="58867"/>
                </a:lnTo>
                <a:lnTo>
                  <a:pt x="25660" y="59150"/>
                </a:lnTo>
                <a:lnTo>
                  <a:pt x="22170" y="59622"/>
                </a:lnTo>
                <a:lnTo>
                  <a:pt x="22359" y="59527"/>
                </a:lnTo>
                <a:lnTo>
                  <a:pt x="22359" y="59433"/>
                </a:lnTo>
                <a:lnTo>
                  <a:pt x="22264" y="59433"/>
                </a:lnTo>
                <a:lnTo>
                  <a:pt x="22453" y="59244"/>
                </a:lnTo>
                <a:lnTo>
                  <a:pt x="22453" y="59056"/>
                </a:lnTo>
                <a:lnTo>
                  <a:pt x="21132" y="59339"/>
                </a:lnTo>
                <a:lnTo>
                  <a:pt x="19246" y="59716"/>
                </a:lnTo>
                <a:lnTo>
                  <a:pt x="18208" y="59810"/>
                </a:lnTo>
                <a:lnTo>
                  <a:pt x="17264" y="59905"/>
                </a:lnTo>
                <a:lnTo>
                  <a:pt x="16415" y="59905"/>
                </a:lnTo>
                <a:lnTo>
                  <a:pt x="15849" y="59810"/>
                </a:lnTo>
                <a:lnTo>
                  <a:pt x="14246" y="59810"/>
                </a:lnTo>
                <a:lnTo>
                  <a:pt x="11981" y="59999"/>
                </a:lnTo>
                <a:lnTo>
                  <a:pt x="11981" y="59999"/>
                </a:lnTo>
                <a:lnTo>
                  <a:pt x="12359" y="59905"/>
                </a:lnTo>
                <a:lnTo>
                  <a:pt x="12736" y="59716"/>
                </a:lnTo>
                <a:lnTo>
                  <a:pt x="11415" y="59905"/>
                </a:lnTo>
                <a:lnTo>
                  <a:pt x="10000" y="60093"/>
                </a:lnTo>
                <a:lnTo>
                  <a:pt x="7076" y="60188"/>
                </a:lnTo>
                <a:lnTo>
                  <a:pt x="4151" y="60376"/>
                </a:lnTo>
                <a:lnTo>
                  <a:pt x="2831" y="60471"/>
                </a:lnTo>
                <a:lnTo>
                  <a:pt x="1604" y="60659"/>
                </a:lnTo>
                <a:lnTo>
                  <a:pt x="1227" y="59244"/>
                </a:lnTo>
                <a:lnTo>
                  <a:pt x="1038" y="57735"/>
                </a:lnTo>
                <a:lnTo>
                  <a:pt x="850" y="56131"/>
                </a:lnTo>
                <a:lnTo>
                  <a:pt x="755" y="54433"/>
                </a:lnTo>
                <a:lnTo>
                  <a:pt x="755" y="52735"/>
                </a:lnTo>
                <a:lnTo>
                  <a:pt x="755" y="50942"/>
                </a:lnTo>
                <a:lnTo>
                  <a:pt x="1038" y="47263"/>
                </a:lnTo>
                <a:lnTo>
                  <a:pt x="1321" y="43678"/>
                </a:lnTo>
                <a:lnTo>
                  <a:pt x="1699" y="39999"/>
                </a:lnTo>
                <a:lnTo>
                  <a:pt x="2453" y="33301"/>
                </a:lnTo>
                <a:lnTo>
                  <a:pt x="2548" y="33962"/>
                </a:lnTo>
                <a:lnTo>
                  <a:pt x="2642" y="34622"/>
                </a:lnTo>
                <a:lnTo>
                  <a:pt x="2642" y="33018"/>
                </a:lnTo>
                <a:lnTo>
                  <a:pt x="2551" y="32287"/>
                </a:lnTo>
                <a:lnTo>
                  <a:pt x="2642" y="30000"/>
                </a:lnTo>
                <a:lnTo>
                  <a:pt x="2453" y="30377"/>
                </a:lnTo>
                <a:lnTo>
                  <a:pt x="2453" y="29245"/>
                </a:lnTo>
                <a:lnTo>
                  <a:pt x="2453" y="27830"/>
                </a:lnTo>
                <a:lnTo>
                  <a:pt x="2642" y="28301"/>
                </a:lnTo>
                <a:lnTo>
                  <a:pt x="2736" y="28018"/>
                </a:lnTo>
                <a:lnTo>
                  <a:pt x="2831" y="28018"/>
                </a:lnTo>
                <a:lnTo>
                  <a:pt x="2925" y="28207"/>
                </a:lnTo>
                <a:lnTo>
                  <a:pt x="3019" y="26415"/>
                </a:lnTo>
                <a:lnTo>
                  <a:pt x="3019" y="24811"/>
                </a:lnTo>
                <a:lnTo>
                  <a:pt x="3019" y="23113"/>
                </a:lnTo>
                <a:lnTo>
                  <a:pt x="3019" y="22170"/>
                </a:lnTo>
                <a:lnTo>
                  <a:pt x="3208" y="21320"/>
                </a:lnTo>
                <a:lnTo>
                  <a:pt x="3302" y="19528"/>
                </a:lnTo>
                <a:lnTo>
                  <a:pt x="3302" y="17641"/>
                </a:lnTo>
                <a:lnTo>
                  <a:pt x="3302" y="16887"/>
                </a:lnTo>
                <a:lnTo>
                  <a:pt x="3208" y="16321"/>
                </a:lnTo>
                <a:lnTo>
                  <a:pt x="3397" y="16415"/>
                </a:lnTo>
                <a:lnTo>
                  <a:pt x="3585" y="11981"/>
                </a:lnTo>
                <a:lnTo>
                  <a:pt x="3680" y="11415"/>
                </a:lnTo>
                <a:lnTo>
                  <a:pt x="3680" y="11698"/>
                </a:lnTo>
                <a:lnTo>
                  <a:pt x="3774" y="11132"/>
                </a:lnTo>
                <a:lnTo>
                  <a:pt x="3868" y="10660"/>
                </a:lnTo>
                <a:lnTo>
                  <a:pt x="3774" y="10094"/>
                </a:lnTo>
                <a:lnTo>
                  <a:pt x="3680" y="9623"/>
                </a:lnTo>
                <a:lnTo>
                  <a:pt x="3774" y="9434"/>
                </a:lnTo>
                <a:lnTo>
                  <a:pt x="3868" y="9245"/>
                </a:lnTo>
                <a:lnTo>
                  <a:pt x="4057" y="8491"/>
                </a:lnTo>
                <a:lnTo>
                  <a:pt x="4340" y="6321"/>
                </a:lnTo>
                <a:lnTo>
                  <a:pt x="4623" y="2264"/>
                </a:lnTo>
                <a:lnTo>
                  <a:pt x="3491" y="7170"/>
                </a:lnTo>
                <a:lnTo>
                  <a:pt x="2925" y="9906"/>
                </a:lnTo>
                <a:lnTo>
                  <a:pt x="2359" y="12736"/>
                </a:lnTo>
                <a:lnTo>
                  <a:pt x="1982" y="15377"/>
                </a:lnTo>
                <a:lnTo>
                  <a:pt x="1699" y="17830"/>
                </a:lnTo>
                <a:lnTo>
                  <a:pt x="1510" y="19905"/>
                </a:lnTo>
                <a:lnTo>
                  <a:pt x="1604" y="20754"/>
                </a:lnTo>
                <a:lnTo>
                  <a:pt x="1699" y="21509"/>
                </a:lnTo>
                <a:lnTo>
                  <a:pt x="1321" y="22453"/>
                </a:lnTo>
                <a:lnTo>
                  <a:pt x="1133" y="23585"/>
                </a:lnTo>
                <a:lnTo>
                  <a:pt x="1038" y="24905"/>
                </a:lnTo>
                <a:lnTo>
                  <a:pt x="1038" y="26226"/>
                </a:lnTo>
                <a:lnTo>
                  <a:pt x="1038" y="28962"/>
                </a:lnTo>
                <a:lnTo>
                  <a:pt x="1038" y="31415"/>
                </a:lnTo>
                <a:lnTo>
                  <a:pt x="661" y="40188"/>
                </a:lnTo>
                <a:lnTo>
                  <a:pt x="472" y="44999"/>
                </a:lnTo>
                <a:lnTo>
                  <a:pt x="378" y="49622"/>
                </a:lnTo>
                <a:lnTo>
                  <a:pt x="472" y="51603"/>
                </a:lnTo>
                <a:lnTo>
                  <a:pt x="378" y="53961"/>
                </a:lnTo>
                <a:lnTo>
                  <a:pt x="189" y="53301"/>
                </a:lnTo>
                <a:lnTo>
                  <a:pt x="95" y="52641"/>
                </a:lnTo>
                <a:lnTo>
                  <a:pt x="189" y="53867"/>
                </a:lnTo>
                <a:lnTo>
                  <a:pt x="189" y="55093"/>
                </a:lnTo>
                <a:lnTo>
                  <a:pt x="378" y="55188"/>
                </a:lnTo>
                <a:lnTo>
                  <a:pt x="284" y="56508"/>
                </a:lnTo>
                <a:lnTo>
                  <a:pt x="95" y="54905"/>
                </a:lnTo>
                <a:lnTo>
                  <a:pt x="1" y="58489"/>
                </a:lnTo>
                <a:lnTo>
                  <a:pt x="1" y="62357"/>
                </a:lnTo>
                <a:lnTo>
                  <a:pt x="6038" y="61886"/>
                </a:lnTo>
                <a:lnTo>
                  <a:pt x="8963" y="61697"/>
                </a:lnTo>
                <a:lnTo>
                  <a:pt x="11698" y="61603"/>
                </a:lnTo>
                <a:lnTo>
                  <a:pt x="11698" y="61414"/>
                </a:lnTo>
                <a:lnTo>
                  <a:pt x="11887" y="61225"/>
                </a:lnTo>
                <a:lnTo>
                  <a:pt x="12264" y="61225"/>
                </a:lnTo>
                <a:lnTo>
                  <a:pt x="12548" y="61320"/>
                </a:lnTo>
                <a:lnTo>
                  <a:pt x="12736" y="61414"/>
                </a:lnTo>
                <a:lnTo>
                  <a:pt x="12642" y="61320"/>
                </a:lnTo>
                <a:lnTo>
                  <a:pt x="13302" y="61508"/>
                </a:lnTo>
                <a:lnTo>
                  <a:pt x="13302" y="61508"/>
                </a:lnTo>
                <a:lnTo>
                  <a:pt x="12736" y="61414"/>
                </a:lnTo>
                <a:lnTo>
                  <a:pt x="13019" y="61508"/>
                </a:lnTo>
                <a:lnTo>
                  <a:pt x="12736" y="61603"/>
                </a:lnTo>
                <a:lnTo>
                  <a:pt x="12831" y="61697"/>
                </a:lnTo>
                <a:lnTo>
                  <a:pt x="14246" y="61508"/>
                </a:lnTo>
                <a:lnTo>
                  <a:pt x="13491" y="61508"/>
                </a:lnTo>
                <a:lnTo>
                  <a:pt x="14717" y="61225"/>
                </a:lnTo>
                <a:lnTo>
                  <a:pt x="16038" y="61131"/>
                </a:lnTo>
                <a:lnTo>
                  <a:pt x="18962" y="61131"/>
                </a:lnTo>
                <a:lnTo>
                  <a:pt x="19151" y="61225"/>
                </a:lnTo>
                <a:lnTo>
                  <a:pt x="19623" y="61320"/>
                </a:lnTo>
                <a:lnTo>
                  <a:pt x="21227" y="61320"/>
                </a:lnTo>
                <a:lnTo>
                  <a:pt x="23302" y="61225"/>
                </a:lnTo>
                <a:lnTo>
                  <a:pt x="24245" y="61131"/>
                </a:lnTo>
                <a:lnTo>
                  <a:pt x="25094" y="60942"/>
                </a:lnTo>
                <a:lnTo>
                  <a:pt x="28868" y="60848"/>
                </a:lnTo>
                <a:lnTo>
                  <a:pt x="32642" y="60659"/>
                </a:lnTo>
                <a:lnTo>
                  <a:pt x="36415" y="60376"/>
                </a:lnTo>
                <a:lnTo>
                  <a:pt x="40283" y="60093"/>
                </a:lnTo>
                <a:lnTo>
                  <a:pt x="47830" y="59339"/>
                </a:lnTo>
                <a:lnTo>
                  <a:pt x="55377" y="58678"/>
                </a:lnTo>
                <a:lnTo>
                  <a:pt x="61037" y="58678"/>
                </a:lnTo>
                <a:lnTo>
                  <a:pt x="62264" y="58584"/>
                </a:lnTo>
                <a:lnTo>
                  <a:pt x="63207" y="58395"/>
                </a:lnTo>
                <a:lnTo>
                  <a:pt x="63490" y="58206"/>
                </a:lnTo>
                <a:lnTo>
                  <a:pt x="63773" y="58018"/>
                </a:lnTo>
                <a:lnTo>
                  <a:pt x="63962" y="57735"/>
                </a:lnTo>
                <a:lnTo>
                  <a:pt x="64150" y="57357"/>
                </a:lnTo>
                <a:lnTo>
                  <a:pt x="64339" y="56225"/>
                </a:lnTo>
                <a:lnTo>
                  <a:pt x="64528" y="54716"/>
                </a:lnTo>
                <a:lnTo>
                  <a:pt x="64528" y="53018"/>
                </a:lnTo>
                <a:lnTo>
                  <a:pt x="64622" y="49810"/>
                </a:lnTo>
                <a:lnTo>
                  <a:pt x="64622" y="47546"/>
                </a:lnTo>
                <a:lnTo>
                  <a:pt x="64905" y="40848"/>
                </a:lnTo>
                <a:lnTo>
                  <a:pt x="64999" y="36320"/>
                </a:lnTo>
                <a:lnTo>
                  <a:pt x="65094" y="33301"/>
                </a:lnTo>
                <a:lnTo>
                  <a:pt x="65188" y="33396"/>
                </a:lnTo>
                <a:lnTo>
                  <a:pt x="65188" y="31603"/>
                </a:lnTo>
                <a:lnTo>
                  <a:pt x="65188" y="29811"/>
                </a:lnTo>
                <a:lnTo>
                  <a:pt x="65094" y="30660"/>
                </a:lnTo>
                <a:lnTo>
                  <a:pt x="64905" y="28301"/>
                </a:lnTo>
                <a:lnTo>
                  <a:pt x="64811" y="25849"/>
                </a:lnTo>
                <a:lnTo>
                  <a:pt x="64716" y="23302"/>
                </a:lnTo>
                <a:lnTo>
                  <a:pt x="64622" y="20849"/>
                </a:lnTo>
                <a:lnTo>
                  <a:pt x="64811" y="22075"/>
                </a:lnTo>
                <a:lnTo>
                  <a:pt x="64811" y="20754"/>
                </a:lnTo>
                <a:lnTo>
                  <a:pt x="64811" y="18962"/>
                </a:lnTo>
                <a:lnTo>
                  <a:pt x="64811" y="18868"/>
                </a:lnTo>
                <a:lnTo>
                  <a:pt x="64716" y="17358"/>
                </a:lnTo>
                <a:lnTo>
                  <a:pt x="64811" y="18113"/>
                </a:lnTo>
                <a:lnTo>
                  <a:pt x="64999" y="16981"/>
                </a:lnTo>
                <a:lnTo>
                  <a:pt x="64905" y="15755"/>
                </a:lnTo>
                <a:lnTo>
                  <a:pt x="64811" y="14528"/>
                </a:lnTo>
                <a:lnTo>
                  <a:pt x="64716" y="13396"/>
                </a:lnTo>
                <a:lnTo>
                  <a:pt x="64622" y="13679"/>
                </a:lnTo>
                <a:lnTo>
                  <a:pt x="64551" y="13679"/>
                </a:lnTo>
                <a:lnTo>
                  <a:pt x="64622" y="13962"/>
                </a:lnTo>
                <a:lnTo>
                  <a:pt x="64716" y="15000"/>
                </a:lnTo>
                <a:lnTo>
                  <a:pt x="64528" y="14623"/>
                </a:lnTo>
                <a:lnTo>
                  <a:pt x="64528" y="15094"/>
                </a:lnTo>
                <a:lnTo>
                  <a:pt x="64339" y="12736"/>
                </a:lnTo>
                <a:lnTo>
                  <a:pt x="64150" y="11698"/>
                </a:lnTo>
                <a:lnTo>
                  <a:pt x="64056" y="11604"/>
                </a:lnTo>
                <a:lnTo>
                  <a:pt x="64056" y="11226"/>
                </a:lnTo>
                <a:lnTo>
                  <a:pt x="64245" y="10566"/>
                </a:lnTo>
                <a:lnTo>
                  <a:pt x="64245" y="9811"/>
                </a:lnTo>
                <a:lnTo>
                  <a:pt x="64245" y="9560"/>
                </a:lnTo>
                <a:lnTo>
                  <a:pt x="64433" y="10189"/>
                </a:lnTo>
                <a:lnTo>
                  <a:pt x="64622" y="11604"/>
                </a:lnTo>
                <a:lnTo>
                  <a:pt x="64811" y="13019"/>
                </a:lnTo>
                <a:lnTo>
                  <a:pt x="64905" y="14151"/>
                </a:lnTo>
                <a:lnTo>
                  <a:pt x="64905" y="12830"/>
                </a:lnTo>
                <a:lnTo>
                  <a:pt x="64811" y="11698"/>
                </a:lnTo>
                <a:lnTo>
                  <a:pt x="64528" y="9340"/>
                </a:lnTo>
                <a:lnTo>
                  <a:pt x="64433" y="9528"/>
                </a:lnTo>
                <a:lnTo>
                  <a:pt x="64433" y="9340"/>
                </a:lnTo>
                <a:lnTo>
                  <a:pt x="64245" y="8585"/>
                </a:lnTo>
                <a:lnTo>
                  <a:pt x="64150" y="7264"/>
                </a:lnTo>
                <a:lnTo>
                  <a:pt x="64056" y="9434"/>
                </a:lnTo>
                <a:lnTo>
                  <a:pt x="63773" y="8868"/>
                </a:lnTo>
                <a:lnTo>
                  <a:pt x="63679" y="7925"/>
                </a:lnTo>
                <a:lnTo>
                  <a:pt x="63584" y="6792"/>
                </a:lnTo>
                <a:lnTo>
                  <a:pt x="63490" y="5566"/>
                </a:lnTo>
                <a:lnTo>
                  <a:pt x="63490" y="1227"/>
                </a:lnTo>
                <a:lnTo>
                  <a:pt x="63490" y="661"/>
                </a:lnTo>
                <a:lnTo>
                  <a:pt x="63396" y="566"/>
                </a:lnTo>
                <a:lnTo>
                  <a:pt x="63207" y="378"/>
                </a:lnTo>
                <a:lnTo>
                  <a:pt x="62641" y="189"/>
                </a:lnTo>
                <a:lnTo>
                  <a:pt x="61792" y="95"/>
                </a:lnTo>
                <a:lnTo>
                  <a:pt x="6084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21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557" name="Google Shape;557;p21"/>
          <p:cNvSpPr txBox="1">
            <a:spLocks noGrp="1"/>
          </p:cNvSpPr>
          <p:nvPr>
            <p:ph type="body" idx="1"/>
          </p:nvPr>
        </p:nvSpPr>
        <p:spPr>
          <a:xfrm>
            <a:off x="457200" y="1507925"/>
            <a:ext cx="2631900" cy="34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✘"/>
              <a:defRPr sz="1400"/>
            </a:lvl1pPr>
            <a:lvl2pPr marL="91440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558" name="Google Shape;558;p21"/>
          <p:cNvSpPr txBox="1">
            <a:spLocks noGrp="1"/>
          </p:cNvSpPr>
          <p:nvPr>
            <p:ph type="body" idx="2"/>
          </p:nvPr>
        </p:nvSpPr>
        <p:spPr>
          <a:xfrm>
            <a:off x="3223964" y="1507925"/>
            <a:ext cx="2631900" cy="34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✘"/>
              <a:defRPr sz="1400"/>
            </a:lvl1pPr>
            <a:lvl2pPr marL="91440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559" name="Google Shape;559;p21"/>
          <p:cNvSpPr txBox="1">
            <a:spLocks noGrp="1"/>
          </p:cNvSpPr>
          <p:nvPr>
            <p:ph type="body" idx="3"/>
          </p:nvPr>
        </p:nvSpPr>
        <p:spPr>
          <a:xfrm>
            <a:off x="5990727" y="1507925"/>
            <a:ext cx="2631900" cy="34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✘"/>
              <a:defRPr sz="1400"/>
            </a:lvl1pPr>
            <a:lvl2pPr marL="91440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22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avLst/>
              <a:gdLst/>
              <a:ahLst/>
              <a:cxnLst/>
              <a:rect l="l" t="t" r="r" b="b"/>
              <a:pathLst>
                <a:path w="281716" h="158465" fill="none" extrusionOk="0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avLst/>
              <a:gdLst/>
              <a:ahLst/>
              <a:cxnLst/>
              <a:rect l="l" t="t" r="r" b="b"/>
              <a:pathLst>
                <a:path w="281716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8" name="Google Shape;158;p1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/>
          </a:p>
        </p:txBody>
      </p:sp>
      <p:sp>
        <p:nvSpPr>
          <p:cNvPr id="159" name="Google Shape;159;p1"/>
          <p:cNvSpPr txBox="1">
            <a:spLocks noGrp="1"/>
          </p:cNvSpPr>
          <p:nvPr>
            <p:ph type="body" idx="1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160" name="Google Shape;160;p1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>
          <a:blip r:embed="rId11">
            <a:alphaModFix/>
          </a:blip>
          <a:stretch>
            <a:fillRect/>
          </a:stretch>
        </a:blipFill>
        <a:effectLst/>
      </p:bgPr>
    </p:bg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13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9pPr>
          </a:lstStyle>
          <a:p>
            <a:endParaRPr/>
          </a:p>
        </p:txBody>
      </p:sp>
      <p:sp>
        <p:nvSpPr>
          <p:cNvPr id="535" name="Google Shape;535;p13"/>
          <p:cNvSpPr txBox="1">
            <a:spLocks noGrp="1"/>
          </p:cNvSpPr>
          <p:nvPr>
            <p:ph type="body" idx="1"/>
          </p:nvPr>
        </p:nvSpPr>
        <p:spPr>
          <a:xfrm>
            <a:off x="457200" y="1563400"/>
            <a:ext cx="8229600" cy="25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✘"/>
              <a:defRPr sz="20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○"/>
              <a:defRPr sz="20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■"/>
              <a:defRPr sz="20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●"/>
              <a:defRPr sz="20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○"/>
              <a:defRPr sz="20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■"/>
              <a:defRPr sz="20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●"/>
              <a:defRPr sz="20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○"/>
              <a:defRPr sz="20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■"/>
              <a:defRPr sz="20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http://bit.ly/mst28oct20" TargetMode="External"/><Relationship Id="rId7" Type="http://schemas.openxmlformats.org/officeDocument/2006/relationships/hyperlink" Target="http://creativecommons.org/licenses/by-nc-sa/4.0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://bit.ly/mst22sept20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hyperlink" Target="http://creativecommons.org/licenses/by-nc-sa/4.0/" TargetMode="Externa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yperdocs.co/blog/posts/samples-of-hyperdocs-for-every-subject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hyperlink" Target="https://docs.google.com/document/d/1x_JLsevMdACbfSrdt9Y_HPedcPTz9_0fdx2hT94KEx4/edit?usp=sharing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tceahyperdocs.weebly.com/what-is-a-hyperdoc.html" TargetMode="External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.png"/><Relationship Id="rId5" Type="http://schemas.openxmlformats.org/officeDocument/2006/relationships/image" Target="../media/image2.png"/><Relationship Id="rId4" Type="http://schemas.openxmlformats.org/officeDocument/2006/relationships/hyperlink" Target="https://www.edtechteam.com/blog/2018/08/hyperdoc-not-webquest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beardsleyteach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nowatom.com/blog/what-is-the-5e-instructional-model#:~:text=The%205Es%20are%20an%20instructional,to%20move%20through%20in%20phases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.png"/><Relationship Id="rId4" Type="http://schemas.openxmlformats.org/officeDocument/2006/relationships/hyperlink" Target="https://docs.google.com/document/d/1Hq9iqnDGsz344AGEMWWHUEvM68H-4T-7Bw-8NkcSEjQ/edit?usp=sharing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9.png"/><Relationship Id="rId5" Type="http://schemas.openxmlformats.org/officeDocument/2006/relationships/hyperlink" Target="http://www.education.gouv.qc.ca/fileadmin/site_web/documents/ministere/continuum-cadre-reference-num.pdf" TargetMode="External"/><Relationship Id="rId4" Type="http://schemas.openxmlformats.org/officeDocument/2006/relationships/hyperlink" Target="https://view.genial.ly/5d812659369a7d0fc95ca03b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Z_lkRNYblXpmDkLJnZsyLip-PntTx9q0KGmmCzuUnUk/edit#slide=id.g35f391192_029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1.png"/><Relationship Id="rId5" Type="http://schemas.openxmlformats.org/officeDocument/2006/relationships/image" Target="../media/image2.png"/><Relationship Id="rId4" Type="http://schemas.openxmlformats.org/officeDocument/2006/relationships/hyperlink" Target="https://www.slidescarnival.com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XZTIofsV_UEaxm6VbdpQzm6YH2RuttCNQWvNu5FhkbQ/edit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XF-vEwU8qA98uV_nSaNk8_d_22GkoaooF1GyzAWNyko/edit?usp=sharing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V5z0q2-r2cMpJ7trO0dQX9AKAqVEpKbs8UTZLrqIv-k/edit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Hq9iqnDGsz344AGEMWWHUEvM68H-4T-7Bw-8NkcSEjQ/copy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hyperlink" Target="https://docs.google.com/document/d/1U2Mb9Zt2ss9nfPTZfgRd7QRZ8XKDJ5OsG7EsBJ5-gsA/edit?usp=sharing" TargetMode="External"/><Relationship Id="rId18" Type="http://schemas.openxmlformats.org/officeDocument/2006/relationships/hyperlink" Target="https://docs.google.com/document/d/1YAagBkmtW7ZMG21rWjeHyg3dgzOXA6Tlrz6fWGozJHQ/edit?usp=sharing" TargetMode="External"/><Relationship Id="rId26" Type="http://schemas.openxmlformats.org/officeDocument/2006/relationships/hyperlink" Target="https://drive.google.com/drive/u/0/folders/1v2dI2w2yv6Q44cYW8OyeKD22Fsxb1PZ5" TargetMode="External"/><Relationship Id="rId3" Type="http://schemas.openxmlformats.org/officeDocument/2006/relationships/image" Target="../media/image14.png"/><Relationship Id="rId21" Type="http://schemas.openxmlformats.org/officeDocument/2006/relationships/hyperlink" Target="https://drive.google.com/drive/folders/0ByoSuP_saQTGLVltNFdpNUk4WTA" TargetMode="External"/><Relationship Id="rId7" Type="http://schemas.openxmlformats.org/officeDocument/2006/relationships/image" Target="../media/image3.png"/><Relationship Id="rId12" Type="http://schemas.openxmlformats.org/officeDocument/2006/relationships/hyperlink" Target="https://docs.google.com/document/d/14MR46Rcemn-JPQJ-l1DnOh6h7yj3qILuqrXGdU8AYP4/edit?usp=sharing" TargetMode="External"/><Relationship Id="rId17" Type="http://schemas.openxmlformats.org/officeDocument/2006/relationships/hyperlink" Target="https://docs.google.com/document/d/1MsUy30I645p5frkDE5dtso7PN7vRYI-MhOA9aNFqzdk/edit?usp=sharing" TargetMode="External"/><Relationship Id="rId25" Type="http://schemas.openxmlformats.org/officeDocument/2006/relationships/hyperlink" Target="https://drive.google.com/drive/folders/0B55ThVSrFpyMTHROd3FqalJScG8?usp=sharing" TargetMode="External"/><Relationship Id="rId2" Type="http://schemas.openxmlformats.org/officeDocument/2006/relationships/notesSlide" Target="../notesSlides/notesSlide20.xml"/><Relationship Id="rId16" Type="http://schemas.openxmlformats.org/officeDocument/2006/relationships/hyperlink" Target="https://docs.google.com/document/d/199tp-j_fWuvXX6-vcY2Ta-bUDuMti57Oo2uBiINSkvU/edit?usp=sharing" TargetMode="External"/><Relationship Id="rId20" Type="http://schemas.openxmlformats.org/officeDocument/2006/relationships/hyperlink" Target="https://docs.google.com/document/d/1zpQtL10Bha0udE4gfTVRQRdsSEylk-UF0I8TCDMLE_0/edit?usp=sharing" TargetMode="Externa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creativecommons.org/licenses/by-nc-sa/4.0/" TargetMode="External"/><Relationship Id="rId11" Type="http://schemas.openxmlformats.org/officeDocument/2006/relationships/hyperlink" Target="https://drive.google.com/drive/folders/0ByoSuP_saQTGcEdyU0RSbVF6Y0U" TargetMode="External"/><Relationship Id="rId24" Type="http://schemas.openxmlformats.org/officeDocument/2006/relationships/hyperlink" Target="https://sites.google.com/view/peterson-web-page/literaturelang-arts-hyperdocs?authuser=0" TargetMode="External"/><Relationship Id="rId5" Type="http://schemas.openxmlformats.org/officeDocument/2006/relationships/hyperlink" Target="https://recitmst.qc.ca/" TargetMode="External"/><Relationship Id="rId15" Type="http://schemas.openxmlformats.org/officeDocument/2006/relationships/hyperlink" Target="https://docs.google.com/document/d/1EPIM3uoZbZwnruA3SsfeftJdW5qVvrtDOdPjafF5hko/edit?usp=sharing" TargetMode="External"/><Relationship Id="rId23" Type="http://schemas.openxmlformats.org/officeDocument/2006/relationships/hyperlink" Target="https://docs.google.com/document/d/12XyJRC--V-nJr4fy5e_PO7FDcRvp400T4W2l-b70baM/edit?usp=sharing" TargetMode="External"/><Relationship Id="rId28" Type="http://schemas.openxmlformats.org/officeDocument/2006/relationships/hyperlink" Target="https://docs.google.com/document/d/12TzLoPkNP6A-am-AJ7-XMFUDm_QenyOrlb42jXNAjLg/edit" TargetMode="External"/><Relationship Id="rId10" Type="http://schemas.openxmlformats.org/officeDocument/2006/relationships/hyperlink" Target="https://sites.google.com/view/peterson-web-page/math-hyperdocs?authuser=0" TargetMode="External"/><Relationship Id="rId19" Type="http://schemas.openxmlformats.org/officeDocument/2006/relationships/hyperlink" Target="https://docs.google.com/document/d/1fbVEm9tLKas2Y5qSTMD--Q5WwmYp-tOxROknVaMTrsg/edit?usp=sharing" TargetMode="External"/><Relationship Id="rId4" Type="http://schemas.openxmlformats.org/officeDocument/2006/relationships/hyperlink" Target="http://www.recit.qc.ca" TargetMode="External"/><Relationship Id="rId9" Type="http://schemas.openxmlformats.org/officeDocument/2006/relationships/hyperlink" Target="https://docs.google.com/document/d/1xmyoS4uUmaQYCXy5qFyNeVf9l2oD-lJBgxg-BB5ZL5M/edit?usp=sharing" TargetMode="External"/><Relationship Id="rId14" Type="http://schemas.openxmlformats.org/officeDocument/2006/relationships/hyperlink" Target="https://docs.google.com/document/d/1XiVb3ry4JQgKDJdQOqINrb1v7kGlk7KldSe6G3AJYKs/edit?usp=sharing" TargetMode="External"/><Relationship Id="rId22" Type="http://schemas.openxmlformats.org/officeDocument/2006/relationships/hyperlink" Target="https://docs.google.com/document/d/19F-s8tJ8fIgAgLxy5FWA0q5RJDVoeqY4oz7xQ-nfxb8/edit?usp=sharing" TargetMode="External"/><Relationship Id="rId27" Type="http://schemas.openxmlformats.org/officeDocument/2006/relationships/hyperlink" Target="https://docs.google.com/document/d/1FWf8Hwjz_aVDAkRocA3ZAuBVgir-BW3QEZKHexvG3GI/edit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JjoPtuH34o6G-_-OE8dyl92-jjUoUj4XRAP-pmD_kO0/edit#slide=id.p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.png"/><Relationship Id="rId4" Type="http://schemas.openxmlformats.org/officeDocument/2006/relationships/hyperlink" Target="https://drive.google.com/drive/folders/1cTITJEOEYwia_Mr_3dCj_rF5h_jbyPCo?usp=sharing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newedtechclassroom.com/how-to-teach-remotely-with-a-google-slides-hyperdoc/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.png"/><Relationship Id="rId5" Type="http://schemas.openxmlformats.org/officeDocument/2006/relationships/hyperlink" Target="https://unsplash.com/" TargetMode="External"/><Relationship Id="rId4" Type="http://schemas.openxmlformats.org/officeDocument/2006/relationships/hyperlink" Target="https://sites.google.com/view/Peterson-web-page/hyperdocs?fbclid=IwAR27cWf9X0rnIM5_f3u1_nxBYSAjWxJDKstCdsaqBWFQVTyWG3qJqIm-3cs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enrol/index.php?id=284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channel/UC7IcadI_rZFwso9N81PYqFg" TargetMode="External"/><Relationship Id="rId3" Type="http://schemas.openxmlformats.org/officeDocument/2006/relationships/image" Target="../media/image14.png"/><Relationship Id="rId7" Type="http://schemas.openxmlformats.org/officeDocument/2006/relationships/hyperlink" Target="https://twitter.com/recitmst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facebook.com/RECITMST2020/" TargetMode="External"/><Relationship Id="rId5" Type="http://schemas.openxmlformats.org/officeDocument/2006/relationships/hyperlink" Target="mailto:equipe@recitmst.qc.ca" TargetMode="External"/><Relationship Id="rId10" Type="http://schemas.openxmlformats.org/officeDocument/2006/relationships/image" Target="../media/image3.png"/><Relationship Id="rId4" Type="http://schemas.openxmlformats.org/officeDocument/2006/relationships/hyperlink" Target="mailto:Sonya.Fiset@recitmst.qc.ca" TargetMode="External"/><Relationship Id="rId9" Type="http://schemas.openxmlformats.org/officeDocument/2006/relationships/hyperlink" Target="http://creativecommons.org/licenses/by-nc-sa/4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23"/>
          <p:cNvSpPr/>
          <p:nvPr/>
        </p:nvSpPr>
        <p:spPr>
          <a:xfrm>
            <a:off x="2792475" y="1093200"/>
            <a:ext cx="3255900" cy="1132500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7" name="Google Shape;567;p23"/>
          <p:cNvSpPr txBox="1">
            <a:spLocks noGrp="1"/>
          </p:cNvSpPr>
          <p:nvPr>
            <p:ph type="ctrTitle"/>
          </p:nvPr>
        </p:nvSpPr>
        <p:spPr>
          <a:xfrm>
            <a:off x="256400" y="157300"/>
            <a:ext cx="8442000" cy="283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 b="1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Classes de maîtres </a:t>
            </a:r>
            <a:endParaRPr sz="4600" b="1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600" b="1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600" b="1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latin typeface="Ubuntu"/>
                <a:ea typeface="Ubuntu"/>
                <a:cs typeface="Ubuntu"/>
                <a:sym typeface="Ubuntu"/>
              </a:rPr>
              <a:t>Lien vers la présentation :</a:t>
            </a:r>
            <a:endParaRPr sz="2400" b="1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24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http://bit.ly/mst28oct20</a:t>
            </a:r>
            <a:r>
              <a:rPr lang="en" sz="24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 </a:t>
            </a:r>
            <a:endParaRPr sz="2400" b="1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68" name="Google Shape;568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99348" y="4044669"/>
            <a:ext cx="918875" cy="887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569" name="Google Shape;569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1625" y="4613203"/>
            <a:ext cx="918875" cy="325273"/>
          </a:xfrm>
          <a:prstGeom prst="rect">
            <a:avLst/>
          </a:prstGeom>
          <a:noFill/>
          <a:ln>
            <a:noFill/>
          </a:ln>
        </p:spPr>
      </p:pic>
      <p:sp>
        <p:nvSpPr>
          <p:cNvPr id="570" name="Google Shape;570;p23"/>
          <p:cNvSpPr/>
          <p:nvPr/>
        </p:nvSpPr>
        <p:spPr>
          <a:xfrm>
            <a:off x="1672125" y="4646700"/>
            <a:ext cx="5935800" cy="357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1" name="Google Shape;571;p23"/>
          <p:cNvSpPr txBox="1"/>
          <p:nvPr/>
        </p:nvSpPr>
        <p:spPr>
          <a:xfrm>
            <a:off x="1783400" y="4646700"/>
            <a:ext cx="59358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sont mises à disposition, sauf exception, selon les termes de la licence</a:t>
            </a:r>
            <a:r>
              <a:rPr lang="en" sz="800">
                <a:solidFill>
                  <a:srgbClr val="3C78D8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rgbClr val="3C78D8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rgbClr val="3C78D8"/>
                </a:solidFill>
              </a:rPr>
              <a:t>.</a:t>
            </a:r>
            <a:r>
              <a:rPr lang="en" sz="800">
                <a:solidFill>
                  <a:srgbClr val="3C78D8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/>
          </a:p>
        </p:txBody>
      </p:sp>
      <p:pic>
        <p:nvPicPr>
          <p:cNvPr id="572" name="Google Shape;572;p2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805487" y="1062125"/>
            <a:ext cx="3343825" cy="13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573" name="Google Shape;573;p23"/>
          <p:cNvSpPr txBox="1"/>
          <p:nvPr/>
        </p:nvSpPr>
        <p:spPr>
          <a:xfrm rot="-1754592">
            <a:off x="365524" y="1473234"/>
            <a:ext cx="2027153" cy="777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Primaire</a:t>
            </a:r>
            <a:endParaRPr sz="3600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74" name="Google Shape;574;p23"/>
          <p:cNvSpPr txBox="1"/>
          <p:nvPr/>
        </p:nvSpPr>
        <p:spPr>
          <a:xfrm rot="1023327">
            <a:off x="6459869" y="1330678"/>
            <a:ext cx="2699312" cy="1093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Science et technologie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24"/>
          <p:cNvSpPr/>
          <p:nvPr/>
        </p:nvSpPr>
        <p:spPr>
          <a:xfrm>
            <a:off x="1352725" y="298850"/>
            <a:ext cx="3106500" cy="955500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0" name="Google Shape;580;p24"/>
          <p:cNvSpPr txBox="1">
            <a:spLocks noGrp="1"/>
          </p:cNvSpPr>
          <p:nvPr>
            <p:ph type="ctrTitle"/>
          </p:nvPr>
        </p:nvSpPr>
        <p:spPr>
          <a:xfrm>
            <a:off x="2359400" y="676350"/>
            <a:ext cx="6354900" cy="209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 b="1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               , un outil pour soutenir l’engagement des apprenants</a:t>
            </a:r>
            <a:r>
              <a:rPr lang="en" sz="4600" b="1">
                <a:latin typeface="Viga"/>
                <a:ea typeface="Viga"/>
                <a:cs typeface="Viga"/>
                <a:sym typeface="Viga"/>
              </a:rPr>
              <a:t>                               </a:t>
            </a:r>
            <a:endParaRPr sz="2400" b="1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81" name="Google Shape;58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99348" y="4044669"/>
            <a:ext cx="918875" cy="887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2" name="Google Shape;582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1625" y="4613203"/>
            <a:ext cx="918875" cy="325273"/>
          </a:xfrm>
          <a:prstGeom prst="rect">
            <a:avLst/>
          </a:prstGeom>
          <a:noFill/>
          <a:ln>
            <a:noFill/>
          </a:ln>
        </p:spPr>
      </p:pic>
      <p:sp>
        <p:nvSpPr>
          <p:cNvPr id="583" name="Google Shape;583;p24"/>
          <p:cNvSpPr/>
          <p:nvPr/>
        </p:nvSpPr>
        <p:spPr>
          <a:xfrm>
            <a:off x="1672125" y="4646700"/>
            <a:ext cx="5935800" cy="357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4" name="Google Shape;584;p24"/>
          <p:cNvSpPr txBox="1"/>
          <p:nvPr/>
        </p:nvSpPr>
        <p:spPr>
          <a:xfrm>
            <a:off x="1783400" y="4646700"/>
            <a:ext cx="59358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sont mises à disposition, sauf exception, selon les termes de la licence</a:t>
            </a:r>
            <a:r>
              <a:rPr lang="en" sz="800">
                <a:solidFill>
                  <a:srgbClr val="3C78D8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rgbClr val="3C78D8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rgbClr val="3C78D8"/>
                </a:solidFill>
              </a:rPr>
              <a:t>.</a:t>
            </a:r>
            <a:r>
              <a:rPr lang="en" sz="800">
                <a:solidFill>
                  <a:srgbClr val="3C78D8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/>
          </a:p>
        </p:txBody>
      </p:sp>
      <p:pic>
        <p:nvPicPr>
          <p:cNvPr id="585" name="Google Shape;585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6801" y="1430525"/>
            <a:ext cx="1885749" cy="1810324"/>
          </a:xfrm>
          <a:prstGeom prst="rect">
            <a:avLst/>
          </a:prstGeom>
          <a:noFill/>
          <a:ln>
            <a:noFill/>
          </a:ln>
        </p:spPr>
      </p:pic>
      <p:sp>
        <p:nvSpPr>
          <p:cNvPr id="586" name="Google Shape;586;p24"/>
          <p:cNvSpPr txBox="1"/>
          <p:nvPr/>
        </p:nvSpPr>
        <p:spPr>
          <a:xfrm>
            <a:off x="2413225" y="2672400"/>
            <a:ext cx="6192600" cy="54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Sonya Fiset, RÉCIT MST</a:t>
            </a:r>
            <a:endParaRPr sz="2400">
              <a:solidFill>
                <a:schemeClr val="dk2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587" name="Google Shape;587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61750" y="75888"/>
            <a:ext cx="3343825" cy="13529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25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Plan de la rencontre</a:t>
            </a: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93" name="Google Shape;593;p25"/>
          <p:cNvSpPr txBox="1">
            <a:spLocks noGrp="1"/>
          </p:cNvSpPr>
          <p:nvPr>
            <p:ph type="body" idx="1"/>
          </p:nvPr>
        </p:nvSpPr>
        <p:spPr>
          <a:xfrm>
            <a:off x="747925" y="1302825"/>
            <a:ext cx="7199700" cy="29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746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Bienvenue!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Qui êtes-vous? 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Quoi? Pourquoi? Comment?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Ressources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Par quoi commencer? Besoins?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Badge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94" name="Google Shape;594;p25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26"/>
          <p:cNvSpPr txBox="1">
            <a:spLocks noGrp="1"/>
          </p:cNvSpPr>
          <p:nvPr>
            <p:ph type="title"/>
          </p:nvPr>
        </p:nvSpPr>
        <p:spPr>
          <a:xfrm>
            <a:off x="336150" y="967975"/>
            <a:ext cx="8397000" cy="378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 sz="370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" sz="3700">
                <a:latin typeface="Ubuntu"/>
                <a:ea typeface="Ubuntu"/>
                <a:cs typeface="Ubuntu"/>
                <a:sym typeface="Ubuntu"/>
              </a:rPr>
              <a:t>Un </a:t>
            </a:r>
            <a:r>
              <a:rPr lang="en" sz="3700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</a:rPr>
              <a:t>hyper</a:t>
            </a:r>
            <a:r>
              <a:rPr lang="en" sz="3700"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6000">
                <a:latin typeface="Ubuntu"/>
                <a:ea typeface="Ubuntu"/>
                <a:cs typeface="Ubuntu"/>
                <a:sym typeface="Ubuntu"/>
              </a:rPr>
              <a:t>quoi?</a:t>
            </a:r>
            <a:endParaRPr sz="6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 sz="37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431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Ubuntu"/>
              <a:buChar char="●"/>
            </a:pPr>
            <a:r>
              <a:rPr lang="en" sz="3200">
                <a:latin typeface="Ubuntu"/>
                <a:ea typeface="Ubuntu"/>
                <a:cs typeface="Ubuntu"/>
                <a:sym typeface="Ubuntu"/>
              </a:rPr>
              <a:t>Parcourez quelques </a:t>
            </a:r>
            <a:r>
              <a:rPr lang="en" sz="3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HyperDocs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457200" lvl="0" indent="-431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Document collaboratif</a:t>
            </a:r>
            <a:r>
              <a:rPr lang="en">
                <a:latin typeface="Ubuntu"/>
                <a:ea typeface="Ubuntu"/>
                <a:cs typeface="Ubuntu"/>
                <a:sym typeface="Ubuntu"/>
              </a:rPr>
              <a:t> : noter vos observations</a:t>
            </a:r>
            <a:r>
              <a:rPr lang="en" sz="3200" u="sng">
                <a:solidFill>
                  <a:schemeClr val="hlink"/>
                </a:solidFill>
                <a:hlinkClick r:id="rId3"/>
              </a:rPr>
              <a:t> </a:t>
            </a:r>
            <a:endParaRPr sz="32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/>
          </a:p>
          <a:p>
            <a:pPr marL="4572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 sz="370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 sz="3700"/>
          </a:p>
        </p:txBody>
      </p:sp>
      <p:sp>
        <p:nvSpPr>
          <p:cNvPr id="600" name="Google Shape;600;p26"/>
          <p:cNvSpPr/>
          <p:nvPr/>
        </p:nvSpPr>
        <p:spPr>
          <a:xfrm>
            <a:off x="4141750" y="281249"/>
            <a:ext cx="788694" cy="805193"/>
          </a:xfrm>
          <a:custGeom>
            <a:avLst/>
            <a:gdLst/>
            <a:ahLst/>
            <a:cxnLst/>
            <a:rect l="l" t="t" r="r" b="b"/>
            <a:pathLst>
              <a:path w="67641" h="69056" extrusionOk="0">
                <a:moveTo>
                  <a:pt x="49622" y="2736"/>
                </a:moveTo>
                <a:lnTo>
                  <a:pt x="49622" y="2736"/>
                </a:lnTo>
                <a:lnTo>
                  <a:pt x="49622" y="2736"/>
                </a:lnTo>
                <a:close/>
                <a:moveTo>
                  <a:pt x="59622" y="55565"/>
                </a:moveTo>
                <a:lnTo>
                  <a:pt x="59622" y="55565"/>
                </a:lnTo>
                <a:lnTo>
                  <a:pt x="59622" y="55565"/>
                </a:lnTo>
                <a:close/>
                <a:moveTo>
                  <a:pt x="35471" y="0"/>
                </a:moveTo>
                <a:lnTo>
                  <a:pt x="34433" y="95"/>
                </a:lnTo>
                <a:lnTo>
                  <a:pt x="33584" y="189"/>
                </a:lnTo>
                <a:lnTo>
                  <a:pt x="32735" y="378"/>
                </a:lnTo>
                <a:lnTo>
                  <a:pt x="32169" y="566"/>
                </a:lnTo>
                <a:lnTo>
                  <a:pt x="31509" y="472"/>
                </a:lnTo>
                <a:lnTo>
                  <a:pt x="30754" y="472"/>
                </a:lnTo>
                <a:lnTo>
                  <a:pt x="29339" y="566"/>
                </a:lnTo>
                <a:lnTo>
                  <a:pt x="27830" y="849"/>
                </a:lnTo>
                <a:lnTo>
                  <a:pt x="26320" y="1321"/>
                </a:lnTo>
                <a:lnTo>
                  <a:pt x="24811" y="1981"/>
                </a:lnTo>
                <a:lnTo>
                  <a:pt x="23207" y="2736"/>
                </a:lnTo>
                <a:lnTo>
                  <a:pt x="21698" y="3585"/>
                </a:lnTo>
                <a:lnTo>
                  <a:pt x="20188" y="4623"/>
                </a:lnTo>
                <a:lnTo>
                  <a:pt x="18679" y="5661"/>
                </a:lnTo>
                <a:lnTo>
                  <a:pt x="17170" y="6793"/>
                </a:lnTo>
                <a:lnTo>
                  <a:pt x="15754" y="8019"/>
                </a:lnTo>
                <a:lnTo>
                  <a:pt x="14434" y="9151"/>
                </a:lnTo>
                <a:lnTo>
                  <a:pt x="11981" y="11510"/>
                </a:lnTo>
                <a:lnTo>
                  <a:pt x="10000" y="13774"/>
                </a:lnTo>
                <a:lnTo>
                  <a:pt x="7736" y="16981"/>
                </a:lnTo>
                <a:lnTo>
                  <a:pt x="8019" y="16321"/>
                </a:lnTo>
                <a:lnTo>
                  <a:pt x="8302" y="15660"/>
                </a:lnTo>
                <a:lnTo>
                  <a:pt x="7736" y="16604"/>
                </a:lnTo>
                <a:lnTo>
                  <a:pt x="7075" y="17642"/>
                </a:lnTo>
                <a:lnTo>
                  <a:pt x="7170" y="17830"/>
                </a:lnTo>
                <a:lnTo>
                  <a:pt x="6509" y="18868"/>
                </a:lnTo>
                <a:lnTo>
                  <a:pt x="7075" y="17359"/>
                </a:lnTo>
                <a:lnTo>
                  <a:pt x="6132" y="19057"/>
                </a:lnTo>
                <a:lnTo>
                  <a:pt x="5189" y="20849"/>
                </a:lnTo>
                <a:lnTo>
                  <a:pt x="4434" y="22736"/>
                </a:lnTo>
                <a:lnTo>
                  <a:pt x="3679" y="24622"/>
                </a:lnTo>
                <a:lnTo>
                  <a:pt x="2453" y="28490"/>
                </a:lnTo>
                <a:lnTo>
                  <a:pt x="1321" y="32169"/>
                </a:lnTo>
                <a:lnTo>
                  <a:pt x="1509" y="32264"/>
                </a:lnTo>
                <a:lnTo>
                  <a:pt x="1604" y="32453"/>
                </a:lnTo>
                <a:lnTo>
                  <a:pt x="1604" y="32641"/>
                </a:lnTo>
                <a:lnTo>
                  <a:pt x="1509" y="32924"/>
                </a:lnTo>
                <a:lnTo>
                  <a:pt x="1226" y="33396"/>
                </a:lnTo>
                <a:lnTo>
                  <a:pt x="1038" y="33585"/>
                </a:lnTo>
                <a:lnTo>
                  <a:pt x="1038" y="33773"/>
                </a:lnTo>
                <a:lnTo>
                  <a:pt x="1038" y="35000"/>
                </a:lnTo>
                <a:lnTo>
                  <a:pt x="849" y="36132"/>
                </a:lnTo>
                <a:lnTo>
                  <a:pt x="660" y="37358"/>
                </a:lnTo>
                <a:lnTo>
                  <a:pt x="472" y="38867"/>
                </a:lnTo>
                <a:lnTo>
                  <a:pt x="283" y="38301"/>
                </a:lnTo>
                <a:lnTo>
                  <a:pt x="94" y="39811"/>
                </a:lnTo>
                <a:lnTo>
                  <a:pt x="0" y="41509"/>
                </a:lnTo>
                <a:lnTo>
                  <a:pt x="94" y="43301"/>
                </a:lnTo>
                <a:lnTo>
                  <a:pt x="283" y="44056"/>
                </a:lnTo>
                <a:lnTo>
                  <a:pt x="472" y="44622"/>
                </a:lnTo>
                <a:lnTo>
                  <a:pt x="566" y="45660"/>
                </a:lnTo>
                <a:lnTo>
                  <a:pt x="755" y="46792"/>
                </a:lnTo>
                <a:lnTo>
                  <a:pt x="1226" y="48962"/>
                </a:lnTo>
                <a:lnTo>
                  <a:pt x="1981" y="51037"/>
                </a:lnTo>
                <a:lnTo>
                  <a:pt x="2924" y="53112"/>
                </a:lnTo>
                <a:lnTo>
                  <a:pt x="4057" y="55094"/>
                </a:lnTo>
                <a:lnTo>
                  <a:pt x="5283" y="56980"/>
                </a:lnTo>
                <a:lnTo>
                  <a:pt x="6698" y="58678"/>
                </a:lnTo>
                <a:lnTo>
                  <a:pt x="8113" y="60282"/>
                </a:lnTo>
                <a:lnTo>
                  <a:pt x="9056" y="61131"/>
                </a:lnTo>
                <a:lnTo>
                  <a:pt x="10000" y="61980"/>
                </a:lnTo>
                <a:lnTo>
                  <a:pt x="11038" y="62829"/>
                </a:lnTo>
                <a:lnTo>
                  <a:pt x="12075" y="63584"/>
                </a:lnTo>
                <a:lnTo>
                  <a:pt x="14339" y="64905"/>
                </a:lnTo>
                <a:lnTo>
                  <a:pt x="16604" y="66131"/>
                </a:lnTo>
                <a:lnTo>
                  <a:pt x="19056" y="67169"/>
                </a:lnTo>
                <a:lnTo>
                  <a:pt x="21509" y="67923"/>
                </a:lnTo>
                <a:lnTo>
                  <a:pt x="24056" y="68584"/>
                </a:lnTo>
                <a:lnTo>
                  <a:pt x="26603" y="69055"/>
                </a:lnTo>
                <a:lnTo>
                  <a:pt x="27830" y="69055"/>
                </a:lnTo>
                <a:lnTo>
                  <a:pt x="30188" y="68867"/>
                </a:lnTo>
                <a:lnTo>
                  <a:pt x="33113" y="68678"/>
                </a:lnTo>
                <a:lnTo>
                  <a:pt x="36509" y="68301"/>
                </a:lnTo>
                <a:lnTo>
                  <a:pt x="39811" y="67923"/>
                </a:lnTo>
                <a:lnTo>
                  <a:pt x="42735" y="67452"/>
                </a:lnTo>
                <a:lnTo>
                  <a:pt x="44905" y="66980"/>
                </a:lnTo>
                <a:lnTo>
                  <a:pt x="45565" y="66791"/>
                </a:lnTo>
                <a:lnTo>
                  <a:pt x="45943" y="66508"/>
                </a:lnTo>
                <a:lnTo>
                  <a:pt x="47358" y="65942"/>
                </a:lnTo>
                <a:lnTo>
                  <a:pt x="48018" y="65565"/>
                </a:lnTo>
                <a:lnTo>
                  <a:pt x="48678" y="65188"/>
                </a:lnTo>
                <a:lnTo>
                  <a:pt x="47924" y="65471"/>
                </a:lnTo>
                <a:lnTo>
                  <a:pt x="51509" y="62924"/>
                </a:lnTo>
                <a:lnTo>
                  <a:pt x="53301" y="61508"/>
                </a:lnTo>
                <a:lnTo>
                  <a:pt x="55093" y="59905"/>
                </a:lnTo>
                <a:lnTo>
                  <a:pt x="55093" y="59905"/>
                </a:lnTo>
                <a:lnTo>
                  <a:pt x="54810" y="60376"/>
                </a:lnTo>
                <a:lnTo>
                  <a:pt x="54339" y="60754"/>
                </a:lnTo>
                <a:lnTo>
                  <a:pt x="55376" y="59999"/>
                </a:lnTo>
                <a:lnTo>
                  <a:pt x="56320" y="59056"/>
                </a:lnTo>
                <a:lnTo>
                  <a:pt x="57075" y="58395"/>
                </a:lnTo>
                <a:lnTo>
                  <a:pt x="57169" y="58207"/>
                </a:lnTo>
                <a:lnTo>
                  <a:pt x="57075" y="58207"/>
                </a:lnTo>
                <a:lnTo>
                  <a:pt x="57924" y="57546"/>
                </a:lnTo>
                <a:lnTo>
                  <a:pt x="58678" y="56697"/>
                </a:lnTo>
                <a:lnTo>
                  <a:pt x="59339" y="55754"/>
                </a:lnTo>
                <a:lnTo>
                  <a:pt x="59905" y="54905"/>
                </a:lnTo>
                <a:lnTo>
                  <a:pt x="59716" y="54999"/>
                </a:lnTo>
                <a:lnTo>
                  <a:pt x="59622" y="54999"/>
                </a:lnTo>
                <a:lnTo>
                  <a:pt x="59810" y="54622"/>
                </a:lnTo>
                <a:lnTo>
                  <a:pt x="59150" y="55565"/>
                </a:lnTo>
                <a:lnTo>
                  <a:pt x="59527" y="55094"/>
                </a:lnTo>
                <a:lnTo>
                  <a:pt x="59433" y="55377"/>
                </a:lnTo>
                <a:lnTo>
                  <a:pt x="58867" y="56037"/>
                </a:lnTo>
                <a:lnTo>
                  <a:pt x="59056" y="55660"/>
                </a:lnTo>
                <a:lnTo>
                  <a:pt x="59056" y="55660"/>
                </a:lnTo>
                <a:lnTo>
                  <a:pt x="58678" y="56037"/>
                </a:lnTo>
                <a:lnTo>
                  <a:pt x="59810" y="54339"/>
                </a:lnTo>
                <a:lnTo>
                  <a:pt x="60282" y="53490"/>
                </a:lnTo>
                <a:lnTo>
                  <a:pt x="60282" y="53301"/>
                </a:lnTo>
                <a:lnTo>
                  <a:pt x="60188" y="53395"/>
                </a:lnTo>
                <a:lnTo>
                  <a:pt x="60188" y="53395"/>
                </a:lnTo>
                <a:lnTo>
                  <a:pt x="60565" y="52924"/>
                </a:lnTo>
                <a:lnTo>
                  <a:pt x="61037" y="52452"/>
                </a:lnTo>
                <a:lnTo>
                  <a:pt x="61886" y="51509"/>
                </a:lnTo>
                <a:lnTo>
                  <a:pt x="61508" y="52452"/>
                </a:lnTo>
                <a:lnTo>
                  <a:pt x="60848" y="53584"/>
                </a:lnTo>
                <a:lnTo>
                  <a:pt x="59622" y="55565"/>
                </a:lnTo>
                <a:lnTo>
                  <a:pt x="60376" y="54528"/>
                </a:lnTo>
                <a:lnTo>
                  <a:pt x="60942" y="53678"/>
                </a:lnTo>
                <a:lnTo>
                  <a:pt x="61980" y="51792"/>
                </a:lnTo>
                <a:lnTo>
                  <a:pt x="61886" y="51886"/>
                </a:lnTo>
                <a:lnTo>
                  <a:pt x="61886" y="51697"/>
                </a:lnTo>
                <a:lnTo>
                  <a:pt x="62169" y="51037"/>
                </a:lnTo>
                <a:lnTo>
                  <a:pt x="62735" y="49999"/>
                </a:lnTo>
                <a:lnTo>
                  <a:pt x="61508" y="51603"/>
                </a:lnTo>
                <a:lnTo>
                  <a:pt x="61603" y="51037"/>
                </a:lnTo>
                <a:lnTo>
                  <a:pt x="61697" y="50377"/>
                </a:lnTo>
                <a:lnTo>
                  <a:pt x="62169" y="48962"/>
                </a:lnTo>
                <a:lnTo>
                  <a:pt x="62829" y="47358"/>
                </a:lnTo>
                <a:lnTo>
                  <a:pt x="63678" y="45565"/>
                </a:lnTo>
                <a:lnTo>
                  <a:pt x="65376" y="42169"/>
                </a:lnTo>
                <a:lnTo>
                  <a:pt x="66131" y="40660"/>
                </a:lnTo>
                <a:lnTo>
                  <a:pt x="66697" y="39339"/>
                </a:lnTo>
                <a:lnTo>
                  <a:pt x="66603" y="39528"/>
                </a:lnTo>
                <a:lnTo>
                  <a:pt x="66697" y="39056"/>
                </a:lnTo>
                <a:lnTo>
                  <a:pt x="66791" y="38962"/>
                </a:lnTo>
                <a:lnTo>
                  <a:pt x="66791" y="39056"/>
                </a:lnTo>
                <a:lnTo>
                  <a:pt x="66886" y="38584"/>
                </a:lnTo>
                <a:lnTo>
                  <a:pt x="66791" y="38867"/>
                </a:lnTo>
                <a:lnTo>
                  <a:pt x="66980" y="38207"/>
                </a:lnTo>
                <a:lnTo>
                  <a:pt x="67169" y="37264"/>
                </a:lnTo>
                <a:lnTo>
                  <a:pt x="67263" y="36415"/>
                </a:lnTo>
                <a:lnTo>
                  <a:pt x="67357" y="36509"/>
                </a:lnTo>
                <a:lnTo>
                  <a:pt x="67452" y="36509"/>
                </a:lnTo>
                <a:lnTo>
                  <a:pt x="67546" y="35943"/>
                </a:lnTo>
                <a:lnTo>
                  <a:pt x="67546" y="34811"/>
                </a:lnTo>
                <a:lnTo>
                  <a:pt x="67640" y="31037"/>
                </a:lnTo>
                <a:lnTo>
                  <a:pt x="67640" y="28490"/>
                </a:lnTo>
                <a:lnTo>
                  <a:pt x="67546" y="27736"/>
                </a:lnTo>
                <a:lnTo>
                  <a:pt x="67546" y="27547"/>
                </a:lnTo>
                <a:lnTo>
                  <a:pt x="67452" y="27547"/>
                </a:lnTo>
                <a:lnTo>
                  <a:pt x="67074" y="26792"/>
                </a:lnTo>
                <a:lnTo>
                  <a:pt x="66791" y="25660"/>
                </a:lnTo>
                <a:lnTo>
                  <a:pt x="66508" y="24528"/>
                </a:lnTo>
                <a:lnTo>
                  <a:pt x="66414" y="23585"/>
                </a:lnTo>
                <a:lnTo>
                  <a:pt x="66320" y="23679"/>
                </a:lnTo>
                <a:lnTo>
                  <a:pt x="66320" y="23490"/>
                </a:lnTo>
                <a:lnTo>
                  <a:pt x="65942" y="22924"/>
                </a:lnTo>
                <a:lnTo>
                  <a:pt x="65565" y="22358"/>
                </a:lnTo>
                <a:lnTo>
                  <a:pt x="64527" y="21132"/>
                </a:lnTo>
                <a:lnTo>
                  <a:pt x="63584" y="19906"/>
                </a:lnTo>
                <a:lnTo>
                  <a:pt x="63207" y="19340"/>
                </a:lnTo>
                <a:lnTo>
                  <a:pt x="63018" y="18774"/>
                </a:lnTo>
                <a:lnTo>
                  <a:pt x="63112" y="18962"/>
                </a:lnTo>
                <a:lnTo>
                  <a:pt x="63301" y="19057"/>
                </a:lnTo>
                <a:lnTo>
                  <a:pt x="63301" y="19057"/>
                </a:lnTo>
                <a:lnTo>
                  <a:pt x="63207" y="18868"/>
                </a:lnTo>
                <a:lnTo>
                  <a:pt x="62923" y="18491"/>
                </a:lnTo>
                <a:lnTo>
                  <a:pt x="61980" y="17453"/>
                </a:lnTo>
                <a:lnTo>
                  <a:pt x="61037" y="16509"/>
                </a:lnTo>
                <a:lnTo>
                  <a:pt x="61037" y="16698"/>
                </a:lnTo>
                <a:lnTo>
                  <a:pt x="61037" y="16887"/>
                </a:lnTo>
                <a:lnTo>
                  <a:pt x="60093" y="15943"/>
                </a:lnTo>
                <a:lnTo>
                  <a:pt x="60376" y="16321"/>
                </a:lnTo>
                <a:lnTo>
                  <a:pt x="59527" y="15377"/>
                </a:lnTo>
                <a:lnTo>
                  <a:pt x="59056" y="14906"/>
                </a:lnTo>
                <a:lnTo>
                  <a:pt x="59244" y="14906"/>
                </a:lnTo>
                <a:lnTo>
                  <a:pt x="59905" y="15472"/>
                </a:lnTo>
                <a:lnTo>
                  <a:pt x="59905" y="15472"/>
                </a:lnTo>
                <a:lnTo>
                  <a:pt x="57641" y="13396"/>
                </a:lnTo>
                <a:lnTo>
                  <a:pt x="58112" y="13868"/>
                </a:lnTo>
                <a:lnTo>
                  <a:pt x="56886" y="13019"/>
                </a:lnTo>
                <a:lnTo>
                  <a:pt x="55754" y="12453"/>
                </a:lnTo>
                <a:lnTo>
                  <a:pt x="56603" y="13113"/>
                </a:lnTo>
                <a:lnTo>
                  <a:pt x="57452" y="13774"/>
                </a:lnTo>
                <a:lnTo>
                  <a:pt x="58961" y="15283"/>
                </a:lnTo>
                <a:lnTo>
                  <a:pt x="60376" y="16604"/>
                </a:lnTo>
                <a:lnTo>
                  <a:pt x="61225" y="17264"/>
                </a:lnTo>
                <a:lnTo>
                  <a:pt x="62074" y="17925"/>
                </a:lnTo>
                <a:lnTo>
                  <a:pt x="62074" y="17925"/>
                </a:lnTo>
                <a:lnTo>
                  <a:pt x="61414" y="17547"/>
                </a:lnTo>
                <a:lnTo>
                  <a:pt x="60659" y="16981"/>
                </a:lnTo>
                <a:lnTo>
                  <a:pt x="60754" y="17264"/>
                </a:lnTo>
                <a:lnTo>
                  <a:pt x="60942" y="17642"/>
                </a:lnTo>
                <a:lnTo>
                  <a:pt x="61980" y="19151"/>
                </a:lnTo>
                <a:lnTo>
                  <a:pt x="63301" y="20943"/>
                </a:lnTo>
                <a:lnTo>
                  <a:pt x="63207" y="20943"/>
                </a:lnTo>
                <a:lnTo>
                  <a:pt x="63395" y="21038"/>
                </a:lnTo>
                <a:lnTo>
                  <a:pt x="63490" y="21321"/>
                </a:lnTo>
                <a:lnTo>
                  <a:pt x="63678" y="21604"/>
                </a:lnTo>
                <a:lnTo>
                  <a:pt x="63773" y="21698"/>
                </a:lnTo>
                <a:lnTo>
                  <a:pt x="63584" y="21321"/>
                </a:lnTo>
                <a:lnTo>
                  <a:pt x="63584" y="21321"/>
                </a:lnTo>
                <a:lnTo>
                  <a:pt x="64244" y="22170"/>
                </a:lnTo>
                <a:lnTo>
                  <a:pt x="64716" y="22641"/>
                </a:lnTo>
                <a:lnTo>
                  <a:pt x="64905" y="22830"/>
                </a:lnTo>
                <a:lnTo>
                  <a:pt x="64999" y="22830"/>
                </a:lnTo>
                <a:lnTo>
                  <a:pt x="64999" y="22641"/>
                </a:lnTo>
                <a:lnTo>
                  <a:pt x="64905" y="22358"/>
                </a:lnTo>
                <a:lnTo>
                  <a:pt x="65282" y="23207"/>
                </a:lnTo>
                <a:lnTo>
                  <a:pt x="65565" y="24056"/>
                </a:lnTo>
                <a:lnTo>
                  <a:pt x="66225" y="25943"/>
                </a:lnTo>
                <a:lnTo>
                  <a:pt x="66697" y="27830"/>
                </a:lnTo>
                <a:lnTo>
                  <a:pt x="66886" y="28490"/>
                </a:lnTo>
                <a:lnTo>
                  <a:pt x="66980" y="28868"/>
                </a:lnTo>
                <a:lnTo>
                  <a:pt x="66886" y="28962"/>
                </a:lnTo>
                <a:lnTo>
                  <a:pt x="66697" y="28679"/>
                </a:lnTo>
                <a:lnTo>
                  <a:pt x="66697" y="29245"/>
                </a:lnTo>
                <a:lnTo>
                  <a:pt x="66791" y="29905"/>
                </a:lnTo>
                <a:lnTo>
                  <a:pt x="66886" y="29905"/>
                </a:lnTo>
                <a:lnTo>
                  <a:pt x="66886" y="30094"/>
                </a:lnTo>
                <a:lnTo>
                  <a:pt x="66886" y="30566"/>
                </a:lnTo>
                <a:lnTo>
                  <a:pt x="66697" y="30377"/>
                </a:lnTo>
                <a:lnTo>
                  <a:pt x="66603" y="30188"/>
                </a:lnTo>
                <a:lnTo>
                  <a:pt x="66603" y="30094"/>
                </a:lnTo>
                <a:lnTo>
                  <a:pt x="66697" y="29905"/>
                </a:lnTo>
                <a:lnTo>
                  <a:pt x="66508" y="28679"/>
                </a:lnTo>
                <a:lnTo>
                  <a:pt x="66225" y="27358"/>
                </a:lnTo>
                <a:lnTo>
                  <a:pt x="66603" y="30283"/>
                </a:lnTo>
                <a:lnTo>
                  <a:pt x="66697" y="31792"/>
                </a:lnTo>
                <a:lnTo>
                  <a:pt x="66697" y="33302"/>
                </a:lnTo>
                <a:lnTo>
                  <a:pt x="66603" y="34717"/>
                </a:lnTo>
                <a:lnTo>
                  <a:pt x="66414" y="36226"/>
                </a:lnTo>
                <a:lnTo>
                  <a:pt x="66131" y="37547"/>
                </a:lnTo>
                <a:lnTo>
                  <a:pt x="65659" y="38962"/>
                </a:lnTo>
                <a:lnTo>
                  <a:pt x="65848" y="38584"/>
                </a:lnTo>
                <a:lnTo>
                  <a:pt x="65942" y="38584"/>
                </a:lnTo>
                <a:lnTo>
                  <a:pt x="65848" y="39245"/>
                </a:lnTo>
                <a:lnTo>
                  <a:pt x="65565" y="40188"/>
                </a:lnTo>
                <a:lnTo>
                  <a:pt x="65471" y="40471"/>
                </a:lnTo>
                <a:lnTo>
                  <a:pt x="65282" y="40660"/>
                </a:lnTo>
                <a:lnTo>
                  <a:pt x="65282" y="40566"/>
                </a:lnTo>
                <a:lnTo>
                  <a:pt x="65093" y="41132"/>
                </a:lnTo>
                <a:lnTo>
                  <a:pt x="64433" y="43018"/>
                </a:lnTo>
                <a:lnTo>
                  <a:pt x="63678" y="45282"/>
                </a:lnTo>
                <a:lnTo>
                  <a:pt x="62735" y="47264"/>
                </a:lnTo>
                <a:lnTo>
                  <a:pt x="61697" y="49056"/>
                </a:lnTo>
                <a:lnTo>
                  <a:pt x="60659" y="50943"/>
                </a:lnTo>
                <a:lnTo>
                  <a:pt x="59433" y="52735"/>
                </a:lnTo>
                <a:lnTo>
                  <a:pt x="58207" y="54433"/>
                </a:lnTo>
                <a:lnTo>
                  <a:pt x="56886" y="56037"/>
                </a:lnTo>
                <a:lnTo>
                  <a:pt x="55376" y="57641"/>
                </a:lnTo>
                <a:lnTo>
                  <a:pt x="53867" y="59150"/>
                </a:lnTo>
                <a:lnTo>
                  <a:pt x="52169" y="60376"/>
                </a:lnTo>
                <a:lnTo>
                  <a:pt x="48961" y="62452"/>
                </a:lnTo>
                <a:lnTo>
                  <a:pt x="44528" y="65282"/>
                </a:lnTo>
                <a:lnTo>
                  <a:pt x="44622" y="65188"/>
                </a:lnTo>
                <a:lnTo>
                  <a:pt x="44716" y="65093"/>
                </a:lnTo>
                <a:lnTo>
                  <a:pt x="45094" y="64810"/>
                </a:lnTo>
                <a:lnTo>
                  <a:pt x="45660" y="64527"/>
                </a:lnTo>
                <a:lnTo>
                  <a:pt x="43867" y="65376"/>
                </a:lnTo>
                <a:lnTo>
                  <a:pt x="43113" y="65754"/>
                </a:lnTo>
                <a:lnTo>
                  <a:pt x="42924" y="65754"/>
                </a:lnTo>
                <a:lnTo>
                  <a:pt x="43113" y="65659"/>
                </a:lnTo>
                <a:lnTo>
                  <a:pt x="41603" y="66037"/>
                </a:lnTo>
                <a:lnTo>
                  <a:pt x="39999" y="66320"/>
                </a:lnTo>
                <a:lnTo>
                  <a:pt x="38396" y="66508"/>
                </a:lnTo>
                <a:lnTo>
                  <a:pt x="36792" y="66697"/>
                </a:lnTo>
                <a:lnTo>
                  <a:pt x="33584" y="66980"/>
                </a:lnTo>
                <a:lnTo>
                  <a:pt x="32169" y="67169"/>
                </a:lnTo>
                <a:lnTo>
                  <a:pt x="30754" y="67357"/>
                </a:lnTo>
                <a:lnTo>
                  <a:pt x="30094" y="67357"/>
                </a:lnTo>
                <a:lnTo>
                  <a:pt x="29339" y="67263"/>
                </a:lnTo>
                <a:lnTo>
                  <a:pt x="27830" y="66886"/>
                </a:lnTo>
                <a:lnTo>
                  <a:pt x="26415" y="66508"/>
                </a:lnTo>
                <a:lnTo>
                  <a:pt x="25754" y="66414"/>
                </a:lnTo>
                <a:lnTo>
                  <a:pt x="25094" y="66414"/>
                </a:lnTo>
                <a:lnTo>
                  <a:pt x="25566" y="66980"/>
                </a:lnTo>
                <a:lnTo>
                  <a:pt x="25471" y="67074"/>
                </a:lnTo>
                <a:lnTo>
                  <a:pt x="25188" y="66980"/>
                </a:lnTo>
                <a:lnTo>
                  <a:pt x="24339" y="66791"/>
                </a:lnTo>
                <a:lnTo>
                  <a:pt x="23773" y="66508"/>
                </a:lnTo>
                <a:lnTo>
                  <a:pt x="24245" y="66414"/>
                </a:lnTo>
                <a:lnTo>
                  <a:pt x="24717" y="66603"/>
                </a:lnTo>
                <a:lnTo>
                  <a:pt x="24811" y="66414"/>
                </a:lnTo>
                <a:lnTo>
                  <a:pt x="24811" y="66320"/>
                </a:lnTo>
                <a:lnTo>
                  <a:pt x="24717" y="66225"/>
                </a:lnTo>
                <a:lnTo>
                  <a:pt x="24528" y="66131"/>
                </a:lnTo>
                <a:lnTo>
                  <a:pt x="24151" y="66225"/>
                </a:lnTo>
                <a:lnTo>
                  <a:pt x="23679" y="66320"/>
                </a:lnTo>
                <a:lnTo>
                  <a:pt x="23018" y="66414"/>
                </a:lnTo>
                <a:lnTo>
                  <a:pt x="23490" y="66225"/>
                </a:lnTo>
                <a:lnTo>
                  <a:pt x="22075" y="65942"/>
                </a:lnTo>
                <a:lnTo>
                  <a:pt x="20943" y="65659"/>
                </a:lnTo>
                <a:lnTo>
                  <a:pt x="20000" y="65282"/>
                </a:lnTo>
                <a:lnTo>
                  <a:pt x="19056" y="64810"/>
                </a:lnTo>
                <a:lnTo>
                  <a:pt x="19056" y="64810"/>
                </a:lnTo>
                <a:lnTo>
                  <a:pt x="19717" y="64999"/>
                </a:lnTo>
                <a:lnTo>
                  <a:pt x="19151" y="64716"/>
                </a:lnTo>
                <a:lnTo>
                  <a:pt x="18962" y="64810"/>
                </a:lnTo>
                <a:lnTo>
                  <a:pt x="19151" y="64905"/>
                </a:lnTo>
                <a:lnTo>
                  <a:pt x="18490" y="64905"/>
                </a:lnTo>
                <a:lnTo>
                  <a:pt x="17830" y="64716"/>
                </a:lnTo>
                <a:lnTo>
                  <a:pt x="17264" y="64527"/>
                </a:lnTo>
                <a:lnTo>
                  <a:pt x="16698" y="64150"/>
                </a:lnTo>
                <a:lnTo>
                  <a:pt x="16981" y="64056"/>
                </a:lnTo>
                <a:lnTo>
                  <a:pt x="17264" y="64150"/>
                </a:lnTo>
                <a:lnTo>
                  <a:pt x="17264" y="64150"/>
                </a:lnTo>
                <a:lnTo>
                  <a:pt x="15188" y="63207"/>
                </a:lnTo>
                <a:lnTo>
                  <a:pt x="14622" y="62829"/>
                </a:lnTo>
                <a:lnTo>
                  <a:pt x="14717" y="62924"/>
                </a:lnTo>
                <a:lnTo>
                  <a:pt x="13773" y="62546"/>
                </a:lnTo>
                <a:lnTo>
                  <a:pt x="12924" y="62075"/>
                </a:lnTo>
                <a:lnTo>
                  <a:pt x="12358" y="61697"/>
                </a:lnTo>
                <a:lnTo>
                  <a:pt x="12264" y="61508"/>
                </a:lnTo>
                <a:lnTo>
                  <a:pt x="12170" y="61320"/>
                </a:lnTo>
                <a:lnTo>
                  <a:pt x="11698" y="60942"/>
                </a:lnTo>
                <a:lnTo>
                  <a:pt x="11132" y="60471"/>
                </a:lnTo>
                <a:lnTo>
                  <a:pt x="9906" y="59244"/>
                </a:lnTo>
                <a:lnTo>
                  <a:pt x="9906" y="59244"/>
                </a:lnTo>
                <a:lnTo>
                  <a:pt x="10566" y="59527"/>
                </a:lnTo>
                <a:lnTo>
                  <a:pt x="9434" y="58584"/>
                </a:lnTo>
                <a:lnTo>
                  <a:pt x="8207" y="57546"/>
                </a:lnTo>
                <a:lnTo>
                  <a:pt x="7547" y="56886"/>
                </a:lnTo>
                <a:lnTo>
                  <a:pt x="6981" y="56131"/>
                </a:lnTo>
                <a:lnTo>
                  <a:pt x="6226" y="55094"/>
                </a:lnTo>
                <a:lnTo>
                  <a:pt x="6415" y="55377"/>
                </a:lnTo>
                <a:lnTo>
                  <a:pt x="6038" y="54905"/>
                </a:lnTo>
                <a:lnTo>
                  <a:pt x="5472" y="54244"/>
                </a:lnTo>
                <a:lnTo>
                  <a:pt x="5283" y="53961"/>
                </a:lnTo>
                <a:lnTo>
                  <a:pt x="5094" y="53867"/>
                </a:lnTo>
                <a:lnTo>
                  <a:pt x="5377" y="54622"/>
                </a:lnTo>
                <a:lnTo>
                  <a:pt x="5849" y="55282"/>
                </a:lnTo>
                <a:lnTo>
                  <a:pt x="6321" y="55943"/>
                </a:lnTo>
                <a:lnTo>
                  <a:pt x="6698" y="56603"/>
                </a:lnTo>
                <a:lnTo>
                  <a:pt x="6226" y="56226"/>
                </a:lnTo>
                <a:lnTo>
                  <a:pt x="5943" y="55848"/>
                </a:lnTo>
                <a:lnTo>
                  <a:pt x="6038" y="56037"/>
                </a:lnTo>
                <a:lnTo>
                  <a:pt x="5943" y="55943"/>
                </a:lnTo>
                <a:lnTo>
                  <a:pt x="5377" y="55188"/>
                </a:lnTo>
                <a:lnTo>
                  <a:pt x="5000" y="54716"/>
                </a:lnTo>
                <a:lnTo>
                  <a:pt x="4717" y="54150"/>
                </a:lnTo>
                <a:lnTo>
                  <a:pt x="4528" y="53678"/>
                </a:lnTo>
                <a:lnTo>
                  <a:pt x="4528" y="53584"/>
                </a:lnTo>
                <a:lnTo>
                  <a:pt x="4623" y="53395"/>
                </a:lnTo>
                <a:lnTo>
                  <a:pt x="5094" y="54244"/>
                </a:lnTo>
                <a:lnTo>
                  <a:pt x="4717" y="53301"/>
                </a:lnTo>
                <a:lnTo>
                  <a:pt x="4528" y="53018"/>
                </a:lnTo>
                <a:lnTo>
                  <a:pt x="4151" y="52263"/>
                </a:lnTo>
                <a:lnTo>
                  <a:pt x="4151" y="52169"/>
                </a:lnTo>
                <a:lnTo>
                  <a:pt x="3774" y="51509"/>
                </a:lnTo>
                <a:lnTo>
                  <a:pt x="3396" y="50660"/>
                </a:lnTo>
                <a:lnTo>
                  <a:pt x="3585" y="51603"/>
                </a:lnTo>
                <a:lnTo>
                  <a:pt x="3396" y="51226"/>
                </a:lnTo>
                <a:lnTo>
                  <a:pt x="3208" y="50848"/>
                </a:lnTo>
                <a:lnTo>
                  <a:pt x="3208" y="50471"/>
                </a:lnTo>
                <a:lnTo>
                  <a:pt x="3208" y="50094"/>
                </a:lnTo>
                <a:lnTo>
                  <a:pt x="3585" y="50754"/>
                </a:lnTo>
                <a:lnTo>
                  <a:pt x="3868" y="51509"/>
                </a:lnTo>
                <a:lnTo>
                  <a:pt x="3868" y="51509"/>
                </a:lnTo>
                <a:lnTo>
                  <a:pt x="3208" y="49528"/>
                </a:lnTo>
                <a:lnTo>
                  <a:pt x="3208" y="49528"/>
                </a:lnTo>
                <a:lnTo>
                  <a:pt x="3868" y="50754"/>
                </a:lnTo>
                <a:lnTo>
                  <a:pt x="3208" y="48962"/>
                </a:lnTo>
                <a:lnTo>
                  <a:pt x="3585" y="49339"/>
                </a:lnTo>
                <a:lnTo>
                  <a:pt x="3774" y="49433"/>
                </a:lnTo>
                <a:lnTo>
                  <a:pt x="3962" y="49528"/>
                </a:lnTo>
                <a:lnTo>
                  <a:pt x="4057" y="49905"/>
                </a:lnTo>
                <a:lnTo>
                  <a:pt x="3868" y="48962"/>
                </a:lnTo>
                <a:lnTo>
                  <a:pt x="3491" y="47924"/>
                </a:lnTo>
                <a:lnTo>
                  <a:pt x="2641" y="45565"/>
                </a:lnTo>
                <a:lnTo>
                  <a:pt x="2170" y="43867"/>
                </a:lnTo>
                <a:lnTo>
                  <a:pt x="1698" y="41886"/>
                </a:lnTo>
                <a:lnTo>
                  <a:pt x="1698" y="41886"/>
                </a:lnTo>
                <a:lnTo>
                  <a:pt x="1887" y="42075"/>
                </a:lnTo>
                <a:lnTo>
                  <a:pt x="1981" y="41981"/>
                </a:lnTo>
                <a:lnTo>
                  <a:pt x="2075" y="42075"/>
                </a:lnTo>
                <a:lnTo>
                  <a:pt x="2264" y="42169"/>
                </a:lnTo>
                <a:lnTo>
                  <a:pt x="2170" y="40283"/>
                </a:lnTo>
                <a:lnTo>
                  <a:pt x="2075" y="38301"/>
                </a:lnTo>
                <a:lnTo>
                  <a:pt x="2170" y="36415"/>
                </a:lnTo>
                <a:lnTo>
                  <a:pt x="2358" y="35566"/>
                </a:lnTo>
                <a:lnTo>
                  <a:pt x="2453" y="34811"/>
                </a:lnTo>
                <a:lnTo>
                  <a:pt x="2830" y="32830"/>
                </a:lnTo>
                <a:lnTo>
                  <a:pt x="2830" y="33207"/>
                </a:lnTo>
                <a:lnTo>
                  <a:pt x="2924" y="33490"/>
                </a:lnTo>
                <a:lnTo>
                  <a:pt x="2924" y="32453"/>
                </a:lnTo>
                <a:lnTo>
                  <a:pt x="3019" y="31415"/>
                </a:lnTo>
                <a:lnTo>
                  <a:pt x="3396" y="29245"/>
                </a:lnTo>
                <a:lnTo>
                  <a:pt x="3868" y="27075"/>
                </a:lnTo>
                <a:lnTo>
                  <a:pt x="4623" y="25000"/>
                </a:lnTo>
                <a:lnTo>
                  <a:pt x="5566" y="22830"/>
                </a:lnTo>
                <a:lnTo>
                  <a:pt x="6604" y="20849"/>
                </a:lnTo>
                <a:lnTo>
                  <a:pt x="7830" y="18868"/>
                </a:lnTo>
                <a:lnTo>
                  <a:pt x="9151" y="16887"/>
                </a:lnTo>
                <a:lnTo>
                  <a:pt x="10566" y="15094"/>
                </a:lnTo>
                <a:lnTo>
                  <a:pt x="12075" y="13302"/>
                </a:lnTo>
                <a:lnTo>
                  <a:pt x="13773" y="11698"/>
                </a:lnTo>
                <a:lnTo>
                  <a:pt x="15377" y="10095"/>
                </a:lnTo>
                <a:lnTo>
                  <a:pt x="17170" y="8679"/>
                </a:lnTo>
                <a:lnTo>
                  <a:pt x="18962" y="7453"/>
                </a:lnTo>
                <a:lnTo>
                  <a:pt x="20754" y="6321"/>
                </a:lnTo>
                <a:lnTo>
                  <a:pt x="22547" y="5378"/>
                </a:lnTo>
                <a:lnTo>
                  <a:pt x="21603" y="6227"/>
                </a:lnTo>
                <a:lnTo>
                  <a:pt x="22641" y="5472"/>
                </a:lnTo>
                <a:lnTo>
                  <a:pt x="23302" y="5095"/>
                </a:lnTo>
                <a:lnTo>
                  <a:pt x="25377" y="4151"/>
                </a:lnTo>
                <a:lnTo>
                  <a:pt x="24811" y="4151"/>
                </a:lnTo>
                <a:lnTo>
                  <a:pt x="25660" y="3774"/>
                </a:lnTo>
                <a:lnTo>
                  <a:pt x="26886" y="3208"/>
                </a:lnTo>
                <a:lnTo>
                  <a:pt x="26603" y="3585"/>
                </a:lnTo>
                <a:lnTo>
                  <a:pt x="26886" y="3585"/>
                </a:lnTo>
                <a:lnTo>
                  <a:pt x="26886" y="3680"/>
                </a:lnTo>
                <a:lnTo>
                  <a:pt x="26792" y="3774"/>
                </a:lnTo>
                <a:lnTo>
                  <a:pt x="28301" y="3302"/>
                </a:lnTo>
                <a:lnTo>
                  <a:pt x="29622" y="2736"/>
                </a:lnTo>
                <a:lnTo>
                  <a:pt x="31037" y="2264"/>
                </a:lnTo>
                <a:lnTo>
                  <a:pt x="31792" y="2076"/>
                </a:lnTo>
                <a:lnTo>
                  <a:pt x="32641" y="1981"/>
                </a:lnTo>
                <a:lnTo>
                  <a:pt x="32547" y="2076"/>
                </a:lnTo>
                <a:lnTo>
                  <a:pt x="32924" y="1981"/>
                </a:lnTo>
                <a:lnTo>
                  <a:pt x="34245" y="1793"/>
                </a:lnTo>
                <a:lnTo>
                  <a:pt x="35848" y="1415"/>
                </a:lnTo>
                <a:lnTo>
                  <a:pt x="36981" y="1132"/>
                </a:lnTo>
                <a:lnTo>
                  <a:pt x="36981" y="1415"/>
                </a:lnTo>
                <a:lnTo>
                  <a:pt x="40943" y="1227"/>
                </a:lnTo>
                <a:lnTo>
                  <a:pt x="41509" y="1038"/>
                </a:lnTo>
                <a:lnTo>
                  <a:pt x="41697" y="1132"/>
                </a:lnTo>
                <a:lnTo>
                  <a:pt x="41509" y="1227"/>
                </a:lnTo>
                <a:lnTo>
                  <a:pt x="41320" y="1321"/>
                </a:lnTo>
                <a:lnTo>
                  <a:pt x="42263" y="1321"/>
                </a:lnTo>
                <a:lnTo>
                  <a:pt x="43113" y="1227"/>
                </a:lnTo>
                <a:lnTo>
                  <a:pt x="43396" y="1415"/>
                </a:lnTo>
                <a:lnTo>
                  <a:pt x="44056" y="1604"/>
                </a:lnTo>
                <a:lnTo>
                  <a:pt x="45943" y="2076"/>
                </a:lnTo>
                <a:lnTo>
                  <a:pt x="48018" y="2359"/>
                </a:lnTo>
                <a:lnTo>
                  <a:pt x="49622" y="2736"/>
                </a:lnTo>
                <a:lnTo>
                  <a:pt x="47641" y="1981"/>
                </a:lnTo>
                <a:lnTo>
                  <a:pt x="45282" y="1321"/>
                </a:lnTo>
                <a:lnTo>
                  <a:pt x="42735" y="755"/>
                </a:lnTo>
                <a:lnTo>
                  <a:pt x="40188" y="283"/>
                </a:lnTo>
                <a:lnTo>
                  <a:pt x="37735" y="95"/>
                </a:lnTo>
                <a:lnTo>
                  <a:pt x="3547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1" name="Google Shape;601;p26"/>
          <p:cNvSpPr/>
          <p:nvPr/>
        </p:nvSpPr>
        <p:spPr>
          <a:xfrm>
            <a:off x="4345990" y="520319"/>
            <a:ext cx="380233" cy="327060"/>
          </a:xfrm>
          <a:custGeom>
            <a:avLst/>
            <a:gdLst/>
            <a:ahLst/>
            <a:cxnLst/>
            <a:rect l="l" t="t" r="r" b="b"/>
            <a:pathLst>
              <a:path w="17398" h="14965" extrusionOk="0">
                <a:moveTo>
                  <a:pt x="4258" y="12069"/>
                </a:moveTo>
                <a:lnTo>
                  <a:pt x="4599" y="12093"/>
                </a:lnTo>
                <a:lnTo>
                  <a:pt x="4769" y="12093"/>
                </a:lnTo>
                <a:lnTo>
                  <a:pt x="4721" y="12264"/>
                </a:lnTo>
                <a:lnTo>
                  <a:pt x="4672" y="12458"/>
                </a:lnTo>
                <a:lnTo>
                  <a:pt x="4672" y="12580"/>
                </a:lnTo>
                <a:lnTo>
                  <a:pt x="4477" y="12580"/>
                </a:lnTo>
                <a:lnTo>
                  <a:pt x="4307" y="12215"/>
                </a:lnTo>
                <a:lnTo>
                  <a:pt x="4258" y="12069"/>
                </a:lnTo>
                <a:close/>
                <a:moveTo>
                  <a:pt x="3991" y="12069"/>
                </a:moveTo>
                <a:lnTo>
                  <a:pt x="3991" y="12166"/>
                </a:lnTo>
                <a:lnTo>
                  <a:pt x="3991" y="12239"/>
                </a:lnTo>
                <a:lnTo>
                  <a:pt x="4015" y="12434"/>
                </a:lnTo>
                <a:lnTo>
                  <a:pt x="4064" y="12580"/>
                </a:lnTo>
                <a:lnTo>
                  <a:pt x="3553" y="12629"/>
                </a:lnTo>
                <a:lnTo>
                  <a:pt x="3529" y="12531"/>
                </a:lnTo>
                <a:lnTo>
                  <a:pt x="3504" y="12434"/>
                </a:lnTo>
                <a:lnTo>
                  <a:pt x="3480" y="12361"/>
                </a:lnTo>
                <a:lnTo>
                  <a:pt x="3456" y="12118"/>
                </a:lnTo>
                <a:lnTo>
                  <a:pt x="3456" y="12093"/>
                </a:lnTo>
                <a:lnTo>
                  <a:pt x="3991" y="12069"/>
                </a:lnTo>
                <a:close/>
                <a:moveTo>
                  <a:pt x="4940" y="12093"/>
                </a:moveTo>
                <a:lnTo>
                  <a:pt x="5499" y="12166"/>
                </a:lnTo>
                <a:lnTo>
                  <a:pt x="5475" y="12264"/>
                </a:lnTo>
                <a:lnTo>
                  <a:pt x="5451" y="12361"/>
                </a:lnTo>
                <a:lnTo>
                  <a:pt x="5451" y="12483"/>
                </a:lnTo>
                <a:lnTo>
                  <a:pt x="5475" y="12629"/>
                </a:lnTo>
                <a:lnTo>
                  <a:pt x="5378" y="12604"/>
                </a:lnTo>
                <a:lnTo>
                  <a:pt x="5061" y="12604"/>
                </a:lnTo>
                <a:lnTo>
                  <a:pt x="5061" y="12531"/>
                </a:lnTo>
                <a:lnTo>
                  <a:pt x="4988" y="12312"/>
                </a:lnTo>
                <a:lnTo>
                  <a:pt x="4940" y="12093"/>
                </a:lnTo>
                <a:close/>
                <a:moveTo>
                  <a:pt x="13699" y="12069"/>
                </a:moveTo>
                <a:lnTo>
                  <a:pt x="13651" y="12215"/>
                </a:lnTo>
                <a:lnTo>
                  <a:pt x="13602" y="12361"/>
                </a:lnTo>
                <a:lnTo>
                  <a:pt x="13602" y="12653"/>
                </a:lnTo>
                <a:lnTo>
                  <a:pt x="13188" y="12653"/>
                </a:lnTo>
                <a:lnTo>
                  <a:pt x="13115" y="12385"/>
                </a:lnTo>
                <a:lnTo>
                  <a:pt x="13091" y="12093"/>
                </a:lnTo>
                <a:lnTo>
                  <a:pt x="13699" y="12069"/>
                </a:lnTo>
                <a:close/>
                <a:moveTo>
                  <a:pt x="13845" y="12069"/>
                </a:moveTo>
                <a:lnTo>
                  <a:pt x="14381" y="12093"/>
                </a:lnTo>
                <a:lnTo>
                  <a:pt x="14332" y="12215"/>
                </a:lnTo>
                <a:lnTo>
                  <a:pt x="14283" y="12361"/>
                </a:lnTo>
                <a:lnTo>
                  <a:pt x="14283" y="12507"/>
                </a:lnTo>
                <a:lnTo>
                  <a:pt x="14283" y="12677"/>
                </a:lnTo>
                <a:lnTo>
                  <a:pt x="13943" y="12653"/>
                </a:lnTo>
                <a:lnTo>
                  <a:pt x="13943" y="12361"/>
                </a:lnTo>
                <a:lnTo>
                  <a:pt x="13894" y="12215"/>
                </a:lnTo>
                <a:lnTo>
                  <a:pt x="13845" y="12069"/>
                </a:lnTo>
                <a:close/>
                <a:moveTo>
                  <a:pt x="3188" y="12093"/>
                </a:moveTo>
                <a:lnTo>
                  <a:pt x="3139" y="12215"/>
                </a:lnTo>
                <a:lnTo>
                  <a:pt x="3139" y="12434"/>
                </a:lnTo>
                <a:lnTo>
                  <a:pt x="3139" y="12556"/>
                </a:lnTo>
                <a:lnTo>
                  <a:pt x="3164" y="12653"/>
                </a:lnTo>
                <a:lnTo>
                  <a:pt x="2750" y="12726"/>
                </a:lnTo>
                <a:lnTo>
                  <a:pt x="2677" y="12726"/>
                </a:lnTo>
                <a:lnTo>
                  <a:pt x="2701" y="12677"/>
                </a:lnTo>
                <a:lnTo>
                  <a:pt x="2701" y="12629"/>
                </a:lnTo>
                <a:lnTo>
                  <a:pt x="2701" y="12580"/>
                </a:lnTo>
                <a:lnTo>
                  <a:pt x="2653" y="12531"/>
                </a:lnTo>
                <a:lnTo>
                  <a:pt x="2628" y="12458"/>
                </a:lnTo>
                <a:lnTo>
                  <a:pt x="2604" y="12361"/>
                </a:lnTo>
                <a:lnTo>
                  <a:pt x="2580" y="12166"/>
                </a:lnTo>
                <a:lnTo>
                  <a:pt x="3188" y="12093"/>
                </a:lnTo>
                <a:close/>
                <a:moveTo>
                  <a:pt x="5694" y="12215"/>
                </a:moveTo>
                <a:lnTo>
                  <a:pt x="5986" y="12288"/>
                </a:lnTo>
                <a:lnTo>
                  <a:pt x="6278" y="12361"/>
                </a:lnTo>
                <a:lnTo>
                  <a:pt x="6229" y="12507"/>
                </a:lnTo>
                <a:lnTo>
                  <a:pt x="6229" y="12677"/>
                </a:lnTo>
                <a:lnTo>
                  <a:pt x="6229" y="12726"/>
                </a:lnTo>
                <a:lnTo>
                  <a:pt x="5791" y="12653"/>
                </a:lnTo>
                <a:lnTo>
                  <a:pt x="5767" y="12531"/>
                </a:lnTo>
                <a:lnTo>
                  <a:pt x="5743" y="12410"/>
                </a:lnTo>
                <a:lnTo>
                  <a:pt x="5694" y="12215"/>
                </a:lnTo>
                <a:close/>
                <a:moveTo>
                  <a:pt x="13383" y="487"/>
                </a:moveTo>
                <a:lnTo>
                  <a:pt x="13699" y="511"/>
                </a:lnTo>
                <a:lnTo>
                  <a:pt x="14308" y="584"/>
                </a:lnTo>
                <a:lnTo>
                  <a:pt x="14648" y="657"/>
                </a:lnTo>
                <a:lnTo>
                  <a:pt x="14989" y="730"/>
                </a:lnTo>
                <a:lnTo>
                  <a:pt x="15305" y="827"/>
                </a:lnTo>
                <a:lnTo>
                  <a:pt x="15646" y="949"/>
                </a:lnTo>
                <a:lnTo>
                  <a:pt x="15938" y="1095"/>
                </a:lnTo>
                <a:lnTo>
                  <a:pt x="16230" y="1265"/>
                </a:lnTo>
                <a:lnTo>
                  <a:pt x="16498" y="1484"/>
                </a:lnTo>
                <a:lnTo>
                  <a:pt x="16741" y="1728"/>
                </a:lnTo>
                <a:lnTo>
                  <a:pt x="16741" y="1801"/>
                </a:lnTo>
                <a:lnTo>
                  <a:pt x="16790" y="2020"/>
                </a:lnTo>
                <a:lnTo>
                  <a:pt x="16838" y="2214"/>
                </a:lnTo>
                <a:lnTo>
                  <a:pt x="16887" y="2652"/>
                </a:lnTo>
                <a:lnTo>
                  <a:pt x="16887" y="3066"/>
                </a:lnTo>
                <a:lnTo>
                  <a:pt x="16911" y="3504"/>
                </a:lnTo>
                <a:lnTo>
                  <a:pt x="16887" y="4477"/>
                </a:lnTo>
                <a:lnTo>
                  <a:pt x="16863" y="5475"/>
                </a:lnTo>
                <a:lnTo>
                  <a:pt x="16814" y="6983"/>
                </a:lnTo>
                <a:lnTo>
                  <a:pt x="16790" y="8492"/>
                </a:lnTo>
                <a:lnTo>
                  <a:pt x="16838" y="10244"/>
                </a:lnTo>
                <a:lnTo>
                  <a:pt x="16838" y="11120"/>
                </a:lnTo>
                <a:lnTo>
                  <a:pt x="16790" y="11996"/>
                </a:lnTo>
                <a:lnTo>
                  <a:pt x="16473" y="11947"/>
                </a:lnTo>
                <a:lnTo>
                  <a:pt x="16181" y="11874"/>
                </a:lnTo>
                <a:lnTo>
                  <a:pt x="15622" y="11753"/>
                </a:lnTo>
                <a:lnTo>
                  <a:pt x="15354" y="11680"/>
                </a:lnTo>
                <a:lnTo>
                  <a:pt x="15062" y="11655"/>
                </a:lnTo>
                <a:lnTo>
                  <a:pt x="14405" y="11607"/>
                </a:lnTo>
                <a:lnTo>
                  <a:pt x="13724" y="11582"/>
                </a:lnTo>
                <a:lnTo>
                  <a:pt x="13067" y="11607"/>
                </a:lnTo>
                <a:lnTo>
                  <a:pt x="12385" y="11655"/>
                </a:lnTo>
                <a:lnTo>
                  <a:pt x="11850" y="11704"/>
                </a:lnTo>
                <a:lnTo>
                  <a:pt x="11315" y="11801"/>
                </a:lnTo>
                <a:lnTo>
                  <a:pt x="10780" y="11923"/>
                </a:lnTo>
                <a:lnTo>
                  <a:pt x="10269" y="12118"/>
                </a:lnTo>
                <a:lnTo>
                  <a:pt x="10025" y="12215"/>
                </a:lnTo>
                <a:lnTo>
                  <a:pt x="9733" y="12361"/>
                </a:lnTo>
                <a:lnTo>
                  <a:pt x="9417" y="12531"/>
                </a:lnTo>
                <a:lnTo>
                  <a:pt x="9149" y="12726"/>
                </a:lnTo>
                <a:lnTo>
                  <a:pt x="9101" y="11363"/>
                </a:lnTo>
                <a:lnTo>
                  <a:pt x="9052" y="10001"/>
                </a:lnTo>
                <a:lnTo>
                  <a:pt x="8979" y="8662"/>
                </a:lnTo>
                <a:lnTo>
                  <a:pt x="8955" y="7300"/>
                </a:lnTo>
                <a:lnTo>
                  <a:pt x="8955" y="5913"/>
                </a:lnTo>
                <a:lnTo>
                  <a:pt x="8930" y="4526"/>
                </a:lnTo>
                <a:lnTo>
                  <a:pt x="8930" y="3942"/>
                </a:lnTo>
                <a:lnTo>
                  <a:pt x="8930" y="3358"/>
                </a:lnTo>
                <a:lnTo>
                  <a:pt x="8930" y="2774"/>
                </a:lnTo>
                <a:lnTo>
                  <a:pt x="8930" y="2214"/>
                </a:lnTo>
                <a:lnTo>
                  <a:pt x="8930" y="2166"/>
                </a:lnTo>
                <a:lnTo>
                  <a:pt x="9222" y="2020"/>
                </a:lnTo>
                <a:lnTo>
                  <a:pt x="9490" y="1849"/>
                </a:lnTo>
                <a:lnTo>
                  <a:pt x="9758" y="1679"/>
                </a:lnTo>
                <a:lnTo>
                  <a:pt x="10001" y="1533"/>
                </a:lnTo>
                <a:lnTo>
                  <a:pt x="10877" y="1046"/>
                </a:lnTo>
                <a:lnTo>
                  <a:pt x="11339" y="827"/>
                </a:lnTo>
                <a:lnTo>
                  <a:pt x="11777" y="657"/>
                </a:lnTo>
                <a:lnTo>
                  <a:pt x="12069" y="560"/>
                </a:lnTo>
                <a:lnTo>
                  <a:pt x="12385" y="511"/>
                </a:lnTo>
                <a:lnTo>
                  <a:pt x="12702" y="487"/>
                </a:lnTo>
                <a:close/>
                <a:moveTo>
                  <a:pt x="12872" y="12093"/>
                </a:moveTo>
                <a:lnTo>
                  <a:pt x="12823" y="12166"/>
                </a:lnTo>
                <a:lnTo>
                  <a:pt x="12775" y="12264"/>
                </a:lnTo>
                <a:lnTo>
                  <a:pt x="12750" y="12361"/>
                </a:lnTo>
                <a:lnTo>
                  <a:pt x="12750" y="12458"/>
                </a:lnTo>
                <a:lnTo>
                  <a:pt x="12775" y="12677"/>
                </a:lnTo>
                <a:lnTo>
                  <a:pt x="12215" y="12726"/>
                </a:lnTo>
                <a:lnTo>
                  <a:pt x="12215" y="12702"/>
                </a:lnTo>
                <a:lnTo>
                  <a:pt x="12191" y="12629"/>
                </a:lnTo>
                <a:lnTo>
                  <a:pt x="12166" y="12580"/>
                </a:lnTo>
                <a:lnTo>
                  <a:pt x="12166" y="12434"/>
                </a:lnTo>
                <a:lnTo>
                  <a:pt x="12166" y="12191"/>
                </a:lnTo>
                <a:lnTo>
                  <a:pt x="12166" y="12166"/>
                </a:lnTo>
                <a:lnTo>
                  <a:pt x="12677" y="12118"/>
                </a:lnTo>
                <a:lnTo>
                  <a:pt x="12872" y="12093"/>
                </a:lnTo>
                <a:close/>
                <a:moveTo>
                  <a:pt x="14673" y="12093"/>
                </a:moveTo>
                <a:lnTo>
                  <a:pt x="15232" y="12166"/>
                </a:lnTo>
                <a:lnTo>
                  <a:pt x="15184" y="12239"/>
                </a:lnTo>
                <a:lnTo>
                  <a:pt x="15135" y="12312"/>
                </a:lnTo>
                <a:lnTo>
                  <a:pt x="15111" y="12410"/>
                </a:lnTo>
                <a:lnTo>
                  <a:pt x="15111" y="12483"/>
                </a:lnTo>
                <a:lnTo>
                  <a:pt x="15135" y="12629"/>
                </a:lnTo>
                <a:lnTo>
                  <a:pt x="15159" y="12775"/>
                </a:lnTo>
                <a:lnTo>
                  <a:pt x="15159" y="12775"/>
                </a:lnTo>
                <a:lnTo>
                  <a:pt x="14648" y="12702"/>
                </a:lnTo>
                <a:lnTo>
                  <a:pt x="14673" y="12410"/>
                </a:lnTo>
                <a:lnTo>
                  <a:pt x="14673" y="12239"/>
                </a:lnTo>
                <a:lnTo>
                  <a:pt x="14673" y="12093"/>
                </a:lnTo>
                <a:close/>
                <a:moveTo>
                  <a:pt x="6521" y="12458"/>
                </a:moveTo>
                <a:lnTo>
                  <a:pt x="6838" y="12580"/>
                </a:lnTo>
                <a:lnTo>
                  <a:pt x="6789" y="12702"/>
                </a:lnTo>
                <a:lnTo>
                  <a:pt x="6765" y="12848"/>
                </a:lnTo>
                <a:lnTo>
                  <a:pt x="6667" y="12799"/>
                </a:lnTo>
                <a:lnTo>
                  <a:pt x="6570" y="12629"/>
                </a:lnTo>
                <a:lnTo>
                  <a:pt x="6521" y="12458"/>
                </a:lnTo>
                <a:close/>
                <a:moveTo>
                  <a:pt x="2215" y="12239"/>
                </a:moveTo>
                <a:lnTo>
                  <a:pt x="2190" y="12361"/>
                </a:lnTo>
                <a:lnTo>
                  <a:pt x="2215" y="12507"/>
                </a:lnTo>
                <a:lnTo>
                  <a:pt x="2239" y="12629"/>
                </a:lnTo>
                <a:lnTo>
                  <a:pt x="2312" y="12750"/>
                </a:lnTo>
                <a:lnTo>
                  <a:pt x="2336" y="12775"/>
                </a:lnTo>
                <a:lnTo>
                  <a:pt x="1850" y="12872"/>
                </a:lnTo>
                <a:lnTo>
                  <a:pt x="1850" y="12604"/>
                </a:lnTo>
                <a:lnTo>
                  <a:pt x="1850" y="12312"/>
                </a:lnTo>
                <a:lnTo>
                  <a:pt x="2215" y="12239"/>
                </a:lnTo>
                <a:close/>
                <a:moveTo>
                  <a:pt x="11850" y="12191"/>
                </a:moveTo>
                <a:lnTo>
                  <a:pt x="11826" y="12385"/>
                </a:lnTo>
                <a:lnTo>
                  <a:pt x="11826" y="12580"/>
                </a:lnTo>
                <a:lnTo>
                  <a:pt x="11850" y="12775"/>
                </a:lnTo>
                <a:lnTo>
                  <a:pt x="11315" y="12848"/>
                </a:lnTo>
                <a:lnTo>
                  <a:pt x="11242" y="12872"/>
                </a:lnTo>
                <a:lnTo>
                  <a:pt x="11193" y="12823"/>
                </a:lnTo>
                <a:lnTo>
                  <a:pt x="11193" y="12775"/>
                </a:lnTo>
                <a:lnTo>
                  <a:pt x="11193" y="12580"/>
                </a:lnTo>
                <a:lnTo>
                  <a:pt x="11193" y="12410"/>
                </a:lnTo>
                <a:lnTo>
                  <a:pt x="11169" y="12337"/>
                </a:lnTo>
                <a:lnTo>
                  <a:pt x="11510" y="12239"/>
                </a:lnTo>
                <a:lnTo>
                  <a:pt x="11850" y="12191"/>
                </a:lnTo>
                <a:close/>
                <a:moveTo>
                  <a:pt x="4842" y="511"/>
                </a:moveTo>
                <a:lnTo>
                  <a:pt x="5183" y="535"/>
                </a:lnTo>
                <a:lnTo>
                  <a:pt x="5548" y="584"/>
                </a:lnTo>
                <a:lnTo>
                  <a:pt x="5889" y="657"/>
                </a:lnTo>
                <a:lnTo>
                  <a:pt x="6229" y="754"/>
                </a:lnTo>
                <a:lnTo>
                  <a:pt x="6546" y="876"/>
                </a:lnTo>
                <a:lnTo>
                  <a:pt x="6862" y="1022"/>
                </a:lnTo>
                <a:lnTo>
                  <a:pt x="7178" y="1168"/>
                </a:lnTo>
                <a:lnTo>
                  <a:pt x="7470" y="1363"/>
                </a:lnTo>
                <a:lnTo>
                  <a:pt x="7738" y="1557"/>
                </a:lnTo>
                <a:lnTo>
                  <a:pt x="8006" y="1801"/>
                </a:lnTo>
                <a:lnTo>
                  <a:pt x="8225" y="2044"/>
                </a:lnTo>
                <a:lnTo>
                  <a:pt x="8444" y="2287"/>
                </a:lnTo>
                <a:lnTo>
                  <a:pt x="8492" y="2360"/>
                </a:lnTo>
                <a:lnTo>
                  <a:pt x="8444" y="2847"/>
                </a:lnTo>
                <a:lnTo>
                  <a:pt x="8419" y="3358"/>
                </a:lnTo>
                <a:lnTo>
                  <a:pt x="8444" y="4331"/>
                </a:lnTo>
                <a:lnTo>
                  <a:pt x="8468" y="5718"/>
                </a:lnTo>
                <a:lnTo>
                  <a:pt x="8468" y="7105"/>
                </a:lnTo>
                <a:lnTo>
                  <a:pt x="8468" y="7835"/>
                </a:lnTo>
                <a:lnTo>
                  <a:pt x="8492" y="8565"/>
                </a:lnTo>
                <a:lnTo>
                  <a:pt x="8541" y="10049"/>
                </a:lnTo>
                <a:lnTo>
                  <a:pt x="8614" y="11509"/>
                </a:lnTo>
                <a:lnTo>
                  <a:pt x="8663" y="12969"/>
                </a:lnTo>
                <a:lnTo>
                  <a:pt x="8663" y="12969"/>
                </a:lnTo>
                <a:lnTo>
                  <a:pt x="7860" y="12507"/>
                </a:lnTo>
                <a:lnTo>
                  <a:pt x="7446" y="12288"/>
                </a:lnTo>
                <a:lnTo>
                  <a:pt x="7032" y="12069"/>
                </a:lnTo>
                <a:lnTo>
                  <a:pt x="6765" y="11947"/>
                </a:lnTo>
                <a:lnTo>
                  <a:pt x="6497" y="11850"/>
                </a:lnTo>
                <a:lnTo>
                  <a:pt x="6205" y="11777"/>
                </a:lnTo>
                <a:lnTo>
                  <a:pt x="5937" y="11704"/>
                </a:lnTo>
                <a:lnTo>
                  <a:pt x="5353" y="11607"/>
                </a:lnTo>
                <a:lnTo>
                  <a:pt x="4769" y="11534"/>
                </a:lnTo>
                <a:lnTo>
                  <a:pt x="3650" y="11534"/>
                </a:lnTo>
                <a:lnTo>
                  <a:pt x="3066" y="11558"/>
                </a:lnTo>
                <a:lnTo>
                  <a:pt x="2507" y="11631"/>
                </a:lnTo>
                <a:lnTo>
                  <a:pt x="2044" y="11704"/>
                </a:lnTo>
                <a:lnTo>
                  <a:pt x="1533" y="11801"/>
                </a:lnTo>
                <a:lnTo>
                  <a:pt x="1290" y="11874"/>
                </a:lnTo>
                <a:lnTo>
                  <a:pt x="1047" y="11947"/>
                </a:lnTo>
                <a:lnTo>
                  <a:pt x="828" y="12045"/>
                </a:lnTo>
                <a:lnTo>
                  <a:pt x="609" y="12166"/>
                </a:lnTo>
                <a:lnTo>
                  <a:pt x="609" y="12166"/>
                </a:lnTo>
                <a:lnTo>
                  <a:pt x="633" y="11972"/>
                </a:lnTo>
                <a:lnTo>
                  <a:pt x="657" y="11777"/>
                </a:lnTo>
                <a:lnTo>
                  <a:pt x="657" y="11485"/>
                </a:lnTo>
                <a:lnTo>
                  <a:pt x="584" y="10147"/>
                </a:lnTo>
                <a:lnTo>
                  <a:pt x="536" y="9490"/>
                </a:lnTo>
                <a:lnTo>
                  <a:pt x="536" y="8833"/>
                </a:lnTo>
                <a:lnTo>
                  <a:pt x="560" y="7908"/>
                </a:lnTo>
                <a:lnTo>
                  <a:pt x="609" y="7008"/>
                </a:lnTo>
                <a:lnTo>
                  <a:pt x="657" y="6083"/>
                </a:lnTo>
                <a:lnTo>
                  <a:pt x="657" y="5645"/>
                </a:lnTo>
                <a:lnTo>
                  <a:pt x="657" y="5183"/>
                </a:lnTo>
                <a:lnTo>
                  <a:pt x="609" y="4234"/>
                </a:lnTo>
                <a:lnTo>
                  <a:pt x="584" y="3309"/>
                </a:lnTo>
                <a:lnTo>
                  <a:pt x="584" y="2896"/>
                </a:lnTo>
                <a:lnTo>
                  <a:pt x="609" y="2506"/>
                </a:lnTo>
                <a:lnTo>
                  <a:pt x="657" y="1728"/>
                </a:lnTo>
                <a:lnTo>
                  <a:pt x="949" y="1582"/>
                </a:lnTo>
                <a:lnTo>
                  <a:pt x="1241" y="1460"/>
                </a:lnTo>
                <a:lnTo>
                  <a:pt x="1801" y="1241"/>
                </a:lnTo>
                <a:lnTo>
                  <a:pt x="2653" y="949"/>
                </a:lnTo>
                <a:lnTo>
                  <a:pt x="3504" y="681"/>
                </a:lnTo>
                <a:lnTo>
                  <a:pt x="3821" y="608"/>
                </a:lnTo>
                <a:lnTo>
                  <a:pt x="4161" y="535"/>
                </a:lnTo>
                <a:lnTo>
                  <a:pt x="4502" y="511"/>
                </a:lnTo>
                <a:close/>
                <a:moveTo>
                  <a:pt x="15354" y="12191"/>
                </a:moveTo>
                <a:lnTo>
                  <a:pt x="15646" y="12239"/>
                </a:lnTo>
                <a:lnTo>
                  <a:pt x="15938" y="12337"/>
                </a:lnTo>
                <a:lnTo>
                  <a:pt x="15889" y="12507"/>
                </a:lnTo>
                <a:lnTo>
                  <a:pt x="15889" y="12653"/>
                </a:lnTo>
                <a:lnTo>
                  <a:pt x="15889" y="12994"/>
                </a:lnTo>
                <a:lnTo>
                  <a:pt x="15524" y="12872"/>
                </a:lnTo>
                <a:lnTo>
                  <a:pt x="15500" y="12702"/>
                </a:lnTo>
                <a:lnTo>
                  <a:pt x="15427" y="12507"/>
                </a:lnTo>
                <a:lnTo>
                  <a:pt x="15378" y="12337"/>
                </a:lnTo>
                <a:lnTo>
                  <a:pt x="15330" y="12191"/>
                </a:lnTo>
                <a:close/>
                <a:moveTo>
                  <a:pt x="1509" y="12385"/>
                </a:moveTo>
                <a:lnTo>
                  <a:pt x="1460" y="12677"/>
                </a:lnTo>
                <a:lnTo>
                  <a:pt x="1436" y="12848"/>
                </a:lnTo>
                <a:lnTo>
                  <a:pt x="1460" y="13018"/>
                </a:lnTo>
                <a:lnTo>
                  <a:pt x="1290" y="13091"/>
                </a:lnTo>
                <a:lnTo>
                  <a:pt x="1290" y="12969"/>
                </a:lnTo>
                <a:lnTo>
                  <a:pt x="1290" y="12726"/>
                </a:lnTo>
                <a:lnTo>
                  <a:pt x="1266" y="12580"/>
                </a:lnTo>
                <a:lnTo>
                  <a:pt x="1241" y="12458"/>
                </a:lnTo>
                <a:lnTo>
                  <a:pt x="1509" y="12385"/>
                </a:lnTo>
                <a:close/>
                <a:moveTo>
                  <a:pt x="10926" y="12385"/>
                </a:moveTo>
                <a:lnTo>
                  <a:pt x="10877" y="12531"/>
                </a:lnTo>
                <a:lnTo>
                  <a:pt x="10828" y="12750"/>
                </a:lnTo>
                <a:lnTo>
                  <a:pt x="10804" y="12969"/>
                </a:lnTo>
                <a:lnTo>
                  <a:pt x="10366" y="13091"/>
                </a:lnTo>
                <a:lnTo>
                  <a:pt x="10366" y="12921"/>
                </a:lnTo>
                <a:lnTo>
                  <a:pt x="10366" y="12750"/>
                </a:lnTo>
                <a:lnTo>
                  <a:pt x="10366" y="12677"/>
                </a:lnTo>
                <a:lnTo>
                  <a:pt x="10342" y="12604"/>
                </a:lnTo>
                <a:lnTo>
                  <a:pt x="10536" y="12531"/>
                </a:lnTo>
                <a:lnTo>
                  <a:pt x="10926" y="12385"/>
                </a:lnTo>
                <a:close/>
                <a:moveTo>
                  <a:pt x="7105" y="12726"/>
                </a:moveTo>
                <a:lnTo>
                  <a:pt x="7641" y="13018"/>
                </a:lnTo>
                <a:lnTo>
                  <a:pt x="7616" y="13115"/>
                </a:lnTo>
                <a:lnTo>
                  <a:pt x="7616" y="13140"/>
                </a:lnTo>
                <a:lnTo>
                  <a:pt x="7397" y="13042"/>
                </a:lnTo>
                <a:lnTo>
                  <a:pt x="7178" y="12969"/>
                </a:lnTo>
                <a:lnTo>
                  <a:pt x="7130" y="12823"/>
                </a:lnTo>
                <a:lnTo>
                  <a:pt x="7105" y="12726"/>
                </a:lnTo>
                <a:close/>
                <a:moveTo>
                  <a:pt x="16181" y="12410"/>
                </a:moveTo>
                <a:lnTo>
                  <a:pt x="16303" y="12458"/>
                </a:lnTo>
                <a:lnTo>
                  <a:pt x="16254" y="12604"/>
                </a:lnTo>
                <a:lnTo>
                  <a:pt x="16230" y="12775"/>
                </a:lnTo>
                <a:lnTo>
                  <a:pt x="16206" y="13140"/>
                </a:lnTo>
                <a:lnTo>
                  <a:pt x="16157" y="13115"/>
                </a:lnTo>
                <a:lnTo>
                  <a:pt x="16206" y="13067"/>
                </a:lnTo>
                <a:lnTo>
                  <a:pt x="16206" y="12994"/>
                </a:lnTo>
                <a:lnTo>
                  <a:pt x="16181" y="12702"/>
                </a:lnTo>
                <a:lnTo>
                  <a:pt x="16181" y="12410"/>
                </a:lnTo>
                <a:close/>
                <a:moveTo>
                  <a:pt x="10025" y="12750"/>
                </a:moveTo>
                <a:lnTo>
                  <a:pt x="9977" y="12994"/>
                </a:lnTo>
                <a:lnTo>
                  <a:pt x="9928" y="13213"/>
                </a:lnTo>
                <a:lnTo>
                  <a:pt x="9928" y="13261"/>
                </a:lnTo>
                <a:lnTo>
                  <a:pt x="9563" y="13432"/>
                </a:lnTo>
                <a:lnTo>
                  <a:pt x="9563" y="13286"/>
                </a:lnTo>
                <a:lnTo>
                  <a:pt x="9563" y="13164"/>
                </a:lnTo>
                <a:lnTo>
                  <a:pt x="9539" y="13067"/>
                </a:lnTo>
                <a:lnTo>
                  <a:pt x="9539" y="13042"/>
                </a:lnTo>
                <a:lnTo>
                  <a:pt x="9563" y="13018"/>
                </a:lnTo>
                <a:lnTo>
                  <a:pt x="9782" y="12896"/>
                </a:lnTo>
                <a:lnTo>
                  <a:pt x="10025" y="12750"/>
                </a:lnTo>
                <a:close/>
                <a:moveTo>
                  <a:pt x="8030" y="13261"/>
                </a:moveTo>
                <a:lnTo>
                  <a:pt x="8322" y="13432"/>
                </a:lnTo>
                <a:lnTo>
                  <a:pt x="8614" y="13553"/>
                </a:lnTo>
                <a:lnTo>
                  <a:pt x="8565" y="13675"/>
                </a:lnTo>
                <a:lnTo>
                  <a:pt x="8541" y="13870"/>
                </a:lnTo>
                <a:lnTo>
                  <a:pt x="8419" y="13724"/>
                </a:lnTo>
                <a:lnTo>
                  <a:pt x="8298" y="13602"/>
                </a:lnTo>
                <a:lnTo>
                  <a:pt x="8030" y="13383"/>
                </a:lnTo>
                <a:lnTo>
                  <a:pt x="8030" y="13261"/>
                </a:lnTo>
                <a:close/>
                <a:moveTo>
                  <a:pt x="9247" y="13261"/>
                </a:moveTo>
                <a:lnTo>
                  <a:pt x="9247" y="13383"/>
                </a:lnTo>
                <a:lnTo>
                  <a:pt x="9271" y="13578"/>
                </a:lnTo>
                <a:lnTo>
                  <a:pt x="9052" y="13724"/>
                </a:lnTo>
                <a:lnTo>
                  <a:pt x="8857" y="13894"/>
                </a:lnTo>
                <a:lnTo>
                  <a:pt x="8857" y="13699"/>
                </a:lnTo>
                <a:lnTo>
                  <a:pt x="8857" y="13626"/>
                </a:lnTo>
                <a:lnTo>
                  <a:pt x="8930" y="13602"/>
                </a:lnTo>
                <a:lnTo>
                  <a:pt x="8979" y="13553"/>
                </a:lnTo>
                <a:lnTo>
                  <a:pt x="9052" y="13456"/>
                </a:lnTo>
                <a:lnTo>
                  <a:pt x="9101" y="13407"/>
                </a:lnTo>
                <a:lnTo>
                  <a:pt x="9149" y="13334"/>
                </a:lnTo>
                <a:lnTo>
                  <a:pt x="9247" y="13261"/>
                </a:lnTo>
                <a:close/>
                <a:moveTo>
                  <a:pt x="4550" y="0"/>
                </a:moveTo>
                <a:lnTo>
                  <a:pt x="4185" y="24"/>
                </a:lnTo>
                <a:lnTo>
                  <a:pt x="3845" y="49"/>
                </a:lnTo>
                <a:lnTo>
                  <a:pt x="3504" y="122"/>
                </a:lnTo>
                <a:lnTo>
                  <a:pt x="3042" y="243"/>
                </a:lnTo>
                <a:lnTo>
                  <a:pt x="2580" y="414"/>
                </a:lnTo>
                <a:lnTo>
                  <a:pt x="1679" y="754"/>
                </a:lnTo>
                <a:lnTo>
                  <a:pt x="1290" y="876"/>
                </a:lnTo>
                <a:lnTo>
                  <a:pt x="852" y="1046"/>
                </a:lnTo>
                <a:lnTo>
                  <a:pt x="633" y="1168"/>
                </a:lnTo>
                <a:lnTo>
                  <a:pt x="438" y="1290"/>
                </a:lnTo>
                <a:lnTo>
                  <a:pt x="292" y="1436"/>
                </a:lnTo>
                <a:lnTo>
                  <a:pt x="195" y="1606"/>
                </a:lnTo>
                <a:lnTo>
                  <a:pt x="171" y="1703"/>
                </a:lnTo>
                <a:lnTo>
                  <a:pt x="195" y="1801"/>
                </a:lnTo>
                <a:lnTo>
                  <a:pt x="122" y="2093"/>
                </a:lnTo>
                <a:lnTo>
                  <a:pt x="73" y="2409"/>
                </a:lnTo>
                <a:lnTo>
                  <a:pt x="49" y="2725"/>
                </a:lnTo>
                <a:lnTo>
                  <a:pt x="49" y="3066"/>
                </a:lnTo>
                <a:lnTo>
                  <a:pt x="73" y="3699"/>
                </a:lnTo>
                <a:lnTo>
                  <a:pt x="98" y="4331"/>
                </a:lnTo>
                <a:lnTo>
                  <a:pt x="122" y="5183"/>
                </a:lnTo>
                <a:lnTo>
                  <a:pt x="122" y="6034"/>
                </a:lnTo>
                <a:lnTo>
                  <a:pt x="98" y="6886"/>
                </a:lnTo>
                <a:lnTo>
                  <a:pt x="25" y="7738"/>
                </a:lnTo>
                <a:lnTo>
                  <a:pt x="0" y="8468"/>
                </a:lnTo>
                <a:lnTo>
                  <a:pt x="0" y="9198"/>
                </a:lnTo>
                <a:lnTo>
                  <a:pt x="0" y="9928"/>
                </a:lnTo>
                <a:lnTo>
                  <a:pt x="49" y="10633"/>
                </a:lnTo>
                <a:lnTo>
                  <a:pt x="122" y="11680"/>
                </a:lnTo>
                <a:lnTo>
                  <a:pt x="122" y="12045"/>
                </a:lnTo>
                <a:lnTo>
                  <a:pt x="122" y="12166"/>
                </a:lnTo>
                <a:lnTo>
                  <a:pt x="171" y="12264"/>
                </a:lnTo>
                <a:lnTo>
                  <a:pt x="195" y="12337"/>
                </a:lnTo>
                <a:lnTo>
                  <a:pt x="292" y="12385"/>
                </a:lnTo>
                <a:lnTo>
                  <a:pt x="341" y="12410"/>
                </a:lnTo>
                <a:lnTo>
                  <a:pt x="365" y="12507"/>
                </a:lnTo>
                <a:lnTo>
                  <a:pt x="414" y="12580"/>
                </a:lnTo>
                <a:lnTo>
                  <a:pt x="487" y="12629"/>
                </a:lnTo>
                <a:lnTo>
                  <a:pt x="584" y="12629"/>
                </a:lnTo>
                <a:lnTo>
                  <a:pt x="803" y="12580"/>
                </a:lnTo>
                <a:lnTo>
                  <a:pt x="803" y="12896"/>
                </a:lnTo>
                <a:lnTo>
                  <a:pt x="803" y="13188"/>
                </a:lnTo>
                <a:lnTo>
                  <a:pt x="828" y="13334"/>
                </a:lnTo>
                <a:lnTo>
                  <a:pt x="876" y="13480"/>
                </a:lnTo>
                <a:lnTo>
                  <a:pt x="925" y="13529"/>
                </a:lnTo>
                <a:lnTo>
                  <a:pt x="998" y="13578"/>
                </a:lnTo>
                <a:lnTo>
                  <a:pt x="1144" y="13578"/>
                </a:lnTo>
                <a:lnTo>
                  <a:pt x="1217" y="13553"/>
                </a:lnTo>
                <a:lnTo>
                  <a:pt x="1241" y="13529"/>
                </a:lnTo>
                <a:lnTo>
                  <a:pt x="1363" y="13529"/>
                </a:lnTo>
                <a:lnTo>
                  <a:pt x="1485" y="13505"/>
                </a:lnTo>
                <a:lnTo>
                  <a:pt x="1704" y="13432"/>
                </a:lnTo>
                <a:lnTo>
                  <a:pt x="2142" y="13310"/>
                </a:lnTo>
                <a:lnTo>
                  <a:pt x="2604" y="13213"/>
                </a:lnTo>
                <a:lnTo>
                  <a:pt x="3188" y="13140"/>
                </a:lnTo>
                <a:lnTo>
                  <a:pt x="3772" y="13091"/>
                </a:lnTo>
                <a:lnTo>
                  <a:pt x="4356" y="13067"/>
                </a:lnTo>
                <a:lnTo>
                  <a:pt x="4940" y="13091"/>
                </a:lnTo>
                <a:lnTo>
                  <a:pt x="5402" y="13115"/>
                </a:lnTo>
                <a:lnTo>
                  <a:pt x="5937" y="13164"/>
                </a:lnTo>
                <a:lnTo>
                  <a:pt x="6473" y="13261"/>
                </a:lnTo>
                <a:lnTo>
                  <a:pt x="6740" y="13334"/>
                </a:lnTo>
                <a:lnTo>
                  <a:pt x="7008" y="13407"/>
                </a:lnTo>
                <a:lnTo>
                  <a:pt x="7251" y="13505"/>
                </a:lnTo>
                <a:lnTo>
                  <a:pt x="7495" y="13626"/>
                </a:lnTo>
                <a:lnTo>
                  <a:pt x="7714" y="13772"/>
                </a:lnTo>
                <a:lnTo>
                  <a:pt x="7908" y="13918"/>
                </a:lnTo>
                <a:lnTo>
                  <a:pt x="8079" y="14088"/>
                </a:lnTo>
                <a:lnTo>
                  <a:pt x="8225" y="14307"/>
                </a:lnTo>
                <a:lnTo>
                  <a:pt x="8322" y="14526"/>
                </a:lnTo>
                <a:lnTo>
                  <a:pt x="8371" y="14794"/>
                </a:lnTo>
                <a:lnTo>
                  <a:pt x="8419" y="14891"/>
                </a:lnTo>
                <a:lnTo>
                  <a:pt x="8468" y="14940"/>
                </a:lnTo>
                <a:lnTo>
                  <a:pt x="8565" y="14964"/>
                </a:lnTo>
                <a:lnTo>
                  <a:pt x="8638" y="14964"/>
                </a:lnTo>
                <a:lnTo>
                  <a:pt x="8736" y="14916"/>
                </a:lnTo>
                <a:lnTo>
                  <a:pt x="8809" y="14843"/>
                </a:lnTo>
                <a:lnTo>
                  <a:pt x="8857" y="14770"/>
                </a:lnTo>
                <a:lnTo>
                  <a:pt x="8857" y="14648"/>
                </a:lnTo>
                <a:lnTo>
                  <a:pt x="8833" y="14599"/>
                </a:lnTo>
                <a:lnTo>
                  <a:pt x="9052" y="14332"/>
                </a:lnTo>
                <a:lnTo>
                  <a:pt x="9247" y="14113"/>
                </a:lnTo>
                <a:lnTo>
                  <a:pt x="9514" y="13943"/>
                </a:lnTo>
                <a:lnTo>
                  <a:pt x="9806" y="13772"/>
                </a:lnTo>
                <a:lnTo>
                  <a:pt x="10220" y="13602"/>
                </a:lnTo>
                <a:lnTo>
                  <a:pt x="10658" y="13456"/>
                </a:lnTo>
                <a:lnTo>
                  <a:pt x="11096" y="13334"/>
                </a:lnTo>
                <a:lnTo>
                  <a:pt x="11534" y="13261"/>
                </a:lnTo>
                <a:lnTo>
                  <a:pt x="12045" y="13188"/>
                </a:lnTo>
                <a:lnTo>
                  <a:pt x="12580" y="13140"/>
                </a:lnTo>
                <a:lnTo>
                  <a:pt x="13626" y="13091"/>
                </a:lnTo>
                <a:lnTo>
                  <a:pt x="13967" y="13091"/>
                </a:lnTo>
                <a:lnTo>
                  <a:pt x="14308" y="13115"/>
                </a:lnTo>
                <a:lnTo>
                  <a:pt x="14648" y="13140"/>
                </a:lnTo>
                <a:lnTo>
                  <a:pt x="14965" y="13188"/>
                </a:lnTo>
                <a:lnTo>
                  <a:pt x="15305" y="13261"/>
                </a:lnTo>
                <a:lnTo>
                  <a:pt x="15622" y="13359"/>
                </a:lnTo>
                <a:lnTo>
                  <a:pt x="15938" y="13480"/>
                </a:lnTo>
                <a:lnTo>
                  <a:pt x="16254" y="13651"/>
                </a:lnTo>
                <a:lnTo>
                  <a:pt x="16303" y="13675"/>
                </a:lnTo>
                <a:lnTo>
                  <a:pt x="16376" y="13675"/>
                </a:lnTo>
                <a:lnTo>
                  <a:pt x="16425" y="13651"/>
                </a:lnTo>
                <a:lnTo>
                  <a:pt x="16473" y="13626"/>
                </a:lnTo>
                <a:lnTo>
                  <a:pt x="16522" y="13578"/>
                </a:lnTo>
                <a:lnTo>
                  <a:pt x="16546" y="13529"/>
                </a:lnTo>
                <a:lnTo>
                  <a:pt x="16571" y="13456"/>
                </a:lnTo>
                <a:lnTo>
                  <a:pt x="16571" y="13407"/>
                </a:lnTo>
                <a:lnTo>
                  <a:pt x="16595" y="13310"/>
                </a:lnTo>
                <a:lnTo>
                  <a:pt x="16595" y="12921"/>
                </a:lnTo>
                <a:lnTo>
                  <a:pt x="16571" y="12531"/>
                </a:lnTo>
                <a:lnTo>
                  <a:pt x="16765" y="12556"/>
                </a:lnTo>
                <a:lnTo>
                  <a:pt x="16911" y="12556"/>
                </a:lnTo>
                <a:lnTo>
                  <a:pt x="17082" y="12531"/>
                </a:lnTo>
                <a:lnTo>
                  <a:pt x="17228" y="12483"/>
                </a:lnTo>
                <a:lnTo>
                  <a:pt x="17301" y="12458"/>
                </a:lnTo>
                <a:lnTo>
                  <a:pt x="17325" y="12410"/>
                </a:lnTo>
                <a:lnTo>
                  <a:pt x="17374" y="12361"/>
                </a:lnTo>
                <a:lnTo>
                  <a:pt x="17374" y="12312"/>
                </a:lnTo>
                <a:lnTo>
                  <a:pt x="17398" y="12264"/>
                </a:lnTo>
                <a:lnTo>
                  <a:pt x="17374" y="12191"/>
                </a:lnTo>
                <a:lnTo>
                  <a:pt x="17349" y="12142"/>
                </a:lnTo>
                <a:lnTo>
                  <a:pt x="17301" y="12118"/>
                </a:lnTo>
                <a:lnTo>
                  <a:pt x="17325" y="11972"/>
                </a:lnTo>
                <a:lnTo>
                  <a:pt x="17349" y="11826"/>
                </a:lnTo>
                <a:lnTo>
                  <a:pt x="17349" y="11558"/>
                </a:lnTo>
                <a:lnTo>
                  <a:pt x="17325" y="10998"/>
                </a:lnTo>
                <a:lnTo>
                  <a:pt x="17301" y="8881"/>
                </a:lnTo>
                <a:lnTo>
                  <a:pt x="17301" y="7178"/>
                </a:lnTo>
                <a:lnTo>
                  <a:pt x="17301" y="6326"/>
                </a:lnTo>
                <a:lnTo>
                  <a:pt x="17349" y="5475"/>
                </a:lnTo>
                <a:lnTo>
                  <a:pt x="17374" y="4380"/>
                </a:lnTo>
                <a:lnTo>
                  <a:pt x="17374" y="3820"/>
                </a:lnTo>
                <a:lnTo>
                  <a:pt x="17374" y="3285"/>
                </a:lnTo>
                <a:lnTo>
                  <a:pt x="17349" y="2920"/>
                </a:lnTo>
                <a:lnTo>
                  <a:pt x="17325" y="2531"/>
                </a:lnTo>
                <a:lnTo>
                  <a:pt x="17301" y="2336"/>
                </a:lnTo>
                <a:lnTo>
                  <a:pt x="17276" y="2141"/>
                </a:lnTo>
                <a:lnTo>
                  <a:pt x="17228" y="1971"/>
                </a:lnTo>
                <a:lnTo>
                  <a:pt x="17130" y="1801"/>
                </a:lnTo>
                <a:lnTo>
                  <a:pt x="17179" y="1728"/>
                </a:lnTo>
                <a:lnTo>
                  <a:pt x="17203" y="1630"/>
                </a:lnTo>
                <a:lnTo>
                  <a:pt x="17203" y="1557"/>
                </a:lnTo>
                <a:lnTo>
                  <a:pt x="17155" y="1460"/>
                </a:lnTo>
                <a:lnTo>
                  <a:pt x="16911" y="1217"/>
                </a:lnTo>
                <a:lnTo>
                  <a:pt x="16644" y="998"/>
                </a:lnTo>
                <a:lnTo>
                  <a:pt x="16352" y="803"/>
                </a:lnTo>
                <a:lnTo>
                  <a:pt x="16035" y="633"/>
                </a:lnTo>
                <a:lnTo>
                  <a:pt x="15719" y="487"/>
                </a:lnTo>
                <a:lnTo>
                  <a:pt x="15378" y="365"/>
                </a:lnTo>
                <a:lnTo>
                  <a:pt x="15038" y="268"/>
                </a:lnTo>
                <a:lnTo>
                  <a:pt x="14697" y="195"/>
                </a:lnTo>
                <a:lnTo>
                  <a:pt x="14356" y="146"/>
                </a:lnTo>
                <a:lnTo>
                  <a:pt x="14016" y="97"/>
                </a:lnTo>
                <a:lnTo>
                  <a:pt x="13626" y="49"/>
                </a:lnTo>
                <a:lnTo>
                  <a:pt x="13261" y="24"/>
                </a:lnTo>
                <a:lnTo>
                  <a:pt x="12896" y="24"/>
                </a:lnTo>
                <a:lnTo>
                  <a:pt x="12531" y="49"/>
                </a:lnTo>
                <a:lnTo>
                  <a:pt x="12166" y="97"/>
                </a:lnTo>
                <a:lnTo>
                  <a:pt x="11826" y="170"/>
                </a:lnTo>
                <a:lnTo>
                  <a:pt x="11583" y="243"/>
                </a:lnTo>
                <a:lnTo>
                  <a:pt x="11339" y="316"/>
                </a:lnTo>
                <a:lnTo>
                  <a:pt x="10877" y="560"/>
                </a:lnTo>
                <a:lnTo>
                  <a:pt x="10415" y="803"/>
                </a:lnTo>
                <a:lnTo>
                  <a:pt x="9977" y="1046"/>
                </a:lnTo>
                <a:lnTo>
                  <a:pt x="9441" y="1338"/>
                </a:lnTo>
                <a:lnTo>
                  <a:pt x="9125" y="1509"/>
                </a:lnTo>
                <a:lnTo>
                  <a:pt x="8857" y="1703"/>
                </a:lnTo>
                <a:lnTo>
                  <a:pt x="8809" y="1679"/>
                </a:lnTo>
                <a:lnTo>
                  <a:pt x="8687" y="1679"/>
                </a:lnTo>
                <a:lnTo>
                  <a:pt x="8638" y="1728"/>
                </a:lnTo>
                <a:lnTo>
                  <a:pt x="8419" y="1460"/>
                </a:lnTo>
                <a:lnTo>
                  <a:pt x="8152" y="1217"/>
                </a:lnTo>
                <a:lnTo>
                  <a:pt x="7884" y="1022"/>
                </a:lnTo>
                <a:lnTo>
                  <a:pt x="7592" y="803"/>
                </a:lnTo>
                <a:lnTo>
                  <a:pt x="7276" y="633"/>
                </a:lnTo>
                <a:lnTo>
                  <a:pt x="6959" y="487"/>
                </a:lnTo>
                <a:lnTo>
                  <a:pt x="6643" y="341"/>
                </a:lnTo>
                <a:lnTo>
                  <a:pt x="6302" y="243"/>
                </a:lnTo>
                <a:lnTo>
                  <a:pt x="5962" y="146"/>
                </a:lnTo>
                <a:lnTo>
                  <a:pt x="5597" y="73"/>
                </a:lnTo>
                <a:lnTo>
                  <a:pt x="5256" y="24"/>
                </a:lnTo>
                <a:lnTo>
                  <a:pt x="489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2" name="Google Shape;602;p26"/>
          <p:cNvSpPr txBox="1"/>
          <p:nvPr/>
        </p:nvSpPr>
        <p:spPr>
          <a:xfrm>
            <a:off x="596025" y="535050"/>
            <a:ext cx="7785000" cy="82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                          </a:t>
            </a:r>
            <a:endParaRPr sz="2400" b="0" i="0" u="none" strike="noStrike" cap="non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2400" i="0" u="none" strike="noStrike" cap="none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Qu’est-ce qu’un </a:t>
            </a:r>
            <a:endParaRPr sz="2400" i="0" u="none" strike="noStrike" cap="none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03" name="Google Shape;603;p26"/>
          <p:cNvSpPr/>
          <p:nvPr/>
        </p:nvSpPr>
        <p:spPr>
          <a:xfrm>
            <a:off x="110374" y="967975"/>
            <a:ext cx="2051888" cy="1883536"/>
          </a:xfrm>
          <a:custGeom>
            <a:avLst/>
            <a:gdLst/>
            <a:ahLst/>
            <a:cxnLst/>
            <a:rect l="l" t="t" r="r" b="b"/>
            <a:pathLst>
              <a:path w="73112" h="68207" extrusionOk="0">
                <a:moveTo>
                  <a:pt x="46809" y="1210"/>
                </a:moveTo>
                <a:lnTo>
                  <a:pt x="46886" y="1227"/>
                </a:lnTo>
                <a:lnTo>
                  <a:pt x="46886" y="1227"/>
                </a:lnTo>
                <a:lnTo>
                  <a:pt x="46866" y="1215"/>
                </a:lnTo>
                <a:lnTo>
                  <a:pt x="46809" y="1210"/>
                </a:lnTo>
                <a:close/>
                <a:moveTo>
                  <a:pt x="35754" y="1982"/>
                </a:moveTo>
                <a:lnTo>
                  <a:pt x="36320" y="2170"/>
                </a:lnTo>
                <a:lnTo>
                  <a:pt x="36037" y="2170"/>
                </a:lnTo>
                <a:lnTo>
                  <a:pt x="35660" y="2076"/>
                </a:lnTo>
                <a:lnTo>
                  <a:pt x="35754" y="1982"/>
                </a:lnTo>
                <a:close/>
                <a:moveTo>
                  <a:pt x="42641" y="1321"/>
                </a:moveTo>
                <a:lnTo>
                  <a:pt x="44622" y="1510"/>
                </a:lnTo>
                <a:lnTo>
                  <a:pt x="46603" y="1793"/>
                </a:lnTo>
                <a:lnTo>
                  <a:pt x="46226" y="1793"/>
                </a:lnTo>
                <a:lnTo>
                  <a:pt x="46320" y="1982"/>
                </a:lnTo>
                <a:lnTo>
                  <a:pt x="45660" y="1793"/>
                </a:lnTo>
                <a:lnTo>
                  <a:pt x="44905" y="1699"/>
                </a:lnTo>
                <a:lnTo>
                  <a:pt x="44905" y="1699"/>
                </a:lnTo>
                <a:lnTo>
                  <a:pt x="45188" y="2076"/>
                </a:lnTo>
                <a:lnTo>
                  <a:pt x="45282" y="2265"/>
                </a:lnTo>
                <a:lnTo>
                  <a:pt x="45094" y="2265"/>
                </a:lnTo>
                <a:lnTo>
                  <a:pt x="44716" y="2170"/>
                </a:lnTo>
                <a:lnTo>
                  <a:pt x="43773" y="1793"/>
                </a:lnTo>
                <a:lnTo>
                  <a:pt x="42641" y="1321"/>
                </a:lnTo>
                <a:close/>
                <a:moveTo>
                  <a:pt x="34622" y="5095"/>
                </a:moveTo>
                <a:lnTo>
                  <a:pt x="34169" y="5151"/>
                </a:lnTo>
                <a:lnTo>
                  <a:pt x="34169" y="5151"/>
                </a:lnTo>
                <a:lnTo>
                  <a:pt x="34056" y="5189"/>
                </a:lnTo>
                <a:lnTo>
                  <a:pt x="34622" y="5095"/>
                </a:lnTo>
                <a:close/>
                <a:moveTo>
                  <a:pt x="58490" y="6793"/>
                </a:moveTo>
                <a:lnTo>
                  <a:pt x="59056" y="7453"/>
                </a:lnTo>
                <a:lnTo>
                  <a:pt x="59087" y="7476"/>
                </a:lnTo>
                <a:lnTo>
                  <a:pt x="58490" y="6793"/>
                </a:lnTo>
                <a:close/>
                <a:moveTo>
                  <a:pt x="56697" y="7736"/>
                </a:moveTo>
                <a:lnTo>
                  <a:pt x="57358" y="8113"/>
                </a:lnTo>
                <a:lnTo>
                  <a:pt x="57075" y="8113"/>
                </a:lnTo>
                <a:lnTo>
                  <a:pt x="56697" y="7736"/>
                </a:lnTo>
                <a:close/>
                <a:moveTo>
                  <a:pt x="59810" y="8679"/>
                </a:moveTo>
                <a:lnTo>
                  <a:pt x="60087" y="8956"/>
                </a:lnTo>
                <a:lnTo>
                  <a:pt x="59905" y="8774"/>
                </a:lnTo>
                <a:lnTo>
                  <a:pt x="59810" y="8679"/>
                </a:lnTo>
                <a:close/>
                <a:moveTo>
                  <a:pt x="57546" y="8019"/>
                </a:moveTo>
                <a:lnTo>
                  <a:pt x="58395" y="8774"/>
                </a:lnTo>
                <a:lnTo>
                  <a:pt x="59339" y="9434"/>
                </a:lnTo>
                <a:lnTo>
                  <a:pt x="58490" y="8868"/>
                </a:lnTo>
                <a:lnTo>
                  <a:pt x="57735" y="8208"/>
                </a:lnTo>
                <a:lnTo>
                  <a:pt x="57546" y="8019"/>
                </a:lnTo>
                <a:close/>
                <a:moveTo>
                  <a:pt x="60282" y="9246"/>
                </a:moveTo>
                <a:lnTo>
                  <a:pt x="60565" y="9812"/>
                </a:lnTo>
                <a:lnTo>
                  <a:pt x="60282" y="9529"/>
                </a:lnTo>
                <a:lnTo>
                  <a:pt x="60282" y="9340"/>
                </a:lnTo>
                <a:lnTo>
                  <a:pt x="60282" y="9246"/>
                </a:lnTo>
                <a:close/>
                <a:moveTo>
                  <a:pt x="59999" y="8396"/>
                </a:moveTo>
                <a:lnTo>
                  <a:pt x="60659" y="8774"/>
                </a:lnTo>
                <a:lnTo>
                  <a:pt x="61131" y="9340"/>
                </a:lnTo>
                <a:lnTo>
                  <a:pt x="61603" y="9906"/>
                </a:lnTo>
                <a:lnTo>
                  <a:pt x="61886" y="10566"/>
                </a:lnTo>
                <a:lnTo>
                  <a:pt x="60942" y="9434"/>
                </a:lnTo>
                <a:lnTo>
                  <a:pt x="61320" y="10095"/>
                </a:lnTo>
                <a:lnTo>
                  <a:pt x="59999" y="8396"/>
                </a:lnTo>
                <a:close/>
                <a:moveTo>
                  <a:pt x="63773" y="11132"/>
                </a:moveTo>
                <a:lnTo>
                  <a:pt x="64537" y="12278"/>
                </a:lnTo>
                <a:lnTo>
                  <a:pt x="64622" y="12359"/>
                </a:lnTo>
                <a:lnTo>
                  <a:pt x="63773" y="11132"/>
                </a:lnTo>
                <a:close/>
                <a:moveTo>
                  <a:pt x="65093" y="14528"/>
                </a:moveTo>
                <a:lnTo>
                  <a:pt x="65376" y="15189"/>
                </a:lnTo>
                <a:lnTo>
                  <a:pt x="65659" y="15755"/>
                </a:lnTo>
                <a:lnTo>
                  <a:pt x="66037" y="16981"/>
                </a:lnTo>
                <a:lnTo>
                  <a:pt x="65659" y="16321"/>
                </a:lnTo>
                <a:lnTo>
                  <a:pt x="65282" y="15377"/>
                </a:lnTo>
                <a:lnTo>
                  <a:pt x="65093" y="14528"/>
                </a:lnTo>
                <a:close/>
                <a:moveTo>
                  <a:pt x="65093" y="16321"/>
                </a:moveTo>
                <a:lnTo>
                  <a:pt x="65565" y="16698"/>
                </a:lnTo>
                <a:lnTo>
                  <a:pt x="65942" y="17076"/>
                </a:lnTo>
                <a:lnTo>
                  <a:pt x="66320" y="17547"/>
                </a:lnTo>
                <a:lnTo>
                  <a:pt x="66414" y="17830"/>
                </a:lnTo>
                <a:lnTo>
                  <a:pt x="66508" y="18113"/>
                </a:lnTo>
                <a:lnTo>
                  <a:pt x="65848" y="17170"/>
                </a:lnTo>
                <a:lnTo>
                  <a:pt x="65093" y="16321"/>
                </a:lnTo>
                <a:close/>
                <a:moveTo>
                  <a:pt x="72074" y="36226"/>
                </a:moveTo>
                <a:lnTo>
                  <a:pt x="71791" y="37547"/>
                </a:lnTo>
                <a:lnTo>
                  <a:pt x="71603" y="38773"/>
                </a:lnTo>
                <a:lnTo>
                  <a:pt x="71320" y="40000"/>
                </a:lnTo>
                <a:lnTo>
                  <a:pt x="70754" y="41509"/>
                </a:lnTo>
                <a:lnTo>
                  <a:pt x="70942" y="40283"/>
                </a:lnTo>
                <a:lnTo>
                  <a:pt x="71225" y="38962"/>
                </a:lnTo>
                <a:lnTo>
                  <a:pt x="72074" y="36226"/>
                </a:lnTo>
                <a:close/>
                <a:moveTo>
                  <a:pt x="69150" y="44433"/>
                </a:moveTo>
                <a:lnTo>
                  <a:pt x="68867" y="44905"/>
                </a:lnTo>
                <a:lnTo>
                  <a:pt x="68584" y="45377"/>
                </a:lnTo>
                <a:lnTo>
                  <a:pt x="68206" y="45754"/>
                </a:lnTo>
                <a:lnTo>
                  <a:pt x="67923" y="46132"/>
                </a:lnTo>
                <a:lnTo>
                  <a:pt x="68112" y="45754"/>
                </a:lnTo>
                <a:lnTo>
                  <a:pt x="68678" y="45188"/>
                </a:lnTo>
                <a:lnTo>
                  <a:pt x="69150" y="44433"/>
                </a:lnTo>
                <a:close/>
                <a:moveTo>
                  <a:pt x="67357" y="47830"/>
                </a:moveTo>
                <a:lnTo>
                  <a:pt x="66886" y="48584"/>
                </a:lnTo>
                <a:lnTo>
                  <a:pt x="66508" y="48867"/>
                </a:lnTo>
                <a:lnTo>
                  <a:pt x="66414" y="48867"/>
                </a:lnTo>
                <a:lnTo>
                  <a:pt x="66414" y="48773"/>
                </a:lnTo>
                <a:lnTo>
                  <a:pt x="66886" y="48301"/>
                </a:lnTo>
                <a:lnTo>
                  <a:pt x="67357" y="47830"/>
                </a:lnTo>
                <a:close/>
                <a:moveTo>
                  <a:pt x="65093" y="48396"/>
                </a:moveTo>
                <a:lnTo>
                  <a:pt x="65376" y="48490"/>
                </a:lnTo>
                <a:lnTo>
                  <a:pt x="64905" y="49056"/>
                </a:lnTo>
                <a:lnTo>
                  <a:pt x="64622" y="49528"/>
                </a:lnTo>
                <a:lnTo>
                  <a:pt x="64244" y="49811"/>
                </a:lnTo>
                <a:lnTo>
                  <a:pt x="64244" y="49905"/>
                </a:lnTo>
                <a:lnTo>
                  <a:pt x="64056" y="49905"/>
                </a:lnTo>
                <a:lnTo>
                  <a:pt x="64056" y="49811"/>
                </a:lnTo>
                <a:lnTo>
                  <a:pt x="64433" y="49150"/>
                </a:lnTo>
                <a:lnTo>
                  <a:pt x="64622" y="48867"/>
                </a:lnTo>
                <a:lnTo>
                  <a:pt x="64905" y="48584"/>
                </a:lnTo>
                <a:lnTo>
                  <a:pt x="65093" y="48396"/>
                </a:lnTo>
                <a:close/>
                <a:moveTo>
                  <a:pt x="6981" y="52452"/>
                </a:moveTo>
                <a:lnTo>
                  <a:pt x="7170" y="53112"/>
                </a:lnTo>
                <a:lnTo>
                  <a:pt x="7075" y="53018"/>
                </a:lnTo>
                <a:lnTo>
                  <a:pt x="6981" y="52641"/>
                </a:lnTo>
                <a:lnTo>
                  <a:pt x="6981" y="52452"/>
                </a:lnTo>
                <a:close/>
                <a:moveTo>
                  <a:pt x="7736" y="54339"/>
                </a:moveTo>
                <a:lnTo>
                  <a:pt x="7641" y="54433"/>
                </a:lnTo>
                <a:lnTo>
                  <a:pt x="7641" y="54339"/>
                </a:lnTo>
                <a:close/>
                <a:moveTo>
                  <a:pt x="61225" y="55094"/>
                </a:moveTo>
                <a:lnTo>
                  <a:pt x="61037" y="55377"/>
                </a:lnTo>
                <a:lnTo>
                  <a:pt x="60754" y="55471"/>
                </a:lnTo>
                <a:lnTo>
                  <a:pt x="60754" y="55471"/>
                </a:lnTo>
                <a:lnTo>
                  <a:pt x="60942" y="55282"/>
                </a:lnTo>
                <a:lnTo>
                  <a:pt x="61225" y="55094"/>
                </a:lnTo>
                <a:close/>
                <a:moveTo>
                  <a:pt x="6132" y="53867"/>
                </a:moveTo>
                <a:lnTo>
                  <a:pt x="7358" y="55377"/>
                </a:lnTo>
                <a:lnTo>
                  <a:pt x="7641" y="55471"/>
                </a:lnTo>
                <a:lnTo>
                  <a:pt x="7641" y="55471"/>
                </a:lnTo>
                <a:lnTo>
                  <a:pt x="7641" y="55471"/>
                </a:lnTo>
                <a:lnTo>
                  <a:pt x="7830" y="55565"/>
                </a:lnTo>
                <a:lnTo>
                  <a:pt x="8302" y="56414"/>
                </a:lnTo>
                <a:lnTo>
                  <a:pt x="7170" y="55471"/>
                </a:lnTo>
                <a:lnTo>
                  <a:pt x="6509" y="54622"/>
                </a:lnTo>
                <a:lnTo>
                  <a:pt x="6226" y="54245"/>
                </a:lnTo>
                <a:lnTo>
                  <a:pt x="6132" y="53867"/>
                </a:lnTo>
                <a:close/>
                <a:moveTo>
                  <a:pt x="9056" y="56414"/>
                </a:moveTo>
                <a:lnTo>
                  <a:pt x="9245" y="56509"/>
                </a:lnTo>
                <a:lnTo>
                  <a:pt x="9151" y="56509"/>
                </a:lnTo>
                <a:lnTo>
                  <a:pt x="9056" y="56414"/>
                </a:lnTo>
                <a:close/>
                <a:moveTo>
                  <a:pt x="10472" y="56980"/>
                </a:moveTo>
                <a:lnTo>
                  <a:pt x="11321" y="57358"/>
                </a:lnTo>
                <a:lnTo>
                  <a:pt x="11887" y="57735"/>
                </a:lnTo>
                <a:lnTo>
                  <a:pt x="12264" y="58018"/>
                </a:lnTo>
                <a:lnTo>
                  <a:pt x="11604" y="57641"/>
                </a:lnTo>
                <a:lnTo>
                  <a:pt x="11604" y="57641"/>
                </a:lnTo>
                <a:lnTo>
                  <a:pt x="11792" y="58112"/>
                </a:lnTo>
                <a:lnTo>
                  <a:pt x="11604" y="58018"/>
                </a:lnTo>
                <a:lnTo>
                  <a:pt x="11132" y="57452"/>
                </a:lnTo>
                <a:lnTo>
                  <a:pt x="10849" y="57169"/>
                </a:lnTo>
                <a:lnTo>
                  <a:pt x="10472" y="56980"/>
                </a:lnTo>
                <a:close/>
                <a:moveTo>
                  <a:pt x="18019" y="59433"/>
                </a:moveTo>
                <a:lnTo>
                  <a:pt x="18773" y="59810"/>
                </a:lnTo>
                <a:lnTo>
                  <a:pt x="19528" y="60376"/>
                </a:lnTo>
                <a:lnTo>
                  <a:pt x="19056" y="60282"/>
                </a:lnTo>
                <a:lnTo>
                  <a:pt x="18962" y="60188"/>
                </a:lnTo>
                <a:lnTo>
                  <a:pt x="18490" y="59810"/>
                </a:lnTo>
                <a:lnTo>
                  <a:pt x="18019" y="59433"/>
                </a:lnTo>
                <a:close/>
                <a:moveTo>
                  <a:pt x="14528" y="59999"/>
                </a:moveTo>
                <a:lnTo>
                  <a:pt x="14717" y="60093"/>
                </a:lnTo>
                <a:lnTo>
                  <a:pt x="14905" y="60188"/>
                </a:lnTo>
                <a:lnTo>
                  <a:pt x="15188" y="60471"/>
                </a:lnTo>
                <a:lnTo>
                  <a:pt x="15283" y="60565"/>
                </a:lnTo>
                <a:lnTo>
                  <a:pt x="15188" y="60565"/>
                </a:lnTo>
                <a:lnTo>
                  <a:pt x="14528" y="59999"/>
                </a:lnTo>
                <a:close/>
                <a:moveTo>
                  <a:pt x="49339" y="60188"/>
                </a:moveTo>
                <a:lnTo>
                  <a:pt x="48395" y="60565"/>
                </a:lnTo>
                <a:lnTo>
                  <a:pt x="47924" y="60754"/>
                </a:lnTo>
                <a:lnTo>
                  <a:pt x="47452" y="60754"/>
                </a:lnTo>
                <a:lnTo>
                  <a:pt x="47924" y="60471"/>
                </a:lnTo>
                <a:lnTo>
                  <a:pt x="48301" y="60282"/>
                </a:lnTo>
                <a:lnTo>
                  <a:pt x="49056" y="60188"/>
                </a:lnTo>
                <a:close/>
                <a:moveTo>
                  <a:pt x="19245" y="60565"/>
                </a:moveTo>
                <a:lnTo>
                  <a:pt x="19811" y="60659"/>
                </a:lnTo>
                <a:lnTo>
                  <a:pt x="20566" y="61037"/>
                </a:lnTo>
                <a:lnTo>
                  <a:pt x="20566" y="61037"/>
                </a:lnTo>
                <a:lnTo>
                  <a:pt x="19811" y="60848"/>
                </a:lnTo>
                <a:lnTo>
                  <a:pt x="19245" y="60565"/>
                </a:lnTo>
                <a:close/>
                <a:moveTo>
                  <a:pt x="47075" y="61226"/>
                </a:moveTo>
                <a:lnTo>
                  <a:pt x="46792" y="61414"/>
                </a:lnTo>
                <a:lnTo>
                  <a:pt x="46697" y="61509"/>
                </a:lnTo>
                <a:lnTo>
                  <a:pt x="46792" y="61603"/>
                </a:lnTo>
                <a:lnTo>
                  <a:pt x="47263" y="61603"/>
                </a:lnTo>
                <a:lnTo>
                  <a:pt x="47641" y="61509"/>
                </a:lnTo>
                <a:lnTo>
                  <a:pt x="46886" y="61792"/>
                </a:lnTo>
                <a:lnTo>
                  <a:pt x="46131" y="61886"/>
                </a:lnTo>
                <a:lnTo>
                  <a:pt x="46131" y="61980"/>
                </a:lnTo>
                <a:lnTo>
                  <a:pt x="46037" y="61980"/>
                </a:lnTo>
                <a:lnTo>
                  <a:pt x="45660" y="61697"/>
                </a:lnTo>
                <a:lnTo>
                  <a:pt x="46320" y="61320"/>
                </a:lnTo>
                <a:lnTo>
                  <a:pt x="47075" y="61226"/>
                </a:lnTo>
                <a:close/>
                <a:moveTo>
                  <a:pt x="24151" y="63678"/>
                </a:moveTo>
                <a:lnTo>
                  <a:pt x="24905" y="63961"/>
                </a:lnTo>
                <a:lnTo>
                  <a:pt x="25754" y="64244"/>
                </a:lnTo>
                <a:lnTo>
                  <a:pt x="25188" y="64244"/>
                </a:lnTo>
                <a:lnTo>
                  <a:pt x="24151" y="64150"/>
                </a:lnTo>
                <a:lnTo>
                  <a:pt x="23773" y="64056"/>
                </a:lnTo>
                <a:lnTo>
                  <a:pt x="23585" y="63961"/>
                </a:lnTo>
                <a:lnTo>
                  <a:pt x="23585" y="63867"/>
                </a:lnTo>
                <a:lnTo>
                  <a:pt x="23585" y="63773"/>
                </a:lnTo>
                <a:lnTo>
                  <a:pt x="24151" y="63678"/>
                </a:lnTo>
                <a:close/>
                <a:moveTo>
                  <a:pt x="34811" y="64622"/>
                </a:moveTo>
                <a:lnTo>
                  <a:pt x="35094" y="64810"/>
                </a:lnTo>
                <a:lnTo>
                  <a:pt x="35377" y="64905"/>
                </a:lnTo>
                <a:lnTo>
                  <a:pt x="34622" y="64999"/>
                </a:lnTo>
                <a:lnTo>
                  <a:pt x="34056" y="64999"/>
                </a:lnTo>
                <a:lnTo>
                  <a:pt x="34056" y="64905"/>
                </a:lnTo>
                <a:lnTo>
                  <a:pt x="34811" y="64622"/>
                </a:lnTo>
                <a:close/>
                <a:moveTo>
                  <a:pt x="46414" y="63773"/>
                </a:moveTo>
                <a:lnTo>
                  <a:pt x="46131" y="64056"/>
                </a:lnTo>
                <a:lnTo>
                  <a:pt x="44433" y="64716"/>
                </a:lnTo>
                <a:lnTo>
                  <a:pt x="43962" y="64905"/>
                </a:lnTo>
                <a:lnTo>
                  <a:pt x="44150" y="64810"/>
                </a:lnTo>
                <a:lnTo>
                  <a:pt x="42641" y="64999"/>
                </a:lnTo>
                <a:lnTo>
                  <a:pt x="42924" y="64810"/>
                </a:lnTo>
                <a:lnTo>
                  <a:pt x="43207" y="64622"/>
                </a:lnTo>
                <a:lnTo>
                  <a:pt x="42358" y="64905"/>
                </a:lnTo>
                <a:lnTo>
                  <a:pt x="43113" y="64622"/>
                </a:lnTo>
                <a:lnTo>
                  <a:pt x="45377" y="63867"/>
                </a:lnTo>
                <a:lnTo>
                  <a:pt x="44999" y="64150"/>
                </a:lnTo>
                <a:lnTo>
                  <a:pt x="44622" y="64433"/>
                </a:lnTo>
                <a:lnTo>
                  <a:pt x="46414" y="63773"/>
                </a:lnTo>
                <a:close/>
                <a:moveTo>
                  <a:pt x="39905" y="64622"/>
                </a:moveTo>
                <a:lnTo>
                  <a:pt x="39811" y="64716"/>
                </a:lnTo>
                <a:lnTo>
                  <a:pt x="39622" y="64810"/>
                </a:lnTo>
                <a:lnTo>
                  <a:pt x="38962" y="64999"/>
                </a:lnTo>
                <a:lnTo>
                  <a:pt x="38207" y="65093"/>
                </a:lnTo>
                <a:lnTo>
                  <a:pt x="37641" y="65093"/>
                </a:lnTo>
                <a:lnTo>
                  <a:pt x="39056" y="64810"/>
                </a:lnTo>
                <a:lnTo>
                  <a:pt x="39528" y="64716"/>
                </a:lnTo>
                <a:lnTo>
                  <a:pt x="39905" y="64622"/>
                </a:lnTo>
                <a:close/>
                <a:moveTo>
                  <a:pt x="42829" y="64056"/>
                </a:moveTo>
                <a:lnTo>
                  <a:pt x="42452" y="64244"/>
                </a:lnTo>
                <a:lnTo>
                  <a:pt x="42263" y="64433"/>
                </a:lnTo>
                <a:lnTo>
                  <a:pt x="41980" y="64622"/>
                </a:lnTo>
                <a:lnTo>
                  <a:pt x="41886" y="64999"/>
                </a:lnTo>
                <a:lnTo>
                  <a:pt x="42263" y="64999"/>
                </a:lnTo>
                <a:lnTo>
                  <a:pt x="40094" y="65282"/>
                </a:lnTo>
                <a:lnTo>
                  <a:pt x="40848" y="64999"/>
                </a:lnTo>
                <a:lnTo>
                  <a:pt x="41131" y="64810"/>
                </a:lnTo>
                <a:lnTo>
                  <a:pt x="41131" y="64716"/>
                </a:lnTo>
                <a:lnTo>
                  <a:pt x="41037" y="64622"/>
                </a:lnTo>
                <a:lnTo>
                  <a:pt x="40754" y="64622"/>
                </a:lnTo>
                <a:lnTo>
                  <a:pt x="40282" y="64527"/>
                </a:lnTo>
                <a:lnTo>
                  <a:pt x="40188" y="64433"/>
                </a:lnTo>
                <a:lnTo>
                  <a:pt x="41509" y="64339"/>
                </a:lnTo>
                <a:lnTo>
                  <a:pt x="42829" y="64056"/>
                </a:lnTo>
                <a:close/>
                <a:moveTo>
                  <a:pt x="15660" y="60376"/>
                </a:moveTo>
                <a:lnTo>
                  <a:pt x="16887" y="61131"/>
                </a:lnTo>
                <a:lnTo>
                  <a:pt x="17924" y="62075"/>
                </a:lnTo>
                <a:lnTo>
                  <a:pt x="17924" y="61792"/>
                </a:lnTo>
                <a:lnTo>
                  <a:pt x="17830" y="61603"/>
                </a:lnTo>
                <a:lnTo>
                  <a:pt x="19056" y="61980"/>
                </a:lnTo>
                <a:lnTo>
                  <a:pt x="20283" y="62358"/>
                </a:lnTo>
                <a:lnTo>
                  <a:pt x="20849" y="62546"/>
                </a:lnTo>
                <a:lnTo>
                  <a:pt x="21415" y="62735"/>
                </a:lnTo>
                <a:lnTo>
                  <a:pt x="21886" y="63018"/>
                </a:lnTo>
                <a:lnTo>
                  <a:pt x="22358" y="63395"/>
                </a:lnTo>
                <a:lnTo>
                  <a:pt x="21509" y="63301"/>
                </a:lnTo>
                <a:lnTo>
                  <a:pt x="22547" y="63867"/>
                </a:lnTo>
                <a:lnTo>
                  <a:pt x="23868" y="64339"/>
                </a:lnTo>
                <a:lnTo>
                  <a:pt x="25471" y="64905"/>
                </a:lnTo>
                <a:lnTo>
                  <a:pt x="27169" y="65282"/>
                </a:lnTo>
                <a:lnTo>
                  <a:pt x="26603" y="65282"/>
                </a:lnTo>
                <a:lnTo>
                  <a:pt x="27075" y="65942"/>
                </a:lnTo>
                <a:lnTo>
                  <a:pt x="26886" y="65942"/>
                </a:lnTo>
                <a:lnTo>
                  <a:pt x="26603" y="65848"/>
                </a:lnTo>
                <a:lnTo>
                  <a:pt x="25849" y="65659"/>
                </a:lnTo>
                <a:lnTo>
                  <a:pt x="25283" y="65471"/>
                </a:lnTo>
                <a:lnTo>
                  <a:pt x="25188" y="65376"/>
                </a:lnTo>
                <a:lnTo>
                  <a:pt x="25754" y="65376"/>
                </a:lnTo>
                <a:lnTo>
                  <a:pt x="26226" y="65471"/>
                </a:lnTo>
                <a:lnTo>
                  <a:pt x="26320" y="65282"/>
                </a:lnTo>
                <a:lnTo>
                  <a:pt x="26320" y="65188"/>
                </a:lnTo>
                <a:lnTo>
                  <a:pt x="26226" y="65093"/>
                </a:lnTo>
                <a:lnTo>
                  <a:pt x="25660" y="65093"/>
                </a:lnTo>
                <a:lnTo>
                  <a:pt x="25188" y="65188"/>
                </a:lnTo>
                <a:lnTo>
                  <a:pt x="24528" y="65376"/>
                </a:lnTo>
                <a:lnTo>
                  <a:pt x="24528" y="65376"/>
                </a:lnTo>
                <a:lnTo>
                  <a:pt x="25000" y="65093"/>
                </a:lnTo>
                <a:lnTo>
                  <a:pt x="23679" y="64905"/>
                </a:lnTo>
                <a:lnTo>
                  <a:pt x="22547" y="64716"/>
                </a:lnTo>
                <a:lnTo>
                  <a:pt x="21603" y="64339"/>
                </a:lnTo>
                <a:lnTo>
                  <a:pt x="20660" y="63867"/>
                </a:lnTo>
                <a:lnTo>
                  <a:pt x="20943" y="63867"/>
                </a:lnTo>
                <a:lnTo>
                  <a:pt x="20377" y="63773"/>
                </a:lnTo>
                <a:lnTo>
                  <a:pt x="19339" y="63678"/>
                </a:lnTo>
                <a:lnTo>
                  <a:pt x="18868" y="63490"/>
                </a:lnTo>
                <a:lnTo>
                  <a:pt x="18396" y="63301"/>
                </a:lnTo>
                <a:lnTo>
                  <a:pt x="18585" y="63207"/>
                </a:lnTo>
                <a:lnTo>
                  <a:pt x="18868" y="63301"/>
                </a:lnTo>
                <a:lnTo>
                  <a:pt x="18019" y="62735"/>
                </a:lnTo>
                <a:lnTo>
                  <a:pt x="16981" y="62075"/>
                </a:lnTo>
                <a:lnTo>
                  <a:pt x="14811" y="60471"/>
                </a:lnTo>
                <a:lnTo>
                  <a:pt x="16415" y="61414"/>
                </a:lnTo>
                <a:lnTo>
                  <a:pt x="15660" y="60376"/>
                </a:lnTo>
                <a:close/>
                <a:moveTo>
                  <a:pt x="28867" y="65659"/>
                </a:moveTo>
                <a:lnTo>
                  <a:pt x="30660" y="65942"/>
                </a:lnTo>
                <a:lnTo>
                  <a:pt x="32547" y="66131"/>
                </a:lnTo>
                <a:lnTo>
                  <a:pt x="32075" y="66225"/>
                </a:lnTo>
                <a:lnTo>
                  <a:pt x="31320" y="66225"/>
                </a:lnTo>
                <a:lnTo>
                  <a:pt x="30566" y="66131"/>
                </a:lnTo>
                <a:lnTo>
                  <a:pt x="28867" y="65659"/>
                </a:lnTo>
                <a:close/>
                <a:moveTo>
                  <a:pt x="39150" y="0"/>
                </a:moveTo>
                <a:lnTo>
                  <a:pt x="39528" y="283"/>
                </a:lnTo>
                <a:lnTo>
                  <a:pt x="39622" y="378"/>
                </a:lnTo>
                <a:lnTo>
                  <a:pt x="41509" y="1038"/>
                </a:lnTo>
                <a:lnTo>
                  <a:pt x="40943" y="1132"/>
                </a:lnTo>
                <a:lnTo>
                  <a:pt x="40282" y="1227"/>
                </a:lnTo>
                <a:lnTo>
                  <a:pt x="38962" y="1038"/>
                </a:lnTo>
                <a:lnTo>
                  <a:pt x="37547" y="849"/>
                </a:lnTo>
                <a:lnTo>
                  <a:pt x="36320" y="661"/>
                </a:lnTo>
                <a:lnTo>
                  <a:pt x="36415" y="755"/>
                </a:lnTo>
                <a:lnTo>
                  <a:pt x="36415" y="849"/>
                </a:lnTo>
                <a:lnTo>
                  <a:pt x="35943" y="944"/>
                </a:lnTo>
                <a:lnTo>
                  <a:pt x="34150" y="1132"/>
                </a:lnTo>
                <a:lnTo>
                  <a:pt x="31698" y="1132"/>
                </a:lnTo>
                <a:lnTo>
                  <a:pt x="30660" y="1227"/>
                </a:lnTo>
                <a:lnTo>
                  <a:pt x="29716" y="1321"/>
                </a:lnTo>
                <a:lnTo>
                  <a:pt x="30377" y="1416"/>
                </a:lnTo>
                <a:lnTo>
                  <a:pt x="31037" y="1510"/>
                </a:lnTo>
                <a:lnTo>
                  <a:pt x="30094" y="1699"/>
                </a:lnTo>
                <a:lnTo>
                  <a:pt x="28773" y="2076"/>
                </a:lnTo>
                <a:lnTo>
                  <a:pt x="27924" y="2359"/>
                </a:lnTo>
                <a:lnTo>
                  <a:pt x="27924" y="2453"/>
                </a:lnTo>
                <a:lnTo>
                  <a:pt x="28207" y="2453"/>
                </a:lnTo>
                <a:lnTo>
                  <a:pt x="26509" y="3019"/>
                </a:lnTo>
                <a:lnTo>
                  <a:pt x="26792" y="2831"/>
                </a:lnTo>
                <a:lnTo>
                  <a:pt x="26792" y="2831"/>
                </a:lnTo>
                <a:lnTo>
                  <a:pt x="25660" y="2925"/>
                </a:lnTo>
                <a:lnTo>
                  <a:pt x="25754" y="2831"/>
                </a:lnTo>
                <a:lnTo>
                  <a:pt x="25377" y="2925"/>
                </a:lnTo>
                <a:lnTo>
                  <a:pt x="24905" y="3208"/>
                </a:lnTo>
                <a:lnTo>
                  <a:pt x="24056" y="3774"/>
                </a:lnTo>
                <a:lnTo>
                  <a:pt x="22264" y="4340"/>
                </a:lnTo>
                <a:lnTo>
                  <a:pt x="20471" y="5095"/>
                </a:lnTo>
                <a:lnTo>
                  <a:pt x="18679" y="5755"/>
                </a:lnTo>
                <a:lnTo>
                  <a:pt x="16981" y="6604"/>
                </a:lnTo>
                <a:lnTo>
                  <a:pt x="17453" y="6604"/>
                </a:lnTo>
                <a:lnTo>
                  <a:pt x="17830" y="6415"/>
                </a:lnTo>
                <a:lnTo>
                  <a:pt x="18868" y="6038"/>
                </a:lnTo>
                <a:lnTo>
                  <a:pt x="19905" y="5661"/>
                </a:lnTo>
                <a:lnTo>
                  <a:pt x="20377" y="5472"/>
                </a:lnTo>
                <a:lnTo>
                  <a:pt x="20943" y="5378"/>
                </a:lnTo>
                <a:lnTo>
                  <a:pt x="20943" y="5378"/>
                </a:lnTo>
                <a:lnTo>
                  <a:pt x="19528" y="6038"/>
                </a:lnTo>
                <a:lnTo>
                  <a:pt x="19528" y="6038"/>
                </a:lnTo>
                <a:lnTo>
                  <a:pt x="20094" y="5944"/>
                </a:lnTo>
                <a:lnTo>
                  <a:pt x="18396" y="7076"/>
                </a:lnTo>
                <a:lnTo>
                  <a:pt x="20849" y="6038"/>
                </a:lnTo>
                <a:lnTo>
                  <a:pt x="23396" y="5095"/>
                </a:lnTo>
                <a:lnTo>
                  <a:pt x="26037" y="4246"/>
                </a:lnTo>
                <a:lnTo>
                  <a:pt x="28679" y="3397"/>
                </a:lnTo>
                <a:lnTo>
                  <a:pt x="28301" y="3491"/>
                </a:lnTo>
                <a:lnTo>
                  <a:pt x="28773" y="3208"/>
                </a:lnTo>
                <a:lnTo>
                  <a:pt x="30283" y="2736"/>
                </a:lnTo>
                <a:lnTo>
                  <a:pt x="29905" y="2831"/>
                </a:lnTo>
                <a:lnTo>
                  <a:pt x="29056" y="2831"/>
                </a:lnTo>
                <a:lnTo>
                  <a:pt x="28584" y="2642"/>
                </a:lnTo>
                <a:lnTo>
                  <a:pt x="30566" y="2548"/>
                </a:lnTo>
                <a:lnTo>
                  <a:pt x="32641" y="2548"/>
                </a:lnTo>
                <a:lnTo>
                  <a:pt x="37264" y="2831"/>
                </a:lnTo>
                <a:lnTo>
                  <a:pt x="39528" y="3019"/>
                </a:lnTo>
                <a:lnTo>
                  <a:pt x="43490" y="3019"/>
                </a:lnTo>
                <a:lnTo>
                  <a:pt x="44339" y="2831"/>
                </a:lnTo>
                <a:lnTo>
                  <a:pt x="45094" y="2736"/>
                </a:lnTo>
                <a:lnTo>
                  <a:pt x="45943" y="3114"/>
                </a:lnTo>
                <a:lnTo>
                  <a:pt x="46886" y="3397"/>
                </a:lnTo>
                <a:lnTo>
                  <a:pt x="48678" y="3963"/>
                </a:lnTo>
                <a:lnTo>
                  <a:pt x="50565" y="4434"/>
                </a:lnTo>
                <a:lnTo>
                  <a:pt x="51509" y="4717"/>
                </a:lnTo>
                <a:lnTo>
                  <a:pt x="52358" y="5189"/>
                </a:lnTo>
                <a:lnTo>
                  <a:pt x="51792" y="4812"/>
                </a:lnTo>
                <a:lnTo>
                  <a:pt x="53584" y="5849"/>
                </a:lnTo>
                <a:lnTo>
                  <a:pt x="55376" y="6981"/>
                </a:lnTo>
                <a:lnTo>
                  <a:pt x="56320" y="7642"/>
                </a:lnTo>
                <a:lnTo>
                  <a:pt x="57169" y="8302"/>
                </a:lnTo>
                <a:lnTo>
                  <a:pt x="57924" y="9057"/>
                </a:lnTo>
                <a:lnTo>
                  <a:pt x="58678" y="9906"/>
                </a:lnTo>
                <a:lnTo>
                  <a:pt x="62357" y="14057"/>
                </a:lnTo>
                <a:lnTo>
                  <a:pt x="64622" y="16887"/>
                </a:lnTo>
                <a:lnTo>
                  <a:pt x="66697" y="19623"/>
                </a:lnTo>
                <a:lnTo>
                  <a:pt x="66603" y="19151"/>
                </a:lnTo>
                <a:lnTo>
                  <a:pt x="66603" y="18774"/>
                </a:lnTo>
                <a:lnTo>
                  <a:pt x="67357" y="20472"/>
                </a:lnTo>
                <a:lnTo>
                  <a:pt x="68772" y="23962"/>
                </a:lnTo>
                <a:lnTo>
                  <a:pt x="68867" y="24151"/>
                </a:lnTo>
                <a:lnTo>
                  <a:pt x="69810" y="26792"/>
                </a:lnTo>
                <a:lnTo>
                  <a:pt x="70565" y="29245"/>
                </a:lnTo>
                <a:lnTo>
                  <a:pt x="70754" y="30283"/>
                </a:lnTo>
                <a:lnTo>
                  <a:pt x="70848" y="31037"/>
                </a:lnTo>
                <a:lnTo>
                  <a:pt x="70848" y="31604"/>
                </a:lnTo>
                <a:lnTo>
                  <a:pt x="70754" y="31792"/>
                </a:lnTo>
                <a:lnTo>
                  <a:pt x="70565" y="31887"/>
                </a:lnTo>
                <a:lnTo>
                  <a:pt x="69433" y="36698"/>
                </a:lnTo>
                <a:lnTo>
                  <a:pt x="68206" y="41698"/>
                </a:lnTo>
                <a:lnTo>
                  <a:pt x="68584" y="41037"/>
                </a:lnTo>
                <a:lnTo>
                  <a:pt x="68961" y="40188"/>
                </a:lnTo>
                <a:lnTo>
                  <a:pt x="69244" y="40471"/>
                </a:lnTo>
                <a:lnTo>
                  <a:pt x="69244" y="40849"/>
                </a:lnTo>
                <a:lnTo>
                  <a:pt x="69244" y="41226"/>
                </a:lnTo>
                <a:lnTo>
                  <a:pt x="69055" y="41698"/>
                </a:lnTo>
                <a:lnTo>
                  <a:pt x="68489" y="42924"/>
                </a:lnTo>
                <a:lnTo>
                  <a:pt x="67735" y="44150"/>
                </a:lnTo>
                <a:lnTo>
                  <a:pt x="66791" y="45377"/>
                </a:lnTo>
                <a:lnTo>
                  <a:pt x="65942" y="46509"/>
                </a:lnTo>
                <a:lnTo>
                  <a:pt x="64716" y="47924"/>
                </a:lnTo>
                <a:lnTo>
                  <a:pt x="65565" y="47641"/>
                </a:lnTo>
                <a:lnTo>
                  <a:pt x="65093" y="48301"/>
                </a:lnTo>
                <a:lnTo>
                  <a:pt x="64433" y="48962"/>
                </a:lnTo>
                <a:lnTo>
                  <a:pt x="63112" y="50188"/>
                </a:lnTo>
                <a:lnTo>
                  <a:pt x="63678" y="48962"/>
                </a:lnTo>
                <a:lnTo>
                  <a:pt x="64244" y="47641"/>
                </a:lnTo>
                <a:lnTo>
                  <a:pt x="65754" y="44811"/>
                </a:lnTo>
                <a:lnTo>
                  <a:pt x="67169" y="42169"/>
                </a:lnTo>
                <a:lnTo>
                  <a:pt x="67735" y="41037"/>
                </a:lnTo>
                <a:lnTo>
                  <a:pt x="68206" y="40094"/>
                </a:lnTo>
                <a:lnTo>
                  <a:pt x="68206" y="39811"/>
                </a:lnTo>
                <a:lnTo>
                  <a:pt x="68301" y="39622"/>
                </a:lnTo>
                <a:lnTo>
                  <a:pt x="68301" y="39717"/>
                </a:lnTo>
                <a:lnTo>
                  <a:pt x="68395" y="39339"/>
                </a:lnTo>
                <a:lnTo>
                  <a:pt x="68772" y="37735"/>
                </a:lnTo>
                <a:lnTo>
                  <a:pt x="69055" y="36037"/>
                </a:lnTo>
                <a:lnTo>
                  <a:pt x="69150" y="32924"/>
                </a:lnTo>
                <a:lnTo>
                  <a:pt x="69150" y="30849"/>
                </a:lnTo>
                <a:lnTo>
                  <a:pt x="69150" y="28679"/>
                </a:lnTo>
                <a:lnTo>
                  <a:pt x="68961" y="28773"/>
                </a:lnTo>
                <a:lnTo>
                  <a:pt x="68961" y="29056"/>
                </a:lnTo>
                <a:lnTo>
                  <a:pt x="68678" y="28302"/>
                </a:lnTo>
                <a:lnTo>
                  <a:pt x="68395" y="27453"/>
                </a:lnTo>
                <a:lnTo>
                  <a:pt x="68018" y="25755"/>
                </a:lnTo>
                <a:lnTo>
                  <a:pt x="67923" y="25283"/>
                </a:lnTo>
                <a:lnTo>
                  <a:pt x="67923" y="25472"/>
                </a:lnTo>
                <a:lnTo>
                  <a:pt x="67546" y="24906"/>
                </a:lnTo>
                <a:lnTo>
                  <a:pt x="67074" y="24245"/>
                </a:lnTo>
                <a:lnTo>
                  <a:pt x="66980" y="24057"/>
                </a:lnTo>
                <a:lnTo>
                  <a:pt x="65471" y="22264"/>
                </a:lnTo>
                <a:lnTo>
                  <a:pt x="64810" y="21415"/>
                </a:lnTo>
                <a:lnTo>
                  <a:pt x="64339" y="20755"/>
                </a:lnTo>
                <a:lnTo>
                  <a:pt x="64622" y="20943"/>
                </a:lnTo>
                <a:lnTo>
                  <a:pt x="64527" y="20755"/>
                </a:lnTo>
                <a:lnTo>
                  <a:pt x="64339" y="20472"/>
                </a:lnTo>
                <a:lnTo>
                  <a:pt x="63301" y="19434"/>
                </a:lnTo>
                <a:lnTo>
                  <a:pt x="62357" y="18585"/>
                </a:lnTo>
                <a:lnTo>
                  <a:pt x="62452" y="18679"/>
                </a:lnTo>
                <a:lnTo>
                  <a:pt x="62357" y="18868"/>
                </a:lnTo>
                <a:lnTo>
                  <a:pt x="61508" y="18019"/>
                </a:lnTo>
                <a:lnTo>
                  <a:pt x="61791" y="18396"/>
                </a:lnTo>
                <a:lnTo>
                  <a:pt x="60848" y="17547"/>
                </a:lnTo>
                <a:lnTo>
                  <a:pt x="60471" y="17076"/>
                </a:lnTo>
                <a:lnTo>
                  <a:pt x="60471" y="16981"/>
                </a:lnTo>
                <a:lnTo>
                  <a:pt x="60565" y="17076"/>
                </a:lnTo>
                <a:lnTo>
                  <a:pt x="61225" y="17547"/>
                </a:lnTo>
                <a:lnTo>
                  <a:pt x="58961" y="15566"/>
                </a:lnTo>
                <a:lnTo>
                  <a:pt x="59527" y="16227"/>
                </a:lnTo>
                <a:lnTo>
                  <a:pt x="58584" y="15566"/>
                </a:lnTo>
                <a:lnTo>
                  <a:pt x="57641" y="14906"/>
                </a:lnTo>
                <a:lnTo>
                  <a:pt x="57546" y="15000"/>
                </a:lnTo>
                <a:lnTo>
                  <a:pt x="57452" y="15094"/>
                </a:lnTo>
                <a:lnTo>
                  <a:pt x="58301" y="15660"/>
                </a:lnTo>
                <a:lnTo>
                  <a:pt x="59056" y="16227"/>
                </a:lnTo>
                <a:lnTo>
                  <a:pt x="60471" y="17547"/>
                </a:lnTo>
                <a:lnTo>
                  <a:pt x="61886" y="18774"/>
                </a:lnTo>
                <a:lnTo>
                  <a:pt x="62640" y="19340"/>
                </a:lnTo>
                <a:lnTo>
                  <a:pt x="63395" y="19906"/>
                </a:lnTo>
                <a:lnTo>
                  <a:pt x="62829" y="19528"/>
                </a:lnTo>
                <a:lnTo>
                  <a:pt x="62074" y="19057"/>
                </a:lnTo>
                <a:lnTo>
                  <a:pt x="62074" y="19245"/>
                </a:lnTo>
                <a:lnTo>
                  <a:pt x="62357" y="19717"/>
                </a:lnTo>
                <a:lnTo>
                  <a:pt x="63584" y="21415"/>
                </a:lnTo>
                <a:lnTo>
                  <a:pt x="65093" y="23207"/>
                </a:lnTo>
                <a:lnTo>
                  <a:pt x="65754" y="23962"/>
                </a:lnTo>
                <a:lnTo>
                  <a:pt x="66225" y="24434"/>
                </a:lnTo>
                <a:lnTo>
                  <a:pt x="66414" y="24528"/>
                </a:lnTo>
                <a:lnTo>
                  <a:pt x="66320" y="24057"/>
                </a:lnTo>
                <a:lnTo>
                  <a:pt x="66697" y="24906"/>
                </a:lnTo>
                <a:lnTo>
                  <a:pt x="67074" y="26038"/>
                </a:lnTo>
                <a:lnTo>
                  <a:pt x="66414" y="24811"/>
                </a:lnTo>
                <a:lnTo>
                  <a:pt x="66791" y="25566"/>
                </a:lnTo>
                <a:lnTo>
                  <a:pt x="67169" y="26321"/>
                </a:lnTo>
                <a:lnTo>
                  <a:pt x="67263" y="26415"/>
                </a:lnTo>
                <a:lnTo>
                  <a:pt x="67923" y="28679"/>
                </a:lnTo>
                <a:lnTo>
                  <a:pt x="68206" y="29339"/>
                </a:lnTo>
                <a:lnTo>
                  <a:pt x="68678" y="30471"/>
                </a:lnTo>
                <a:lnTo>
                  <a:pt x="68772" y="30660"/>
                </a:lnTo>
                <a:lnTo>
                  <a:pt x="68678" y="30660"/>
                </a:lnTo>
                <a:lnTo>
                  <a:pt x="68395" y="30377"/>
                </a:lnTo>
                <a:lnTo>
                  <a:pt x="68206" y="30094"/>
                </a:lnTo>
                <a:lnTo>
                  <a:pt x="68206" y="30566"/>
                </a:lnTo>
                <a:lnTo>
                  <a:pt x="68301" y="31037"/>
                </a:lnTo>
                <a:lnTo>
                  <a:pt x="68395" y="31509"/>
                </a:lnTo>
                <a:lnTo>
                  <a:pt x="68395" y="31887"/>
                </a:lnTo>
                <a:lnTo>
                  <a:pt x="68301" y="31792"/>
                </a:lnTo>
                <a:lnTo>
                  <a:pt x="68301" y="31698"/>
                </a:lnTo>
                <a:lnTo>
                  <a:pt x="68301" y="31415"/>
                </a:lnTo>
                <a:lnTo>
                  <a:pt x="68018" y="30094"/>
                </a:lnTo>
                <a:lnTo>
                  <a:pt x="67735" y="28868"/>
                </a:lnTo>
                <a:lnTo>
                  <a:pt x="68112" y="31698"/>
                </a:lnTo>
                <a:lnTo>
                  <a:pt x="68206" y="33113"/>
                </a:lnTo>
                <a:lnTo>
                  <a:pt x="68206" y="34528"/>
                </a:lnTo>
                <a:lnTo>
                  <a:pt x="68112" y="35943"/>
                </a:lnTo>
                <a:lnTo>
                  <a:pt x="67923" y="37358"/>
                </a:lnTo>
                <a:lnTo>
                  <a:pt x="67546" y="38679"/>
                </a:lnTo>
                <a:lnTo>
                  <a:pt x="67074" y="40000"/>
                </a:lnTo>
                <a:lnTo>
                  <a:pt x="67263" y="39717"/>
                </a:lnTo>
                <a:lnTo>
                  <a:pt x="67357" y="39622"/>
                </a:lnTo>
                <a:lnTo>
                  <a:pt x="67357" y="39717"/>
                </a:lnTo>
                <a:lnTo>
                  <a:pt x="67263" y="40377"/>
                </a:lnTo>
                <a:lnTo>
                  <a:pt x="66980" y="41226"/>
                </a:lnTo>
                <a:lnTo>
                  <a:pt x="66791" y="41509"/>
                </a:lnTo>
                <a:lnTo>
                  <a:pt x="66697" y="41603"/>
                </a:lnTo>
                <a:lnTo>
                  <a:pt x="66414" y="42075"/>
                </a:lnTo>
                <a:lnTo>
                  <a:pt x="65754" y="43962"/>
                </a:lnTo>
                <a:lnTo>
                  <a:pt x="64905" y="46132"/>
                </a:lnTo>
                <a:lnTo>
                  <a:pt x="64150" y="47547"/>
                </a:lnTo>
                <a:lnTo>
                  <a:pt x="63395" y="48867"/>
                </a:lnTo>
                <a:lnTo>
                  <a:pt x="62546" y="50094"/>
                </a:lnTo>
                <a:lnTo>
                  <a:pt x="61697" y="51320"/>
                </a:lnTo>
                <a:lnTo>
                  <a:pt x="60376" y="52452"/>
                </a:lnTo>
                <a:lnTo>
                  <a:pt x="59810" y="53112"/>
                </a:lnTo>
                <a:lnTo>
                  <a:pt x="59244" y="53773"/>
                </a:lnTo>
                <a:lnTo>
                  <a:pt x="59999" y="53301"/>
                </a:lnTo>
                <a:lnTo>
                  <a:pt x="59905" y="53490"/>
                </a:lnTo>
                <a:lnTo>
                  <a:pt x="58018" y="54999"/>
                </a:lnTo>
                <a:lnTo>
                  <a:pt x="57075" y="55660"/>
                </a:lnTo>
                <a:lnTo>
                  <a:pt x="56037" y="56226"/>
                </a:lnTo>
                <a:lnTo>
                  <a:pt x="57924" y="54716"/>
                </a:lnTo>
                <a:lnTo>
                  <a:pt x="58867" y="53867"/>
                </a:lnTo>
                <a:lnTo>
                  <a:pt x="59716" y="53018"/>
                </a:lnTo>
                <a:lnTo>
                  <a:pt x="58961" y="53679"/>
                </a:lnTo>
                <a:lnTo>
                  <a:pt x="58207" y="54245"/>
                </a:lnTo>
                <a:lnTo>
                  <a:pt x="56603" y="55282"/>
                </a:lnTo>
                <a:lnTo>
                  <a:pt x="54905" y="56226"/>
                </a:lnTo>
                <a:lnTo>
                  <a:pt x="53301" y="57263"/>
                </a:lnTo>
                <a:lnTo>
                  <a:pt x="52735" y="57452"/>
                </a:lnTo>
                <a:lnTo>
                  <a:pt x="51509" y="57924"/>
                </a:lnTo>
                <a:lnTo>
                  <a:pt x="47829" y="59527"/>
                </a:lnTo>
                <a:lnTo>
                  <a:pt x="43962" y="61226"/>
                </a:lnTo>
                <a:lnTo>
                  <a:pt x="42358" y="61886"/>
                </a:lnTo>
                <a:lnTo>
                  <a:pt x="41414" y="62169"/>
                </a:lnTo>
                <a:lnTo>
                  <a:pt x="39433" y="62452"/>
                </a:lnTo>
                <a:lnTo>
                  <a:pt x="37169" y="62641"/>
                </a:lnTo>
                <a:lnTo>
                  <a:pt x="33679" y="62829"/>
                </a:lnTo>
                <a:lnTo>
                  <a:pt x="31226" y="62924"/>
                </a:lnTo>
                <a:lnTo>
                  <a:pt x="29528" y="62924"/>
                </a:lnTo>
                <a:lnTo>
                  <a:pt x="28301" y="62735"/>
                </a:lnTo>
                <a:lnTo>
                  <a:pt x="27075" y="62546"/>
                </a:lnTo>
                <a:lnTo>
                  <a:pt x="25754" y="62263"/>
                </a:lnTo>
                <a:lnTo>
                  <a:pt x="24622" y="61886"/>
                </a:lnTo>
                <a:lnTo>
                  <a:pt x="23396" y="61414"/>
                </a:lnTo>
                <a:lnTo>
                  <a:pt x="21320" y="60565"/>
                </a:lnTo>
                <a:lnTo>
                  <a:pt x="21509" y="60754"/>
                </a:lnTo>
                <a:lnTo>
                  <a:pt x="21698" y="60848"/>
                </a:lnTo>
                <a:lnTo>
                  <a:pt x="22169" y="61131"/>
                </a:lnTo>
                <a:lnTo>
                  <a:pt x="21037" y="60659"/>
                </a:lnTo>
                <a:lnTo>
                  <a:pt x="19434" y="59905"/>
                </a:lnTo>
                <a:lnTo>
                  <a:pt x="15754" y="57924"/>
                </a:lnTo>
                <a:lnTo>
                  <a:pt x="12453" y="56037"/>
                </a:lnTo>
                <a:lnTo>
                  <a:pt x="11415" y="55377"/>
                </a:lnTo>
                <a:lnTo>
                  <a:pt x="11226" y="55188"/>
                </a:lnTo>
                <a:lnTo>
                  <a:pt x="11132" y="55094"/>
                </a:lnTo>
                <a:lnTo>
                  <a:pt x="10377" y="54433"/>
                </a:lnTo>
                <a:lnTo>
                  <a:pt x="9717" y="53679"/>
                </a:lnTo>
                <a:lnTo>
                  <a:pt x="9717" y="53962"/>
                </a:lnTo>
                <a:lnTo>
                  <a:pt x="9622" y="54150"/>
                </a:lnTo>
                <a:lnTo>
                  <a:pt x="9528" y="54245"/>
                </a:lnTo>
                <a:lnTo>
                  <a:pt x="9434" y="54245"/>
                </a:lnTo>
                <a:lnTo>
                  <a:pt x="9151" y="54056"/>
                </a:lnTo>
                <a:lnTo>
                  <a:pt x="8868" y="53679"/>
                </a:lnTo>
                <a:lnTo>
                  <a:pt x="8585" y="53301"/>
                </a:lnTo>
                <a:lnTo>
                  <a:pt x="8302" y="52829"/>
                </a:lnTo>
                <a:lnTo>
                  <a:pt x="8302" y="52546"/>
                </a:lnTo>
                <a:lnTo>
                  <a:pt x="8302" y="52452"/>
                </a:lnTo>
                <a:lnTo>
                  <a:pt x="8396" y="52452"/>
                </a:lnTo>
                <a:lnTo>
                  <a:pt x="7924" y="52263"/>
                </a:lnTo>
                <a:lnTo>
                  <a:pt x="7358" y="51886"/>
                </a:lnTo>
                <a:lnTo>
                  <a:pt x="6038" y="50660"/>
                </a:lnTo>
                <a:lnTo>
                  <a:pt x="5849" y="50377"/>
                </a:lnTo>
                <a:lnTo>
                  <a:pt x="5566" y="50094"/>
                </a:lnTo>
                <a:lnTo>
                  <a:pt x="5566" y="50188"/>
                </a:lnTo>
                <a:lnTo>
                  <a:pt x="4811" y="49339"/>
                </a:lnTo>
                <a:lnTo>
                  <a:pt x="4717" y="49150"/>
                </a:lnTo>
                <a:lnTo>
                  <a:pt x="5189" y="49433"/>
                </a:lnTo>
                <a:lnTo>
                  <a:pt x="5377" y="49528"/>
                </a:lnTo>
                <a:lnTo>
                  <a:pt x="5472" y="49716"/>
                </a:lnTo>
                <a:lnTo>
                  <a:pt x="5660" y="50094"/>
                </a:lnTo>
                <a:lnTo>
                  <a:pt x="5377" y="49056"/>
                </a:lnTo>
                <a:lnTo>
                  <a:pt x="5000" y="48113"/>
                </a:lnTo>
                <a:lnTo>
                  <a:pt x="4057" y="45660"/>
                </a:lnTo>
                <a:lnTo>
                  <a:pt x="3585" y="44150"/>
                </a:lnTo>
                <a:lnTo>
                  <a:pt x="3208" y="42358"/>
                </a:lnTo>
                <a:lnTo>
                  <a:pt x="3396" y="42547"/>
                </a:lnTo>
                <a:lnTo>
                  <a:pt x="3491" y="42452"/>
                </a:lnTo>
                <a:lnTo>
                  <a:pt x="3585" y="42547"/>
                </a:lnTo>
                <a:lnTo>
                  <a:pt x="3774" y="42641"/>
                </a:lnTo>
                <a:lnTo>
                  <a:pt x="3679" y="40849"/>
                </a:lnTo>
                <a:lnTo>
                  <a:pt x="3585" y="38962"/>
                </a:lnTo>
                <a:lnTo>
                  <a:pt x="3679" y="37169"/>
                </a:lnTo>
                <a:lnTo>
                  <a:pt x="3774" y="36320"/>
                </a:lnTo>
                <a:lnTo>
                  <a:pt x="4057" y="35566"/>
                </a:lnTo>
                <a:lnTo>
                  <a:pt x="4434" y="33585"/>
                </a:lnTo>
                <a:lnTo>
                  <a:pt x="4434" y="33962"/>
                </a:lnTo>
                <a:lnTo>
                  <a:pt x="4528" y="34245"/>
                </a:lnTo>
                <a:lnTo>
                  <a:pt x="4717" y="32264"/>
                </a:lnTo>
                <a:lnTo>
                  <a:pt x="5189" y="30283"/>
                </a:lnTo>
                <a:lnTo>
                  <a:pt x="5755" y="28302"/>
                </a:lnTo>
                <a:lnTo>
                  <a:pt x="6604" y="26321"/>
                </a:lnTo>
                <a:lnTo>
                  <a:pt x="7453" y="24340"/>
                </a:lnTo>
                <a:lnTo>
                  <a:pt x="8585" y="22547"/>
                </a:lnTo>
                <a:lnTo>
                  <a:pt x="9717" y="20755"/>
                </a:lnTo>
                <a:lnTo>
                  <a:pt x="10943" y="19245"/>
                </a:lnTo>
                <a:lnTo>
                  <a:pt x="10849" y="19057"/>
                </a:lnTo>
                <a:lnTo>
                  <a:pt x="10849" y="18868"/>
                </a:lnTo>
                <a:lnTo>
                  <a:pt x="11132" y="18396"/>
                </a:lnTo>
                <a:lnTo>
                  <a:pt x="11604" y="17830"/>
                </a:lnTo>
                <a:lnTo>
                  <a:pt x="12264" y="17076"/>
                </a:lnTo>
                <a:lnTo>
                  <a:pt x="14151" y="15472"/>
                </a:lnTo>
                <a:lnTo>
                  <a:pt x="16415" y="13585"/>
                </a:lnTo>
                <a:lnTo>
                  <a:pt x="18868" y="11793"/>
                </a:lnTo>
                <a:lnTo>
                  <a:pt x="21226" y="10095"/>
                </a:lnTo>
                <a:lnTo>
                  <a:pt x="23302" y="8868"/>
                </a:lnTo>
                <a:lnTo>
                  <a:pt x="24717" y="8113"/>
                </a:lnTo>
                <a:lnTo>
                  <a:pt x="24245" y="8491"/>
                </a:lnTo>
                <a:lnTo>
                  <a:pt x="23773" y="8774"/>
                </a:lnTo>
                <a:lnTo>
                  <a:pt x="24811" y="8208"/>
                </a:lnTo>
                <a:lnTo>
                  <a:pt x="25566" y="7830"/>
                </a:lnTo>
                <a:lnTo>
                  <a:pt x="27452" y="6981"/>
                </a:lnTo>
                <a:lnTo>
                  <a:pt x="27264" y="6981"/>
                </a:lnTo>
                <a:lnTo>
                  <a:pt x="26981" y="6887"/>
                </a:lnTo>
                <a:lnTo>
                  <a:pt x="27830" y="6604"/>
                </a:lnTo>
                <a:lnTo>
                  <a:pt x="29056" y="6132"/>
                </a:lnTo>
                <a:lnTo>
                  <a:pt x="28679" y="6415"/>
                </a:lnTo>
                <a:lnTo>
                  <a:pt x="29056" y="6510"/>
                </a:lnTo>
                <a:lnTo>
                  <a:pt x="28962" y="6698"/>
                </a:lnTo>
                <a:lnTo>
                  <a:pt x="30283" y="6227"/>
                </a:lnTo>
                <a:lnTo>
                  <a:pt x="31698" y="5755"/>
                </a:lnTo>
                <a:lnTo>
                  <a:pt x="33113" y="5378"/>
                </a:lnTo>
                <a:lnTo>
                  <a:pt x="33867" y="5189"/>
                </a:lnTo>
                <a:lnTo>
                  <a:pt x="34169" y="5151"/>
                </a:lnTo>
                <a:lnTo>
                  <a:pt x="34169" y="5151"/>
                </a:lnTo>
                <a:lnTo>
                  <a:pt x="34905" y="4906"/>
                </a:lnTo>
                <a:lnTo>
                  <a:pt x="35754" y="4812"/>
                </a:lnTo>
                <a:lnTo>
                  <a:pt x="36603" y="4812"/>
                </a:lnTo>
                <a:lnTo>
                  <a:pt x="37547" y="4717"/>
                </a:lnTo>
                <a:lnTo>
                  <a:pt x="37830" y="4717"/>
                </a:lnTo>
                <a:lnTo>
                  <a:pt x="38396" y="4529"/>
                </a:lnTo>
                <a:lnTo>
                  <a:pt x="38867" y="4340"/>
                </a:lnTo>
                <a:lnTo>
                  <a:pt x="38867" y="4623"/>
                </a:lnTo>
                <a:lnTo>
                  <a:pt x="42735" y="4340"/>
                </a:lnTo>
                <a:lnTo>
                  <a:pt x="43207" y="4529"/>
                </a:lnTo>
                <a:lnTo>
                  <a:pt x="43018" y="4529"/>
                </a:lnTo>
                <a:lnTo>
                  <a:pt x="43867" y="4623"/>
                </a:lnTo>
                <a:lnTo>
                  <a:pt x="44811" y="4434"/>
                </a:lnTo>
                <a:lnTo>
                  <a:pt x="45094" y="4717"/>
                </a:lnTo>
                <a:lnTo>
                  <a:pt x="45754" y="4906"/>
                </a:lnTo>
                <a:lnTo>
                  <a:pt x="47546" y="5189"/>
                </a:lnTo>
                <a:lnTo>
                  <a:pt x="49622" y="5566"/>
                </a:lnTo>
                <a:lnTo>
                  <a:pt x="51131" y="5849"/>
                </a:lnTo>
                <a:lnTo>
                  <a:pt x="51131" y="5849"/>
                </a:lnTo>
                <a:lnTo>
                  <a:pt x="49244" y="5095"/>
                </a:lnTo>
                <a:lnTo>
                  <a:pt x="46886" y="4529"/>
                </a:lnTo>
                <a:lnTo>
                  <a:pt x="44433" y="3963"/>
                </a:lnTo>
                <a:lnTo>
                  <a:pt x="41980" y="3491"/>
                </a:lnTo>
                <a:lnTo>
                  <a:pt x="39528" y="3302"/>
                </a:lnTo>
                <a:lnTo>
                  <a:pt x="37358" y="3208"/>
                </a:lnTo>
                <a:lnTo>
                  <a:pt x="36415" y="3208"/>
                </a:lnTo>
                <a:lnTo>
                  <a:pt x="35565" y="3302"/>
                </a:lnTo>
                <a:lnTo>
                  <a:pt x="34811" y="3491"/>
                </a:lnTo>
                <a:lnTo>
                  <a:pt x="34150" y="3680"/>
                </a:lnTo>
                <a:lnTo>
                  <a:pt x="33490" y="3585"/>
                </a:lnTo>
                <a:lnTo>
                  <a:pt x="32830" y="3491"/>
                </a:lnTo>
                <a:lnTo>
                  <a:pt x="31509" y="3585"/>
                </a:lnTo>
                <a:lnTo>
                  <a:pt x="30000" y="3868"/>
                </a:lnTo>
                <a:lnTo>
                  <a:pt x="28490" y="4246"/>
                </a:lnTo>
                <a:lnTo>
                  <a:pt x="26981" y="4812"/>
                </a:lnTo>
                <a:lnTo>
                  <a:pt x="25471" y="5472"/>
                </a:lnTo>
                <a:lnTo>
                  <a:pt x="23868" y="6321"/>
                </a:lnTo>
                <a:lnTo>
                  <a:pt x="22358" y="7170"/>
                </a:lnTo>
                <a:lnTo>
                  <a:pt x="20849" y="8113"/>
                </a:lnTo>
                <a:lnTo>
                  <a:pt x="19339" y="9151"/>
                </a:lnTo>
                <a:lnTo>
                  <a:pt x="17924" y="10283"/>
                </a:lnTo>
                <a:lnTo>
                  <a:pt x="16604" y="11321"/>
                </a:lnTo>
                <a:lnTo>
                  <a:pt x="14056" y="13491"/>
                </a:lnTo>
                <a:lnTo>
                  <a:pt x="12075" y="15472"/>
                </a:lnTo>
                <a:lnTo>
                  <a:pt x="9717" y="18491"/>
                </a:lnTo>
                <a:lnTo>
                  <a:pt x="10000" y="17830"/>
                </a:lnTo>
                <a:lnTo>
                  <a:pt x="10377" y="17264"/>
                </a:lnTo>
                <a:lnTo>
                  <a:pt x="9717" y="18113"/>
                </a:lnTo>
                <a:lnTo>
                  <a:pt x="9056" y="19057"/>
                </a:lnTo>
                <a:lnTo>
                  <a:pt x="9151" y="19245"/>
                </a:lnTo>
                <a:lnTo>
                  <a:pt x="8396" y="20189"/>
                </a:lnTo>
                <a:lnTo>
                  <a:pt x="9151" y="18774"/>
                </a:lnTo>
                <a:lnTo>
                  <a:pt x="8019" y="20377"/>
                </a:lnTo>
                <a:lnTo>
                  <a:pt x="7075" y="22075"/>
                </a:lnTo>
                <a:lnTo>
                  <a:pt x="6226" y="23868"/>
                </a:lnTo>
                <a:lnTo>
                  <a:pt x="5472" y="25755"/>
                </a:lnTo>
                <a:lnTo>
                  <a:pt x="4151" y="29434"/>
                </a:lnTo>
                <a:lnTo>
                  <a:pt x="2924" y="32924"/>
                </a:lnTo>
                <a:lnTo>
                  <a:pt x="3019" y="33113"/>
                </a:lnTo>
                <a:lnTo>
                  <a:pt x="2924" y="33773"/>
                </a:lnTo>
                <a:lnTo>
                  <a:pt x="2453" y="36509"/>
                </a:lnTo>
                <a:lnTo>
                  <a:pt x="1981" y="39434"/>
                </a:lnTo>
                <a:lnTo>
                  <a:pt x="1981" y="39528"/>
                </a:lnTo>
                <a:lnTo>
                  <a:pt x="1981" y="39905"/>
                </a:lnTo>
                <a:lnTo>
                  <a:pt x="1792" y="41415"/>
                </a:lnTo>
                <a:lnTo>
                  <a:pt x="1698" y="42358"/>
                </a:lnTo>
                <a:lnTo>
                  <a:pt x="1698" y="43301"/>
                </a:lnTo>
                <a:lnTo>
                  <a:pt x="1792" y="44245"/>
                </a:lnTo>
                <a:lnTo>
                  <a:pt x="1887" y="44999"/>
                </a:lnTo>
                <a:lnTo>
                  <a:pt x="2170" y="46603"/>
                </a:lnTo>
                <a:lnTo>
                  <a:pt x="2170" y="46603"/>
                </a:lnTo>
                <a:lnTo>
                  <a:pt x="1887" y="46415"/>
                </a:lnTo>
                <a:lnTo>
                  <a:pt x="1792" y="46320"/>
                </a:lnTo>
                <a:lnTo>
                  <a:pt x="1792" y="46509"/>
                </a:lnTo>
                <a:lnTo>
                  <a:pt x="1981" y="46981"/>
                </a:lnTo>
                <a:lnTo>
                  <a:pt x="1415" y="46132"/>
                </a:lnTo>
                <a:lnTo>
                  <a:pt x="1509" y="46509"/>
                </a:lnTo>
                <a:lnTo>
                  <a:pt x="1321" y="46981"/>
                </a:lnTo>
                <a:lnTo>
                  <a:pt x="472" y="45471"/>
                </a:lnTo>
                <a:lnTo>
                  <a:pt x="377" y="45565"/>
                </a:lnTo>
                <a:lnTo>
                  <a:pt x="283" y="45660"/>
                </a:lnTo>
                <a:lnTo>
                  <a:pt x="189" y="45660"/>
                </a:lnTo>
                <a:lnTo>
                  <a:pt x="0" y="45565"/>
                </a:lnTo>
                <a:lnTo>
                  <a:pt x="0" y="45565"/>
                </a:lnTo>
                <a:lnTo>
                  <a:pt x="1038" y="47924"/>
                </a:lnTo>
                <a:lnTo>
                  <a:pt x="2264" y="50282"/>
                </a:lnTo>
                <a:lnTo>
                  <a:pt x="2075" y="49905"/>
                </a:lnTo>
                <a:lnTo>
                  <a:pt x="2170" y="49528"/>
                </a:lnTo>
                <a:lnTo>
                  <a:pt x="2736" y="50188"/>
                </a:lnTo>
                <a:lnTo>
                  <a:pt x="3208" y="50660"/>
                </a:lnTo>
                <a:lnTo>
                  <a:pt x="3396" y="50943"/>
                </a:lnTo>
                <a:lnTo>
                  <a:pt x="3396" y="51037"/>
                </a:lnTo>
                <a:lnTo>
                  <a:pt x="3302" y="50943"/>
                </a:lnTo>
                <a:lnTo>
                  <a:pt x="3302" y="50943"/>
                </a:lnTo>
                <a:lnTo>
                  <a:pt x="3585" y="51320"/>
                </a:lnTo>
                <a:lnTo>
                  <a:pt x="4623" y="53207"/>
                </a:lnTo>
                <a:lnTo>
                  <a:pt x="5755" y="55094"/>
                </a:lnTo>
                <a:lnTo>
                  <a:pt x="7075" y="56886"/>
                </a:lnTo>
                <a:lnTo>
                  <a:pt x="8585" y="58490"/>
                </a:lnTo>
                <a:lnTo>
                  <a:pt x="10189" y="59999"/>
                </a:lnTo>
                <a:lnTo>
                  <a:pt x="11792" y="61414"/>
                </a:lnTo>
                <a:lnTo>
                  <a:pt x="13585" y="62735"/>
                </a:lnTo>
                <a:lnTo>
                  <a:pt x="15471" y="63867"/>
                </a:lnTo>
                <a:lnTo>
                  <a:pt x="17641" y="64905"/>
                </a:lnTo>
                <a:lnTo>
                  <a:pt x="20000" y="65942"/>
                </a:lnTo>
                <a:lnTo>
                  <a:pt x="22358" y="66697"/>
                </a:lnTo>
                <a:lnTo>
                  <a:pt x="24811" y="67263"/>
                </a:lnTo>
                <a:lnTo>
                  <a:pt x="27264" y="67735"/>
                </a:lnTo>
                <a:lnTo>
                  <a:pt x="29811" y="68018"/>
                </a:lnTo>
                <a:lnTo>
                  <a:pt x="32264" y="68206"/>
                </a:lnTo>
                <a:lnTo>
                  <a:pt x="34811" y="68112"/>
                </a:lnTo>
                <a:lnTo>
                  <a:pt x="36981" y="67829"/>
                </a:lnTo>
                <a:lnTo>
                  <a:pt x="40471" y="67263"/>
                </a:lnTo>
                <a:lnTo>
                  <a:pt x="44056" y="66508"/>
                </a:lnTo>
                <a:lnTo>
                  <a:pt x="45565" y="66131"/>
                </a:lnTo>
                <a:lnTo>
                  <a:pt x="46509" y="65848"/>
                </a:lnTo>
                <a:lnTo>
                  <a:pt x="46509" y="65942"/>
                </a:lnTo>
                <a:lnTo>
                  <a:pt x="48018" y="65376"/>
                </a:lnTo>
                <a:lnTo>
                  <a:pt x="49527" y="64622"/>
                </a:lnTo>
                <a:lnTo>
                  <a:pt x="48867" y="64810"/>
                </a:lnTo>
                <a:lnTo>
                  <a:pt x="50754" y="63773"/>
                </a:lnTo>
                <a:lnTo>
                  <a:pt x="52546" y="62641"/>
                </a:lnTo>
                <a:lnTo>
                  <a:pt x="54244" y="61320"/>
                </a:lnTo>
                <a:lnTo>
                  <a:pt x="56037" y="59810"/>
                </a:lnTo>
                <a:lnTo>
                  <a:pt x="55282" y="60659"/>
                </a:lnTo>
                <a:lnTo>
                  <a:pt x="57263" y="59056"/>
                </a:lnTo>
                <a:lnTo>
                  <a:pt x="58112" y="58395"/>
                </a:lnTo>
                <a:lnTo>
                  <a:pt x="58207" y="58301"/>
                </a:lnTo>
                <a:lnTo>
                  <a:pt x="58112" y="58301"/>
                </a:lnTo>
                <a:lnTo>
                  <a:pt x="58584" y="57924"/>
                </a:lnTo>
                <a:lnTo>
                  <a:pt x="59056" y="57546"/>
                </a:lnTo>
                <a:lnTo>
                  <a:pt x="59999" y="56414"/>
                </a:lnTo>
                <a:lnTo>
                  <a:pt x="61414" y="55188"/>
                </a:lnTo>
                <a:lnTo>
                  <a:pt x="61414" y="55188"/>
                </a:lnTo>
                <a:lnTo>
                  <a:pt x="61131" y="55282"/>
                </a:lnTo>
                <a:lnTo>
                  <a:pt x="61508" y="54811"/>
                </a:lnTo>
                <a:lnTo>
                  <a:pt x="62735" y="53867"/>
                </a:lnTo>
                <a:lnTo>
                  <a:pt x="63867" y="52735"/>
                </a:lnTo>
                <a:lnTo>
                  <a:pt x="66131" y="50471"/>
                </a:lnTo>
                <a:lnTo>
                  <a:pt x="66131" y="50565"/>
                </a:lnTo>
                <a:lnTo>
                  <a:pt x="66320" y="50660"/>
                </a:lnTo>
                <a:lnTo>
                  <a:pt x="66414" y="50660"/>
                </a:lnTo>
                <a:lnTo>
                  <a:pt x="66603" y="50565"/>
                </a:lnTo>
                <a:lnTo>
                  <a:pt x="66603" y="50754"/>
                </a:lnTo>
                <a:lnTo>
                  <a:pt x="66508" y="50943"/>
                </a:lnTo>
                <a:lnTo>
                  <a:pt x="65848" y="51603"/>
                </a:lnTo>
                <a:lnTo>
                  <a:pt x="64999" y="52546"/>
                </a:lnTo>
                <a:lnTo>
                  <a:pt x="65376" y="52358"/>
                </a:lnTo>
                <a:lnTo>
                  <a:pt x="65848" y="52075"/>
                </a:lnTo>
                <a:lnTo>
                  <a:pt x="66697" y="51320"/>
                </a:lnTo>
                <a:lnTo>
                  <a:pt x="67546" y="50282"/>
                </a:lnTo>
                <a:lnTo>
                  <a:pt x="68301" y="49056"/>
                </a:lnTo>
                <a:lnTo>
                  <a:pt x="69055" y="47830"/>
                </a:lnTo>
                <a:lnTo>
                  <a:pt x="69716" y="46603"/>
                </a:lnTo>
                <a:lnTo>
                  <a:pt x="70565" y="44811"/>
                </a:lnTo>
                <a:lnTo>
                  <a:pt x="70282" y="45094"/>
                </a:lnTo>
                <a:lnTo>
                  <a:pt x="70942" y="43490"/>
                </a:lnTo>
                <a:lnTo>
                  <a:pt x="71037" y="43396"/>
                </a:lnTo>
                <a:lnTo>
                  <a:pt x="71697" y="41320"/>
                </a:lnTo>
                <a:lnTo>
                  <a:pt x="72263" y="39245"/>
                </a:lnTo>
                <a:lnTo>
                  <a:pt x="72640" y="37358"/>
                </a:lnTo>
                <a:lnTo>
                  <a:pt x="72923" y="35849"/>
                </a:lnTo>
                <a:lnTo>
                  <a:pt x="72829" y="36226"/>
                </a:lnTo>
                <a:lnTo>
                  <a:pt x="72735" y="36698"/>
                </a:lnTo>
                <a:lnTo>
                  <a:pt x="72452" y="36981"/>
                </a:lnTo>
                <a:lnTo>
                  <a:pt x="72169" y="37358"/>
                </a:lnTo>
                <a:lnTo>
                  <a:pt x="72263" y="36981"/>
                </a:lnTo>
                <a:lnTo>
                  <a:pt x="72452" y="36415"/>
                </a:lnTo>
                <a:lnTo>
                  <a:pt x="72452" y="35849"/>
                </a:lnTo>
                <a:lnTo>
                  <a:pt x="72357" y="35660"/>
                </a:lnTo>
                <a:lnTo>
                  <a:pt x="72263" y="35471"/>
                </a:lnTo>
                <a:lnTo>
                  <a:pt x="72640" y="33868"/>
                </a:lnTo>
                <a:lnTo>
                  <a:pt x="72735" y="33113"/>
                </a:lnTo>
                <a:lnTo>
                  <a:pt x="72735" y="32358"/>
                </a:lnTo>
                <a:lnTo>
                  <a:pt x="72923" y="33207"/>
                </a:lnTo>
                <a:lnTo>
                  <a:pt x="73018" y="34151"/>
                </a:lnTo>
                <a:lnTo>
                  <a:pt x="72923" y="32358"/>
                </a:lnTo>
                <a:lnTo>
                  <a:pt x="72923" y="31792"/>
                </a:lnTo>
                <a:lnTo>
                  <a:pt x="73112" y="30754"/>
                </a:lnTo>
                <a:lnTo>
                  <a:pt x="72829" y="31604"/>
                </a:lnTo>
                <a:lnTo>
                  <a:pt x="72735" y="30283"/>
                </a:lnTo>
                <a:lnTo>
                  <a:pt x="72546" y="28868"/>
                </a:lnTo>
                <a:lnTo>
                  <a:pt x="72357" y="27641"/>
                </a:lnTo>
                <a:lnTo>
                  <a:pt x="71980" y="26038"/>
                </a:lnTo>
                <a:lnTo>
                  <a:pt x="71414" y="24151"/>
                </a:lnTo>
                <a:lnTo>
                  <a:pt x="70754" y="22170"/>
                </a:lnTo>
                <a:lnTo>
                  <a:pt x="69905" y="20000"/>
                </a:lnTo>
                <a:lnTo>
                  <a:pt x="68867" y="18019"/>
                </a:lnTo>
                <a:lnTo>
                  <a:pt x="68301" y="16981"/>
                </a:lnTo>
                <a:lnTo>
                  <a:pt x="67735" y="16132"/>
                </a:lnTo>
                <a:lnTo>
                  <a:pt x="67074" y="15283"/>
                </a:lnTo>
                <a:lnTo>
                  <a:pt x="66414" y="14434"/>
                </a:lnTo>
                <a:lnTo>
                  <a:pt x="66508" y="14623"/>
                </a:lnTo>
                <a:lnTo>
                  <a:pt x="66414" y="14906"/>
                </a:lnTo>
                <a:lnTo>
                  <a:pt x="65754" y="14057"/>
                </a:lnTo>
                <a:lnTo>
                  <a:pt x="65093" y="13113"/>
                </a:lnTo>
                <a:lnTo>
                  <a:pt x="64537" y="12278"/>
                </a:lnTo>
                <a:lnTo>
                  <a:pt x="62924" y="10755"/>
                </a:lnTo>
                <a:lnTo>
                  <a:pt x="63018" y="10755"/>
                </a:lnTo>
                <a:lnTo>
                  <a:pt x="63018" y="10661"/>
                </a:lnTo>
                <a:lnTo>
                  <a:pt x="62924" y="10472"/>
                </a:lnTo>
                <a:lnTo>
                  <a:pt x="62263" y="9717"/>
                </a:lnTo>
                <a:lnTo>
                  <a:pt x="60376" y="7830"/>
                </a:lnTo>
                <a:lnTo>
                  <a:pt x="60754" y="8396"/>
                </a:lnTo>
                <a:lnTo>
                  <a:pt x="61131" y="8774"/>
                </a:lnTo>
                <a:lnTo>
                  <a:pt x="60376" y="8396"/>
                </a:lnTo>
                <a:lnTo>
                  <a:pt x="59716" y="7925"/>
                </a:lnTo>
                <a:lnTo>
                  <a:pt x="59087" y="7476"/>
                </a:lnTo>
                <a:lnTo>
                  <a:pt x="59810" y="8302"/>
                </a:lnTo>
                <a:lnTo>
                  <a:pt x="58678" y="7642"/>
                </a:lnTo>
                <a:lnTo>
                  <a:pt x="57641" y="6981"/>
                </a:lnTo>
                <a:lnTo>
                  <a:pt x="55471" y="5472"/>
                </a:lnTo>
                <a:lnTo>
                  <a:pt x="53301" y="4057"/>
                </a:lnTo>
                <a:lnTo>
                  <a:pt x="52169" y="3397"/>
                </a:lnTo>
                <a:lnTo>
                  <a:pt x="51037" y="2831"/>
                </a:lnTo>
                <a:lnTo>
                  <a:pt x="52075" y="2831"/>
                </a:lnTo>
                <a:lnTo>
                  <a:pt x="50660" y="1982"/>
                </a:lnTo>
                <a:lnTo>
                  <a:pt x="49811" y="1604"/>
                </a:lnTo>
                <a:lnTo>
                  <a:pt x="48867" y="1227"/>
                </a:lnTo>
                <a:lnTo>
                  <a:pt x="48018" y="849"/>
                </a:lnTo>
                <a:lnTo>
                  <a:pt x="47075" y="661"/>
                </a:lnTo>
                <a:lnTo>
                  <a:pt x="46226" y="566"/>
                </a:lnTo>
                <a:lnTo>
                  <a:pt x="45471" y="661"/>
                </a:lnTo>
                <a:lnTo>
                  <a:pt x="46226" y="849"/>
                </a:lnTo>
                <a:lnTo>
                  <a:pt x="46866" y="1215"/>
                </a:lnTo>
                <a:lnTo>
                  <a:pt x="46980" y="1227"/>
                </a:lnTo>
                <a:lnTo>
                  <a:pt x="47452" y="1416"/>
                </a:lnTo>
                <a:lnTo>
                  <a:pt x="47924" y="1510"/>
                </a:lnTo>
                <a:lnTo>
                  <a:pt x="47358" y="1321"/>
                </a:lnTo>
                <a:lnTo>
                  <a:pt x="46886" y="944"/>
                </a:lnTo>
                <a:lnTo>
                  <a:pt x="47829" y="1227"/>
                </a:lnTo>
                <a:lnTo>
                  <a:pt x="48773" y="1604"/>
                </a:lnTo>
                <a:lnTo>
                  <a:pt x="49622" y="2076"/>
                </a:lnTo>
                <a:lnTo>
                  <a:pt x="50377" y="2642"/>
                </a:lnTo>
                <a:lnTo>
                  <a:pt x="50377" y="2642"/>
                </a:lnTo>
                <a:lnTo>
                  <a:pt x="49622" y="2265"/>
                </a:lnTo>
                <a:lnTo>
                  <a:pt x="48584" y="1887"/>
                </a:lnTo>
                <a:lnTo>
                  <a:pt x="47358" y="1510"/>
                </a:lnTo>
                <a:lnTo>
                  <a:pt x="46037" y="1132"/>
                </a:lnTo>
                <a:lnTo>
                  <a:pt x="46809" y="1210"/>
                </a:lnTo>
                <a:lnTo>
                  <a:pt x="44339" y="661"/>
                </a:lnTo>
                <a:lnTo>
                  <a:pt x="44716" y="755"/>
                </a:lnTo>
                <a:lnTo>
                  <a:pt x="43113" y="472"/>
                </a:lnTo>
                <a:lnTo>
                  <a:pt x="41603" y="283"/>
                </a:lnTo>
                <a:lnTo>
                  <a:pt x="40282" y="95"/>
                </a:lnTo>
                <a:lnTo>
                  <a:pt x="3915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b="0" i="0" u="none" strike="noStrike" cap="none">
              <a:solidFill>
                <a:srgbClr val="FFFFFF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</p:txBody>
      </p:sp>
      <p:sp>
        <p:nvSpPr>
          <p:cNvPr id="604" name="Google Shape;604;p26"/>
          <p:cNvSpPr txBox="1"/>
          <p:nvPr/>
        </p:nvSpPr>
        <p:spPr>
          <a:xfrm>
            <a:off x="347175" y="1567588"/>
            <a:ext cx="1578300" cy="6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en" sz="2600" i="0" u="none" strike="noStrike" cap="none">
                <a:solidFill>
                  <a:srgbClr val="FFFF00"/>
                </a:solidFill>
                <a:latin typeface="Viga"/>
                <a:ea typeface="Viga"/>
                <a:cs typeface="Viga"/>
                <a:sym typeface="Viga"/>
              </a:rPr>
              <a:t>Explore</a:t>
            </a:r>
            <a:endParaRPr sz="2600" i="0" u="none" strike="noStrike" cap="none">
              <a:solidFill>
                <a:srgbClr val="FFFF00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05" name="Google Shape;605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65525" y="547575"/>
            <a:ext cx="3343825" cy="1352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6" name="Google Shape;606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363300" y="171450"/>
            <a:ext cx="642474" cy="620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27"/>
          <p:cNvSpPr/>
          <p:nvPr/>
        </p:nvSpPr>
        <p:spPr>
          <a:xfrm>
            <a:off x="4141750" y="281249"/>
            <a:ext cx="788694" cy="805193"/>
          </a:xfrm>
          <a:custGeom>
            <a:avLst/>
            <a:gdLst/>
            <a:ahLst/>
            <a:cxnLst/>
            <a:rect l="l" t="t" r="r" b="b"/>
            <a:pathLst>
              <a:path w="67641" h="69056" extrusionOk="0">
                <a:moveTo>
                  <a:pt x="49622" y="2736"/>
                </a:moveTo>
                <a:lnTo>
                  <a:pt x="49622" y="2736"/>
                </a:lnTo>
                <a:lnTo>
                  <a:pt x="49622" y="2736"/>
                </a:lnTo>
                <a:close/>
                <a:moveTo>
                  <a:pt x="59622" y="55565"/>
                </a:moveTo>
                <a:lnTo>
                  <a:pt x="59622" y="55565"/>
                </a:lnTo>
                <a:lnTo>
                  <a:pt x="59622" y="55565"/>
                </a:lnTo>
                <a:close/>
                <a:moveTo>
                  <a:pt x="35471" y="0"/>
                </a:moveTo>
                <a:lnTo>
                  <a:pt x="34433" y="95"/>
                </a:lnTo>
                <a:lnTo>
                  <a:pt x="33584" y="189"/>
                </a:lnTo>
                <a:lnTo>
                  <a:pt x="32735" y="378"/>
                </a:lnTo>
                <a:lnTo>
                  <a:pt x="32169" y="566"/>
                </a:lnTo>
                <a:lnTo>
                  <a:pt x="31509" y="472"/>
                </a:lnTo>
                <a:lnTo>
                  <a:pt x="30754" y="472"/>
                </a:lnTo>
                <a:lnTo>
                  <a:pt x="29339" y="566"/>
                </a:lnTo>
                <a:lnTo>
                  <a:pt x="27830" y="849"/>
                </a:lnTo>
                <a:lnTo>
                  <a:pt x="26320" y="1321"/>
                </a:lnTo>
                <a:lnTo>
                  <a:pt x="24811" y="1981"/>
                </a:lnTo>
                <a:lnTo>
                  <a:pt x="23207" y="2736"/>
                </a:lnTo>
                <a:lnTo>
                  <a:pt x="21698" y="3585"/>
                </a:lnTo>
                <a:lnTo>
                  <a:pt x="20188" y="4623"/>
                </a:lnTo>
                <a:lnTo>
                  <a:pt x="18679" y="5661"/>
                </a:lnTo>
                <a:lnTo>
                  <a:pt x="17170" y="6793"/>
                </a:lnTo>
                <a:lnTo>
                  <a:pt x="15754" y="8019"/>
                </a:lnTo>
                <a:lnTo>
                  <a:pt x="14434" y="9151"/>
                </a:lnTo>
                <a:lnTo>
                  <a:pt x="11981" y="11510"/>
                </a:lnTo>
                <a:lnTo>
                  <a:pt x="10000" y="13774"/>
                </a:lnTo>
                <a:lnTo>
                  <a:pt x="7736" y="16981"/>
                </a:lnTo>
                <a:lnTo>
                  <a:pt x="8019" y="16321"/>
                </a:lnTo>
                <a:lnTo>
                  <a:pt x="8302" y="15660"/>
                </a:lnTo>
                <a:lnTo>
                  <a:pt x="7736" y="16604"/>
                </a:lnTo>
                <a:lnTo>
                  <a:pt x="7075" y="17642"/>
                </a:lnTo>
                <a:lnTo>
                  <a:pt x="7170" y="17830"/>
                </a:lnTo>
                <a:lnTo>
                  <a:pt x="6509" y="18868"/>
                </a:lnTo>
                <a:lnTo>
                  <a:pt x="7075" y="17359"/>
                </a:lnTo>
                <a:lnTo>
                  <a:pt x="6132" y="19057"/>
                </a:lnTo>
                <a:lnTo>
                  <a:pt x="5189" y="20849"/>
                </a:lnTo>
                <a:lnTo>
                  <a:pt x="4434" y="22736"/>
                </a:lnTo>
                <a:lnTo>
                  <a:pt x="3679" y="24622"/>
                </a:lnTo>
                <a:lnTo>
                  <a:pt x="2453" y="28490"/>
                </a:lnTo>
                <a:lnTo>
                  <a:pt x="1321" y="32169"/>
                </a:lnTo>
                <a:lnTo>
                  <a:pt x="1509" y="32264"/>
                </a:lnTo>
                <a:lnTo>
                  <a:pt x="1604" y="32453"/>
                </a:lnTo>
                <a:lnTo>
                  <a:pt x="1604" y="32641"/>
                </a:lnTo>
                <a:lnTo>
                  <a:pt x="1509" y="32924"/>
                </a:lnTo>
                <a:lnTo>
                  <a:pt x="1226" y="33396"/>
                </a:lnTo>
                <a:lnTo>
                  <a:pt x="1038" y="33585"/>
                </a:lnTo>
                <a:lnTo>
                  <a:pt x="1038" y="33773"/>
                </a:lnTo>
                <a:lnTo>
                  <a:pt x="1038" y="35000"/>
                </a:lnTo>
                <a:lnTo>
                  <a:pt x="849" y="36132"/>
                </a:lnTo>
                <a:lnTo>
                  <a:pt x="660" y="37358"/>
                </a:lnTo>
                <a:lnTo>
                  <a:pt x="472" y="38867"/>
                </a:lnTo>
                <a:lnTo>
                  <a:pt x="283" y="38301"/>
                </a:lnTo>
                <a:lnTo>
                  <a:pt x="94" y="39811"/>
                </a:lnTo>
                <a:lnTo>
                  <a:pt x="0" y="41509"/>
                </a:lnTo>
                <a:lnTo>
                  <a:pt x="94" y="43301"/>
                </a:lnTo>
                <a:lnTo>
                  <a:pt x="283" y="44056"/>
                </a:lnTo>
                <a:lnTo>
                  <a:pt x="472" y="44622"/>
                </a:lnTo>
                <a:lnTo>
                  <a:pt x="566" y="45660"/>
                </a:lnTo>
                <a:lnTo>
                  <a:pt x="755" y="46792"/>
                </a:lnTo>
                <a:lnTo>
                  <a:pt x="1226" y="48962"/>
                </a:lnTo>
                <a:lnTo>
                  <a:pt x="1981" y="51037"/>
                </a:lnTo>
                <a:lnTo>
                  <a:pt x="2924" y="53112"/>
                </a:lnTo>
                <a:lnTo>
                  <a:pt x="4057" y="55094"/>
                </a:lnTo>
                <a:lnTo>
                  <a:pt x="5283" y="56980"/>
                </a:lnTo>
                <a:lnTo>
                  <a:pt x="6698" y="58678"/>
                </a:lnTo>
                <a:lnTo>
                  <a:pt x="8113" y="60282"/>
                </a:lnTo>
                <a:lnTo>
                  <a:pt x="9056" y="61131"/>
                </a:lnTo>
                <a:lnTo>
                  <a:pt x="10000" y="61980"/>
                </a:lnTo>
                <a:lnTo>
                  <a:pt x="11038" y="62829"/>
                </a:lnTo>
                <a:lnTo>
                  <a:pt x="12075" y="63584"/>
                </a:lnTo>
                <a:lnTo>
                  <a:pt x="14339" y="64905"/>
                </a:lnTo>
                <a:lnTo>
                  <a:pt x="16604" y="66131"/>
                </a:lnTo>
                <a:lnTo>
                  <a:pt x="19056" y="67169"/>
                </a:lnTo>
                <a:lnTo>
                  <a:pt x="21509" y="67923"/>
                </a:lnTo>
                <a:lnTo>
                  <a:pt x="24056" y="68584"/>
                </a:lnTo>
                <a:lnTo>
                  <a:pt x="26603" y="69055"/>
                </a:lnTo>
                <a:lnTo>
                  <a:pt x="27830" y="69055"/>
                </a:lnTo>
                <a:lnTo>
                  <a:pt x="30188" y="68867"/>
                </a:lnTo>
                <a:lnTo>
                  <a:pt x="33113" y="68678"/>
                </a:lnTo>
                <a:lnTo>
                  <a:pt x="36509" y="68301"/>
                </a:lnTo>
                <a:lnTo>
                  <a:pt x="39811" y="67923"/>
                </a:lnTo>
                <a:lnTo>
                  <a:pt x="42735" y="67452"/>
                </a:lnTo>
                <a:lnTo>
                  <a:pt x="44905" y="66980"/>
                </a:lnTo>
                <a:lnTo>
                  <a:pt x="45565" y="66791"/>
                </a:lnTo>
                <a:lnTo>
                  <a:pt x="45943" y="66508"/>
                </a:lnTo>
                <a:lnTo>
                  <a:pt x="47358" y="65942"/>
                </a:lnTo>
                <a:lnTo>
                  <a:pt x="48018" y="65565"/>
                </a:lnTo>
                <a:lnTo>
                  <a:pt x="48678" y="65188"/>
                </a:lnTo>
                <a:lnTo>
                  <a:pt x="47924" y="65471"/>
                </a:lnTo>
                <a:lnTo>
                  <a:pt x="51509" y="62924"/>
                </a:lnTo>
                <a:lnTo>
                  <a:pt x="53301" y="61508"/>
                </a:lnTo>
                <a:lnTo>
                  <a:pt x="55093" y="59905"/>
                </a:lnTo>
                <a:lnTo>
                  <a:pt x="55093" y="59905"/>
                </a:lnTo>
                <a:lnTo>
                  <a:pt x="54810" y="60376"/>
                </a:lnTo>
                <a:lnTo>
                  <a:pt x="54339" y="60754"/>
                </a:lnTo>
                <a:lnTo>
                  <a:pt x="55376" y="59999"/>
                </a:lnTo>
                <a:lnTo>
                  <a:pt x="56320" y="59056"/>
                </a:lnTo>
                <a:lnTo>
                  <a:pt x="57075" y="58395"/>
                </a:lnTo>
                <a:lnTo>
                  <a:pt x="57169" y="58207"/>
                </a:lnTo>
                <a:lnTo>
                  <a:pt x="57075" y="58207"/>
                </a:lnTo>
                <a:lnTo>
                  <a:pt x="57924" y="57546"/>
                </a:lnTo>
                <a:lnTo>
                  <a:pt x="58678" y="56697"/>
                </a:lnTo>
                <a:lnTo>
                  <a:pt x="59339" y="55754"/>
                </a:lnTo>
                <a:lnTo>
                  <a:pt x="59905" y="54905"/>
                </a:lnTo>
                <a:lnTo>
                  <a:pt x="59716" y="54999"/>
                </a:lnTo>
                <a:lnTo>
                  <a:pt x="59622" y="54999"/>
                </a:lnTo>
                <a:lnTo>
                  <a:pt x="59810" y="54622"/>
                </a:lnTo>
                <a:lnTo>
                  <a:pt x="59150" y="55565"/>
                </a:lnTo>
                <a:lnTo>
                  <a:pt x="59527" y="55094"/>
                </a:lnTo>
                <a:lnTo>
                  <a:pt x="59433" y="55377"/>
                </a:lnTo>
                <a:lnTo>
                  <a:pt x="58867" y="56037"/>
                </a:lnTo>
                <a:lnTo>
                  <a:pt x="59056" y="55660"/>
                </a:lnTo>
                <a:lnTo>
                  <a:pt x="59056" y="55660"/>
                </a:lnTo>
                <a:lnTo>
                  <a:pt x="58678" y="56037"/>
                </a:lnTo>
                <a:lnTo>
                  <a:pt x="59810" y="54339"/>
                </a:lnTo>
                <a:lnTo>
                  <a:pt x="60282" y="53490"/>
                </a:lnTo>
                <a:lnTo>
                  <a:pt x="60282" y="53301"/>
                </a:lnTo>
                <a:lnTo>
                  <a:pt x="60188" y="53395"/>
                </a:lnTo>
                <a:lnTo>
                  <a:pt x="60188" y="53395"/>
                </a:lnTo>
                <a:lnTo>
                  <a:pt x="60565" y="52924"/>
                </a:lnTo>
                <a:lnTo>
                  <a:pt x="61037" y="52452"/>
                </a:lnTo>
                <a:lnTo>
                  <a:pt x="61886" y="51509"/>
                </a:lnTo>
                <a:lnTo>
                  <a:pt x="61508" y="52452"/>
                </a:lnTo>
                <a:lnTo>
                  <a:pt x="60848" y="53584"/>
                </a:lnTo>
                <a:lnTo>
                  <a:pt x="59622" y="55565"/>
                </a:lnTo>
                <a:lnTo>
                  <a:pt x="60376" y="54528"/>
                </a:lnTo>
                <a:lnTo>
                  <a:pt x="60942" y="53678"/>
                </a:lnTo>
                <a:lnTo>
                  <a:pt x="61980" y="51792"/>
                </a:lnTo>
                <a:lnTo>
                  <a:pt x="61886" y="51886"/>
                </a:lnTo>
                <a:lnTo>
                  <a:pt x="61886" y="51697"/>
                </a:lnTo>
                <a:lnTo>
                  <a:pt x="62169" y="51037"/>
                </a:lnTo>
                <a:lnTo>
                  <a:pt x="62735" y="49999"/>
                </a:lnTo>
                <a:lnTo>
                  <a:pt x="61508" y="51603"/>
                </a:lnTo>
                <a:lnTo>
                  <a:pt x="61603" y="51037"/>
                </a:lnTo>
                <a:lnTo>
                  <a:pt x="61697" y="50377"/>
                </a:lnTo>
                <a:lnTo>
                  <a:pt x="62169" y="48962"/>
                </a:lnTo>
                <a:lnTo>
                  <a:pt x="62829" y="47358"/>
                </a:lnTo>
                <a:lnTo>
                  <a:pt x="63678" y="45565"/>
                </a:lnTo>
                <a:lnTo>
                  <a:pt x="65376" y="42169"/>
                </a:lnTo>
                <a:lnTo>
                  <a:pt x="66131" y="40660"/>
                </a:lnTo>
                <a:lnTo>
                  <a:pt x="66697" y="39339"/>
                </a:lnTo>
                <a:lnTo>
                  <a:pt x="66603" y="39528"/>
                </a:lnTo>
                <a:lnTo>
                  <a:pt x="66697" y="39056"/>
                </a:lnTo>
                <a:lnTo>
                  <a:pt x="66791" y="38962"/>
                </a:lnTo>
                <a:lnTo>
                  <a:pt x="66791" y="39056"/>
                </a:lnTo>
                <a:lnTo>
                  <a:pt x="66886" y="38584"/>
                </a:lnTo>
                <a:lnTo>
                  <a:pt x="66791" y="38867"/>
                </a:lnTo>
                <a:lnTo>
                  <a:pt x="66980" y="38207"/>
                </a:lnTo>
                <a:lnTo>
                  <a:pt x="67169" y="37264"/>
                </a:lnTo>
                <a:lnTo>
                  <a:pt x="67263" y="36415"/>
                </a:lnTo>
                <a:lnTo>
                  <a:pt x="67357" y="36509"/>
                </a:lnTo>
                <a:lnTo>
                  <a:pt x="67452" y="36509"/>
                </a:lnTo>
                <a:lnTo>
                  <a:pt x="67546" y="35943"/>
                </a:lnTo>
                <a:lnTo>
                  <a:pt x="67546" y="34811"/>
                </a:lnTo>
                <a:lnTo>
                  <a:pt x="67640" y="31037"/>
                </a:lnTo>
                <a:lnTo>
                  <a:pt x="67640" y="28490"/>
                </a:lnTo>
                <a:lnTo>
                  <a:pt x="67546" y="27736"/>
                </a:lnTo>
                <a:lnTo>
                  <a:pt x="67546" y="27547"/>
                </a:lnTo>
                <a:lnTo>
                  <a:pt x="67452" y="27547"/>
                </a:lnTo>
                <a:lnTo>
                  <a:pt x="67074" y="26792"/>
                </a:lnTo>
                <a:lnTo>
                  <a:pt x="66791" y="25660"/>
                </a:lnTo>
                <a:lnTo>
                  <a:pt x="66508" y="24528"/>
                </a:lnTo>
                <a:lnTo>
                  <a:pt x="66414" y="23585"/>
                </a:lnTo>
                <a:lnTo>
                  <a:pt x="66320" y="23679"/>
                </a:lnTo>
                <a:lnTo>
                  <a:pt x="66320" y="23490"/>
                </a:lnTo>
                <a:lnTo>
                  <a:pt x="65942" y="22924"/>
                </a:lnTo>
                <a:lnTo>
                  <a:pt x="65565" y="22358"/>
                </a:lnTo>
                <a:lnTo>
                  <a:pt x="64527" y="21132"/>
                </a:lnTo>
                <a:lnTo>
                  <a:pt x="63584" y="19906"/>
                </a:lnTo>
                <a:lnTo>
                  <a:pt x="63207" y="19340"/>
                </a:lnTo>
                <a:lnTo>
                  <a:pt x="63018" y="18774"/>
                </a:lnTo>
                <a:lnTo>
                  <a:pt x="63112" y="18962"/>
                </a:lnTo>
                <a:lnTo>
                  <a:pt x="63301" y="19057"/>
                </a:lnTo>
                <a:lnTo>
                  <a:pt x="63301" y="19057"/>
                </a:lnTo>
                <a:lnTo>
                  <a:pt x="63207" y="18868"/>
                </a:lnTo>
                <a:lnTo>
                  <a:pt x="62923" y="18491"/>
                </a:lnTo>
                <a:lnTo>
                  <a:pt x="61980" y="17453"/>
                </a:lnTo>
                <a:lnTo>
                  <a:pt x="61037" y="16509"/>
                </a:lnTo>
                <a:lnTo>
                  <a:pt x="61037" y="16698"/>
                </a:lnTo>
                <a:lnTo>
                  <a:pt x="61037" y="16887"/>
                </a:lnTo>
                <a:lnTo>
                  <a:pt x="60093" y="15943"/>
                </a:lnTo>
                <a:lnTo>
                  <a:pt x="60376" y="16321"/>
                </a:lnTo>
                <a:lnTo>
                  <a:pt x="59527" y="15377"/>
                </a:lnTo>
                <a:lnTo>
                  <a:pt x="59056" y="14906"/>
                </a:lnTo>
                <a:lnTo>
                  <a:pt x="59244" y="14906"/>
                </a:lnTo>
                <a:lnTo>
                  <a:pt x="59905" y="15472"/>
                </a:lnTo>
                <a:lnTo>
                  <a:pt x="59905" y="15472"/>
                </a:lnTo>
                <a:lnTo>
                  <a:pt x="57641" y="13396"/>
                </a:lnTo>
                <a:lnTo>
                  <a:pt x="58112" y="13868"/>
                </a:lnTo>
                <a:lnTo>
                  <a:pt x="56886" y="13019"/>
                </a:lnTo>
                <a:lnTo>
                  <a:pt x="55754" y="12453"/>
                </a:lnTo>
                <a:lnTo>
                  <a:pt x="56603" y="13113"/>
                </a:lnTo>
                <a:lnTo>
                  <a:pt x="57452" y="13774"/>
                </a:lnTo>
                <a:lnTo>
                  <a:pt x="58961" y="15283"/>
                </a:lnTo>
                <a:lnTo>
                  <a:pt x="60376" y="16604"/>
                </a:lnTo>
                <a:lnTo>
                  <a:pt x="61225" y="17264"/>
                </a:lnTo>
                <a:lnTo>
                  <a:pt x="62074" y="17925"/>
                </a:lnTo>
                <a:lnTo>
                  <a:pt x="62074" y="17925"/>
                </a:lnTo>
                <a:lnTo>
                  <a:pt x="61414" y="17547"/>
                </a:lnTo>
                <a:lnTo>
                  <a:pt x="60659" y="16981"/>
                </a:lnTo>
                <a:lnTo>
                  <a:pt x="60754" y="17264"/>
                </a:lnTo>
                <a:lnTo>
                  <a:pt x="60942" y="17642"/>
                </a:lnTo>
                <a:lnTo>
                  <a:pt x="61980" y="19151"/>
                </a:lnTo>
                <a:lnTo>
                  <a:pt x="63301" y="20943"/>
                </a:lnTo>
                <a:lnTo>
                  <a:pt x="63207" y="20943"/>
                </a:lnTo>
                <a:lnTo>
                  <a:pt x="63395" y="21038"/>
                </a:lnTo>
                <a:lnTo>
                  <a:pt x="63490" y="21321"/>
                </a:lnTo>
                <a:lnTo>
                  <a:pt x="63678" y="21604"/>
                </a:lnTo>
                <a:lnTo>
                  <a:pt x="63773" y="21698"/>
                </a:lnTo>
                <a:lnTo>
                  <a:pt x="63584" y="21321"/>
                </a:lnTo>
                <a:lnTo>
                  <a:pt x="63584" y="21321"/>
                </a:lnTo>
                <a:lnTo>
                  <a:pt x="64244" y="22170"/>
                </a:lnTo>
                <a:lnTo>
                  <a:pt x="64716" y="22641"/>
                </a:lnTo>
                <a:lnTo>
                  <a:pt x="64905" y="22830"/>
                </a:lnTo>
                <a:lnTo>
                  <a:pt x="64999" y="22830"/>
                </a:lnTo>
                <a:lnTo>
                  <a:pt x="64999" y="22641"/>
                </a:lnTo>
                <a:lnTo>
                  <a:pt x="64905" y="22358"/>
                </a:lnTo>
                <a:lnTo>
                  <a:pt x="65282" y="23207"/>
                </a:lnTo>
                <a:lnTo>
                  <a:pt x="65565" y="24056"/>
                </a:lnTo>
                <a:lnTo>
                  <a:pt x="66225" y="25943"/>
                </a:lnTo>
                <a:lnTo>
                  <a:pt x="66697" y="27830"/>
                </a:lnTo>
                <a:lnTo>
                  <a:pt x="66886" y="28490"/>
                </a:lnTo>
                <a:lnTo>
                  <a:pt x="66980" y="28868"/>
                </a:lnTo>
                <a:lnTo>
                  <a:pt x="66886" y="28962"/>
                </a:lnTo>
                <a:lnTo>
                  <a:pt x="66697" y="28679"/>
                </a:lnTo>
                <a:lnTo>
                  <a:pt x="66697" y="29245"/>
                </a:lnTo>
                <a:lnTo>
                  <a:pt x="66791" y="29905"/>
                </a:lnTo>
                <a:lnTo>
                  <a:pt x="66886" y="29905"/>
                </a:lnTo>
                <a:lnTo>
                  <a:pt x="66886" y="30094"/>
                </a:lnTo>
                <a:lnTo>
                  <a:pt x="66886" y="30566"/>
                </a:lnTo>
                <a:lnTo>
                  <a:pt x="66697" y="30377"/>
                </a:lnTo>
                <a:lnTo>
                  <a:pt x="66603" y="30188"/>
                </a:lnTo>
                <a:lnTo>
                  <a:pt x="66603" y="30094"/>
                </a:lnTo>
                <a:lnTo>
                  <a:pt x="66697" y="29905"/>
                </a:lnTo>
                <a:lnTo>
                  <a:pt x="66508" y="28679"/>
                </a:lnTo>
                <a:lnTo>
                  <a:pt x="66225" y="27358"/>
                </a:lnTo>
                <a:lnTo>
                  <a:pt x="66603" y="30283"/>
                </a:lnTo>
                <a:lnTo>
                  <a:pt x="66697" y="31792"/>
                </a:lnTo>
                <a:lnTo>
                  <a:pt x="66697" y="33302"/>
                </a:lnTo>
                <a:lnTo>
                  <a:pt x="66603" y="34717"/>
                </a:lnTo>
                <a:lnTo>
                  <a:pt x="66414" y="36226"/>
                </a:lnTo>
                <a:lnTo>
                  <a:pt x="66131" y="37547"/>
                </a:lnTo>
                <a:lnTo>
                  <a:pt x="65659" y="38962"/>
                </a:lnTo>
                <a:lnTo>
                  <a:pt x="65848" y="38584"/>
                </a:lnTo>
                <a:lnTo>
                  <a:pt x="65942" y="38584"/>
                </a:lnTo>
                <a:lnTo>
                  <a:pt x="65848" y="39245"/>
                </a:lnTo>
                <a:lnTo>
                  <a:pt x="65565" y="40188"/>
                </a:lnTo>
                <a:lnTo>
                  <a:pt x="65471" y="40471"/>
                </a:lnTo>
                <a:lnTo>
                  <a:pt x="65282" y="40660"/>
                </a:lnTo>
                <a:lnTo>
                  <a:pt x="65282" y="40566"/>
                </a:lnTo>
                <a:lnTo>
                  <a:pt x="65093" y="41132"/>
                </a:lnTo>
                <a:lnTo>
                  <a:pt x="64433" y="43018"/>
                </a:lnTo>
                <a:lnTo>
                  <a:pt x="63678" y="45282"/>
                </a:lnTo>
                <a:lnTo>
                  <a:pt x="62735" y="47264"/>
                </a:lnTo>
                <a:lnTo>
                  <a:pt x="61697" y="49056"/>
                </a:lnTo>
                <a:lnTo>
                  <a:pt x="60659" y="50943"/>
                </a:lnTo>
                <a:lnTo>
                  <a:pt x="59433" y="52735"/>
                </a:lnTo>
                <a:lnTo>
                  <a:pt x="58207" y="54433"/>
                </a:lnTo>
                <a:lnTo>
                  <a:pt x="56886" y="56037"/>
                </a:lnTo>
                <a:lnTo>
                  <a:pt x="55376" y="57641"/>
                </a:lnTo>
                <a:lnTo>
                  <a:pt x="53867" y="59150"/>
                </a:lnTo>
                <a:lnTo>
                  <a:pt x="52169" y="60376"/>
                </a:lnTo>
                <a:lnTo>
                  <a:pt x="48961" y="62452"/>
                </a:lnTo>
                <a:lnTo>
                  <a:pt x="44528" y="65282"/>
                </a:lnTo>
                <a:lnTo>
                  <a:pt x="44622" y="65188"/>
                </a:lnTo>
                <a:lnTo>
                  <a:pt x="44716" y="65093"/>
                </a:lnTo>
                <a:lnTo>
                  <a:pt x="45094" y="64810"/>
                </a:lnTo>
                <a:lnTo>
                  <a:pt x="45660" y="64527"/>
                </a:lnTo>
                <a:lnTo>
                  <a:pt x="43867" y="65376"/>
                </a:lnTo>
                <a:lnTo>
                  <a:pt x="43113" y="65754"/>
                </a:lnTo>
                <a:lnTo>
                  <a:pt x="42924" y="65754"/>
                </a:lnTo>
                <a:lnTo>
                  <a:pt x="43113" y="65659"/>
                </a:lnTo>
                <a:lnTo>
                  <a:pt x="41603" y="66037"/>
                </a:lnTo>
                <a:lnTo>
                  <a:pt x="39999" y="66320"/>
                </a:lnTo>
                <a:lnTo>
                  <a:pt x="38396" y="66508"/>
                </a:lnTo>
                <a:lnTo>
                  <a:pt x="36792" y="66697"/>
                </a:lnTo>
                <a:lnTo>
                  <a:pt x="33584" y="66980"/>
                </a:lnTo>
                <a:lnTo>
                  <a:pt x="32169" y="67169"/>
                </a:lnTo>
                <a:lnTo>
                  <a:pt x="30754" y="67357"/>
                </a:lnTo>
                <a:lnTo>
                  <a:pt x="30094" y="67357"/>
                </a:lnTo>
                <a:lnTo>
                  <a:pt x="29339" y="67263"/>
                </a:lnTo>
                <a:lnTo>
                  <a:pt x="27830" y="66886"/>
                </a:lnTo>
                <a:lnTo>
                  <a:pt x="26415" y="66508"/>
                </a:lnTo>
                <a:lnTo>
                  <a:pt x="25754" y="66414"/>
                </a:lnTo>
                <a:lnTo>
                  <a:pt x="25094" y="66414"/>
                </a:lnTo>
                <a:lnTo>
                  <a:pt x="25566" y="66980"/>
                </a:lnTo>
                <a:lnTo>
                  <a:pt x="25471" y="67074"/>
                </a:lnTo>
                <a:lnTo>
                  <a:pt x="25188" y="66980"/>
                </a:lnTo>
                <a:lnTo>
                  <a:pt x="24339" y="66791"/>
                </a:lnTo>
                <a:lnTo>
                  <a:pt x="23773" y="66508"/>
                </a:lnTo>
                <a:lnTo>
                  <a:pt x="24245" y="66414"/>
                </a:lnTo>
                <a:lnTo>
                  <a:pt x="24717" y="66603"/>
                </a:lnTo>
                <a:lnTo>
                  <a:pt x="24811" y="66414"/>
                </a:lnTo>
                <a:lnTo>
                  <a:pt x="24811" y="66320"/>
                </a:lnTo>
                <a:lnTo>
                  <a:pt x="24717" y="66225"/>
                </a:lnTo>
                <a:lnTo>
                  <a:pt x="24528" y="66131"/>
                </a:lnTo>
                <a:lnTo>
                  <a:pt x="24151" y="66225"/>
                </a:lnTo>
                <a:lnTo>
                  <a:pt x="23679" y="66320"/>
                </a:lnTo>
                <a:lnTo>
                  <a:pt x="23018" y="66414"/>
                </a:lnTo>
                <a:lnTo>
                  <a:pt x="23490" y="66225"/>
                </a:lnTo>
                <a:lnTo>
                  <a:pt x="22075" y="65942"/>
                </a:lnTo>
                <a:lnTo>
                  <a:pt x="20943" y="65659"/>
                </a:lnTo>
                <a:lnTo>
                  <a:pt x="20000" y="65282"/>
                </a:lnTo>
                <a:lnTo>
                  <a:pt x="19056" y="64810"/>
                </a:lnTo>
                <a:lnTo>
                  <a:pt x="19056" y="64810"/>
                </a:lnTo>
                <a:lnTo>
                  <a:pt x="19717" y="64999"/>
                </a:lnTo>
                <a:lnTo>
                  <a:pt x="19151" y="64716"/>
                </a:lnTo>
                <a:lnTo>
                  <a:pt x="18962" y="64810"/>
                </a:lnTo>
                <a:lnTo>
                  <a:pt x="19151" y="64905"/>
                </a:lnTo>
                <a:lnTo>
                  <a:pt x="18490" y="64905"/>
                </a:lnTo>
                <a:lnTo>
                  <a:pt x="17830" y="64716"/>
                </a:lnTo>
                <a:lnTo>
                  <a:pt x="17264" y="64527"/>
                </a:lnTo>
                <a:lnTo>
                  <a:pt x="16698" y="64150"/>
                </a:lnTo>
                <a:lnTo>
                  <a:pt x="16981" y="64056"/>
                </a:lnTo>
                <a:lnTo>
                  <a:pt x="17264" y="64150"/>
                </a:lnTo>
                <a:lnTo>
                  <a:pt x="17264" y="64150"/>
                </a:lnTo>
                <a:lnTo>
                  <a:pt x="15188" y="63207"/>
                </a:lnTo>
                <a:lnTo>
                  <a:pt x="14622" y="62829"/>
                </a:lnTo>
                <a:lnTo>
                  <a:pt x="14717" y="62924"/>
                </a:lnTo>
                <a:lnTo>
                  <a:pt x="13773" y="62546"/>
                </a:lnTo>
                <a:lnTo>
                  <a:pt x="12924" y="62075"/>
                </a:lnTo>
                <a:lnTo>
                  <a:pt x="12358" y="61697"/>
                </a:lnTo>
                <a:lnTo>
                  <a:pt x="12264" y="61508"/>
                </a:lnTo>
                <a:lnTo>
                  <a:pt x="12170" y="61320"/>
                </a:lnTo>
                <a:lnTo>
                  <a:pt x="11698" y="60942"/>
                </a:lnTo>
                <a:lnTo>
                  <a:pt x="11132" y="60471"/>
                </a:lnTo>
                <a:lnTo>
                  <a:pt x="9906" y="59244"/>
                </a:lnTo>
                <a:lnTo>
                  <a:pt x="9906" y="59244"/>
                </a:lnTo>
                <a:lnTo>
                  <a:pt x="10566" y="59527"/>
                </a:lnTo>
                <a:lnTo>
                  <a:pt x="9434" y="58584"/>
                </a:lnTo>
                <a:lnTo>
                  <a:pt x="8207" y="57546"/>
                </a:lnTo>
                <a:lnTo>
                  <a:pt x="7547" y="56886"/>
                </a:lnTo>
                <a:lnTo>
                  <a:pt x="6981" y="56131"/>
                </a:lnTo>
                <a:lnTo>
                  <a:pt x="6226" y="55094"/>
                </a:lnTo>
                <a:lnTo>
                  <a:pt x="6415" y="55377"/>
                </a:lnTo>
                <a:lnTo>
                  <a:pt x="6038" y="54905"/>
                </a:lnTo>
                <a:lnTo>
                  <a:pt x="5472" y="54244"/>
                </a:lnTo>
                <a:lnTo>
                  <a:pt x="5283" y="53961"/>
                </a:lnTo>
                <a:lnTo>
                  <a:pt x="5094" y="53867"/>
                </a:lnTo>
                <a:lnTo>
                  <a:pt x="5377" y="54622"/>
                </a:lnTo>
                <a:lnTo>
                  <a:pt x="5849" y="55282"/>
                </a:lnTo>
                <a:lnTo>
                  <a:pt x="6321" y="55943"/>
                </a:lnTo>
                <a:lnTo>
                  <a:pt x="6698" y="56603"/>
                </a:lnTo>
                <a:lnTo>
                  <a:pt x="6226" y="56226"/>
                </a:lnTo>
                <a:lnTo>
                  <a:pt x="5943" y="55848"/>
                </a:lnTo>
                <a:lnTo>
                  <a:pt x="6038" y="56037"/>
                </a:lnTo>
                <a:lnTo>
                  <a:pt x="5943" y="55943"/>
                </a:lnTo>
                <a:lnTo>
                  <a:pt x="5377" y="55188"/>
                </a:lnTo>
                <a:lnTo>
                  <a:pt x="5000" y="54716"/>
                </a:lnTo>
                <a:lnTo>
                  <a:pt x="4717" y="54150"/>
                </a:lnTo>
                <a:lnTo>
                  <a:pt x="4528" y="53678"/>
                </a:lnTo>
                <a:lnTo>
                  <a:pt x="4528" y="53584"/>
                </a:lnTo>
                <a:lnTo>
                  <a:pt x="4623" y="53395"/>
                </a:lnTo>
                <a:lnTo>
                  <a:pt x="5094" y="54244"/>
                </a:lnTo>
                <a:lnTo>
                  <a:pt x="4717" y="53301"/>
                </a:lnTo>
                <a:lnTo>
                  <a:pt x="4528" y="53018"/>
                </a:lnTo>
                <a:lnTo>
                  <a:pt x="4151" y="52263"/>
                </a:lnTo>
                <a:lnTo>
                  <a:pt x="4151" y="52169"/>
                </a:lnTo>
                <a:lnTo>
                  <a:pt x="3774" y="51509"/>
                </a:lnTo>
                <a:lnTo>
                  <a:pt x="3396" y="50660"/>
                </a:lnTo>
                <a:lnTo>
                  <a:pt x="3585" y="51603"/>
                </a:lnTo>
                <a:lnTo>
                  <a:pt x="3396" y="51226"/>
                </a:lnTo>
                <a:lnTo>
                  <a:pt x="3208" y="50848"/>
                </a:lnTo>
                <a:lnTo>
                  <a:pt x="3208" y="50471"/>
                </a:lnTo>
                <a:lnTo>
                  <a:pt x="3208" y="50094"/>
                </a:lnTo>
                <a:lnTo>
                  <a:pt x="3585" y="50754"/>
                </a:lnTo>
                <a:lnTo>
                  <a:pt x="3868" y="51509"/>
                </a:lnTo>
                <a:lnTo>
                  <a:pt x="3868" y="51509"/>
                </a:lnTo>
                <a:lnTo>
                  <a:pt x="3208" y="49528"/>
                </a:lnTo>
                <a:lnTo>
                  <a:pt x="3208" y="49528"/>
                </a:lnTo>
                <a:lnTo>
                  <a:pt x="3868" y="50754"/>
                </a:lnTo>
                <a:lnTo>
                  <a:pt x="3208" y="48962"/>
                </a:lnTo>
                <a:lnTo>
                  <a:pt x="3585" y="49339"/>
                </a:lnTo>
                <a:lnTo>
                  <a:pt x="3774" y="49433"/>
                </a:lnTo>
                <a:lnTo>
                  <a:pt x="3962" y="49528"/>
                </a:lnTo>
                <a:lnTo>
                  <a:pt x="4057" y="49905"/>
                </a:lnTo>
                <a:lnTo>
                  <a:pt x="3868" y="48962"/>
                </a:lnTo>
                <a:lnTo>
                  <a:pt x="3491" y="47924"/>
                </a:lnTo>
                <a:lnTo>
                  <a:pt x="2641" y="45565"/>
                </a:lnTo>
                <a:lnTo>
                  <a:pt x="2170" y="43867"/>
                </a:lnTo>
                <a:lnTo>
                  <a:pt x="1698" y="41886"/>
                </a:lnTo>
                <a:lnTo>
                  <a:pt x="1698" y="41886"/>
                </a:lnTo>
                <a:lnTo>
                  <a:pt x="1887" y="42075"/>
                </a:lnTo>
                <a:lnTo>
                  <a:pt x="1981" y="41981"/>
                </a:lnTo>
                <a:lnTo>
                  <a:pt x="2075" y="42075"/>
                </a:lnTo>
                <a:lnTo>
                  <a:pt x="2264" y="42169"/>
                </a:lnTo>
                <a:lnTo>
                  <a:pt x="2170" y="40283"/>
                </a:lnTo>
                <a:lnTo>
                  <a:pt x="2075" y="38301"/>
                </a:lnTo>
                <a:lnTo>
                  <a:pt x="2170" y="36415"/>
                </a:lnTo>
                <a:lnTo>
                  <a:pt x="2358" y="35566"/>
                </a:lnTo>
                <a:lnTo>
                  <a:pt x="2453" y="34811"/>
                </a:lnTo>
                <a:lnTo>
                  <a:pt x="2830" y="32830"/>
                </a:lnTo>
                <a:lnTo>
                  <a:pt x="2830" y="33207"/>
                </a:lnTo>
                <a:lnTo>
                  <a:pt x="2924" y="33490"/>
                </a:lnTo>
                <a:lnTo>
                  <a:pt x="2924" y="32453"/>
                </a:lnTo>
                <a:lnTo>
                  <a:pt x="3019" y="31415"/>
                </a:lnTo>
                <a:lnTo>
                  <a:pt x="3396" y="29245"/>
                </a:lnTo>
                <a:lnTo>
                  <a:pt x="3868" y="27075"/>
                </a:lnTo>
                <a:lnTo>
                  <a:pt x="4623" y="25000"/>
                </a:lnTo>
                <a:lnTo>
                  <a:pt x="5566" y="22830"/>
                </a:lnTo>
                <a:lnTo>
                  <a:pt x="6604" y="20849"/>
                </a:lnTo>
                <a:lnTo>
                  <a:pt x="7830" y="18868"/>
                </a:lnTo>
                <a:lnTo>
                  <a:pt x="9151" y="16887"/>
                </a:lnTo>
                <a:lnTo>
                  <a:pt x="10566" y="15094"/>
                </a:lnTo>
                <a:lnTo>
                  <a:pt x="12075" y="13302"/>
                </a:lnTo>
                <a:lnTo>
                  <a:pt x="13773" y="11698"/>
                </a:lnTo>
                <a:lnTo>
                  <a:pt x="15377" y="10095"/>
                </a:lnTo>
                <a:lnTo>
                  <a:pt x="17170" y="8679"/>
                </a:lnTo>
                <a:lnTo>
                  <a:pt x="18962" y="7453"/>
                </a:lnTo>
                <a:lnTo>
                  <a:pt x="20754" y="6321"/>
                </a:lnTo>
                <a:lnTo>
                  <a:pt x="22547" y="5378"/>
                </a:lnTo>
                <a:lnTo>
                  <a:pt x="21603" y="6227"/>
                </a:lnTo>
                <a:lnTo>
                  <a:pt x="22641" y="5472"/>
                </a:lnTo>
                <a:lnTo>
                  <a:pt x="23302" y="5095"/>
                </a:lnTo>
                <a:lnTo>
                  <a:pt x="25377" y="4151"/>
                </a:lnTo>
                <a:lnTo>
                  <a:pt x="24811" y="4151"/>
                </a:lnTo>
                <a:lnTo>
                  <a:pt x="25660" y="3774"/>
                </a:lnTo>
                <a:lnTo>
                  <a:pt x="26886" y="3208"/>
                </a:lnTo>
                <a:lnTo>
                  <a:pt x="26603" y="3585"/>
                </a:lnTo>
                <a:lnTo>
                  <a:pt x="26886" y="3585"/>
                </a:lnTo>
                <a:lnTo>
                  <a:pt x="26886" y="3680"/>
                </a:lnTo>
                <a:lnTo>
                  <a:pt x="26792" y="3774"/>
                </a:lnTo>
                <a:lnTo>
                  <a:pt x="28301" y="3302"/>
                </a:lnTo>
                <a:lnTo>
                  <a:pt x="29622" y="2736"/>
                </a:lnTo>
                <a:lnTo>
                  <a:pt x="31037" y="2264"/>
                </a:lnTo>
                <a:lnTo>
                  <a:pt x="31792" y="2076"/>
                </a:lnTo>
                <a:lnTo>
                  <a:pt x="32641" y="1981"/>
                </a:lnTo>
                <a:lnTo>
                  <a:pt x="32547" y="2076"/>
                </a:lnTo>
                <a:lnTo>
                  <a:pt x="32924" y="1981"/>
                </a:lnTo>
                <a:lnTo>
                  <a:pt x="34245" y="1793"/>
                </a:lnTo>
                <a:lnTo>
                  <a:pt x="35848" y="1415"/>
                </a:lnTo>
                <a:lnTo>
                  <a:pt x="36981" y="1132"/>
                </a:lnTo>
                <a:lnTo>
                  <a:pt x="36981" y="1415"/>
                </a:lnTo>
                <a:lnTo>
                  <a:pt x="40943" y="1227"/>
                </a:lnTo>
                <a:lnTo>
                  <a:pt x="41509" y="1038"/>
                </a:lnTo>
                <a:lnTo>
                  <a:pt x="41697" y="1132"/>
                </a:lnTo>
                <a:lnTo>
                  <a:pt x="41509" y="1227"/>
                </a:lnTo>
                <a:lnTo>
                  <a:pt x="41320" y="1321"/>
                </a:lnTo>
                <a:lnTo>
                  <a:pt x="42263" y="1321"/>
                </a:lnTo>
                <a:lnTo>
                  <a:pt x="43113" y="1227"/>
                </a:lnTo>
                <a:lnTo>
                  <a:pt x="43396" y="1415"/>
                </a:lnTo>
                <a:lnTo>
                  <a:pt x="44056" y="1604"/>
                </a:lnTo>
                <a:lnTo>
                  <a:pt x="45943" y="2076"/>
                </a:lnTo>
                <a:lnTo>
                  <a:pt x="48018" y="2359"/>
                </a:lnTo>
                <a:lnTo>
                  <a:pt x="49622" y="2736"/>
                </a:lnTo>
                <a:lnTo>
                  <a:pt x="47641" y="1981"/>
                </a:lnTo>
                <a:lnTo>
                  <a:pt x="45282" y="1321"/>
                </a:lnTo>
                <a:lnTo>
                  <a:pt x="42735" y="755"/>
                </a:lnTo>
                <a:lnTo>
                  <a:pt x="40188" y="283"/>
                </a:lnTo>
                <a:lnTo>
                  <a:pt x="37735" y="95"/>
                </a:lnTo>
                <a:lnTo>
                  <a:pt x="3547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2" name="Google Shape;612;p27"/>
          <p:cNvSpPr/>
          <p:nvPr/>
        </p:nvSpPr>
        <p:spPr>
          <a:xfrm>
            <a:off x="4345990" y="520319"/>
            <a:ext cx="380233" cy="327060"/>
          </a:xfrm>
          <a:custGeom>
            <a:avLst/>
            <a:gdLst/>
            <a:ahLst/>
            <a:cxnLst/>
            <a:rect l="l" t="t" r="r" b="b"/>
            <a:pathLst>
              <a:path w="17398" h="14965" extrusionOk="0">
                <a:moveTo>
                  <a:pt x="4258" y="12069"/>
                </a:moveTo>
                <a:lnTo>
                  <a:pt x="4599" y="12093"/>
                </a:lnTo>
                <a:lnTo>
                  <a:pt x="4769" y="12093"/>
                </a:lnTo>
                <a:lnTo>
                  <a:pt x="4721" y="12264"/>
                </a:lnTo>
                <a:lnTo>
                  <a:pt x="4672" y="12458"/>
                </a:lnTo>
                <a:lnTo>
                  <a:pt x="4672" y="12580"/>
                </a:lnTo>
                <a:lnTo>
                  <a:pt x="4477" y="12580"/>
                </a:lnTo>
                <a:lnTo>
                  <a:pt x="4307" y="12215"/>
                </a:lnTo>
                <a:lnTo>
                  <a:pt x="4258" y="12069"/>
                </a:lnTo>
                <a:close/>
                <a:moveTo>
                  <a:pt x="3991" y="12069"/>
                </a:moveTo>
                <a:lnTo>
                  <a:pt x="3991" y="12166"/>
                </a:lnTo>
                <a:lnTo>
                  <a:pt x="3991" y="12239"/>
                </a:lnTo>
                <a:lnTo>
                  <a:pt x="4015" y="12434"/>
                </a:lnTo>
                <a:lnTo>
                  <a:pt x="4064" y="12580"/>
                </a:lnTo>
                <a:lnTo>
                  <a:pt x="3553" y="12629"/>
                </a:lnTo>
                <a:lnTo>
                  <a:pt x="3529" y="12531"/>
                </a:lnTo>
                <a:lnTo>
                  <a:pt x="3504" y="12434"/>
                </a:lnTo>
                <a:lnTo>
                  <a:pt x="3480" y="12361"/>
                </a:lnTo>
                <a:lnTo>
                  <a:pt x="3456" y="12118"/>
                </a:lnTo>
                <a:lnTo>
                  <a:pt x="3456" y="12093"/>
                </a:lnTo>
                <a:lnTo>
                  <a:pt x="3991" y="12069"/>
                </a:lnTo>
                <a:close/>
                <a:moveTo>
                  <a:pt x="4940" y="12093"/>
                </a:moveTo>
                <a:lnTo>
                  <a:pt x="5499" y="12166"/>
                </a:lnTo>
                <a:lnTo>
                  <a:pt x="5475" y="12264"/>
                </a:lnTo>
                <a:lnTo>
                  <a:pt x="5451" y="12361"/>
                </a:lnTo>
                <a:lnTo>
                  <a:pt x="5451" y="12483"/>
                </a:lnTo>
                <a:lnTo>
                  <a:pt x="5475" y="12629"/>
                </a:lnTo>
                <a:lnTo>
                  <a:pt x="5378" y="12604"/>
                </a:lnTo>
                <a:lnTo>
                  <a:pt x="5061" y="12604"/>
                </a:lnTo>
                <a:lnTo>
                  <a:pt x="5061" y="12531"/>
                </a:lnTo>
                <a:lnTo>
                  <a:pt x="4988" y="12312"/>
                </a:lnTo>
                <a:lnTo>
                  <a:pt x="4940" y="12093"/>
                </a:lnTo>
                <a:close/>
                <a:moveTo>
                  <a:pt x="13699" y="12069"/>
                </a:moveTo>
                <a:lnTo>
                  <a:pt x="13651" y="12215"/>
                </a:lnTo>
                <a:lnTo>
                  <a:pt x="13602" y="12361"/>
                </a:lnTo>
                <a:lnTo>
                  <a:pt x="13602" y="12653"/>
                </a:lnTo>
                <a:lnTo>
                  <a:pt x="13188" y="12653"/>
                </a:lnTo>
                <a:lnTo>
                  <a:pt x="13115" y="12385"/>
                </a:lnTo>
                <a:lnTo>
                  <a:pt x="13091" y="12093"/>
                </a:lnTo>
                <a:lnTo>
                  <a:pt x="13699" y="12069"/>
                </a:lnTo>
                <a:close/>
                <a:moveTo>
                  <a:pt x="13845" y="12069"/>
                </a:moveTo>
                <a:lnTo>
                  <a:pt x="14381" y="12093"/>
                </a:lnTo>
                <a:lnTo>
                  <a:pt x="14332" y="12215"/>
                </a:lnTo>
                <a:lnTo>
                  <a:pt x="14283" y="12361"/>
                </a:lnTo>
                <a:lnTo>
                  <a:pt x="14283" y="12507"/>
                </a:lnTo>
                <a:lnTo>
                  <a:pt x="14283" y="12677"/>
                </a:lnTo>
                <a:lnTo>
                  <a:pt x="13943" y="12653"/>
                </a:lnTo>
                <a:lnTo>
                  <a:pt x="13943" y="12361"/>
                </a:lnTo>
                <a:lnTo>
                  <a:pt x="13894" y="12215"/>
                </a:lnTo>
                <a:lnTo>
                  <a:pt x="13845" y="12069"/>
                </a:lnTo>
                <a:close/>
                <a:moveTo>
                  <a:pt x="3188" y="12093"/>
                </a:moveTo>
                <a:lnTo>
                  <a:pt x="3139" y="12215"/>
                </a:lnTo>
                <a:lnTo>
                  <a:pt x="3139" y="12434"/>
                </a:lnTo>
                <a:lnTo>
                  <a:pt x="3139" y="12556"/>
                </a:lnTo>
                <a:lnTo>
                  <a:pt x="3164" y="12653"/>
                </a:lnTo>
                <a:lnTo>
                  <a:pt x="2750" y="12726"/>
                </a:lnTo>
                <a:lnTo>
                  <a:pt x="2677" y="12726"/>
                </a:lnTo>
                <a:lnTo>
                  <a:pt x="2701" y="12677"/>
                </a:lnTo>
                <a:lnTo>
                  <a:pt x="2701" y="12629"/>
                </a:lnTo>
                <a:lnTo>
                  <a:pt x="2701" y="12580"/>
                </a:lnTo>
                <a:lnTo>
                  <a:pt x="2653" y="12531"/>
                </a:lnTo>
                <a:lnTo>
                  <a:pt x="2628" y="12458"/>
                </a:lnTo>
                <a:lnTo>
                  <a:pt x="2604" y="12361"/>
                </a:lnTo>
                <a:lnTo>
                  <a:pt x="2580" y="12166"/>
                </a:lnTo>
                <a:lnTo>
                  <a:pt x="3188" y="12093"/>
                </a:lnTo>
                <a:close/>
                <a:moveTo>
                  <a:pt x="5694" y="12215"/>
                </a:moveTo>
                <a:lnTo>
                  <a:pt x="5986" y="12288"/>
                </a:lnTo>
                <a:lnTo>
                  <a:pt x="6278" y="12361"/>
                </a:lnTo>
                <a:lnTo>
                  <a:pt x="6229" y="12507"/>
                </a:lnTo>
                <a:lnTo>
                  <a:pt x="6229" y="12677"/>
                </a:lnTo>
                <a:lnTo>
                  <a:pt x="6229" y="12726"/>
                </a:lnTo>
                <a:lnTo>
                  <a:pt x="5791" y="12653"/>
                </a:lnTo>
                <a:lnTo>
                  <a:pt x="5767" y="12531"/>
                </a:lnTo>
                <a:lnTo>
                  <a:pt x="5743" y="12410"/>
                </a:lnTo>
                <a:lnTo>
                  <a:pt x="5694" y="12215"/>
                </a:lnTo>
                <a:close/>
                <a:moveTo>
                  <a:pt x="13383" y="487"/>
                </a:moveTo>
                <a:lnTo>
                  <a:pt x="13699" y="511"/>
                </a:lnTo>
                <a:lnTo>
                  <a:pt x="14308" y="584"/>
                </a:lnTo>
                <a:lnTo>
                  <a:pt x="14648" y="657"/>
                </a:lnTo>
                <a:lnTo>
                  <a:pt x="14989" y="730"/>
                </a:lnTo>
                <a:lnTo>
                  <a:pt x="15305" y="827"/>
                </a:lnTo>
                <a:lnTo>
                  <a:pt x="15646" y="949"/>
                </a:lnTo>
                <a:lnTo>
                  <a:pt x="15938" y="1095"/>
                </a:lnTo>
                <a:lnTo>
                  <a:pt x="16230" y="1265"/>
                </a:lnTo>
                <a:lnTo>
                  <a:pt x="16498" y="1484"/>
                </a:lnTo>
                <a:lnTo>
                  <a:pt x="16741" y="1728"/>
                </a:lnTo>
                <a:lnTo>
                  <a:pt x="16741" y="1801"/>
                </a:lnTo>
                <a:lnTo>
                  <a:pt x="16790" y="2020"/>
                </a:lnTo>
                <a:lnTo>
                  <a:pt x="16838" y="2214"/>
                </a:lnTo>
                <a:lnTo>
                  <a:pt x="16887" y="2652"/>
                </a:lnTo>
                <a:lnTo>
                  <a:pt x="16887" y="3066"/>
                </a:lnTo>
                <a:lnTo>
                  <a:pt x="16911" y="3504"/>
                </a:lnTo>
                <a:lnTo>
                  <a:pt x="16887" y="4477"/>
                </a:lnTo>
                <a:lnTo>
                  <a:pt x="16863" y="5475"/>
                </a:lnTo>
                <a:lnTo>
                  <a:pt x="16814" y="6983"/>
                </a:lnTo>
                <a:lnTo>
                  <a:pt x="16790" y="8492"/>
                </a:lnTo>
                <a:lnTo>
                  <a:pt x="16838" y="10244"/>
                </a:lnTo>
                <a:lnTo>
                  <a:pt x="16838" y="11120"/>
                </a:lnTo>
                <a:lnTo>
                  <a:pt x="16790" y="11996"/>
                </a:lnTo>
                <a:lnTo>
                  <a:pt x="16473" y="11947"/>
                </a:lnTo>
                <a:lnTo>
                  <a:pt x="16181" y="11874"/>
                </a:lnTo>
                <a:lnTo>
                  <a:pt x="15622" y="11753"/>
                </a:lnTo>
                <a:lnTo>
                  <a:pt x="15354" y="11680"/>
                </a:lnTo>
                <a:lnTo>
                  <a:pt x="15062" y="11655"/>
                </a:lnTo>
                <a:lnTo>
                  <a:pt x="14405" y="11607"/>
                </a:lnTo>
                <a:lnTo>
                  <a:pt x="13724" y="11582"/>
                </a:lnTo>
                <a:lnTo>
                  <a:pt x="13067" y="11607"/>
                </a:lnTo>
                <a:lnTo>
                  <a:pt x="12385" y="11655"/>
                </a:lnTo>
                <a:lnTo>
                  <a:pt x="11850" y="11704"/>
                </a:lnTo>
                <a:lnTo>
                  <a:pt x="11315" y="11801"/>
                </a:lnTo>
                <a:lnTo>
                  <a:pt x="10780" y="11923"/>
                </a:lnTo>
                <a:lnTo>
                  <a:pt x="10269" y="12118"/>
                </a:lnTo>
                <a:lnTo>
                  <a:pt x="10025" y="12215"/>
                </a:lnTo>
                <a:lnTo>
                  <a:pt x="9733" y="12361"/>
                </a:lnTo>
                <a:lnTo>
                  <a:pt x="9417" y="12531"/>
                </a:lnTo>
                <a:lnTo>
                  <a:pt x="9149" y="12726"/>
                </a:lnTo>
                <a:lnTo>
                  <a:pt x="9101" y="11363"/>
                </a:lnTo>
                <a:lnTo>
                  <a:pt x="9052" y="10001"/>
                </a:lnTo>
                <a:lnTo>
                  <a:pt x="8979" y="8662"/>
                </a:lnTo>
                <a:lnTo>
                  <a:pt x="8955" y="7300"/>
                </a:lnTo>
                <a:lnTo>
                  <a:pt x="8955" y="5913"/>
                </a:lnTo>
                <a:lnTo>
                  <a:pt x="8930" y="4526"/>
                </a:lnTo>
                <a:lnTo>
                  <a:pt x="8930" y="3942"/>
                </a:lnTo>
                <a:lnTo>
                  <a:pt x="8930" y="3358"/>
                </a:lnTo>
                <a:lnTo>
                  <a:pt x="8930" y="2774"/>
                </a:lnTo>
                <a:lnTo>
                  <a:pt x="8930" y="2214"/>
                </a:lnTo>
                <a:lnTo>
                  <a:pt x="8930" y="2166"/>
                </a:lnTo>
                <a:lnTo>
                  <a:pt x="9222" y="2020"/>
                </a:lnTo>
                <a:lnTo>
                  <a:pt x="9490" y="1849"/>
                </a:lnTo>
                <a:lnTo>
                  <a:pt x="9758" y="1679"/>
                </a:lnTo>
                <a:lnTo>
                  <a:pt x="10001" y="1533"/>
                </a:lnTo>
                <a:lnTo>
                  <a:pt x="10877" y="1046"/>
                </a:lnTo>
                <a:lnTo>
                  <a:pt x="11339" y="827"/>
                </a:lnTo>
                <a:lnTo>
                  <a:pt x="11777" y="657"/>
                </a:lnTo>
                <a:lnTo>
                  <a:pt x="12069" y="560"/>
                </a:lnTo>
                <a:lnTo>
                  <a:pt x="12385" y="511"/>
                </a:lnTo>
                <a:lnTo>
                  <a:pt x="12702" y="487"/>
                </a:lnTo>
                <a:close/>
                <a:moveTo>
                  <a:pt x="12872" y="12093"/>
                </a:moveTo>
                <a:lnTo>
                  <a:pt x="12823" y="12166"/>
                </a:lnTo>
                <a:lnTo>
                  <a:pt x="12775" y="12264"/>
                </a:lnTo>
                <a:lnTo>
                  <a:pt x="12750" y="12361"/>
                </a:lnTo>
                <a:lnTo>
                  <a:pt x="12750" y="12458"/>
                </a:lnTo>
                <a:lnTo>
                  <a:pt x="12775" y="12677"/>
                </a:lnTo>
                <a:lnTo>
                  <a:pt x="12215" y="12726"/>
                </a:lnTo>
                <a:lnTo>
                  <a:pt x="12215" y="12702"/>
                </a:lnTo>
                <a:lnTo>
                  <a:pt x="12191" y="12629"/>
                </a:lnTo>
                <a:lnTo>
                  <a:pt x="12166" y="12580"/>
                </a:lnTo>
                <a:lnTo>
                  <a:pt x="12166" y="12434"/>
                </a:lnTo>
                <a:lnTo>
                  <a:pt x="12166" y="12191"/>
                </a:lnTo>
                <a:lnTo>
                  <a:pt x="12166" y="12166"/>
                </a:lnTo>
                <a:lnTo>
                  <a:pt x="12677" y="12118"/>
                </a:lnTo>
                <a:lnTo>
                  <a:pt x="12872" y="12093"/>
                </a:lnTo>
                <a:close/>
                <a:moveTo>
                  <a:pt x="14673" y="12093"/>
                </a:moveTo>
                <a:lnTo>
                  <a:pt x="15232" y="12166"/>
                </a:lnTo>
                <a:lnTo>
                  <a:pt x="15184" y="12239"/>
                </a:lnTo>
                <a:lnTo>
                  <a:pt x="15135" y="12312"/>
                </a:lnTo>
                <a:lnTo>
                  <a:pt x="15111" y="12410"/>
                </a:lnTo>
                <a:lnTo>
                  <a:pt x="15111" y="12483"/>
                </a:lnTo>
                <a:lnTo>
                  <a:pt x="15135" y="12629"/>
                </a:lnTo>
                <a:lnTo>
                  <a:pt x="15159" y="12775"/>
                </a:lnTo>
                <a:lnTo>
                  <a:pt x="15159" y="12775"/>
                </a:lnTo>
                <a:lnTo>
                  <a:pt x="14648" y="12702"/>
                </a:lnTo>
                <a:lnTo>
                  <a:pt x="14673" y="12410"/>
                </a:lnTo>
                <a:lnTo>
                  <a:pt x="14673" y="12239"/>
                </a:lnTo>
                <a:lnTo>
                  <a:pt x="14673" y="12093"/>
                </a:lnTo>
                <a:close/>
                <a:moveTo>
                  <a:pt x="6521" y="12458"/>
                </a:moveTo>
                <a:lnTo>
                  <a:pt x="6838" y="12580"/>
                </a:lnTo>
                <a:lnTo>
                  <a:pt x="6789" y="12702"/>
                </a:lnTo>
                <a:lnTo>
                  <a:pt x="6765" y="12848"/>
                </a:lnTo>
                <a:lnTo>
                  <a:pt x="6667" y="12799"/>
                </a:lnTo>
                <a:lnTo>
                  <a:pt x="6570" y="12629"/>
                </a:lnTo>
                <a:lnTo>
                  <a:pt x="6521" y="12458"/>
                </a:lnTo>
                <a:close/>
                <a:moveTo>
                  <a:pt x="2215" y="12239"/>
                </a:moveTo>
                <a:lnTo>
                  <a:pt x="2190" y="12361"/>
                </a:lnTo>
                <a:lnTo>
                  <a:pt x="2215" y="12507"/>
                </a:lnTo>
                <a:lnTo>
                  <a:pt x="2239" y="12629"/>
                </a:lnTo>
                <a:lnTo>
                  <a:pt x="2312" y="12750"/>
                </a:lnTo>
                <a:lnTo>
                  <a:pt x="2336" y="12775"/>
                </a:lnTo>
                <a:lnTo>
                  <a:pt x="1850" y="12872"/>
                </a:lnTo>
                <a:lnTo>
                  <a:pt x="1850" y="12604"/>
                </a:lnTo>
                <a:lnTo>
                  <a:pt x="1850" y="12312"/>
                </a:lnTo>
                <a:lnTo>
                  <a:pt x="2215" y="12239"/>
                </a:lnTo>
                <a:close/>
                <a:moveTo>
                  <a:pt x="11850" y="12191"/>
                </a:moveTo>
                <a:lnTo>
                  <a:pt x="11826" y="12385"/>
                </a:lnTo>
                <a:lnTo>
                  <a:pt x="11826" y="12580"/>
                </a:lnTo>
                <a:lnTo>
                  <a:pt x="11850" y="12775"/>
                </a:lnTo>
                <a:lnTo>
                  <a:pt x="11315" y="12848"/>
                </a:lnTo>
                <a:lnTo>
                  <a:pt x="11242" y="12872"/>
                </a:lnTo>
                <a:lnTo>
                  <a:pt x="11193" y="12823"/>
                </a:lnTo>
                <a:lnTo>
                  <a:pt x="11193" y="12775"/>
                </a:lnTo>
                <a:lnTo>
                  <a:pt x="11193" y="12580"/>
                </a:lnTo>
                <a:lnTo>
                  <a:pt x="11193" y="12410"/>
                </a:lnTo>
                <a:lnTo>
                  <a:pt x="11169" y="12337"/>
                </a:lnTo>
                <a:lnTo>
                  <a:pt x="11510" y="12239"/>
                </a:lnTo>
                <a:lnTo>
                  <a:pt x="11850" y="12191"/>
                </a:lnTo>
                <a:close/>
                <a:moveTo>
                  <a:pt x="4842" y="511"/>
                </a:moveTo>
                <a:lnTo>
                  <a:pt x="5183" y="535"/>
                </a:lnTo>
                <a:lnTo>
                  <a:pt x="5548" y="584"/>
                </a:lnTo>
                <a:lnTo>
                  <a:pt x="5889" y="657"/>
                </a:lnTo>
                <a:lnTo>
                  <a:pt x="6229" y="754"/>
                </a:lnTo>
                <a:lnTo>
                  <a:pt x="6546" y="876"/>
                </a:lnTo>
                <a:lnTo>
                  <a:pt x="6862" y="1022"/>
                </a:lnTo>
                <a:lnTo>
                  <a:pt x="7178" y="1168"/>
                </a:lnTo>
                <a:lnTo>
                  <a:pt x="7470" y="1363"/>
                </a:lnTo>
                <a:lnTo>
                  <a:pt x="7738" y="1557"/>
                </a:lnTo>
                <a:lnTo>
                  <a:pt x="8006" y="1801"/>
                </a:lnTo>
                <a:lnTo>
                  <a:pt x="8225" y="2044"/>
                </a:lnTo>
                <a:lnTo>
                  <a:pt x="8444" y="2287"/>
                </a:lnTo>
                <a:lnTo>
                  <a:pt x="8492" y="2360"/>
                </a:lnTo>
                <a:lnTo>
                  <a:pt x="8444" y="2847"/>
                </a:lnTo>
                <a:lnTo>
                  <a:pt x="8419" y="3358"/>
                </a:lnTo>
                <a:lnTo>
                  <a:pt x="8444" y="4331"/>
                </a:lnTo>
                <a:lnTo>
                  <a:pt x="8468" y="5718"/>
                </a:lnTo>
                <a:lnTo>
                  <a:pt x="8468" y="7105"/>
                </a:lnTo>
                <a:lnTo>
                  <a:pt x="8468" y="7835"/>
                </a:lnTo>
                <a:lnTo>
                  <a:pt x="8492" y="8565"/>
                </a:lnTo>
                <a:lnTo>
                  <a:pt x="8541" y="10049"/>
                </a:lnTo>
                <a:lnTo>
                  <a:pt x="8614" y="11509"/>
                </a:lnTo>
                <a:lnTo>
                  <a:pt x="8663" y="12969"/>
                </a:lnTo>
                <a:lnTo>
                  <a:pt x="8663" y="12969"/>
                </a:lnTo>
                <a:lnTo>
                  <a:pt x="7860" y="12507"/>
                </a:lnTo>
                <a:lnTo>
                  <a:pt x="7446" y="12288"/>
                </a:lnTo>
                <a:lnTo>
                  <a:pt x="7032" y="12069"/>
                </a:lnTo>
                <a:lnTo>
                  <a:pt x="6765" y="11947"/>
                </a:lnTo>
                <a:lnTo>
                  <a:pt x="6497" y="11850"/>
                </a:lnTo>
                <a:lnTo>
                  <a:pt x="6205" y="11777"/>
                </a:lnTo>
                <a:lnTo>
                  <a:pt x="5937" y="11704"/>
                </a:lnTo>
                <a:lnTo>
                  <a:pt x="5353" y="11607"/>
                </a:lnTo>
                <a:lnTo>
                  <a:pt x="4769" y="11534"/>
                </a:lnTo>
                <a:lnTo>
                  <a:pt x="3650" y="11534"/>
                </a:lnTo>
                <a:lnTo>
                  <a:pt x="3066" y="11558"/>
                </a:lnTo>
                <a:lnTo>
                  <a:pt x="2507" y="11631"/>
                </a:lnTo>
                <a:lnTo>
                  <a:pt x="2044" y="11704"/>
                </a:lnTo>
                <a:lnTo>
                  <a:pt x="1533" y="11801"/>
                </a:lnTo>
                <a:lnTo>
                  <a:pt x="1290" y="11874"/>
                </a:lnTo>
                <a:lnTo>
                  <a:pt x="1047" y="11947"/>
                </a:lnTo>
                <a:lnTo>
                  <a:pt x="828" y="12045"/>
                </a:lnTo>
                <a:lnTo>
                  <a:pt x="609" y="12166"/>
                </a:lnTo>
                <a:lnTo>
                  <a:pt x="609" y="12166"/>
                </a:lnTo>
                <a:lnTo>
                  <a:pt x="633" y="11972"/>
                </a:lnTo>
                <a:lnTo>
                  <a:pt x="657" y="11777"/>
                </a:lnTo>
                <a:lnTo>
                  <a:pt x="657" y="11485"/>
                </a:lnTo>
                <a:lnTo>
                  <a:pt x="584" y="10147"/>
                </a:lnTo>
                <a:lnTo>
                  <a:pt x="536" y="9490"/>
                </a:lnTo>
                <a:lnTo>
                  <a:pt x="536" y="8833"/>
                </a:lnTo>
                <a:lnTo>
                  <a:pt x="560" y="7908"/>
                </a:lnTo>
                <a:lnTo>
                  <a:pt x="609" y="7008"/>
                </a:lnTo>
                <a:lnTo>
                  <a:pt x="657" y="6083"/>
                </a:lnTo>
                <a:lnTo>
                  <a:pt x="657" y="5645"/>
                </a:lnTo>
                <a:lnTo>
                  <a:pt x="657" y="5183"/>
                </a:lnTo>
                <a:lnTo>
                  <a:pt x="609" y="4234"/>
                </a:lnTo>
                <a:lnTo>
                  <a:pt x="584" y="3309"/>
                </a:lnTo>
                <a:lnTo>
                  <a:pt x="584" y="2896"/>
                </a:lnTo>
                <a:lnTo>
                  <a:pt x="609" y="2506"/>
                </a:lnTo>
                <a:lnTo>
                  <a:pt x="657" y="1728"/>
                </a:lnTo>
                <a:lnTo>
                  <a:pt x="949" y="1582"/>
                </a:lnTo>
                <a:lnTo>
                  <a:pt x="1241" y="1460"/>
                </a:lnTo>
                <a:lnTo>
                  <a:pt x="1801" y="1241"/>
                </a:lnTo>
                <a:lnTo>
                  <a:pt x="2653" y="949"/>
                </a:lnTo>
                <a:lnTo>
                  <a:pt x="3504" y="681"/>
                </a:lnTo>
                <a:lnTo>
                  <a:pt x="3821" y="608"/>
                </a:lnTo>
                <a:lnTo>
                  <a:pt x="4161" y="535"/>
                </a:lnTo>
                <a:lnTo>
                  <a:pt x="4502" y="511"/>
                </a:lnTo>
                <a:close/>
                <a:moveTo>
                  <a:pt x="15354" y="12191"/>
                </a:moveTo>
                <a:lnTo>
                  <a:pt x="15646" y="12239"/>
                </a:lnTo>
                <a:lnTo>
                  <a:pt x="15938" y="12337"/>
                </a:lnTo>
                <a:lnTo>
                  <a:pt x="15889" y="12507"/>
                </a:lnTo>
                <a:lnTo>
                  <a:pt x="15889" y="12653"/>
                </a:lnTo>
                <a:lnTo>
                  <a:pt x="15889" y="12994"/>
                </a:lnTo>
                <a:lnTo>
                  <a:pt x="15524" y="12872"/>
                </a:lnTo>
                <a:lnTo>
                  <a:pt x="15500" y="12702"/>
                </a:lnTo>
                <a:lnTo>
                  <a:pt x="15427" y="12507"/>
                </a:lnTo>
                <a:lnTo>
                  <a:pt x="15378" y="12337"/>
                </a:lnTo>
                <a:lnTo>
                  <a:pt x="15330" y="12191"/>
                </a:lnTo>
                <a:close/>
                <a:moveTo>
                  <a:pt x="1509" y="12385"/>
                </a:moveTo>
                <a:lnTo>
                  <a:pt x="1460" y="12677"/>
                </a:lnTo>
                <a:lnTo>
                  <a:pt x="1436" y="12848"/>
                </a:lnTo>
                <a:lnTo>
                  <a:pt x="1460" y="13018"/>
                </a:lnTo>
                <a:lnTo>
                  <a:pt x="1290" y="13091"/>
                </a:lnTo>
                <a:lnTo>
                  <a:pt x="1290" y="12969"/>
                </a:lnTo>
                <a:lnTo>
                  <a:pt x="1290" y="12726"/>
                </a:lnTo>
                <a:lnTo>
                  <a:pt x="1266" y="12580"/>
                </a:lnTo>
                <a:lnTo>
                  <a:pt x="1241" y="12458"/>
                </a:lnTo>
                <a:lnTo>
                  <a:pt x="1509" y="12385"/>
                </a:lnTo>
                <a:close/>
                <a:moveTo>
                  <a:pt x="10926" y="12385"/>
                </a:moveTo>
                <a:lnTo>
                  <a:pt x="10877" y="12531"/>
                </a:lnTo>
                <a:lnTo>
                  <a:pt x="10828" y="12750"/>
                </a:lnTo>
                <a:lnTo>
                  <a:pt x="10804" y="12969"/>
                </a:lnTo>
                <a:lnTo>
                  <a:pt x="10366" y="13091"/>
                </a:lnTo>
                <a:lnTo>
                  <a:pt x="10366" y="12921"/>
                </a:lnTo>
                <a:lnTo>
                  <a:pt x="10366" y="12750"/>
                </a:lnTo>
                <a:lnTo>
                  <a:pt x="10366" y="12677"/>
                </a:lnTo>
                <a:lnTo>
                  <a:pt x="10342" y="12604"/>
                </a:lnTo>
                <a:lnTo>
                  <a:pt x="10536" y="12531"/>
                </a:lnTo>
                <a:lnTo>
                  <a:pt x="10926" y="12385"/>
                </a:lnTo>
                <a:close/>
                <a:moveTo>
                  <a:pt x="7105" y="12726"/>
                </a:moveTo>
                <a:lnTo>
                  <a:pt x="7641" y="13018"/>
                </a:lnTo>
                <a:lnTo>
                  <a:pt x="7616" y="13115"/>
                </a:lnTo>
                <a:lnTo>
                  <a:pt x="7616" y="13140"/>
                </a:lnTo>
                <a:lnTo>
                  <a:pt x="7397" y="13042"/>
                </a:lnTo>
                <a:lnTo>
                  <a:pt x="7178" y="12969"/>
                </a:lnTo>
                <a:lnTo>
                  <a:pt x="7130" y="12823"/>
                </a:lnTo>
                <a:lnTo>
                  <a:pt x="7105" y="12726"/>
                </a:lnTo>
                <a:close/>
                <a:moveTo>
                  <a:pt x="16181" y="12410"/>
                </a:moveTo>
                <a:lnTo>
                  <a:pt x="16303" y="12458"/>
                </a:lnTo>
                <a:lnTo>
                  <a:pt x="16254" y="12604"/>
                </a:lnTo>
                <a:lnTo>
                  <a:pt x="16230" y="12775"/>
                </a:lnTo>
                <a:lnTo>
                  <a:pt x="16206" y="13140"/>
                </a:lnTo>
                <a:lnTo>
                  <a:pt x="16157" y="13115"/>
                </a:lnTo>
                <a:lnTo>
                  <a:pt x="16206" y="13067"/>
                </a:lnTo>
                <a:lnTo>
                  <a:pt x="16206" y="12994"/>
                </a:lnTo>
                <a:lnTo>
                  <a:pt x="16181" y="12702"/>
                </a:lnTo>
                <a:lnTo>
                  <a:pt x="16181" y="12410"/>
                </a:lnTo>
                <a:close/>
                <a:moveTo>
                  <a:pt x="10025" y="12750"/>
                </a:moveTo>
                <a:lnTo>
                  <a:pt x="9977" y="12994"/>
                </a:lnTo>
                <a:lnTo>
                  <a:pt x="9928" y="13213"/>
                </a:lnTo>
                <a:lnTo>
                  <a:pt x="9928" y="13261"/>
                </a:lnTo>
                <a:lnTo>
                  <a:pt x="9563" y="13432"/>
                </a:lnTo>
                <a:lnTo>
                  <a:pt x="9563" y="13286"/>
                </a:lnTo>
                <a:lnTo>
                  <a:pt x="9563" y="13164"/>
                </a:lnTo>
                <a:lnTo>
                  <a:pt x="9539" y="13067"/>
                </a:lnTo>
                <a:lnTo>
                  <a:pt x="9539" y="13042"/>
                </a:lnTo>
                <a:lnTo>
                  <a:pt x="9563" y="13018"/>
                </a:lnTo>
                <a:lnTo>
                  <a:pt x="9782" y="12896"/>
                </a:lnTo>
                <a:lnTo>
                  <a:pt x="10025" y="12750"/>
                </a:lnTo>
                <a:close/>
                <a:moveTo>
                  <a:pt x="8030" y="13261"/>
                </a:moveTo>
                <a:lnTo>
                  <a:pt x="8322" y="13432"/>
                </a:lnTo>
                <a:lnTo>
                  <a:pt x="8614" y="13553"/>
                </a:lnTo>
                <a:lnTo>
                  <a:pt x="8565" y="13675"/>
                </a:lnTo>
                <a:lnTo>
                  <a:pt x="8541" y="13870"/>
                </a:lnTo>
                <a:lnTo>
                  <a:pt x="8419" y="13724"/>
                </a:lnTo>
                <a:lnTo>
                  <a:pt x="8298" y="13602"/>
                </a:lnTo>
                <a:lnTo>
                  <a:pt x="8030" y="13383"/>
                </a:lnTo>
                <a:lnTo>
                  <a:pt x="8030" y="13261"/>
                </a:lnTo>
                <a:close/>
                <a:moveTo>
                  <a:pt x="9247" y="13261"/>
                </a:moveTo>
                <a:lnTo>
                  <a:pt x="9247" y="13383"/>
                </a:lnTo>
                <a:lnTo>
                  <a:pt x="9271" y="13578"/>
                </a:lnTo>
                <a:lnTo>
                  <a:pt x="9052" y="13724"/>
                </a:lnTo>
                <a:lnTo>
                  <a:pt x="8857" y="13894"/>
                </a:lnTo>
                <a:lnTo>
                  <a:pt x="8857" y="13699"/>
                </a:lnTo>
                <a:lnTo>
                  <a:pt x="8857" y="13626"/>
                </a:lnTo>
                <a:lnTo>
                  <a:pt x="8930" y="13602"/>
                </a:lnTo>
                <a:lnTo>
                  <a:pt x="8979" y="13553"/>
                </a:lnTo>
                <a:lnTo>
                  <a:pt x="9052" y="13456"/>
                </a:lnTo>
                <a:lnTo>
                  <a:pt x="9101" y="13407"/>
                </a:lnTo>
                <a:lnTo>
                  <a:pt x="9149" y="13334"/>
                </a:lnTo>
                <a:lnTo>
                  <a:pt x="9247" y="13261"/>
                </a:lnTo>
                <a:close/>
                <a:moveTo>
                  <a:pt x="4550" y="0"/>
                </a:moveTo>
                <a:lnTo>
                  <a:pt x="4185" y="24"/>
                </a:lnTo>
                <a:lnTo>
                  <a:pt x="3845" y="49"/>
                </a:lnTo>
                <a:lnTo>
                  <a:pt x="3504" y="122"/>
                </a:lnTo>
                <a:lnTo>
                  <a:pt x="3042" y="243"/>
                </a:lnTo>
                <a:lnTo>
                  <a:pt x="2580" y="414"/>
                </a:lnTo>
                <a:lnTo>
                  <a:pt x="1679" y="754"/>
                </a:lnTo>
                <a:lnTo>
                  <a:pt x="1290" y="876"/>
                </a:lnTo>
                <a:lnTo>
                  <a:pt x="852" y="1046"/>
                </a:lnTo>
                <a:lnTo>
                  <a:pt x="633" y="1168"/>
                </a:lnTo>
                <a:lnTo>
                  <a:pt x="438" y="1290"/>
                </a:lnTo>
                <a:lnTo>
                  <a:pt x="292" y="1436"/>
                </a:lnTo>
                <a:lnTo>
                  <a:pt x="195" y="1606"/>
                </a:lnTo>
                <a:lnTo>
                  <a:pt x="171" y="1703"/>
                </a:lnTo>
                <a:lnTo>
                  <a:pt x="195" y="1801"/>
                </a:lnTo>
                <a:lnTo>
                  <a:pt x="122" y="2093"/>
                </a:lnTo>
                <a:lnTo>
                  <a:pt x="73" y="2409"/>
                </a:lnTo>
                <a:lnTo>
                  <a:pt x="49" y="2725"/>
                </a:lnTo>
                <a:lnTo>
                  <a:pt x="49" y="3066"/>
                </a:lnTo>
                <a:lnTo>
                  <a:pt x="73" y="3699"/>
                </a:lnTo>
                <a:lnTo>
                  <a:pt x="98" y="4331"/>
                </a:lnTo>
                <a:lnTo>
                  <a:pt x="122" y="5183"/>
                </a:lnTo>
                <a:lnTo>
                  <a:pt x="122" y="6034"/>
                </a:lnTo>
                <a:lnTo>
                  <a:pt x="98" y="6886"/>
                </a:lnTo>
                <a:lnTo>
                  <a:pt x="25" y="7738"/>
                </a:lnTo>
                <a:lnTo>
                  <a:pt x="0" y="8468"/>
                </a:lnTo>
                <a:lnTo>
                  <a:pt x="0" y="9198"/>
                </a:lnTo>
                <a:lnTo>
                  <a:pt x="0" y="9928"/>
                </a:lnTo>
                <a:lnTo>
                  <a:pt x="49" y="10633"/>
                </a:lnTo>
                <a:lnTo>
                  <a:pt x="122" y="11680"/>
                </a:lnTo>
                <a:lnTo>
                  <a:pt x="122" y="12045"/>
                </a:lnTo>
                <a:lnTo>
                  <a:pt x="122" y="12166"/>
                </a:lnTo>
                <a:lnTo>
                  <a:pt x="171" y="12264"/>
                </a:lnTo>
                <a:lnTo>
                  <a:pt x="195" y="12337"/>
                </a:lnTo>
                <a:lnTo>
                  <a:pt x="292" y="12385"/>
                </a:lnTo>
                <a:lnTo>
                  <a:pt x="341" y="12410"/>
                </a:lnTo>
                <a:lnTo>
                  <a:pt x="365" y="12507"/>
                </a:lnTo>
                <a:lnTo>
                  <a:pt x="414" y="12580"/>
                </a:lnTo>
                <a:lnTo>
                  <a:pt x="487" y="12629"/>
                </a:lnTo>
                <a:lnTo>
                  <a:pt x="584" y="12629"/>
                </a:lnTo>
                <a:lnTo>
                  <a:pt x="803" y="12580"/>
                </a:lnTo>
                <a:lnTo>
                  <a:pt x="803" y="12896"/>
                </a:lnTo>
                <a:lnTo>
                  <a:pt x="803" y="13188"/>
                </a:lnTo>
                <a:lnTo>
                  <a:pt x="828" y="13334"/>
                </a:lnTo>
                <a:lnTo>
                  <a:pt x="876" y="13480"/>
                </a:lnTo>
                <a:lnTo>
                  <a:pt x="925" y="13529"/>
                </a:lnTo>
                <a:lnTo>
                  <a:pt x="998" y="13578"/>
                </a:lnTo>
                <a:lnTo>
                  <a:pt x="1144" y="13578"/>
                </a:lnTo>
                <a:lnTo>
                  <a:pt x="1217" y="13553"/>
                </a:lnTo>
                <a:lnTo>
                  <a:pt x="1241" y="13529"/>
                </a:lnTo>
                <a:lnTo>
                  <a:pt x="1363" y="13529"/>
                </a:lnTo>
                <a:lnTo>
                  <a:pt x="1485" y="13505"/>
                </a:lnTo>
                <a:lnTo>
                  <a:pt x="1704" y="13432"/>
                </a:lnTo>
                <a:lnTo>
                  <a:pt x="2142" y="13310"/>
                </a:lnTo>
                <a:lnTo>
                  <a:pt x="2604" y="13213"/>
                </a:lnTo>
                <a:lnTo>
                  <a:pt x="3188" y="13140"/>
                </a:lnTo>
                <a:lnTo>
                  <a:pt x="3772" y="13091"/>
                </a:lnTo>
                <a:lnTo>
                  <a:pt x="4356" y="13067"/>
                </a:lnTo>
                <a:lnTo>
                  <a:pt x="4940" y="13091"/>
                </a:lnTo>
                <a:lnTo>
                  <a:pt x="5402" y="13115"/>
                </a:lnTo>
                <a:lnTo>
                  <a:pt x="5937" y="13164"/>
                </a:lnTo>
                <a:lnTo>
                  <a:pt x="6473" y="13261"/>
                </a:lnTo>
                <a:lnTo>
                  <a:pt x="6740" y="13334"/>
                </a:lnTo>
                <a:lnTo>
                  <a:pt x="7008" y="13407"/>
                </a:lnTo>
                <a:lnTo>
                  <a:pt x="7251" y="13505"/>
                </a:lnTo>
                <a:lnTo>
                  <a:pt x="7495" y="13626"/>
                </a:lnTo>
                <a:lnTo>
                  <a:pt x="7714" y="13772"/>
                </a:lnTo>
                <a:lnTo>
                  <a:pt x="7908" y="13918"/>
                </a:lnTo>
                <a:lnTo>
                  <a:pt x="8079" y="14088"/>
                </a:lnTo>
                <a:lnTo>
                  <a:pt x="8225" y="14307"/>
                </a:lnTo>
                <a:lnTo>
                  <a:pt x="8322" y="14526"/>
                </a:lnTo>
                <a:lnTo>
                  <a:pt x="8371" y="14794"/>
                </a:lnTo>
                <a:lnTo>
                  <a:pt x="8419" y="14891"/>
                </a:lnTo>
                <a:lnTo>
                  <a:pt x="8468" y="14940"/>
                </a:lnTo>
                <a:lnTo>
                  <a:pt x="8565" y="14964"/>
                </a:lnTo>
                <a:lnTo>
                  <a:pt x="8638" y="14964"/>
                </a:lnTo>
                <a:lnTo>
                  <a:pt x="8736" y="14916"/>
                </a:lnTo>
                <a:lnTo>
                  <a:pt x="8809" y="14843"/>
                </a:lnTo>
                <a:lnTo>
                  <a:pt x="8857" y="14770"/>
                </a:lnTo>
                <a:lnTo>
                  <a:pt x="8857" y="14648"/>
                </a:lnTo>
                <a:lnTo>
                  <a:pt x="8833" y="14599"/>
                </a:lnTo>
                <a:lnTo>
                  <a:pt x="9052" y="14332"/>
                </a:lnTo>
                <a:lnTo>
                  <a:pt x="9247" y="14113"/>
                </a:lnTo>
                <a:lnTo>
                  <a:pt x="9514" y="13943"/>
                </a:lnTo>
                <a:lnTo>
                  <a:pt x="9806" y="13772"/>
                </a:lnTo>
                <a:lnTo>
                  <a:pt x="10220" y="13602"/>
                </a:lnTo>
                <a:lnTo>
                  <a:pt x="10658" y="13456"/>
                </a:lnTo>
                <a:lnTo>
                  <a:pt x="11096" y="13334"/>
                </a:lnTo>
                <a:lnTo>
                  <a:pt x="11534" y="13261"/>
                </a:lnTo>
                <a:lnTo>
                  <a:pt x="12045" y="13188"/>
                </a:lnTo>
                <a:lnTo>
                  <a:pt x="12580" y="13140"/>
                </a:lnTo>
                <a:lnTo>
                  <a:pt x="13626" y="13091"/>
                </a:lnTo>
                <a:lnTo>
                  <a:pt x="13967" y="13091"/>
                </a:lnTo>
                <a:lnTo>
                  <a:pt x="14308" y="13115"/>
                </a:lnTo>
                <a:lnTo>
                  <a:pt x="14648" y="13140"/>
                </a:lnTo>
                <a:lnTo>
                  <a:pt x="14965" y="13188"/>
                </a:lnTo>
                <a:lnTo>
                  <a:pt x="15305" y="13261"/>
                </a:lnTo>
                <a:lnTo>
                  <a:pt x="15622" y="13359"/>
                </a:lnTo>
                <a:lnTo>
                  <a:pt x="15938" y="13480"/>
                </a:lnTo>
                <a:lnTo>
                  <a:pt x="16254" y="13651"/>
                </a:lnTo>
                <a:lnTo>
                  <a:pt x="16303" y="13675"/>
                </a:lnTo>
                <a:lnTo>
                  <a:pt x="16376" y="13675"/>
                </a:lnTo>
                <a:lnTo>
                  <a:pt x="16425" y="13651"/>
                </a:lnTo>
                <a:lnTo>
                  <a:pt x="16473" y="13626"/>
                </a:lnTo>
                <a:lnTo>
                  <a:pt x="16522" y="13578"/>
                </a:lnTo>
                <a:lnTo>
                  <a:pt x="16546" y="13529"/>
                </a:lnTo>
                <a:lnTo>
                  <a:pt x="16571" y="13456"/>
                </a:lnTo>
                <a:lnTo>
                  <a:pt x="16571" y="13407"/>
                </a:lnTo>
                <a:lnTo>
                  <a:pt x="16595" y="13310"/>
                </a:lnTo>
                <a:lnTo>
                  <a:pt x="16595" y="12921"/>
                </a:lnTo>
                <a:lnTo>
                  <a:pt x="16571" y="12531"/>
                </a:lnTo>
                <a:lnTo>
                  <a:pt x="16765" y="12556"/>
                </a:lnTo>
                <a:lnTo>
                  <a:pt x="16911" y="12556"/>
                </a:lnTo>
                <a:lnTo>
                  <a:pt x="17082" y="12531"/>
                </a:lnTo>
                <a:lnTo>
                  <a:pt x="17228" y="12483"/>
                </a:lnTo>
                <a:lnTo>
                  <a:pt x="17301" y="12458"/>
                </a:lnTo>
                <a:lnTo>
                  <a:pt x="17325" y="12410"/>
                </a:lnTo>
                <a:lnTo>
                  <a:pt x="17374" y="12361"/>
                </a:lnTo>
                <a:lnTo>
                  <a:pt x="17374" y="12312"/>
                </a:lnTo>
                <a:lnTo>
                  <a:pt x="17398" y="12264"/>
                </a:lnTo>
                <a:lnTo>
                  <a:pt x="17374" y="12191"/>
                </a:lnTo>
                <a:lnTo>
                  <a:pt x="17349" y="12142"/>
                </a:lnTo>
                <a:lnTo>
                  <a:pt x="17301" y="12118"/>
                </a:lnTo>
                <a:lnTo>
                  <a:pt x="17325" y="11972"/>
                </a:lnTo>
                <a:lnTo>
                  <a:pt x="17349" y="11826"/>
                </a:lnTo>
                <a:lnTo>
                  <a:pt x="17349" y="11558"/>
                </a:lnTo>
                <a:lnTo>
                  <a:pt x="17325" y="10998"/>
                </a:lnTo>
                <a:lnTo>
                  <a:pt x="17301" y="8881"/>
                </a:lnTo>
                <a:lnTo>
                  <a:pt x="17301" y="7178"/>
                </a:lnTo>
                <a:lnTo>
                  <a:pt x="17301" y="6326"/>
                </a:lnTo>
                <a:lnTo>
                  <a:pt x="17349" y="5475"/>
                </a:lnTo>
                <a:lnTo>
                  <a:pt x="17374" y="4380"/>
                </a:lnTo>
                <a:lnTo>
                  <a:pt x="17374" y="3820"/>
                </a:lnTo>
                <a:lnTo>
                  <a:pt x="17374" y="3285"/>
                </a:lnTo>
                <a:lnTo>
                  <a:pt x="17349" y="2920"/>
                </a:lnTo>
                <a:lnTo>
                  <a:pt x="17325" y="2531"/>
                </a:lnTo>
                <a:lnTo>
                  <a:pt x="17301" y="2336"/>
                </a:lnTo>
                <a:lnTo>
                  <a:pt x="17276" y="2141"/>
                </a:lnTo>
                <a:lnTo>
                  <a:pt x="17228" y="1971"/>
                </a:lnTo>
                <a:lnTo>
                  <a:pt x="17130" y="1801"/>
                </a:lnTo>
                <a:lnTo>
                  <a:pt x="17179" y="1728"/>
                </a:lnTo>
                <a:lnTo>
                  <a:pt x="17203" y="1630"/>
                </a:lnTo>
                <a:lnTo>
                  <a:pt x="17203" y="1557"/>
                </a:lnTo>
                <a:lnTo>
                  <a:pt x="17155" y="1460"/>
                </a:lnTo>
                <a:lnTo>
                  <a:pt x="16911" y="1217"/>
                </a:lnTo>
                <a:lnTo>
                  <a:pt x="16644" y="998"/>
                </a:lnTo>
                <a:lnTo>
                  <a:pt x="16352" y="803"/>
                </a:lnTo>
                <a:lnTo>
                  <a:pt x="16035" y="633"/>
                </a:lnTo>
                <a:lnTo>
                  <a:pt x="15719" y="487"/>
                </a:lnTo>
                <a:lnTo>
                  <a:pt x="15378" y="365"/>
                </a:lnTo>
                <a:lnTo>
                  <a:pt x="15038" y="268"/>
                </a:lnTo>
                <a:lnTo>
                  <a:pt x="14697" y="195"/>
                </a:lnTo>
                <a:lnTo>
                  <a:pt x="14356" y="146"/>
                </a:lnTo>
                <a:lnTo>
                  <a:pt x="14016" y="97"/>
                </a:lnTo>
                <a:lnTo>
                  <a:pt x="13626" y="49"/>
                </a:lnTo>
                <a:lnTo>
                  <a:pt x="13261" y="24"/>
                </a:lnTo>
                <a:lnTo>
                  <a:pt x="12896" y="24"/>
                </a:lnTo>
                <a:lnTo>
                  <a:pt x="12531" y="49"/>
                </a:lnTo>
                <a:lnTo>
                  <a:pt x="12166" y="97"/>
                </a:lnTo>
                <a:lnTo>
                  <a:pt x="11826" y="170"/>
                </a:lnTo>
                <a:lnTo>
                  <a:pt x="11583" y="243"/>
                </a:lnTo>
                <a:lnTo>
                  <a:pt x="11339" y="316"/>
                </a:lnTo>
                <a:lnTo>
                  <a:pt x="10877" y="560"/>
                </a:lnTo>
                <a:lnTo>
                  <a:pt x="10415" y="803"/>
                </a:lnTo>
                <a:lnTo>
                  <a:pt x="9977" y="1046"/>
                </a:lnTo>
                <a:lnTo>
                  <a:pt x="9441" y="1338"/>
                </a:lnTo>
                <a:lnTo>
                  <a:pt x="9125" y="1509"/>
                </a:lnTo>
                <a:lnTo>
                  <a:pt x="8857" y="1703"/>
                </a:lnTo>
                <a:lnTo>
                  <a:pt x="8809" y="1679"/>
                </a:lnTo>
                <a:lnTo>
                  <a:pt x="8687" y="1679"/>
                </a:lnTo>
                <a:lnTo>
                  <a:pt x="8638" y="1728"/>
                </a:lnTo>
                <a:lnTo>
                  <a:pt x="8419" y="1460"/>
                </a:lnTo>
                <a:lnTo>
                  <a:pt x="8152" y="1217"/>
                </a:lnTo>
                <a:lnTo>
                  <a:pt x="7884" y="1022"/>
                </a:lnTo>
                <a:lnTo>
                  <a:pt x="7592" y="803"/>
                </a:lnTo>
                <a:lnTo>
                  <a:pt x="7276" y="633"/>
                </a:lnTo>
                <a:lnTo>
                  <a:pt x="6959" y="487"/>
                </a:lnTo>
                <a:lnTo>
                  <a:pt x="6643" y="341"/>
                </a:lnTo>
                <a:lnTo>
                  <a:pt x="6302" y="243"/>
                </a:lnTo>
                <a:lnTo>
                  <a:pt x="5962" y="146"/>
                </a:lnTo>
                <a:lnTo>
                  <a:pt x="5597" y="73"/>
                </a:lnTo>
                <a:lnTo>
                  <a:pt x="5256" y="24"/>
                </a:lnTo>
                <a:lnTo>
                  <a:pt x="489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3" name="Google Shape;613;p27"/>
          <p:cNvSpPr txBox="1"/>
          <p:nvPr/>
        </p:nvSpPr>
        <p:spPr>
          <a:xfrm>
            <a:off x="1872225" y="1101350"/>
            <a:ext cx="6436500" cy="82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En résumé, </a:t>
            </a:r>
            <a:r>
              <a:rPr lang="en" sz="2400" b="0" i="0" u="none" strike="noStrike" cap="none">
                <a:solidFill>
                  <a:srgbClr val="00FF00"/>
                </a:solidFill>
                <a:latin typeface="Sniglet"/>
                <a:ea typeface="Sniglet"/>
                <a:cs typeface="Sniglet"/>
                <a:sym typeface="Sniglet"/>
              </a:rPr>
              <a:t>VOICI</a:t>
            </a:r>
            <a:r>
              <a:rPr lang="en" sz="24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 ce qu’est un HyperDocs!</a:t>
            </a:r>
            <a:endParaRPr sz="2400" b="0" i="0" u="none" strike="noStrike" cap="non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614" name="Google Shape;614;p27"/>
          <p:cNvSpPr txBox="1"/>
          <p:nvPr/>
        </p:nvSpPr>
        <p:spPr>
          <a:xfrm>
            <a:off x="2951563" y="2181825"/>
            <a:ext cx="3881700" cy="89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Un </a:t>
            </a:r>
            <a:r>
              <a:rPr lang="en" sz="1800" b="0" i="0" u="none" strike="noStrike" cap="none">
                <a:solidFill>
                  <a:srgbClr val="00FFFF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H</a:t>
            </a:r>
            <a:r>
              <a:rPr lang="en" sz="1800" b="0" i="0" u="none" strike="noStrike" cap="none">
                <a:solidFill>
                  <a:srgbClr val="FF0000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y</a:t>
            </a:r>
            <a:r>
              <a:rPr lang="en" sz="1800" b="0" i="0" u="none" strike="noStrike" cap="none">
                <a:solidFill>
                  <a:srgbClr val="FFFF00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p</a:t>
            </a:r>
            <a:r>
              <a:rPr lang="en" sz="1800" b="0" i="0" u="none" strike="noStrike" cap="none">
                <a:solidFill>
                  <a:srgbClr val="00FFFF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e</a:t>
            </a:r>
            <a:r>
              <a:rPr lang="en" sz="1800" b="0" i="0" u="none" strike="noStrike" cap="none">
                <a:solidFill>
                  <a:srgbClr val="38761D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r</a:t>
            </a:r>
            <a:r>
              <a:rPr lang="en" sz="1800" b="0" i="0" u="none" strike="noStrike" cap="none">
                <a:solidFill>
                  <a:srgbClr val="FF0000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D</a:t>
            </a:r>
            <a:r>
              <a:rPr lang="en" sz="1800" b="0" i="0" u="none" strike="noStrike" cap="none">
                <a:solidFill>
                  <a:srgbClr val="FFFF00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o</a:t>
            </a:r>
            <a:r>
              <a:rPr lang="en" sz="1800" b="0" i="0" u="none" strike="noStrike" cap="none">
                <a:solidFill>
                  <a:srgbClr val="00FFFF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c</a:t>
            </a:r>
            <a:r>
              <a:rPr lang="en" sz="1800" b="0" i="0" u="none" strike="noStrike" cap="none">
                <a:solidFill>
                  <a:srgbClr val="38761D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s</a:t>
            </a:r>
            <a:r>
              <a:rPr lang="en" sz="1800" b="0" i="0" u="none" strike="noStrike" cap="none">
                <a:solidFill>
                  <a:srgbClr val="00FFFF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18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est un document </a:t>
            </a:r>
            <a:r>
              <a:rPr lang="en" sz="1800" b="0" i="0" u="none" strike="noStrike" cap="none">
                <a:solidFill>
                  <a:srgbClr val="FFFF00"/>
                </a:solidFill>
                <a:latin typeface="Sniglet"/>
                <a:ea typeface="Sniglet"/>
                <a:cs typeface="Sniglet"/>
                <a:sym typeface="Sniglet"/>
              </a:rPr>
              <a:t>interactif</a:t>
            </a:r>
            <a:r>
              <a:rPr lang="en" sz="18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 qui permet aux élèves d’apprendre à leur </a:t>
            </a:r>
            <a:r>
              <a:rPr lang="en" sz="1800" b="0" i="0" u="none" strike="noStrike" cap="none">
                <a:solidFill>
                  <a:srgbClr val="00FF00"/>
                </a:solidFill>
                <a:latin typeface="Sniglet"/>
                <a:ea typeface="Sniglet"/>
                <a:cs typeface="Sniglet"/>
                <a:sym typeface="Sniglet"/>
              </a:rPr>
              <a:t>propre rythme,</a:t>
            </a:r>
            <a:r>
              <a:rPr lang="en" sz="18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 de</a:t>
            </a:r>
            <a:r>
              <a:rPr lang="en" sz="1800" b="0" i="0" u="none" strike="noStrike" cap="none">
                <a:solidFill>
                  <a:srgbClr val="FF0000"/>
                </a:solidFill>
                <a:latin typeface="Sniglet"/>
                <a:ea typeface="Sniglet"/>
                <a:cs typeface="Sniglet"/>
                <a:sym typeface="Sniglet"/>
              </a:rPr>
              <a:t> s’engager </a:t>
            </a:r>
            <a:r>
              <a:rPr lang="en" sz="18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et de s’</a:t>
            </a:r>
            <a:r>
              <a:rPr lang="en" sz="1800" b="0" i="0" u="none" strike="noStrike" cap="none">
                <a:solidFill>
                  <a:srgbClr val="FFFF00"/>
                </a:solidFill>
                <a:latin typeface="Sniglet"/>
                <a:ea typeface="Sniglet"/>
                <a:cs typeface="Sniglet"/>
                <a:sym typeface="Sniglet"/>
              </a:rPr>
              <a:t>émerveiller.</a:t>
            </a:r>
            <a:r>
              <a:rPr lang="en" sz="18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  Il met la </a:t>
            </a:r>
            <a:r>
              <a:rPr lang="en" sz="1800" b="0" i="0" u="none" strike="noStrike" cap="none">
                <a:solidFill>
                  <a:srgbClr val="00FFFF"/>
                </a:solidFill>
                <a:latin typeface="Sniglet"/>
                <a:ea typeface="Sniglet"/>
                <a:cs typeface="Sniglet"/>
                <a:sym typeface="Sniglet"/>
              </a:rPr>
              <a:t>technologie</a:t>
            </a:r>
            <a:r>
              <a:rPr lang="en" sz="1800" b="0" i="0" u="none" strike="noStrike" cap="none">
                <a:solidFill>
                  <a:srgbClr val="0000FF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18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au service de l’apprentissage</a:t>
            </a:r>
            <a:r>
              <a:rPr lang="en" sz="18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.</a:t>
            </a:r>
            <a:endParaRPr sz="1800" b="0" i="0" u="none" strike="noStrike" cap="non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615" name="Google Shape;615;p27"/>
          <p:cNvSpPr/>
          <p:nvPr/>
        </p:nvSpPr>
        <p:spPr>
          <a:xfrm>
            <a:off x="2329425" y="1886825"/>
            <a:ext cx="5125973" cy="3170449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FFFFFF">
              <a:alpha val="10590"/>
            </a:srgbClr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616" name="Google Shape;616;p27"/>
          <p:cNvSpPr/>
          <p:nvPr/>
        </p:nvSpPr>
        <p:spPr>
          <a:xfrm>
            <a:off x="110374" y="129775"/>
            <a:ext cx="2051888" cy="1883536"/>
          </a:xfrm>
          <a:custGeom>
            <a:avLst/>
            <a:gdLst/>
            <a:ahLst/>
            <a:cxnLst/>
            <a:rect l="l" t="t" r="r" b="b"/>
            <a:pathLst>
              <a:path w="73112" h="68207" extrusionOk="0">
                <a:moveTo>
                  <a:pt x="46809" y="1210"/>
                </a:moveTo>
                <a:lnTo>
                  <a:pt x="46886" y="1227"/>
                </a:lnTo>
                <a:lnTo>
                  <a:pt x="46886" y="1227"/>
                </a:lnTo>
                <a:lnTo>
                  <a:pt x="46866" y="1215"/>
                </a:lnTo>
                <a:lnTo>
                  <a:pt x="46809" y="1210"/>
                </a:lnTo>
                <a:close/>
                <a:moveTo>
                  <a:pt x="35754" y="1982"/>
                </a:moveTo>
                <a:lnTo>
                  <a:pt x="36320" y="2170"/>
                </a:lnTo>
                <a:lnTo>
                  <a:pt x="36037" y="2170"/>
                </a:lnTo>
                <a:lnTo>
                  <a:pt x="35660" y="2076"/>
                </a:lnTo>
                <a:lnTo>
                  <a:pt x="35754" y="1982"/>
                </a:lnTo>
                <a:close/>
                <a:moveTo>
                  <a:pt x="42641" y="1321"/>
                </a:moveTo>
                <a:lnTo>
                  <a:pt x="44622" y="1510"/>
                </a:lnTo>
                <a:lnTo>
                  <a:pt x="46603" y="1793"/>
                </a:lnTo>
                <a:lnTo>
                  <a:pt x="46226" y="1793"/>
                </a:lnTo>
                <a:lnTo>
                  <a:pt x="46320" y="1982"/>
                </a:lnTo>
                <a:lnTo>
                  <a:pt x="45660" y="1793"/>
                </a:lnTo>
                <a:lnTo>
                  <a:pt x="44905" y="1699"/>
                </a:lnTo>
                <a:lnTo>
                  <a:pt x="44905" y="1699"/>
                </a:lnTo>
                <a:lnTo>
                  <a:pt x="45188" y="2076"/>
                </a:lnTo>
                <a:lnTo>
                  <a:pt x="45282" y="2265"/>
                </a:lnTo>
                <a:lnTo>
                  <a:pt x="45094" y="2265"/>
                </a:lnTo>
                <a:lnTo>
                  <a:pt x="44716" y="2170"/>
                </a:lnTo>
                <a:lnTo>
                  <a:pt x="43773" y="1793"/>
                </a:lnTo>
                <a:lnTo>
                  <a:pt x="42641" y="1321"/>
                </a:lnTo>
                <a:close/>
                <a:moveTo>
                  <a:pt x="34622" y="5095"/>
                </a:moveTo>
                <a:lnTo>
                  <a:pt x="34169" y="5151"/>
                </a:lnTo>
                <a:lnTo>
                  <a:pt x="34169" y="5151"/>
                </a:lnTo>
                <a:lnTo>
                  <a:pt x="34056" y="5189"/>
                </a:lnTo>
                <a:lnTo>
                  <a:pt x="34622" y="5095"/>
                </a:lnTo>
                <a:close/>
                <a:moveTo>
                  <a:pt x="58490" y="6793"/>
                </a:moveTo>
                <a:lnTo>
                  <a:pt x="59056" y="7453"/>
                </a:lnTo>
                <a:lnTo>
                  <a:pt x="59087" y="7476"/>
                </a:lnTo>
                <a:lnTo>
                  <a:pt x="58490" y="6793"/>
                </a:lnTo>
                <a:close/>
                <a:moveTo>
                  <a:pt x="56697" y="7736"/>
                </a:moveTo>
                <a:lnTo>
                  <a:pt x="57358" y="8113"/>
                </a:lnTo>
                <a:lnTo>
                  <a:pt x="57075" y="8113"/>
                </a:lnTo>
                <a:lnTo>
                  <a:pt x="56697" y="7736"/>
                </a:lnTo>
                <a:close/>
                <a:moveTo>
                  <a:pt x="59810" y="8679"/>
                </a:moveTo>
                <a:lnTo>
                  <a:pt x="60087" y="8956"/>
                </a:lnTo>
                <a:lnTo>
                  <a:pt x="59905" y="8774"/>
                </a:lnTo>
                <a:lnTo>
                  <a:pt x="59810" y="8679"/>
                </a:lnTo>
                <a:close/>
                <a:moveTo>
                  <a:pt x="57546" y="8019"/>
                </a:moveTo>
                <a:lnTo>
                  <a:pt x="58395" y="8774"/>
                </a:lnTo>
                <a:lnTo>
                  <a:pt x="59339" y="9434"/>
                </a:lnTo>
                <a:lnTo>
                  <a:pt x="58490" y="8868"/>
                </a:lnTo>
                <a:lnTo>
                  <a:pt x="57735" y="8208"/>
                </a:lnTo>
                <a:lnTo>
                  <a:pt x="57546" y="8019"/>
                </a:lnTo>
                <a:close/>
                <a:moveTo>
                  <a:pt x="60282" y="9246"/>
                </a:moveTo>
                <a:lnTo>
                  <a:pt x="60565" y="9812"/>
                </a:lnTo>
                <a:lnTo>
                  <a:pt x="60282" y="9529"/>
                </a:lnTo>
                <a:lnTo>
                  <a:pt x="60282" y="9340"/>
                </a:lnTo>
                <a:lnTo>
                  <a:pt x="60282" y="9246"/>
                </a:lnTo>
                <a:close/>
                <a:moveTo>
                  <a:pt x="59999" y="8396"/>
                </a:moveTo>
                <a:lnTo>
                  <a:pt x="60659" y="8774"/>
                </a:lnTo>
                <a:lnTo>
                  <a:pt x="61131" y="9340"/>
                </a:lnTo>
                <a:lnTo>
                  <a:pt x="61603" y="9906"/>
                </a:lnTo>
                <a:lnTo>
                  <a:pt x="61886" y="10566"/>
                </a:lnTo>
                <a:lnTo>
                  <a:pt x="60942" y="9434"/>
                </a:lnTo>
                <a:lnTo>
                  <a:pt x="61320" y="10095"/>
                </a:lnTo>
                <a:lnTo>
                  <a:pt x="59999" y="8396"/>
                </a:lnTo>
                <a:close/>
                <a:moveTo>
                  <a:pt x="63773" y="11132"/>
                </a:moveTo>
                <a:lnTo>
                  <a:pt x="64537" y="12278"/>
                </a:lnTo>
                <a:lnTo>
                  <a:pt x="64622" y="12359"/>
                </a:lnTo>
                <a:lnTo>
                  <a:pt x="63773" y="11132"/>
                </a:lnTo>
                <a:close/>
                <a:moveTo>
                  <a:pt x="65093" y="14528"/>
                </a:moveTo>
                <a:lnTo>
                  <a:pt x="65376" y="15189"/>
                </a:lnTo>
                <a:lnTo>
                  <a:pt x="65659" y="15755"/>
                </a:lnTo>
                <a:lnTo>
                  <a:pt x="66037" y="16981"/>
                </a:lnTo>
                <a:lnTo>
                  <a:pt x="65659" y="16321"/>
                </a:lnTo>
                <a:lnTo>
                  <a:pt x="65282" y="15377"/>
                </a:lnTo>
                <a:lnTo>
                  <a:pt x="65093" y="14528"/>
                </a:lnTo>
                <a:close/>
                <a:moveTo>
                  <a:pt x="65093" y="16321"/>
                </a:moveTo>
                <a:lnTo>
                  <a:pt x="65565" y="16698"/>
                </a:lnTo>
                <a:lnTo>
                  <a:pt x="65942" y="17076"/>
                </a:lnTo>
                <a:lnTo>
                  <a:pt x="66320" y="17547"/>
                </a:lnTo>
                <a:lnTo>
                  <a:pt x="66414" y="17830"/>
                </a:lnTo>
                <a:lnTo>
                  <a:pt x="66508" y="18113"/>
                </a:lnTo>
                <a:lnTo>
                  <a:pt x="65848" y="17170"/>
                </a:lnTo>
                <a:lnTo>
                  <a:pt x="65093" y="16321"/>
                </a:lnTo>
                <a:close/>
                <a:moveTo>
                  <a:pt x="72074" y="36226"/>
                </a:moveTo>
                <a:lnTo>
                  <a:pt x="71791" y="37547"/>
                </a:lnTo>
                <a:lnTo>
                  <a:pt x="71603" y="38773"/>
                </a:lnTo>
                <a:lnTo>
                  <a:pt x="71320" y="40000"/>
                </a:lnTo>
                <a:lnTo>
                  <a:pt x="70754" y="41509"/>
                </a:lnTo>
                <a:lnTo>
                  <a:pt x="70942" y="40283"/>
                </a:lnTo>
                <a:lnTo>
                  <a:pt x="71225" y="38962"/>
                </a:lnTo>
                <a:lnTo>
                  <a:pt x="72074" y="36226"/>
                </a:lnTo>
                <a:close/>
                <a:moveTo>
                  <a:pt x="69150" y="44433"/>
                </a:moveTo>
                <a:lnTo>
                  <a:pt x="68867" y="44905"/>
                </a:lnTo>
                <a:lnTo>
                  <a:pt x="68584" y="45377"/>
                </a:lnTo>
                <a:lnTo>
                  <a:pt x="68206" y="45754"/>
                </a:lnTo>
                <a:lnTo>
                  <a:pt x="67923" y="46132"/>
                </a:lnTo>
                <a:lnTo>
                  <a:pt x="68112" y="45754"/>
                </a:lnTo>
                <a:lnTo>
                  <a:pt x="68678" y="45188"/>
                </a:lnTo>
                <a:lnTo>
                  <a:pt x="69150" y="44433"/>
                </a:lnTo>
                <a:close/>
                <a:moveTo>
                  <a:pt x="67357" y="47830"/>
                </a:moveTo>
                <a:lnTo>
                  <a:pt x="66886" y="48584"/>
                </a:lnTo>
                <a:lnTo>
                  <a:pt x="66508" y="48867"/>
                </a:lnTo>
                <a:lnTo>
                  <a:pt x="66414" y="48867"/>
                </a:lnTo>
                <a:lnTo>
                  <a:pt x="66414" y="48773"/>
                </a:lnTo>
                <a:lnTo>
                  <a:pt x="66886" y="48301"/>
                </a:lnTo>
                <a:lnTo>
                  <a:pt x="67357" y="47830"/>
                </a:lnTo>
                <a:close/>
                <a:moveTo>
                  <a:pt x="65093" y="48396"/>
                </a:moveTo>
                <a:lnTo>
                  <a:pt x="65376" y="48490"/>
                </a:lnTo>
                <a:lnTo>
                  <a:pt x="64905" y="49056"/>
                </a:lnTo>
                <a:lnTo>
                  <a:pt x="64622" y="49528"/>
                </a:lnTo>
                <a:lnTo>
                  <a:pt x="64244" y="49811"/>
                </a:lnTo>
                <a:lnTo>
                  <a:pt x="64244" y="49905"/>
                </a:lnTo>
                <a:lnTo>
                  <a:pt x="64056" y="49905"/>
                </a:lnTo>
                <a:lnTo>
                  <a:pt x="64056" y="49811"/>
                </a:lnTo>
                <a:lnTo>
                  <a:pt x="64433" y="49150"/>
                </a:lnTo>
                <a:lnTo>
                  <a:pt x="64622" y="48867"/>
                </a:lnTo>
                <a:lnTo>
                  <a:pt x="64905" y="48584"/>
                </a:lnTo>
                <a:lnTo>
                  <a:pt x="65093" y="48396"/>
                </a:lnTo>
                <a:close/>
                <a:moveTo>
                  <a:pt x="6981" y="52452"/>
                </a:moveTo>
                <a:lnTo>
                  <a:pt x="7170" y="53112"/>
                </a:lnTo>
                <a:lnTo>
                  <a:pt x="7075" y="53018"/>
                </a:lnTo>
                <a:lnTo>
                  <a:pt x="6981" y="52641"/>
                </a:lnTo>
                <a:lnTo>
                  <a:pt x="6981" y="52452"/>
                </a:lnTo>
                <a:close/>
                <a:moveTo>
                  <a:pt x="7736" y="54339"/>
                </a:moveTo>
                <a:lnTo>
                  <a:pt x="7641" y="54433"/>
                </a:lnTo>
                <a:lnTo>
                  <a:pt x="7641" y="54339"/>
                </a:lnTo>
                <a:close/>
                <a:moveTo>
                  <a:pt x="61225" y="55094"/>
                </a:moveTo>
                <a:lnTo>
                  <a:pt x="61037" y="55377"/>
                </a:lnTo>
                <a:lnTo>
                  <a:pt x="60754" y="55471"/>
                </a:lnTo>
                <a:lnTo>
                  <a:pt x="60754" y="55471"/>
                </a:lnTo>
                <a:lnTo>
                  <a:pt x="60942" y="55282"/>
                </a:lnTo>
                <a:lnTo>
                  <a:pt x="61225" y="55094"/>
                </a:lnTo>
                <a:close/>
                <a:moveTo>
                  <a:pt x="6132" y="53867"/>
                </a:moveTo>
                <a:lnTo>
                  <a:pt x="7358" y="55377"/>
                </a:lnTo>
                <a:lnTo>
                  <a:pt x="7641" y="55471"/>
                </a:lnTo>
                <a:lnTo>
                  <a:pt x="7641" y="55471"/>
                </a:lnTo>
                <a:lnTo>
                  <a:pt x="7641" y="55471"/>
                </a:lnTo>
                <a:lnTo>
                  <a:pt x="7830" y="55565"/>
                </a:lnTo>
                <a:lnTo>
                  <a:pt x="8302" y="56414"/>
                </a:lnTo>
                <a:lnTo>
                  <a:pt x="7170" y="55471"/>
                </a:lnTo>
                <a:lnTo>
                  <a:pt x="6509" y="54622"/>
                </a:lnTo>
                <a:lnTo>
                  <a:pt x="6226" y="54245"/>
                </a:lnTo>
                <a:lnTo>
                  <a:pt x="6132" y="53867"/>
                </a:lnTo>
                <a:close/>
                <a:moveTo>
                  <a:pt x="9056" y="56414"/>
                </a:moveTo>
                <a:lnTo>
                  <a:pt x="9245" y="56509"/>
                </a:lnTo>
                <a:lnTo>
                  <a:pt x="9151" y="56509"/>
                </a:lnTo>
                <a:lnTo>
                  <a:pt x="9056" y="56414"/>
                </a:lnTo>
                <a:close/>
                <a:moveTo>
                  <a:pt x="10472" y="56980"/>
                </a:moveTo>
                <a:lnTo>
                  <a:pt x="11321" y="57358"/>
                </a:lnTo>
                <a:lnTo>
                  <a:pt x="11887" y="57735"/>
                </a:lnTo>
                <a:lnTo>
                  <a:pt x="12264" y="58018"/>
                </a:lnTo>
                <a:lnTo>
                  <a:pt x="11604" y="57641"/>
                </a:lnTo>
                <a:lnTo>
                  <a:pt x="11604" y="57641"/>
                </a:lnTo>
                <a:lnTo>
                  <a:pt x="11792" y="58112"/>
                </a:lnTo>
                <a:lnTo>
                  <a:pt x="11604" y="58018"/>
                </a:lnTo>
                <a:lnTo>
                  <a:pt x="11132" y="57452"/>
                </a:lnTo>
                <a:lnTo>
                  <a:pt x="10849" y="57169"/>
                </a:lnTo>
                <a:lnTo>
                  <a:pt x="10472" y="56980"/>
                </a:lnTo>
                <a:close/>
                <a:moveTo>
                  <a:pt x="18019" y="59433"/>
                </a:moveTo>
                <a:lnTo>
                  <a:pt x="18773" y="59810"/>
                </a:lnTo>
                <a:lnTo>
                  <a:pt x="19528" y="60376"/>
                </a:lnTo>
                <a:lnTo>
                  <a:pt x="19056" y="60282"/>
                </a:lnTo>
                <a:lnTo>
                  <a:pt x="18962" y="60188"/>
                </a:lnTo>
                <a:lnTo>
                  <a:pt x="18490" y="59810"/>
                </a:lnTo>
                <a:lnTo>
                  <a:pt x="18019" y="59433"/>
                </a:lnTo>
                <a:close/>
                <a:moveTo>
                  <a:pt x="14528" y="59999"/>
                </a:moveTo>
                <a:lnTo>
                  <a:pt x="14717" y="60093"/>
                </a:lnTo>
                <a:lnTo>
                  <a:pt x="14905" y="60188"/>
                </a:lnTo>
                <a:lnTo>
                  <a:pt x="15188" y="60471"/>
                </a:lnTo>
                <a:lnTo>
                  <a:pt x="15283" y="60565"/>
                </a:lnTo>
                <a:lnTo>
                  <a:pt x="15188" y="60565"/>
                </a:lnTo>
                <a:lnTo>
                  <a:pt x="14528" y="59999"/>
                </a:lnTo>
                <a:close/>
                <a:moveTo>
                  <a:pt x="49339" y="60188"/>
                </a:moveTo>
                <a:lnTo>
                  <a:pt x="48395" y="60565"/>
                </a:lnTo>
                <a:lnTo>
                  <a:pt x="47924" y="60754"/>
                </a:lnTo>
                <a:lnTo>
                  <a:pt x="47452" y="60754"/>
                </a:lnTo>
                <a:lnTo>
                  <a:pt x="47924" y="60471"/>
                </a:lnTo>
                <a:lnTo>
                  <a:pt x="48301" y="60282"/>
                </a:lnTo>
                <a:lnTo>
                  <a:pt x="49056" y="60188"/>
                </a:lnTo>
                <a:close/>
                <a:moveTo>
                  <a:pt x="19245" y="60565"/>
                </a:moveTo>
                <a:lnTo>
                  <a:pt x="19811" y="60659"/>
                </a:lnTo>
                <a:lnTo>
                  <a:pt x="20566" y="61037"/>
                </a:lnTo>
                <a:lnTo>
                  <a:pt x="20566" y="61037"/>
                </a:lnTo>
                <a:lnTo>
                  <a:pt x="19811" y="60848"/>
                </a:lnTo>
                <a:lnTo>
                  <a:pt x="19245" y="60565"/>
                </a:lnTo>
                <a:close/>
                <a:moveTo>
                  <a:pt x="47075" y="61226"/>
                </a:moveTo>
                <a:lnTo>
                  <a:pt x="46792" y="61414"/>
                </a:lnTo>
                <a:lnTo>
                  <a:pt x="46697" y="61509"/>
                </a:lnTo>
                <a:lnTo>
                  <a:pt x="46792" y="61603"/>
                </a:lnTo>
                <a:lnTo>
                  <a:pt x="47263" y="61603"/>
                </a:lnTo>
                <a:lnTo>
                  <a:pt x="47641" y="61509"/>
                </a:lnTo>
                <a:lnTo>
                  <a:pt x="46886" y="61792"/>
                </a:lnTo>
                <a:lnTo>
                  <a:pt x="46131" y="61886"/>
                </a:lnTo>
                <a:lnTo>
                  <a:pt x="46131" y="61980"/>
                </a:lnTo>
                <a:lnTo>
                  <a:pt x="46037" y="61980"/>
                </a:lnTo>
                <a:lnTo>
                  <a:pt x="45660" y="61697"/>
                </a:lnTo>
                <a:lnTo>
                  <a:pt x="46320" y="61320"/>
                </a:lnTo>
                <a:lnTo>
                  <a:pt x="47075" y="61226"/>
                </a:lnTo>
                <a:close/>
                <a:moveTo>
                  <a:pt x="24151" y="63678"/>
                </a:moveTo>
                <a:lnTo>
                  <a:pt x="24905" y="63961"/>
                </a:lnTo>
                <a:lnTo>
                  <a:pt x="25754" y="64244"/>
                </a:lnTo>
                <a:lnTo>
                  <a:pt x="25188" y="64244"/>
                </a:lnTo>
                <a:lnTo>
                  <a:pt x="24151" y="64150"/>
                </a:lnTo>
                <a:lnTo>
                  <a:pt x="23773" y="64056"/>
                </a:lnTo>
                <a:lnTo>
                  <a:pt x="23585" y="63961"/>
                </a:lnTo>
                <a:lnTo>
                  <a:pt x="23585" y="63867"/>
                </a:lnTo>
                <a:lnTo>
                  <a:pt x="23585" y="63773"/>
                </a:lnTo>
                <a:lnTo>
                  <a:pt x="24151" y="63678"/>
                </a:lnTo>
                <a:close/>
                <a:moveTo>
                  <a:pt x="34811" y="64622"/>
                </a:moveTo>
                <a:lnTo>
                  <a:pt x="35094" y="64810"/>
                </a:lnTo>
                <a:lnTo>
                  <a:pt x="35377" y="64905"/>
                </a:lnTo>
                <a:lnTo>
                  <a:pt x="34622" y="64999"/>
                </a:lnTo>
                <a:lnTo>
                  <a:pt x="34056" y="64999"/>
                </a:lnTo>
                <a:lnTo>
                  <a:pt x="34056" y="64905"/>
                </a:lnTo>
                <a:lnTo>
                  <a:pt x="34811" y="64622"/>
                </a:lnTo>
                <a:close/>
                <a:moveTo>
                  <a:pt x="46414" y="63773"/>
                </a:moveTo>
                <a:lnTo>
                  <a:pt x="46131" y="64056"/>
                </a:lnTo>
                <a:lnTo>
                  <a:pt x="44433" y="64716"/>
                </a:lnTo>
                <a:lnTo>
                  <a:pt x="43962" y="64905"/>
                </a:lnTo>
                <a:lnTo>
                  <a:pt x="44150" y="64810"/>
                </a:lnTo>
                <a:lnTo>
                  <a:pt x="42641" y="64999"/>
                </a:lnTo>
                <a:lnTo>
                  <a:pt x="42924" y="64810"/>
                </a:lnTo>
                <a:lnTo>
                  <a:pt x="43207" y="64622"/>
                </a:lnTo>
                <a:lnTo>
                  <a:pt x="42358" y="64905"/>
                </a:lnTo>
                <a:lnTo>
                  <a:pt x="43113" y="64622"/>
                </a:lnTo>
                <a:lnTo>
                  <a:pt x="45377" y="63867"/>
                </a:lnTo>
                <a:lnTo>
                  <a:pt x="44999" y="64150"/>
                </a:lnTo>
                <a:lnTo>
                  <a:pt x="44622" y="64433"/>
                </a:lnTo>
                <a:lnTo>
                  <a:pt x="46414" y="63773"/>
                </a:lnTo>
                <a:close/>
                <a:moveTo>
                  <a:pt x="39905" y="64622"/>
                </a:moveTo>
                <a:lnTo>
                  <a:pt x="39811" y="64716"/>
                </a:lnTo>
                <a:lnTo>
                  <a:pt x="39622" y="64810"/>
                </a:lnTo>
                <a:lnTo>
                  <a:pt x="38962" y="64999"/>
                </a:lnTo>
                <a:lnTo>
                  <a:pt x="38207" y="65093"/>
                </a:lnTo>
                <a:lnTo>
                  <a:pt x="37641" y="65093"/>
                </a:lnTo>
                <a:lnTo>
                  <a:pt x="39056" y="64810"/>
                </a:lnTo>
                <a:lnTo>
                  <a:pt x="39528" y="64716"/>
                </a:lnTo>
                <a:lnTo>
                  <a:pt x="39905" y="64622"/>
                </a:lnTo>
                <a:close/>
                <a:moveTo>
                  <a:pt x="42829" y="64056"/>
                </a:moveTo>
                <a:lnTo>
                  <a:pt x="42452" y="64244"/>
                </a:lnTo>
                <a:lnTo>
                  <a:pt x="42263" y="64433"/>
                </a:lnTo>
                <a:lnTo>
                  <a:pt x="41980" y="64622"/>
                </a:lnTo>
                <a:lnTo>
                  <a:pt x="41886" y="64999"/>
                </a:lnTo>
                <a:lnTo>
                  <a:pt x="42263" y="64999"/>
                </a:lnTo>
                <a:lnTo>
                  <a:pt x="40094" y="65282"/>
                </a:lnTo>
                <a:lnTo>
                  <a:pt x="40848" y="64999"/>
                </a:lnTo>
                <a:lnTo>
                  <a:pt x="41131" y="64810"/>
                </a:lnTo>
                <a:lnTo>
                  <a:pt x="41131" y="64716"/>
                </a:lnTo>
                <a:lnTo>
                  <a:pt x="41037" y="64622"/>
                </a:lnTo>
                <a:lnTo>
                  <a:pt x="40754" y="64622"/>
                </a:lnTo>
                <a:lnTo>
                  <a:pt x="40282" y="64527"/>
                </a:lnTo>
                <a:lnTo>
                  <a:pt x="40188" y="64433"/>
                </a:lnTo>
                <a:lnTo>
                  <a:pt x="41509" y="64339"/>
                </a:lnTo>
                <a:lnTo>
                  <a:pt x="42829" y="64056"/>
                </a:lnTo>
                <a:close/>
                <a:moveTo>
                  <a:pt x="15660" y="60376"/>
                </a:moveTo>
                <a:lnTo>
                  <a:pt x="16887" y="61131"/>
                </a:lnTo>
                <a:lnTo>
                  <a:pt x="17924" y="62075"/>
                </a:lnTo>
                <a:lnTo>
                  <a:pt x="17924" y="61792"/>
                </a:lnTo>
                <a:lnTo>
                  <a:pt x="17830" y="61603"/>
                </a:lnTo>
                <a:lnTo>
                  <a:pt x="19056" y="61980"/>
                </a:lnTo>
                <a:lnTo>
                  <a:pt x="20283" y="62358"/>
                </a:lnTo>
                <a:lnTo>
                  <a:pt x="20849" y="62546"/>
                </a:lnTo>
                <a:lnTo>
                  <a:pt x="21415" y="62735"/>
                </a:lnTo>
                <a:lnTo>
                  <a:pt x="21886" y="63018"/>
                </a:lnTo>
                <a:lnTo>
                  <a:pt x="22358" y="63395"/>
                </a:lnTo>
                <a:lnTo>
                  <a:pt x="21509" y="63301"/>
                </a:lnTo>
                <a:lnTo>
                  <a:pt x="22547" y="63867"/>
                </a:lnTo>
                <a:lnTo>
                  <a:pt x="23868" y="64339"/>
                </a:lnTo>
                <a:lnTo>
                  <a:pt x="25471" y="64905"/>
                </a:lnTo>
                <a:lnTo>
                  <a:pt x="27169" y="65282"/>
                </a:lnTo>
                <a:lnTo>
                  <a:pt x="26603" y="65282"/>
                </a:lnTo>
                <a:lnTo>
                  <a:pt x="27075" y="65942"/>
                </a:lnTo>
                <a:lnTo>
                  <a:pt x="26886" y="65942"/>
                </a:lnTo>
                <a:lnTo>
                  <a:pt x="26603" y="65848"/>
                </a:lnTo>
                <a:lnTo>
                  <a:pt x="25849" y="65659"/>
                </a:lnTo>
                <a:lnTo>
                  <a:pt x="25283" y="65471"/>
                </a:lnTo>
                <a:lnTo>
                  <a:pt x="25188" y="65376"/>
                </a:lnTo>
                <a:lnTo>
                  <a:pt x="25754" y="65376"/>
                </a:lnTo>
                <a:lnTo>
                  <a:pt x="26226" y="65471"/>
                </a:lnTo>
                <a:lnTo>
                  <a:pt x="26320" y="65282"/>
                </a:lnTo>
                <a:lnTo>
                  <a:pt x="26320" y="65188"/>
                </a:lnTo>
                <a:lnTo>
                  <a:pt x="26226" y="65093"/>
                </a:lnTo>
                <a:lnTo>
                  <a:pt x="25660" y="65093"/>
                </a:lnTo>
                <a:lnTo>
                  <a:pt x="25188" y="65188"/>
                </a:lnTo>
                <a:lnTo>
                  <a:pt x="24528" y="65376"/>
                </a:lnTo>
                <a:lnTo>
                  <a:pt x="24528" y="65376"/>
                </a:lnTo>
                <a:lnTo>
                  <a:pt x="25000" y="65093"/>
                </a:lnTo>
                <a:lnTo>
                  <a:pt x="23679" y="64905"/>
                </a:lnTo>
                <a:lnTo>
                  <a:pt x="22547" y="64716"/>
                </a:lnTo>
                <a:lnTo>
                  <a:pt x="21603" y="64339"/>
                </a:lnTo>
                <a:lnTo>
                  <a:pt x="20660" y="63867"/>
                </a:lnTo>
                <a:lnTo>
                  <a:pt x="20943" y="63867"/>
                </a:lnTo>
                <a:lnTo>
                  <a:pt x="20377" y="63773"/>
                </a:lnTo>
                <a:lnTo>
                  <a:pt x="19339" y="63678"/>
                </a:lnTo>
                <a:lnTo>
                  <a:pt x="18868" y="63490"/>
                </a:lnTo>
                <a:lnTo>
                  <a:pt x="18396" y="63301"/>
                </a:lnTo>
                <a:lnTo>
                  <a:pt x="18585" y="63207"/>
                </a:lnTo>
                <a:lnTo>
                  <a:pt x="18868" y="63301"/>
                </a:lnTo>
                <a:lnTo>
                  <a:pt x="18019" y="62735"/>
                </a:lnTo>
                <a:lnTo>
                  <a:pt x="16981" y="62075"/>
                </a:lnTo>
                <a:lnTo>
                  <a:pt x="14811" y="60471"/>
                </a:lnTo>
                <a:lnTo>
                  <a:pt x="16415" y="61414"/>
                </a:lnTo>
                <a:lnTo>
                  <a:pt x="15660" y="60376"/>
                </a:lnTo>
                <a:close/>
                <a:moveTo>
                  <a:pt x="28867" y="65659"/>
                </a:moveTo>
                <a:lnTo>
                  <a:pt x="30660" y="65942"/>
                </a:lnTo>
                <a:lnTo>
                  <a:pt x="32547" y="66131"/>
                </a:lnTo>
                <a:lnTo>
                  <a:pt x="32075" y="66225"/>
                </a:lnTo>
                <a:lnTo>
                  <a:pt x="31320" y="66225"/>
                </a:lnTo>
                <a:lnTo>
                  <a:pt x="30566" y="66131"/>
                </a:lnTo>
                <a:lnTo>
                  <a:pt x="28867" y="65659"/>
                </a:lnTo>
                <a:close/>
                <a:moveTo>
                  <a:pt x="39150" y="0"/>
                </a:moveTo>
                <a:lnTo>
                  <a:pt x="39528" y="283"/>
                </a:lnTo>
                <a:lnTo>
                  <a:pt x="39622" y="378"/>
                </a:lnTo>
                <a:lnTo>
                  <a:pt x="41509" y="1038"/>
                </a:lnTo>
                <a:lnTo>
                  <a:pt x="40943" y="1132"/>
                </a:lnTo>
                <a:lnTo>
                  <a:pt x="40282" y="1227"/>
                </a:lnTo>
                <a:lnTo>
                  <a:pt x="38962" y="1038"/>
                </a:lnTo>
                <a:lnTo>
                  <a:pt x="37547" y="849"/>
                </a:lnTo>
                <a:lnTo>
                  <a:pt x="36320" y="661"/>
                </a:lnTo>
                <a:lnTo>
                  <a:pt x="36415" y="755"/>
                </a:lnTo>
                <a:lnTo>
                  <a:pt x="36415" y="849"/>
                </a:lnTo>
                <a:lnTo>
                  <a:pt x="35943" y="944"/>
                </a:lnTo>
                <a:lnTo>
                  <a:pt x="34150" y="1132"/>
                </a:lnTo>
                <a:lnTo>
                  <a:pt x="31698" y="1132"/>
                </a:lnTo>
                <a:lnTo>
                  <a:pt x="30660" y="1227"/>
                </a:lnTo>
                <a:lnTo>
                  <a:pt x="29716" y="1321"/>
                </a:lnTo>
                <a:lnTo>
                  <a:pt x="30377" y="1416"/>
                </a:lnTo>
                <a:lnTo>
                  <a:pt x="31037" y="1510"/>
                </a:lnTo>
                <a:lnTo>
                  <a:pt x="30094" y="1699"/>
                </a:lnTo>
                <a:lnTo>
                  <a:pt x="28773" y="2076"/>
                </a:lnTo>
                <a:lnTo>
                  <a:pt x="27924" y="2359"/>
                </a:lnTo>
                <a:lnTo>
                  <a:pt x="27924" y="2453"/>
                </a:lnTo>
                <a:lnTo>
                  <a:pt x="28207" y="2453"/>
                </a:lnTo>
                <a:lnTo>
                  <a:pt x="26509" y="3019"/>
                </a:lnTo>
                <a:lnTo>
                  <a:pt x="26792" y="2831"/>
                </a:lnTo>
                <a:lnTo>
                  <a:pt x="26792" y="2831"/>
                </a:lnTo>
                <a:lnTo>
                  <a:pt x="25660" y="2925"/>
                </a:lnTo>
                <a:lnTo>
                  <a:pt x="25754" y="2831"/>
                </a:lnTo>
                <a:lnTo>
                  <a:pt x="25377" y="2925"/>
                </a:lnTo>
                <a:lnTo>
                  <a:pt x="24905" y="3208"/>
                </a:lnTo>
                <a:lnTo>
                  <a:pt x="24056" y="3774"/>
                </a:lnTo>
                <a:lnTo>
                  <a:pt x="22264" y="4340"/>
                </a:lnTo>
                <a:lnTo>
                  <a:pt x="20471" y="5095"/>
                </a:lnTo>
                <a:lnTo>
                  <a:pt x="18679" y="5755"/>
                </a:lnTo>
                <a:lnTo>
                  <a:pt x="16981" y="6604"/>
                </a:lnTo>
                <a:lnTo>
                  <a:pt x="17453" y="6604"/>
                </a:lnTo>
                <a:lnTo>
                  <a:pt x="17830" y="6415"/>
                </a:lnTo>
                <a:lnTo>
                  <a:pt x="18868" y="6038"/>
                </a:lnTo>
                <a:lnTo>
                  <a:pt x="19905" y="5661"/>
                </a:lnTo>
                <a:lnTo>
                  <a:pt x="20377" y="5472"/>
                </a:lnTo>
                <a:lnTo>
                  <a:pt x="20943" y="5378"/>
                </a:lnTo>
                <a:lnTo>
                  <a:pt x="20943" y="5378"/>
                </a:lnTo>
                <a:lnTo>
                  <a:pt x="19528" y="6038"/>
                </a:lnTo>
                <a:lnTo>
                  <a:pt x="19528" y="6038"/>
                </a:lnTo>
                <a:lnTo>
                  <a:pt x="20094" y="5944"/>
                </a:lnTo>
                <a:lnTo>
                  <a:pt x="18396" y="7076"/>
                </a:lnTo>
                <a:lnTo>
                  <a:pt x="20849" y="6038"/>
                </a:lnTo>
                <a:lnTo>
                  <a:pt x="23396" y="5095"/>
                </a:lnTo>
                <a:lnTo>
                  <a:pt x="26037" y="4246"/>
                </a:lnTo>
                <a:lnTo>
                  <a:pt x="28679" y="3397"/>
                </a:lnTo>
                <a:lnTo>
                  <a:pt x="28301" y="3491"/>
                </a:lnTo>
                <a:lnTo>
                  <a:pt x="28773" y="3208"/>
                </a:lnTo>
                <a:lnTo>
                  <a:pt x="30283" y="2736"/>
                </a:lnTo>
                <a:lnTo>
                  <a:pt x="29905" y="2831"/>
                </a:lnTo>
                <a:lnTo>
                  <a:pt x="29056" y="2831"/>
                </a:lnTo>
                <a:lnTo>
                  <a:pt x="28584" y="2642"/>
                </a:lnTo>
                <a:lnTo>
                  <a:pt x="30566" y="2548"/>
                </a:lnTo>
                <a:lnTo>
                  <a:pt x="32641" y="2548"/>
                </a:lnTo>
                <a:lnTo>
                  <a:pt x="37264" y="2831"/>
                </a:lnTo>
                <a:lnTo>
                  <a:pt x="39528" y="3019"/>
                </a:lnTo>
                <a:lnTo>
                  <a:pt x="43490" y="3019"/>
                </a:lnTo>
                <a:lnTo>
                  <a:pt x="44339" y="2831"/>
                </a:lnTo>
                <a:lnTo>
                  <a:pt x="45094" y="2736"/>
                </a:lnTo>
                <a:lnTo>
                  <a:pt x="45943" y="3114"/>
                </a:lnTo>
                <a:lnTo>
                  <a:pt x="46886" y="3397"/>
                </a:lnTo>
                <a:lnTo>
                  <a:pt x="48678" y="3963"/>
                </a:lnTo>
                <a:lnTo>
                  <a:pt x="50565" y="4434"/>
                </a:lnTo>
                <a:lnTo>
                  <a:pt x="51509" y="4717"/>
                </a:lnTo>
                <a:lnTo>
                  <a:pt x="52358" y="5189"/>
                </a:lnTo>
                <a:lnTo>
                  <a:pt x="51792" y="4812"/>
                </a:lnTo>
                <a:lnTo>
                  <a:pt x="53584" y="5849"/>
                </a:lnTo>
                <a:lnTo>
                  <a:pt x="55376" y="6981"/>
                </a:lnTo>
                <a:lnTo>
                  <a:pt x="56320" y="7642"/>
                </a:lnTo>
                <a:lnTo>
                  <a:pt x="57169" y="8302"/>
                </a:lnTo>
                <a:lnTo>
                  <a:pt x="57924" y="9057"/>
                </a:lnTo>
                <a:lnTo>
                  <a:pt x="58678" y="9906"/>
                </a:lnTo>
                <a:lnTo>
                  <a:pt x="62357" y="14057"/>
                </a:lnTo>
                <a:lnTo>
                  <a:pt x="64622" y="16887"/>
                </a:lnTo>
                <a:lnTo>
                  <a:pt x="66697" y="19623"/>
                </a:lnTo>
                <a:lnTo>
                  <a:pt x="66603" y="19151"/>
                </a:lnTo>
                <a:lnTo>
                  <a:pt x="66603" y="18774"/>
                </a:lnTo>
                <a:lnTo>
                  <a:pt x="67357" y="20472"/>
                </a:lnTo>
                <a:lnTo>
                  <a:pt x="68772" y="23962"/>
                </a:lnTo>
                <a:lnTo>
                  <a:pt x="68867" y="24151"/>
                </a:lnTo>
                <a:lnTo>
                  <a:pt x="69810" y="26792"/>
                </a:lnTo>
                <a:lnTo>
                  <a:pt x="70565" y="29245"/>
                </a:lnTo>
                <a:lnTo>
                  <a:pt x="70754" y="30283"/>
                </a:lnTo>
                <a:lnTo>
                  <a:pt x="70848" y="31037"/>
                </a:lnTo>
                <a:lnTo>
                  <a:pt x="70848" y="31604"/>
                </a:lnTo>
                <a:lnTo>
                  <a:pt x="70754" y="31792"/>
                </a:lnTo>
                <a:lnTo>
                  <a:pt x="70565" y="31887"/>
                </a:lnTo>
                <a:lnTo>
                  <a:pt x="69433" y="36698"/>
                </a:lnTo>
                <a:lnTo>
                  <a:pt x="68206" y="41698"/>
                </a:lnTo>
                <a:lnTo>
                  <a:pt x="68584" y="41037"/>
                </a:lnTo>
                <a:lnTo>
                  <a:pt x="68961" y="40188"/>
                </a:lnTo>
                <a:lnTo>
                  <a:pt x="69244" y="40471"/>
                </a:lnTo>
                <a:lnTo>
                  <a:pt x="69244" y="40849"/>
                </a:lnTo>
                <a:lnTo>
                  <a:pt x="69244" y="41226"/>
                </a:lnTo>
                <a:lnTo>
                  <a:pt x="69055" y="41698"/>
                </a:lnTo>
                <a:lnTo>
                  <a:pt x="68489" y="42924"/>
                </a:lnTo>
                <a:lnTo>
                  <a:pt x="67735" y="44150"/>
                </a:lnTo>
                <a:lnTo>
                  <a:pt x="66791" y="45377"/>
                </a:lnTo>
                <a:lnTo>
                  <a:pt x="65942" y="46509"/>
                </a:lnTo>
                <a:lnTo>
                  <a:pt x="64716" y="47924"/>
                </a:lnTo>
                <a:lnTo>
                  <a:pt x="65565" y="47641"/>
                </a:lnTo>
                <a:lnTo>
                  <a:pt x="65093" y="48301"/>
                </a:lnTo>
                <a:lnTo>
                  <a:pt x="64433" y="48962"/>
                </a:lnTo>
                <a:lnTo>
                  <a:pt x="63112" y="50188"/>
                </a:lnTo>
                <a:lnTo>
                  <a:pt x="63678" y="48962"/>
                </a:lnTo>
                <a:lnTo>
                  <a:pt x="64244" y="47641"/>
                </a:lnTo>
                <a:lnTo>
                  <a:pt x="65754" y="44811"/>
                </a:lnTo>
                <a:lnTo>
                  <a:pt x="67169" y="42169"/>
                </a:lnTo>
                <a:lnTo>
                  <a:pt x="67735" y="41037"/>
                </a:lnTo>
                <a:lnTo>
                  <a:pt x="68206" y="40094"/>
                </a:lnTo>
                <a:lnTo>
                  <a:pt x="68206" y="39811"/>
                </a:lnTo>
                <a:lnTo>
                  <a:pt x="68301" y="39622"/>
                </a:lnTo>
                <a:lnTo>
                  <a:pt x="68301" y="39717"/>
                </a:lnTo>
                <a:lnTo>
                  <a:pt x="68395" y="39339"/>
                </a:lnTo>
                <a:lnTo>
                  <a:pt x="68772" y="37735"/>
                </a:lnTo>
                <a:lnTo>
                  <a:pt x="69055" y="36037"/>
                </a:lnTo>
                <a:lnTo>
                  <a:pt x="69150" y="32924"/>
                </a:lnTo>
                <a:lnTo>
                  <a:pt x="69150" y="30849"/>
                </a:lnTo>
                <a:lnTo>
                  <a:pt x="69150" y="28679"/>
                </a:lnTo>
                <a:lnTo>
                  <a:pt x="68961" y="28773"/>
                </a:lnTo>
                <a:lnTo>
                  <a:pt x="68961" y="29056"/>
                </a:lnTo>
                <a:lnTo>
                  <a:pt x="68678" y="28302"/>
                </a:lnTo>
                <a:lnTo>
                  <a:pt x="68395" y="27453"/>
                </a:lnTo>
                <a:lnTo>
                  <a:pt x="68018" y="25755"/>
                </a:lnTo>
                <a:lnTo>
                  <a:pt x="67923" y="25283"/>
                </a:lnTo>
                <a:lnTo>
                  <a:pt x="67923" y="25472"/>
                </a:lnTo>
                <a:lnTo>
                  <a:pt x="67546" y="24906"/>
                </a:lnTo>
                <a:lnTo>
                  <a:pt x="67074" y="24245"/>
                </a:lnTo>
                <a:lnTo>
                  <a:pt x="66980" y="24057"/>
                </a:lnTo>
                <a:lnTo>
                  <a:pt x="65471" y="22264"/>
                </a:lnTo>
                <a:lnTo>
                  <a:pt x="64810" y="21415"/>
                </a:lnTo>
                <a:lnTo>
                  <a:pt x="64339" y="20755"/>
                </a:lnTo>
                <a:lnTo>
                  <a:pt x="64622" y="20943"/>
                </a:lnTo>
                <a:lnTo>
                  <a:pt x="64527" y="20755"/>
                </a:lnTo>
                <a:lnTo>
                  <a:pt x="64339" y="20472"/>
                </a:lnTo>
                <a:lnTo>
                  <a:pt x="63301" y="19434"/>
                </a:lnTo>
                <a:lnTo>
                  <a:pt x="62357" y="18585"/>
                </a:lnTo>
                <a:lnTo>
                  <a:pt x="62452" y="18679"/>
                </a:lnTo>
                <a:lnTo>
                  <a:pt x="62357" y="18868"/>
                </a:lnTo>
                <a:lnTo>
                  <a:pt x="61508" y="18019"/>
                </a:lnTo>
                <a:lnTo>
                  <a:pt x="61791" y="18396"/>
                </a:lnTo>
                <a:lnTo>
                  <a:pt x="60848" y="17547"/>
                </a:lnTo>
                <a:lnTo>
                  <a:pt x="60471" y="17076"/>
                </a:lnTo>
                <a:lnTo>
                  <a:pt x="60471" y="16981"/>
                </a:lnTo>
                <a:lnTo>
                  <a:pt x="60565" y="17076"/>
                </a:lnTo>
                <a:lnTo>
                  <a:pt x="61225" y="17547"/>
                </a:lnTo>
                <a:lnTo>
                  <a:pt x="58961" y="15566"/>
                </a:lnTo>
                <a:lnTo>
                  <a:pt x="59527" y="16227"/>
                </a:lnTo>
                <a:lnTo>
                  <a:pt x="58584" y="15566"/>
                </a:lnTo>
                <a:lnTo>
                  <a:pt x="57641" y="14906"/>
                </a:lnTo>
                <a:lnTo>
                  <a:pt x="57546" y="15000"/>
                </a:lnTo>
                <a:lnTo>
                  <a:pt x="57452" y="15094"/>
                </a:lnTo>
                <a:lnTo>
                  <a:pt x="58301" y="15660"/>
                </a:lnTo>
                <a:lnTo>
                  <a:pt x="59056" y="16227"/>
                </a:lnTo>
                <a:lnTo>
                  <a:pt x="60471" y="17547"/>
                </a:lnTo>
                <a:lnTo>
                  <a:pt x="61886" y="18774"/>
                </a:lnTo>
                <a:lnTo>
                  <a:pt x="62640" y="19340"/>
                </a:lnTo>
                <a:lnTo>
                  <a:pt x="63395" y="19906"/>
                </a:lnTo>
                <a:lnTo>
                  <a:pt x="62829" y="19528"/>
                </a:lnTo>
                <a:lnTo>
                  <a:pt x="62074" y="19057"/>
                </a:lnTo>
                <a:lnTo>
                  <a:pt x="62074" y="19245"/>
                </a:lnTo>
                <a:lnTo>
                  <a:pt x="62357" y="19717"/>
                </a:lnTo>
                <a:lnTo>
                  <a:pt x="63584" y="21415"/>
                </a:lnTo>
                <a:lnTo>
                  <a:pt x="65093" y="23207"/>
                </a:lnTo>
                <a:lnTo>
                  <a:pt x="65754" y="23962"/>
                </a:lnTo>
                <a:lnTo>
                  <a:pt x="66225" y="24434"/>
                </a:lnTo>
                <a:lnTo>
                  <a:pt x="66414" y="24528"/>
                </a:lnTo>
                <a:lnTo>
                  <a:pt x="66320" y="24057"/>
                </a:lnTo>
                <a:lnTo>
                  <a:pt x="66697" y="24906"/>
                </a:lnTo>
                <a:lnTo>
                  <a:pt x="67074" y="26038"/>
                </a:lnTo>
                <a:lnTo>
                  <a:pt x="66414" y="24811"/>
                </a:lnTo>
                <a:lnTo>
                  <a:pt x="66791" y="25566"/>
                </a:lnTo>
                <a:lnTo>
                  <a:pt x="67169" y="26321"/>
                </a:lnTo>
                <a:lnTo>
                  <a:pt x="67263" y="26415"/>
                </a:lnTo>
                <a:lnTo>
                  <a:pt x="67923" y="28679"/>
                </a:lnTo>
                <a:lnTo>
                  <a:pt x="68206" y="29339"/>
                </a:lnTo>
                <a:lnTo>
                  <a:pt x="68678" y="30471"/>
                </a:lnTo>
                <a:lnTo>
                  <a:pt x="68772" y="30660"/>
                </a:lnTo>
                <a:lnTo>
                  <a:pt x="68678" y="30660"/>
                </a:lnTo>
                <a:lnTo>
                  <a:pt x="68395" y="30377"/>
                </a:lnTo>
                <a:lnTo>
                  <a:pt x="68206" y="30094"/>
                </a:lnTo>
                <a:lnTo>
                  <a:pt x="68206" y="30566"/>
                </a:lnTo>
                <a:lnTo>
                  <a:pt x="68301" y="31037"/>
                </a:lnTo>
                <a:lnTo>
                  <a:pt x="68395" y="31509"/>
                </a:lnTo>
                <a:lnTo>
                  <a:pt x="68395" y="31887"/>
                </a:lnTo>
                <a:lnTo>
                  <a:pt x="68301" y="31792"/>
                </a:lnTo>
                <a:lnTo>
                  <a:pt x="68301" y="31698"/>
                </a:lnTo>
                <a:lnTo>
                  <a:pt x="68301" y="31415"/>
                </a:lnTo>
                <a:lnTo>
                  <a:pt x="68018" y="30094"/>
                </a:lnTo>
                <a:lnTo>
                  <a:pt x="67735" y="28868"/>
                </a:lnTo>
                <a:lnTo>
                  <a:pt x="68112" y="31698"/>
                </a:lnTo>
                <a:lnTo>
                  <a:pt x="68206" y="33113"/>
                </a:lnTo>
                <a:lnTo>
                  <a:pt x="68206" y="34528"/>
                </a:lnTo>
                <a:lnTo>
                  <a:pt x="68112" y="35943"/>
                </a:lnTo>
                <a:lnTo>
                  <a:pt x="67923" y="37358"/>
                </a:lnTo>
                <a:lnTo>
                  <a:pt x="67546" y="38679"/>
                </a:lnTo>
                <a:lnTo>
                  <a:pt x="67074" y="40000"/>
                </a:lnTo>
                <a:lnTo>
                  <a:pt x="67263" y="39717"/>
                </a:lnTo>
                <a:lnTo>
                  <a:pt x="67357" y="39622"/>
                </a:lnTo>
                <a:lnTo>
                  <a:pt x="67357" y="39717"/>
                </a:lnTo>
                <a:lnTo>
                  <a:pt x="67263" y="40377"/>
                </a:lnTo>
                <a:lnTo>
                  <a:pt x="66980" y="41226"/>
                </a:lnTo>
                <a:lnTo>
                  <a:pt x="66791" y="41509"/>
                </a:lnTo>
                <a:lnTo>
                  <a:pt x="66697" y="41603"/>
                </a:lnTo>
                <a:lnTo>
                  <a:pt x="66414" y="42075"/>
                </a:lnTo>
                <a:lnTo>
                  <a:pt x="65754" y="43962"/>
                </a:lnTo>
                <a:lnTo>
                  <a:pt x="64905" y="46132"/>
                </a:lnTo>
                <a:lnTo>
                  <a:pt x="64150" y="47547"/>
                </a:lnTo>
                <a:lnTo>
                  <a:pt x="63395" y="48867"/>
                </a:lnTo>
                <a:lnTo>
                  <a:pt x="62546" y="50094"/>
                </a:lnTo>
                <a:lnTo>
                  <a:pt x="61697" y="51320"/>
                </a:lnTo>
                <a:lnTo>
                  <a:pt x="60376" y="52452"/>
                </a:lnTo>
                <a:lnTo>
                  <a:pt x="59810" y="53112"/>
                </a:lnTo>
                <a:lnTo>
                  <a:pt x="59244" y="53773"/>
                </a:lnTo>
                <a:lnTo>
                  <a:pt x="59999" y="53301"/>
                </a:lnTo>
                <a:lnTo>
                  <a:pt x="59905" y="53490"/>
                </a:lnTo>
                <a:lnTo>
                  <a:pt x="58018" y="54999"/>
                </a:lnTo>
                <a:lnTo>
                  <a:pt x="57075" y="55660"/>
                </a:lnTo>
                <a:lnTo>
                  <a:pt x="56037" y="56226"/>
                </a:lnTo>
                <a:lnTo>
                  <a:pt x="57924" y="54716"/>
                </a:lnTo>
                <a:lnTo>
                  <a:pt x="58867" y="53867"/>
                </a:lnTo>
                <a:lnTo>
                  <a:pt x="59716" y="53018"/>
                </a:lnTo>
                <a:lnTo>
                  <a:pt x="58961" y="53679"/>
                </a:lnTo>
                <a:lnTo>
                  <a:pt x="58207" y="54245"/>
                </a:lnTo>
                <a:lnTo>
                  <a:pt x="56603" y="55282"/>
                </a:lnTo>
                <a:lnTo>
                  <a:pt x="54905" y="56226"/>
                </a:lnTo>
                <a:lnTo>
                  <a:pt x="53301" y="57263"/>
                </a:lnTo>
                <a:lnTo>
                  <a:pt x="52735" y="57452"/>
                </a:lnTo>
                <a:lnTo>
                  <a:pt x="51509" y="57924"/>
                </a:lnTo>
                <a:lnTo>
                  <a:pt x="47829" y="59527"/>
                </a:lnTo>
                <a:lnTo>
                  <a:pt x="43962" y="61226"/>
                </a:lnTo>
                <a:lnTo>
                  <a:pt x="42358" y="61886"/>
                </a:lnTo>
                <a:lnTo>
                  <a:pt x="41414" y="62169"/>
                </a:lnTo>
                <a:lnTo>
                  <a:pt x="39433" y="62452"/>
                </a:lnTo>
                <a:lnTo>
                  <a:pt x="37169" y="62641"/>
                </a:lnTo>
                <a:lnTo>
                  <a:pt x="33679" y="62829"/>
                </a:lnTo>
                <a:lnTo>
                  <a:pt x="31226" y="62924"/>
                </a:lnTo>
                <a:lnTo>
                  <a:pt x="29528" y="62924"/>
                </a:lnTo>
                <a:lnTo>
                  <a:pt x="28301" y="62735"/>
                </a:lnTo>
                <a:lnTo>
                  <a:pt x="27075" y="62546"/>
                </a:lnTo>
                <a:lnTo>
                  <a:pt x="25754" y="62263"/>
                </a:lnTo>
                <a:lnTo>
                  <a:pt x="24622" y="61886"/>
                </a:lnTo>
                <a:lnTo>
                  <a:pt x="23396" y="61414"/>
                </a:lnTo>
                <a:lnTo>
                  <a:pt x="21320" y="60565"/>
                </a:lnTo>
                <a:lnTo>
                  <a:pt x="21509" y="60754"/>
                </a:lnTo>
                <a:lnTo>
                  <a:pt x="21698" y="60848"/>
                </a:lnTo>
                <a:lnTo>
                  <a:pt x="22169" y="61131"/>
                </a:lnTo>
                <a:lnTo>
                  <a:pt x="21037" y="60659"/>
                </a:lnTo>
                <a:lnTo>
                  <a:pt x="19434" y="59905"/>
                </a:lnTo>
                <a:lnTo>
                  <a:pt x="15754" y="57924"/>
                </a:lnTo>
                <a:lnTo>
                  <a:pt x="12453" y="56037"/>
                </a:lnTo>
                <a:lnTo>
                  <a:pt x="11415" y="55377"/>
                </a:lnTo>
                <a:lnTo>
                  <a:pt x="11226" y="55188"/>
                </a:lnTo>
                <a:lnTo>
                  <a:pt x="11132" y="55094"/>
                </a:lnTo>
                <a:lnTo>
                  <a:pt x="10377" y="54433"/>
                </a:lnTo>
                <a:lnTo>
                  <a:pt x="9717" y="53679"/>
                </a:lnTo>
                <a:lnTo>
                  <a:pt x="9717" y="53962"/>
                </a:lnTo>
                <a:lnTo>
                  <a:pt x="9622" y="54150"/>
                </a:lnTo>
                <a:lnTo>
                  <a:pt x="9528" y="54245"/>
                </a:lnTo>
                <a:lnTo>
                  <a:pt x="9434" y="54245"/>
                </a:lnTo>
                <a:lnTo>
                  <a:pt x="9151" y="54056"/>
                </a:lnTo>
                <a:lnTo>
                  <a:pt x="8868" y="53679"/>
                </a:lnTo>
                <a:lnTo>
                  <a:pt x="8585" y="53301"/>
                </a:lnTo>
                <a:lnTo>
                  <a:pt x="8302" y="52829"/>
                </a:lnTo>
                <a:lnTo>
                  <a:pt x="8302" y="52546"/>
                </a:lnTo>
                <a:lnTo>
                  <a:pt x="8302" y="52452"/>
                </a:lnTo>
                <a:lnTo>
                  <a:pt x="8396" y="52452"/>
                </a:lnTo>
                <a:lnTo>
                  <a:pt x="7924" y="52263"/>
                </a:lnTo>
                <a:lnTo>
                  <a:pt x="7358" y="51886"/>
                </a:lnTo>
                <a:lnTo>
                  <a:pt x="6038" y="50660"/>
                </a:lnTo>
                <a:lnTo>
                  <a:pt x="5849" y="50377"/>
                </a:lnTo>
                <a:lnTo>
                  <a:pt x="5566" y="50094"/>
                </a:lnTo>
                <a:lnTo>
                  <a:pt x="5566" y="50188"/>
                </a:lnTo>
                <a:lnTo>
                  <a:pt x="4811" y="49339"/>
                </a:lnTo>
                <a:lnTo>
                  <a:pt x="4717" y="49150"/>
                </a:lnTo>
                <a:lnTo>
                  <a:pt x="5189" y="49433"/>
                </a:lnTo>
                <a:lnTo>
                  <a:pt x="5377" y="49528"/>
                </a:lnTo>
                <a:lnTo>
                  <a:pt x="5472" y="49716"/>
                </a:lnTo>
                <a:lnTo>
                  <a:pt x="5660" y="50094"/>
                </a:lnTo>
                <a:lnTo>
                  <a:pt x="5377" y="49056"/>
                </a:lnTo>
                <a:lnTo>
                  <a:pt x="5000" y="48113"/>
                </a:lnTo>
                <a:lnTo>
                  <a:pt x="4057" y="45660"/>
                </a:lnTo>
                <a:lnTo>
                  <a:pt x="3585" y="44150"/>
                </a:lnTo>
                <a:lnTo>
                  <a:pt x="3208" y="42358"/>
                </a:lnTo>
                <a:lnTo>
                  <a:pt x="3396" y="42547"/>
                </a:lnTo>
                <a:lnTo>
                  <a:pt x="3491" y="42452"/>
                </a:lnTo>
                <a:lnTo>
                  <a:pt x="3585" y="42547"/>
                </a:lnTo>
                <a:lnTo>
                  <a:pt x="3774" y="42641"/>
                </a:lnTo>
                <a:lnTo>
                  <a:pt x="3679" y="40849"/>
                </a:lnTo>
                <a:lnTo>
                  <a:pt x="3585" y="38962"/>
                </a:lnTo>
                <a:lnTo>
                  <a:pt x="3679" y="37169"/>
                </a:lnTo>
                <a:lnTo>
                  <a:pt x="3774" y="36320"/>
                </a:lnTo>
                <a:lnTo>
                  <a:pt x="4057" y="35566"/>
                </a:lnTo>
                <a:lnTo>
                  <a:pt x="4434" y="33585"/>
                </a:lnTo>
                <a:lnTo>
                  <a:pt x="4434" y="33962"/>
                </a:lnTo>
                <a:lnTo>
                  <a:pt x="4528" y="34245"/>
                </a:lnTo>
                <a:lnTo>
                  <a:pt x="4717" y="32264"/>
                </a:lnTo>
                <a:lnTo>
                  <a:pt x="5189" y="30283"/>
                </a:lnTo>
                <a:lnTo>
                  <a:pt x="5755" y="28302"/>
                </a:lnTo>
                <a:lnTo>
                  <a:pt x="6604" y="26321"/>
                </a:lnTo>
                <a:lnTo>
                  <a:pt x="7453" y="24340"/>
                </a:lnTo>
                <a:lnTo>
                  <a:pt x="8585" y="22547"/>
                </a:lnTo>
                <a:lnTo>
                  <a:pt x="9717" y="20755"/>
                </a:lnTo>
                <a:lnTo>
                  <a:pt x="10943" y="19245"/>
                </a:lnTo>
                <a:lnTo>
                  <a:pt x="10849" y="19057"/>
                </a:lnTo>
                <a:lnTo>
                  <a:pt x="10849" y="18868"/>
                </a:lnTo>
                <a:lnTo>
                  <a:pt x="11132" y="18396"/>
                </a:lnTo>
                <a:lnTo>
                  <a:pt x="11604" y="17830"/>
                </a:lnTo>
                <a:lnTo>
                  <a:pt x="12264" y="17076"/>
                </a:lnTo>
                <a:lnTo>
                  <a:pt x="14151" y="15472"/>
                </a:lnTo>
                <a:lnTo>
                  <a:pt x="16415" y="13585"/>
                </a:lnTo>
                <a:lnTo>
                  <a:pt x="18868" y="11793"/>
                </a:lnTo>
                <a:lnTo>
                  <a:pt x="21226" y="10095"/>
                </a:lnTo>
                <a:lnTo>
                  <a:pt x="23302" y="8868"/>
                </a:lnTo>
                <a:lnTo>
                  <a:pt x="24717" y="8113"/>
                </a:lnTo>
                <a:lnTo>
                  <a:pt x="24245" y="8491"/>
                </a:lnTo>
                <a:lnTo>
                  <a:pt x="23773" y="8774"/>
                </a:lnTo>
                <a:lnTo>
                  <a:pt x="24811" y="8208"/>
                </a:lnTo>
                <a:lnTo>
                  <a:pt x="25566" y="7830"/>
                </a:lnTo>
                <a:lnTo>
                  <a:pt x="27452" y="6981"/>
                </a:lnTo>
                <a:lnTo>
                  <a:pt x="27264" y="6981"/>
                </a:lnTo>
                <a:lnTo>
                  <a:pt x="26981" y="6887"/>
                </a:lnTo>
                <a:lnTo>
                  <a:pt x="27830" y="6604"/>
                </a:lnTo>
                <a:lnTo>
                  <a:pt x="29056" y="6132"/>
                </a:lnTo>
                <a:lnTo>
                  <a:pt x="28679" y="6415"/>
                </a:lnTo>
                <a:lnTo>
                  <a:pt x="29056" y="6510"/>
                </a:lnTo>
                <a:lnTo>
                  <a:pt x="28962" y="6698"/>
                </a:lnTo>
                <a:lnTo>
                  <a:pt x="30283" y="6227"/>
                </a:lnTo>
                <a:lnTo>
                  <a:pt x="31698" y="5755"/>
                </a:lnTo>
                <a:lnTo>
                  <a:pt x="33113" y="5378"/>
                </a:lnTo>
                <a:lnTo>
                  <a:pt x="33867" y="5189"/>
                </a:lnTo>
                <a:lnTo>
                  <a:pt x="34169" y="5151"/>
                </a:lnTo>
                <a:lnTo>
                  <a:pt x="34169" y="5151"/>
                </a:lnTo>
                <a:lnTo>
                  <a:pt x="34905" y="4906"/>
                </a:lnTo>
                <a:lnTo>
                  <a:pt x="35754" y="4812"/>
                </a:lnTo>
                <a:lnTo>
                  <a:pt x="36603" y="4812"/>
                </a:lnTo>
                <a:lnTo>
                  <a:pt x="37547" y="4717"/>
                </a:lnTo>
                <a:lnTo>
                  <a:pt x="37830" y="4717"/>
                </a:lnTo>
                <a:lnTo>
                  <a:pt x="38396" y="4529"/>
                </a:lnTo>
                <a:lnTo>
                  <a:pt x="38867" y="4340"/>
                </a:lnTo>
                <a:lnTo>
                  <a:pt x="38867" y="4623"/>
                </a:lnTo>
                <a:lnTo>
                  <a:pt x="42735" y="4340"/>
                </a:lnTo>
                <a:lnTo>
                  <a:pt x="43207" y="4529"/>
                </a:lnTo>
                <a:lnTo>
                  <a:pt x="43018" y="4529"/>
                </a:lnTo>
                <a:lnTo>
                  <a:pt x="43867" y="4623"/>
                </a:lnTo>
                <a:lnTo>
                  <a:pt x="44811" y="4434"/>
                </a:lnTo>
                <a:lnTo>
                  <a:pt x="45094" y="4717"/>
                </a:lnTo>
                <a:lnTo>
                  <a:pt x="45754" y="4906"/>
                </a:lnTo>
                <a:lnTo>
                  <a:pt x="47546" y="5189"/>
                </a:lnTo>
                <a:lnTo>
                  <a:pt x="49622" y="5566"/>
                </a:lnTo>
                <a:lnTo>
                  <a:pt x="51131" y="5849"/>
                </a:lnTo>
                <a:lnTo>
                  <a:pt x="51131" y="5849"/>
                </a:lnTo>
                <a:lnTo>
                  <a:pt x="49244" y="5095"/>
                </a:lnTo>
                <a:lnTo>
                  <a:pt x="46886" y="4529"/>
                </a:lnTo>
                <a:lnTo>
                  <a:pt x="44433" y="3963"/>
                </a:lnTo>
                <a:lnTo>
                  <a:pt x="41980" y="3491"/>
                </a:lnTo>
                <a:lnTo>
                  <a:pt x="39528" y="3302"/>
                </a:lnTo>
                <a:lnTo>
                  <a:pt x="37358" y="3208"/>
                </a:lnTo>
                <a:lnTo>
                  <a:pt x="36415" y="3208"/>
                </a:lnTo>
                <a:lnTo>
                  <a:pt x="35565" y="3302"/>
                </a:lnTo>
                <a:lnTo>
                  <a:pt x="34811" y="3491"/>
                </a:lnTo>
                <a:lnTo>
                  <a:pt x="34150" y="3680"/>
                </a:lnTo>
                <a:lnTo>
                  <a:pt x="33490" y="3585"/>
                </a:lnTo>
                <a:lnTo>
                  <a:pt x="32830" y="3491"/>
                </a:lnTo>
                <a:lnTo>
                  <a:pt x="31509" y="3585"/>
                </a:lnTo>
                <a:lnTo>
                  <a:pt x="30000" y="3868"/>
                </a:lnTo>
                <a:lnTo>
                  <a:pt x="28490" y="4246"/>
                </a:lnTo>
                <a:lnTo>
                  <a:pt x="26981" y="4812"/>
                </a:lnTo>
                <a:lnTo>
                  <a:pt x="25471" y="5472"/>
                </a:lnTo>
                <a:lnTo>
                  <a:pt x="23868" y="6321"/>
                </a:lnTo>
                <a:lnTo>
                  <a:pt x="22358" y="7170"/>
                </a:lnTo>
                <a:lnTo>
                  <a:pt x="20849" y="8113"/>
                </a:lnTo>
                <a:lnTo>
                  <a:pt x="19339" y="9151"/>
                </a:lnTo>
                <a:lnTo>
                  <a:pt x="17924" y="10283"/>
                </a:lnTo>
                <a:lnTo>
                  <a:pt x="16604" y="11321"/>
                </a:lnTo>
                <a:lnTo>
                  <a:pt x="14056" y="13491"/>
                </a:lnTo>
                <a:lnTo>
                  <a:pt x="12075" y="15472"/>
                </a:lnTo>
                <a:lnTo>
                  <a:pt x="9717" y="18491"/>
                </a:lnTo>
                <a:lnTo>
                  <a:pt x="10000" y="17830"/>
                </a:lnTo>
                <a:lnTo>
                  <a:pt x="10377" y="17264"/>
                </a:lnTo>
                <a:lnTo>
                  <a:pt x="9717" y="18113"/>
                </a:lnTo>
                <a:lnTo>
                  <a:pt x="9056" y="19057"/>
                </a:lnTo>
                <a:lnTo>
                  <a:pt x="9151" y="19245"/>
                </a:lnTo>
                <a:lnTo>
                  <a:pt x="8396" y="20189"/>
                </a:lnTo>
                <a:lnTo>
                  <a:pt x="9151" y="18774"/>
                </a:lnTo>
                <a:lnTo>
                  <a:pt x="8019" y="20377"/>
                </a:lnTo>
                <a:lnTo>
                  <a:pt x="7075" y="22075"/>
                </a:lnTo>
                <a:lnTo>
                  <a:pt x="6226" y="23868"/>
                </a:lnTo>
                <a:lnTo>
                  <a:pt x="5472" y="25755"/>
                </a:lnTo>
                <a:lnTo>
                  <a:pt x="4151" y="29434"/>
                </a:lnTo>
                <a:lnTo>
                  <a:pt x="2924" y="32924"/>
                </a:lnTo>
                <a:lnTo>
                  <a:pt x="3019" y="33113"/>
                </a:lnTo>
                <a:lnTo>
                  <a:pt x="2924" y="33773"/>
                </a:lnTo>
                <a:lnTo>
                  <a:pt x="2453" y="36509"/>
                </a:lnTo>
                <a:lnTo>
                  <a:pt x="1981" y="39434"/>
                </a:lnTo>
                <a:lnTo>
                  <a:pt x="1981" y="39528"/>
                </a:lnTo>
                <a:lnTo>
                  <a:pt x="1981" y="39905"/>
                </a:lnTo>
                <a:lnTo>
                  <a:pt x="1792" y="41415"/>
                </a:lnTo>
                <a:lnTo>
                  <a:pt x="1698" y="42358"/>
                </a:lnTo>
                <a:lnTo>
                  <a:pt x="1698" y="43301"/>
                </a:lnTo>
                <a:lnTo>
                  <a:pt x="1792" y="44245"/>
                </a:lnTo>
                <a:lnTo>
                  <a:pt x="1887" y="44999"/>
                </a:lnTo>
                <a:lnTo>
                  <a:pt x="2170" y="46603"/>
                </a:lnTo>
                <a:lnTo>
                  <a:pt x="2170" y="46603"/>
                </a:lnTo>
                <a:lnTo>
                  <a:pt x="1887" y="46415"/>
                </a:lnTo>
                <a:lnTo>
                  <a:pt x="1792" y="46320"/>
                </a:lnTo>
                <a:lnTo>
                  <a:pt x="1792" y="46509"/>
                </a:lnTo>
                <a:lnTo>
                  <a:pt x="1981" y="46981"/>
                </a:lnTo>
                <a:lnTo>
                  <a:pt x="1415" y="46132"/>
                </a:lnTo>
                <a:lnTo>
                  <a:pt x="1509" y="46509"/>
                </a:lnTo>
                <a:lnTo>
                  <a:pt x="1321" y="46981"/>
                </a:lnTo>
                <a:lnTo>
                  <a:pt x="472" y="45471"/>
                </a:lnTo>
                <a:lnTo>
                  <a:pt x="377" y="45565"/>
                </a:lnTo>
                <a:lnTo>
                  <a:pt x="283" y="45660"/>
                </a:lnTo>
                <a:lnTo>
                  <a:pt x="189" y="45660"/>
                </a:lnTo>
                <a:lnTo>
                  <a:pt x="0" y="45565"/>
                </a:lnTo>
                <a:lnTo>
                  <a:pt x="0" y="45565"/>
                </a:lnTo>
                <a:lnTo>
                  <a:pt x="1038" y="47924"/>
                </a:lnTo>
                <a:lnTo>
                  <a:pt x="2264" y="50282"/>
                </a:lnTo>
                <a:lnTo>
                  <a:pt x="2075" y="49905"/>
                </a:lnTo>
                <a:lnTo>
                  <a:pt x="2170" y="49528"/>
                </a:lnTo>
                <a:lnTo>
                  <a:pt x="2736" y="50188"/>
                </a:lnTo>
                <a:lnTo>
                  <a:pt x="3208" y="50660"/>
                </a:lnTo>
                <a:lnTo>
                  <a:pt x="3396" y="50943"/>
                </a:lnTo>
                <a:lnTo>
                  <a:pt x="3396" y="51037"/>
                </a:lnTo>
                <a:lnTo>
                  <a:pt x="3302" y="50943"/>
                </a:lnTo>
                <a:lnTo>
                  <a:pt x="3302" y="50943"/>
                </a:lnTo>
                <a:lnTo>
                  <a:pt x="3585" y="51320"/>
                </a:lnTo>
                <a:lnTo>
                  <a:pt x="4623" y="53207"/>
                </a:lnTo>
                <a:lnTo>
                  <a:pt x="5755" y="55094"/>
                </a:lnTo>
                <a:lnTo>
                  <a:pt x="7075" y="56886"/>
                </a:lnTo>
                <a:lnTo>
                  <a:pt x="8585" y="58490"/>
                </a:lnTo>
                <a:lnTo>
                  <a:pt x="10189" y="59999"/>
                </a:lnTo>
                <a:lnTo>
                  <a:pt x="11792" y="61414"/>
                </a:lnTo>
                <a:lnTo>
                  <a:pt x="13585" y="62735"/>
                </a:lnTo>
                <a:lnTo>
                  <a:pt x="15471" y="63867"/>
                </a:lnTo>
                <a:lnTo>
                  <a:pt x="17641" y="64905"/>
                </a:lnTo>
                <a:lnTo>
                  <a:pt x="20000" y="65942"/>
                </a:lnTo>
                <a:lnTo>
                  <a:pt x="22358" y="66697"/>
                </a:lnTo>
                <a:lnTo>
                  <a:pt x="24811" y="67263"/>
                </a:lnTo>
                <a:lnTo>
                  <a:pt x="27264" y="67735"/>
                </a:lnTo>
                <a:lnTo>
                  <a:pt x="29811" y="68018"/>
                </a:lnTo>
                <a:lnTo>
                  <a:pt x="32264" y="68206"/>
                </a:lnTo>
                <a:lnTo>
                  <a:pt x="34811" y="68112"/>
                </a:lnTo>
                <a:lnTo>
                  <a:pt x="36981" y="67829"/>
                </a:lnTo>
                <a:lnTo>
                  <a:pt x="40471" y="67263"/>
                </a:lnTo>
                <a:lnTo>
                  <a:pt x="44056" y="66508"/>
                </a:lnTo>
                <a:lnTo>
                  <a:pt x="45565" y="66131"/>
                </a:lnTo>
                <a:lnTo>
                  <a:pt x="46509" y="65848"/>
                </a:lnTo>
                <a:lnTo>
                  <a:pt x="46509" y="65942"/>
                </a:lnTo>
                <a:lnTo>
                  <a:pt x="48018" y="65376"/>
                </a:lnTo>
                <a:lnTo>
                  <a:pt x="49527" y="64622"/>
                </a:lnTo>
                <a:lnTo>
                  <a:pt x="48867" y="64810"/>
                </a:lnTo>
                <a:lnTo>
                  <a:pt x="50754" y="63773"/>
                </a:lnTo>
                <a:lnTo>
                  <a:pt x="52546" y="62641"/>
                </a:lnTo>
                <a:lnTo>
                  <a:pt x="54244" y="61320"/>
                </a:lnTo>
                <a:lnTo>
                  <a:pt x="56037" y="59810"/>
                </a:lnTo>
                <a:lnTo>
                  <a:pt x="55282" y="60659"/>
                </a:lnTo>
                <a:lnTo>
                  <a:pt x="57263" y="59056"/>
                </a:lnTo>
                <a:lnTo>
                  <a:pt x="58112" y="58395"/>
                </a:lnTo>
                <a:lnTo>
                  <a:pt x="58207" y="58301"/>
                </a:lnTo>
                <a:lnTo>
                  <a:pt x="58112" y="58301"/>
                </a:lnTo>
                <a:lnTo>
                  <a:pt x="58584" y="57924"/>
                </a:lnTo>
                <a:lnTo>
                  <a:pt x="59056" y="57546"/>
                </a:lnTo>
                <a:lnTo>
                  <a:pt x="59999" y="56414"/>
                </a:lnTo>
                <a:lnTo>
                  <a:pt x="61414" y="55188"/>
                </a:lnTo>
                <a:lnTo>
                  <a:pt x="61414" y="55188"/>
                </a:lnTo>
                <a:lnTo>
                  <a:pt x="61131" y="55282"/>
                </a:lnTo>
                <a:lnTo>
                  <a:pt x="61508" y="54811"/>
                </a:lnTo>
                <a:lnTo>
                  <a:pt x="62735" y="53867"/>
                </a:lnTo>
                <a:lnTo>
                  <a:pt x="63867" y="52735"/>
                </a:lnTo>
                <a:lnTo>
                  <a:pt x="66131" y="50471"/>
                </a:lnTo>
                <a:lnTo>
                  <a:pt x="66131" y="50565"/>
                </a:lnTo>
                <a:lnTo>
                  <a:pt x="66320" y="50660"/>
                </a:lnTo>
                <a:lnTo>
                  <a:pt x="66414" y="50660"/>
                </a:lnTo>
                <a:lnTo>
                  <a:pt x="66603" y="50565"/>
                </a:lnTo>
                <a:lnTo>
                  <a:pt x="66603" y="50754"/>
                </a:lnTo>
                <a:lnTo>
                  <a:pt x="66508" y="50943"/>
                </a:lnTo>
                <a:lnTo>
                  <a:pt x="65848" y="51603"/>
                </a:lnTo>
                <a:lnTo>
                  <a:pt x="64999" y="52546"/>
                </a:lnTo>
                <a:lnTo>
                  <a:pt x="65376" y="52358"/>
                </a:lnTo>
                <a:lnTo>
                  <a:pt x="65848" y="52075"/>
                </a:lnTo>
                <a:lnTo>
                  <a:pt x="66697" y="51320"/>
                </a:lnTo>
                <a:lnTo>
                  <a:pt x="67546" y="50282"/>
                </a:lnTo>
                <a:lnTo>
                  <a:pt x="68301" y="49056"/>
                </a:lnTo>
                <a:lnTo>
                  <a:pt x="69055" y="47830"/>
                </a:lnTo>
                <a:lnTo>
                  <a:pt x="69716" y="46603"/>
                </a:lnTo>
                <a:lnTo>
                  <a:pt x="70565" y="44811"/>
                </a:lnTo>
                <a:lnTo>
                  <a:pt x="70282" y="45094"/>
                </a:lnTo>
                <a:lnTo>
                  <a:pt x="70942" y="43490"/>
                </a:lnTo>
                <a:lnTo>
                  <a:pt x="71037" y="43396"/>
                </a:lnTo>
                <a:lnTo>
                  <a:pt x="71697" y="41320"/>
                </a:lnTo>
                <a:lnTo>
                  <a:pt x="72263" y="39245"/>
                </a:lnTo>
                <a:lnTo>
                  <a:pt x="72640" y="37358"/>
                </a:lnTo>
                <a:lnTo>
                  <a:pt x="72923" y="35849"/>
                </a:lnTo>
                <a:lnTo>
                  <a:pt x="72829" y="36226"/>
                </a:lnTo>
                <a:lnTo>
                  <a:pt x="72735" y="36698"/>
                </a:lnTo>
                <a:lnTo>
                  <a:pt x="72452" y="36981"/>
                </a:lnTo>
                <a:lnTo>
                  <a:pt x="72169" y="37358"/>
                </a:lnTo>
                <a:lnTo>
                  <a:pt x="72263" y="36981"/>
                </a:lnTo>
                <a:lnTo>
                  <a:pt x="72452" y="36415"/>
                </a:lnTo>
                <a:lnTo>
                  <a:pt x="72452" y="35849"/>
                </a:lnTo>
                <a:lnTo>
                  <a:pt x="72357" y="35660"/>
                </a:lnTo>
                <a:lnTo>
                  <a:pt x="72263" y="35471"/>
                </a:lnTo>
                <a:lnTo>
                  <a:pt x="72640" y="33868"/>
                </a:lnTo>
                <a:lnTo>
                  <a:pt x="72735" y="33113"/>
                </a:lnTo>
                <a:lnTo>
                  <a:pt x="72735" y="32358"/>
                </a:lnTo>
                <a:lnTo>
                  <a:pt x="72923" y="33207"/>
                </a:lnTo>
                <a:lnTo>
                  <a:pt x="73018" y="34151"/>
                </a:lnTo>
                <a:lnTo>
                  <a:pt x="72923" y="32358"/>
                </a:lnTo>
                <a:lnTo>
                  <a:pt x="72923" y="31792"/>
                </a:lnTo>
                <a:lnTo>
                  <a:pt x="73112" y="30754"/>
                </a:lnTo>
                <a:lnTo>
                  <a:pt x="72829" y="31604"/>
                </a:lnTo>
                <a:lnTo>
                  <a:pt x="72735" y="30283"/>
                </a:lnTo>
                <a:lnTo>
                  <a:pt x="72546" y="28868"/>
                </a:lnTo>
                <a:lnTo>
                  <a:pt x="72357" y="27641"/>
                </a:lnTo>
                <a:lnTo>
                  <a:pt x="71980" y="26038"/>
                </a:lnTo>
                <a:lnTo>
                  <a:pt x="71414" y="24151"/>
                </a:lnTo>
                <a:lnTo>
                  <a:pt x="70754" y="22170"/>
                </a:lnTo>
                <a:lnTo>
                  <a:pt x="69905" y="20000"/>
                </a:lnTo>
                <a:lnTo>
                  <a:pt x="68867" y="18019"/>
                </a:lnTo>
                <a:lnTo>
                  <a:pt x="68301" y="16981"/>
                </a:lnTo>
                <a:lnTo>
                  <a:pt x="67735" y="16132"/>
                </a:lnTo>
                <a:lnTo>
                  <a:pt x="67074" y="15283"/>
                </a:lnTo>
                <a:lnTo>
                  <a:pt x="66414" y="14434"/>
                </a:lnTo>
                <a:lnTo>
                  <a:pt x="66508" y="14623"/>
                </a:lnTo>
                <a:lnTo>
                  <a:pt x="66414" y="14906"/>
                </a:lnTo>
                <a:lnTo>
                  <a:pt x="65754" y="14057"/>
                </a:lnTo>
                <a:lnTo>
                  <a:pt x="65093" y="13113"/>
                </a:lnTo>
                <a:lnTo>
                  <a:pt x="64537" y="12278"/>
                </a:lnTo>
                <a:lnTo>
                  <a:pt x="62924" y="10755"/>
                </a:lnTo>
                <a:lnTo>
                  <a:pt x="63018" y="10755"/>
                </a:lnTo>
                <a:lnTo>
                  <a:pt x="63018" y="10661"/>
                </a:lnTo>
                <a:lnTo>
                  <a:pt x="62924" y="10472"/>
                </a:lnTo>
                <a:lnTo>
                  <a:pt x="62263" y="9717"/>
                </a:lnTo>
                <a:lnTo>
                  <a:pt x="60376" y="7830"/>
                </a:lnTo>
                <a:lnTo>
                  <a:pt x="60754" y="8396"/>
                </a:lnTo>
                <a:lnTo>
                  <a:pt x="61131" y="8774"/>
                </a:lnTo>
                <a:lnTo>
                  <a:pt x="60376" y="8396"/>
                </a:lnTo>
                <a:lnTo>
                  <a:pt x="59716" y="7925"/>
                </a:lnTo>
                <a:lnTo>
                  <a:pt x="59087" y="7476"/>
                </a:lnTo>
                <a:lnTo>
                  <a:pt x="59810" y="8302"/>
                </a:lnTo>
                <a:lnTo>
                  <a:pt x="58678" y="7642"/>
                </a:lnTo>
                <a:lnTo>
                  <a:pt x="57641" y="6981"/>
                </a:lnTo>
                <a:lnTo>
                  <a:pt x="55471" y="5472"/>
                </a:lnTo>
                <a:lnTo>
                  <a:pt x="53301" y="4057"/>
                </a:lnTo>
                <a:lnTo>
                  <a:pt x="52169" y="3397"/>
                </a:lnTo>
                <a:lnTo>
                  <a:pt x="51037" y="2831"/>
                </a:lnTo>
                <a:lnTo>
                  <a:pt x="52075" y="2831"/>
                </a:lnTo>
                <a:lnTo>
                  <a:pt x="50660" y="1982"/>
                </a:lnTo>
                <a:lnTo>
                  <a:pt x="49811" y="1604"/>
                </a:lnTo>
                <a:lnTo>
                  <a:pt x="48867" y="1227"/>
                </a:lnTo>
                <a:lnTo>
                  <a:pt x="48018" y="849"/>
                </a:lnTo>
                <a:lnTo>
                  <a:pt x="47075" y="661"/>
                </a:lnTo>
                <a:lnTo>
                  <a:pt x="46226" y="566"/>
                </a:lnTo>
                <a:lnTo>
                  <a:pt x="45471" y="661"/>
                </a:lnTo>
                <a:lnTo>
                  <a:pt x="46226" y="849"/>
                </a:lnTo>
                <a:lnTo>
                  <a:pt x="46866" y="1215"/>
                </a:lnTo>
                <a:lnTo>
                  <a:pt x="46980" y="1227"/>
                </a:lnTo>
                <a:lnTo>
                  <a:pt x="47452" y="1416"/>
                </a:lnTo>
                <a:lnTo>
                  <a:pt x="47924" y="1510"/>
                </a:lnTo>
                <a:lnTo>
                  <a:pt x="47358" y="1321"/>
                </a:lnTo>
                <a:lnTo>
                  <a:pt x="46886" y="944"/>
                </a:lnTo>
                <a:lnTo>
                  <a:pt x="47829" y="1227"/>
                </a:lnTo>
                <a:lnTo>
                  <a:pt x="48773" y="1604"/>
                </a:lnTo>
                <a:lnTo>
                  <a:pt x="49622" y="2076"/>
                </a:lnTo>
                <a:lnTo>
                  <a:pt x="50377" y="2642"/>
                </a:lnTo>
                <a:lnTo>
                  <a:pt x="50377" y="2642"/>
                </a:lnTo>
                <a:lnTo>
                  <a:pt x="49622" y="2265"/>
                </a:lnTo>
                <a:lnTo>
                  <a:pt x="48584" y="1887"/>
                </a:lnTo>
                <a:lnTo>
                  <a:pt x="47358" y="1510"/>
                </a:lnTo>
                <a:lnTo>
                  <a:pt x="46037" y="1132"/>
                </a:lnTo>
                <a:lnTo>
                  <a:pt x="46809" y="1210"/>
                </a:lnTo>
                <a:lnTo>
                  <a:pt x="44339" y="661"/>
                </a:lnTo>
                <a:lnTo>
                  <a:pt x="44716" y="755"/>
                </a:lnTo>
                <a:lnTo>
                  <a:pt x="43113" y="472"/>
                </a:lnTo>
                <a:lnTo>
                  <a:pt x="41603" y="283"/>
                </a:lnTo>
                <a:lnTo>
                  <a:pt x="40282" y="95"/>
                </a:lnTo>
                <a:lnTo>
                  <a:pt x="3915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b="0" i="0" u="none" strike="noStrike" cap="none">
              <a:solidFill>
                <a:srgbClr val="FFFFFF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</p:txBody>
      </p:sp>
      <p:sp>
        <p:nvSpPr>
          <p:cNvPr id="617" name="Google Shape;617;p27"/>
          <p:cNvSpPr txBox="1"/>
          <p:nvPr/>
        </p:nvSpPr>
        <p:spPr>
          <a:xfrm>
            <a:off x="404025" y="753650"/>
            <a:ext cx="1522800" cy="7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00FF00"/>
                </a:solidFill>
                <a:latin typeface="Viga"/>
                <a:ea typeface="Viga"/>
                <a:cs typeface="Viga"/>
                <a:sym typeface="Viga"/>
              </a:rPr>
              <a:t>Explique</a:t>
            </a:r>
            <a:endParaRPr>
              <a:solidFill>
                <a:srgbClr val="00FF00"/>
              </a:solidFill>
            </a:endParaRPr>
          </a:p>
        </p:txBody>
      </p:sp>
      <p:pic>
        <p:nvPicPr>
          <p:cNvPr id="618" name="Google Shape;61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63300" y="171450"/>
            <a:ext cx="642474" cy="620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3" name="Google Shape;623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6200" y="107525"/>
            <a:ext cx="3502150" cy="3008100"/>
          </a:xfrm>
          <a:prstGeom prst="rect">
            <a:avLst/>
          </a:prstGeom>
          <a:noFill/>
          <a:ln>
            <a:noFill/>
          </a:ln>
        </p:spPr>
      </p:pic>
      <p:sp>
        <p:nvSpPr>
          <p:cNvPr id="624" name="Google Shape;624;p28"/>
          <p:cNvSpPr txBox="1"/>
          <p:nvPr/>
        </p:nvSpPr>
        <p:spPr>
          <a:xfrm>
            <a:off x="375275" y="4602650"/>
            <a:ext cx="6081600" cy="36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sng" strike="noStrike" cap="none">
                <a:solidFill>
                  <a:schemeClr val="hlink"/>
                </a:solidFill>
                <a:latin typeface="Sniglet"/>
                <a:ea typeface="Sniglet"/>
                <a:cs typeface="Sniglet"/>
                <a:sym typeface="Sniglet"/>
                <a:hlinkClick r:id="rId4"/>
              </a:rPr>
              <a:t>Qu’est-ce qu’un HyperDocs?</a:t>
            </a:r>
            <a:endParaRPr sz="1400" b="0" i="0" u="none" strike="noStrike" cap="non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pic>
        <p:nvPicPr>
          <p:cNvPr id="625" name="Google Shape;625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63300" y="171450"/>
            <a:ext cx="642474" cy="620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26" name="Google Shape;626;p2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195600" y="107525"/>
            <a:ext cx="4039801" cy="259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7" name="Google Shape;627;p2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678350" y="2571750"/>
            <a:ext cx="3397575" cy="2394125"/>
          </a:xfrm>
          <a:prstGeom prst="rect">
            <a:avLst/>
          </a:prstGeom>
          <a:noFill/>
          <a:ln>
            <a:noFill/>
          </a:ln>
        </p:spPr>
      </p:pic>
      <p:sp>
        <p:nvSpPr>
          <p:cNvPr id="628" name="Google Shape;628;p28"/>
          <p:cNvSpPr txBox="1"/>
          <p:nvPr/>
        </p:nvSpPr>
        <p:spPr>
          <a:xfrm>
            <a:off x="7299200" y="4528450"/>
            <a:ext cx="1231800" cy="39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sng" strike="noStrike" cap="none">
                <a:solidFill>
                  <a:schemeClr val="hlink"/>
                </a:solidFill>
                <a:latin typeface="Sniglet"/>
                <a:ea typeface="Sniglet"/>
                <a:cs typeface="Sniglet"/>
                <a:sym typeface="Sniglet"/>
                <a:hlinkClick r:id="rId8"/>
              </a:rPr>
              <a:t>Avant-après</a:t>
            </a:r>
            <a:endParaRPr sz="1400" b="0" i="0" u="none" strike="noStrike" cap="non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29"/>
          <p:cNvSpPr txBox="1">
            <a:spLocks noGrp="1"/>
          </p:cNvSpPr>
          <p:nvPr>
            <p:ph type="ctrTitle"/>
          </p:nvPr>
        </p:nvSpPr>
        <p:spPr>
          <a:xfrm>
            <a:off x="1608925" y="2228400"/>
            <a:ext cx="6887400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" sz="3600"/>
              <a:t>un outil pour soutenir l’engagement des apprenants</a:t>
            </a:r>
            <a:endParaRPr sz="3600"/>
          </a:p>
        </p:txBody>
      </p:sp>
      <p:grpSp>
        <p:nvGrpSpPr>
          <p:cNvPr id="634" name="Google Shape;634;p29"/>
          <p:cNvGrpSpPr/>
          <p:nvPr/>
        </p:nvGrpSpPr>
        <p:grpSpPr>
          <a:xfrm rot="2699744">
            <a:off x="1547183" y="2181970"/>
            <a:ext cx="990915" cy="642649"/>
            <a:chOff x="238125" y="1918825"/>
            <a:chExt cx="1042450" cy="660400"/>
          </a:xfrm>
        </p:grpSpPr>
        <p:sp>
          <p:nvSpPr>
            <p:cNvPr id="635" name="Google Shape;635;p29"/>
            <p:cNvSpPr/>
            <p:nvPr/>
          </p:nvSpPr>
          <p:spPr>
            <a:xfrm>
              <a:off x="238125" y="1918825"/>
              <a:ext cx="966975" cy="660400"/>
            </a:xfrm>
            <a:custGeom>
              <a:avLst/>
              <a:gdLst/>
              <a:ahLst/>
              <a:cxnLst/>
              <a:rect l="l" t="t" r="r" b="b"/>
              <a:pathLst>
                <a:path w="38679" h="26416" extrusionOk="0">
                  <a:moveTo>
                    <a:pt x="377" y="7642"/>
                  </a:moveTo>
                  <a:lnTo>
                    <a:pt x="377" y="7925"/>
                  </a:lnTo>
                  <a:lnTo>
                    <a:pt x="472" y="7642"/>
                  </a:lnTo>
                  <a:close/>
                  <a:moveTo>
                    <a:pt x="33584" y="19246"/>
                  </a:moveTo>
                  <a:lnTo>
                    <a:pt x="33396" y="19434"/>
                  </a:lnTo>
                  <a:lnTo>
                    <a:pt x="33396" y="19623"/>
                  </a:lnTo>
                  <a:lnTo>
                    <a:pt x="33584" y="19246"/>
                  </a:lnTo>
                  <a:close/>
                  <a:moveTo>
                    <a:pt x="24434" y="24151"/>
                  </a:moveTo>
                  <a:lnTo>
                    <a:pt x="24339" y="24245"/>
                  </a:lnTo>
                  <a:lnTo>
                    <a:pt x="24434" y="24340"/>
                  </a:lnTo>
                  <a:lnTo>
                    <a:pt x="24434" y="24245"/>
                  </a:lnTo>
                  <a:lnTo>
                    <a:pt x="24434" y="24151"/>
                  </a:lnTo>
                  <a:close/>
                  <a:moveTo>
                    <a:pt x="14717" y="24434"/>
                  </a:moveTo>
                  <a:lnTo>
                    <a:pt x="14764" y="24481"/>
                  </a:lnTo>
                  <a:lnTo>
                    <a:pt x="14764" y="24481"/>
                  </a:lnTo>
                  <a:lnTo>
                    <a:pt x="14811" y="24434"/>
                  </a:lnTo>
                  <a:close/>
                  <a:moveTo>
                    <a:pt x="2924" y="1"/>
                  </a:moveTo>
                  <a:lnTo>
                    <a:pt x="2641" y="95"/>
                  </a:lnTo>
                  <a:lnTo>
                    <a:pt x="2547" y="378"/>
                  </a:lnTo>
                  <a:lnTo>
                    <a:pt x="2547" y="189"/>
                  </a:lnTo>
                  <a:lnTo>
                    <a:pt x="2453" y="378"/>
                  </a:lnTo>
                  <a:lnTo>
                    <a:pt x="2358" y="567"/>
                  </a:lnTo>
                  <a:lnTo>
                    <a:pt x="2453" y="944"/>
                  </a:lnTo>
                  <a:lnTo>
                    <a:pt x="2358" y="850"/>
                  </a:lnTo>
                  <a:lnTo>
                    <a:pt x="2170" y="944"/>
                  </a:lnTo>
                  <a:lnTo>
                    <a:pt x="2358" y="944"/>
                  </a:lnTo>
                  <a:lnTo>
                    <a:pt x="2453" y="1133"/>
                  </a:lnTo>
                  <a:lnTo>
                    <a:pt x="2264" y="1227"/>
                  </a:lnTo>
                  <a:lnTo>
                    <a:pt x="2170" y="1227"/>
                  </a:lnTo>
                  <a:lnTo>
                    <a:pt x="2170" y="1604"/>
                  </a:lnTo>
                  <a:lnTo>
                    <a:pt x="2075" y="1887"/>
                  </a:lnTo>
                  <a:lnTo>
                    <a:pt x="1792" y="2453"/>
                  </a:lnTo>
                  <a:lnTo>
                    <a:pt x="1415" y="3019"/>
                  </a:lnTo>
                  <a:lnTo>
                    <a:pt x="1321" y="3397"/>
                  </a:lnTo>
                  <a:lnTo>
                    <a:pt x="1321" y="3680"/>
                  </a:lnTo>
                  <a:lnTo>
                    <a:pt x="1226" y="3774"/>
                  </a:lnTo>
                  <a:lnTo>
                    <a:pt x="1226" y="3963"/>
                  </a:lnTo>
                  <a:lnTo>
                    <a:pt x="1321" y="4529"/>
                  </a:lnTo>
                  <a:lnTo>
                    <a:pt x="1226" y="4529"/>
                  </a:lnTo>
                  <a:lnTo>
                    <a:pt x="1132" y="4435"/>
                  </a:lnTo>
                  <a:lnTo>
                    <a:pt x="1038" y="4340"/>
                  </a:lnTo>
                  <a:lnTo>
                    <a:pt x="943" y="4340"/>
                  </a:lnTo>
                  <a:lnTo>
                    <a:pt x="1038" y="4435"/>
                  </a:lnTo>
                  <a:lnTo>
                    <a:pt x="1132" y="4623"/>
                  </a:lnTo>
                  <a:lnTo>
                    <a:pt x="1038" y="4812"/>
                  </a:lnTo>
                  <a:lnTo>
                    <a:pt x="849" y="4906"/>
                  </a:lnTo>
                  <a:lnTo>
                    <a:pt x="943" y="4906"/>
                  </a:lnTo>
                  <a:lnTo>
                    <a:pt x="943" y="5001"/>
                  </a:lnTo>
                  <a:lnTo>
                    <a:pt x="943" y="5189"/>
                  </a:lnTo>
                  <a:lnTo>
                    <a:pt x="755" y="5284"/>
                  </a:lnTo>
                  <a:lnTo>
                    <a:pt x="566" y="5378"/>
                  </a:lnTo>
                  <a:lnTo>
                    <a:pt x="566" y="5472"/>
                  </a:lnTo>
                  <a:lnTo>
                    <a:pt x="755" y="5567"/>
                  </a:lnTo>
                  <a:lnTo>
                    <a:pt x="849" y="5661"/>
                  </a:lnTo>
                  <a:lnTo>
                    <a:pt x="755" y="5755"/>
                  </a:lnTo>
                  <a:lnTo>
                    <a:pt x="472" y="5755"/>
                  </a:lnTo>
                  <a:lnTo>
                    <a:pt x="566" y="6604"/>
                  </a:lnTo>
                  <a:lnTo>
                    <a:pt x="566" y="7076"/>
                  </a:lnTo>
                  <a:lnTo>
                    <a:pt x="566" y="7265"/>
                  </a:lnTo>
                  <a:lnTo>
                    <a:pt x="755" y="7265"/>
                  </a:lnTo>
                  <a:lnTo>
                    <a:pt x="849" y="7359"/>
                  </a:lnTo>
                  <a:lnTo>
                    <a:pt x="849" y="7453"/>
                  </a:lnTo>
                  <a:lnTo>
                    <a:pt x="755" y="7548"/>
                  </a:lnTo>
                  <a:lnTo>
                    <a:pt x="566" y="7453"/>
                  </a:lnTo>
                  <a:lnTo>
                    <a:pt x="566" y="7736"/>
                  </a:lnTo>
                  <a:lnTo>
                    <a:pt x="566" y="8114"/>
                  </a:lnTo>
                  <a:lnTo>
                    <a:pt x="472" y="8019"/>
                  </a:lnTo>
                  <a:lnTo>
                    <a:pt x="472" y="7925"/>
                  </a:lnTo>
                  <a:lnTo>
                    <a:pt x="472" y="7831"/>
                  </a:lnTo>
                  <a:lnTo>
                    <a:pt x="377" y="7925"/>
                  </a:lnTo>
                  <a:lnTo>
                    <a:pt x="377" y="8680"/>
                  </a:lnTo>
                  <a:lnTo>
                    <a:pt x="283" y="8868"/>
                  </a:lnTo>
                  <a:lnTo>
                    <a:pt x="189" y="8963"/>
                  </a:lnTo>
                  <a:lnTo>
                    <a:pt x="94" y="8963"/>
                  </a:lnTo>
                  <a:lnTo>
                    <a:pt x="0" y="9151"/>
                  </a:lnTo>
                  <a:lnTo>
                    <a:pt x="94" y="9340"/>
                  </a:lnTo>
                  <a:lnTo>
                    <a:pt x="189" y="9434"/>
                  </a:lnTo>
                  <a:lnTo>
                    <a:pt x="283" y="9623"/>
                  </a:lnTo>
                  <a:lnTo>
                    <a:pt x="283" y="9812"/>
                  </a:lnTo>
                  <a:lnTo>
                    <a:pt x="94" y="9717"/>
                  </a:lnTo>
                  <a:lnTo>
                    <a:pt x="94" y="9906"/>
                  </a:lnTo>
                  <a:lnTo>
                    <a:pt x="189" y="10000"/>
                  </a:lnTo>
                  <a:lnTo>
                    <a:pt x="283" y="10095"/>
                  </a:lnTo>
                  <a:lnTo>
                    <a:pt x="283" y="10378"/>
                  </a:lnTo>
                  <a:lnTo>
                    <a:pt x="94" y="10095"/>
                  </a:lnTo>
                  <a:lnTo>
                    <a:pt x="94" y="10283"/>
                  </a:lnTo>
                  <a:lnTo>
                    <a:pt x="94" y="10566"/>
                  </a:lnTo>
                  <a:lnTo>
                    <a:pt x="94" y="11510"/>
                  </a:lnTo>
                  <a:lnTo>
                    <a:pt x="189" y="12453"/>
                  </a:lnTo>
                  <a:lnTo>
                    <a:pt x="377" y="13208"/>
                  </a:lnTo>
                  <a:lnTo>
                    <a:pt x="566" y="13680"/>
                  </a:lnTo>
                  <a:lnTo>
                    <a:pt x="849" y="14340"/>
                  </a:lnTo>
                  <a:lnTo>
                    <a:pt x="1132" y="14906"/>
                  </a:lnTo>
                  <a:lnTo>
                    <a:pt x="1226" y="15189"/>
                  </a:lnTo>
                  <a:lnTo>
                    <a:pt x="1132" y="15378"/>
                  </a:lnTo>
                  <a:lnTo>
                    <a:pt x="1321" y="15944"/>
                  </a:lnTo>
                  <a:lnTo>
                    <a:pt x="1698" y="16510"/>
                  </a:lnTo>
                  <a:lnTo>
                    <a:pt x="2453" y="17736"/>
                  </a:lnTo>
                  <a:lnTo>
                    <a:pt x="3019" y="18491"/>
                  </a:lnTo>
                  <a:lnTo>
                    <a:pt x="3679" y="19057"/>
                  </a:lnTo>
                  <a:lnTo>
                    <a:pt x="3491" y="19246"/>
                  </a:lnTo>
                  <a:lnTo>
                    <a:pt x="3774" y="19434"/>
                  </a:lnTo>
                  <a:lnTo>
                    <a:pt x="3868" y="19434"/>
                  </a:lnTo>
                  <a:lnTo>
                    <a:pt x="4151" y="19623"/>
                  </a:lnTo>
                  <a:lnTo>
                    <a:pt x="4245" y="19906"/>
                  </a:lnTo>
                  <a:lnTo>
                    <a:pt x="4434" y="20189"/>
                  </a:lnTo>
                  <a:lnTo>
                    <a:pt x="4717" y="20378"/>
                  </a:lnTo>
                  <a:lnTo>
                    <a:pt x="4623" y="20472"/>
                  </a:lnTo>
                  <a:lnTo>
                    <a:pt x="4717" y="20472"/>
                  </a:lnTo>
                  <a:lnTo>
                    <a:pt x="4811" y="20566"/>
                  </a:lnTo>
                  <a:lnTo>
                    <a:pt x="5566" y="21321"/>
                  </a:lnTo>
                  <a:lnTo>
                    <a:pt x="5849" y="21604"/>
                  </a:lnTo>
                  <a:lnTo>
                    <a:pt x="6415" y="22076"/>
                  </a:lnTo>
                  <a:lnTo>
                    <a:pt x="6415" y="21887"/>
                  </a:lnTo>
                  <a:lnTo>
                    <a:pt x="6604" y="21793"/>
                  </a:lnTo>
                  <a:lnTo>
                    <a:pt x="6604" y="21793"/>
                  </a:lnTo>
                  <a:lnTo>
                    <a:pt x="6509" y="21981"/>
                  </a:lnTo>
                  <a:lnTo>
                    <a:pt x="6604" y="21887"/>
                  </a:lnTo>
                  <a:lnTo>
                    <a:pt x="6698" y="21887"/>
                  </a:lnTo>
                  <a:lnTo>
                    <a:pt x="6698" y="22076"/>
                  </a:lnTo>
                  <a:lnTo>
                    <a:pt x="6509" y="22076"/>
                  </a:lnTo>
                  <a:lnTo>
                    <a:pt x="7075" y="22547"/>
                  </a:lnTo>
                  <a:lnTo>
                    <a:pt x="7924" y="23113"/>
                  </a:lnTo>
                  <a:lnTo>
                    <a:pt x="8773" y="23585"/>
                  </a:lnTo>
                  <a:lnTo>
                    <a:pt x="9245" y="23679"/>
                  </a:lnTo>
                  <a:lnTo>
                    <a:pt x="9622" y="23679"/>
                  </a:lnTo>
                  <a:lnTo>
                    <a:pt x="9528" y="23868"/>
                  </a:lnTo>
                  <a:lnTo>
                    <a:pt x="9622" y="23962"/>
                  </a:lnTo>
                  <a:lnTo>
                    <a:pt x="10094" y="24151"/>
                  </a:lnTo>
                  <a:lnTo>
                    <a:pt x="10660" y="24151"/>
                  </a:lnTo>
                  <a:lnTo>
                    <a:pt x="11226" y="24340"/>
                  </a:lnTo>
                  <a:lnTo>
                    <a:pt x="11981" y="24811"/>
                  </a:lnTo>
                  <a:lnTo>
                    <a:pt x="13113" y="25377"/>
                  </a:lnTo>
                  <a:lnTo>
                    <a:pt x="13490" y="25377"/>
                  </a:lnTo>
                  <a:lnTo>
                    <a:pt x="13868" y="25472"/>
                  </a:lnTo>
                  <a:lnTo>
                    <a:pt x="14811" y="25660"/>
                  </a:lnTo>
                  <a:lnTo>
                    <a:pt x="16320" y="26226"/>
                  </a:lnTo>
                  <a:lnTo>
                    <a:pt x="16415" y="26132"/>
                  </a:lnTo>
                  <a:lnTo>
                    <a:pt x="16604" y="26038"/>
                  </a:lnTo>
                  <a:lnTo>
                    <a:pt x="17264" y="26132"/>
                  </a:lnTo>
                  <a:lnTo>
                    <a:pt x="18490" y="26321"/>
                  </a:lnTo>
                  <a:lnTo>
                    <a:pt x="19056" y="26415"/>
                  </a:lnTo>
                  <a:lnTo>
                    <a:pt x="19811" y="26415"/>
                  </a:lnTo>
                  <a:lnTo>
                    <a:pt x="19905" y="26226"/>
                  </a:lnTo>
                  <a:lnTo>
                    <a:pt x="20094" y="26132"/>
                  </a:lnTo>
                  <a:lnTo>
                    <a:pt x="20283" y="26132"/>
                  </a:lnTo>
                  <a:lnTo>
                    <a:pt x="20188" y="26321"/>
                  </a:lnTo>
                  <a:lnTo>
                    <a:pt x="20754" y="26226"/>
                  </a:lnTo>
                  <a:lnTo>
                    <a:pt x="21415" y="26132"/>
                  </a:lnTo>
                  <a:lnTo>
                    <a:pt x="21981" y="26038"/>
                  </a:lnTo>
                  <a:lnTo>
                    <a:pt x="22641" y="25849"/>
                  </a:lnTo>
                  <a:lnTo>
                    <a:pt x="22641" y="25943"/>
                  </a:lnTo>
                  <a:lnTo>
                    <a:pt x="23113" y="25943"/>
                  </a:lnTo>
                  <a:lnTo>
                    <a:pt x="23679" y="25849"/>
                  </a:lnTo>
                  <a:lnTo>
                    <a:pt x="24151" y="25566"/>
                  </a:lnTo>
                  <a:lnTo>
                    <a:pt x="24811" y="25283"/>
                  </a:lnTo>
                  <a:lnTo>
                    <a:pt x="25943" y="24906"/>
                  </a:lnTo>
                  <a:lnTo>
                    <a:pt x="26603" y="24717"/>
                  </a:lnTo>
                  <a:lnTo>
                    <a:pt x="27358" y="24340"/>
                  </a:lnTo>
                  <a:lnTo>
                    <a:pt x="28113" y="23962"/>
                  </a:lnTo>
                  <a:lnTo>
                    <a:pt x="28867" y="23396"/>
                  </a:lnTo>
                  <a:lnTo>
                    <a:pt x="28867" y="23491"/>
                  </a:lnTo>
                  <a:lnTo>
                    <a:pt x="28773" y="23585"/>
                  </a:lnTo>
                  <a:lnTo>
                    <a:pt x="28679" y="23679"/>
                  </a:lnTo>
                  <a:lnTo>
                    <a:pt x="28490" y="23868"/>
                  </a:lnTo>
                  <a:lnTo>
                    <a:pt x="28396" y="23868"/>
                  </a:lnTo>
                  <a:lnTo>
                    <a:pt x="28490" y="23962"/>
                  </a:lnTo>
                  <a:lnTo>
                    <a:pt x="29056" y="23302"/>
                  </a:lnTo>
                  <a:lnTo>
                    <a:pt x="29433" y="23113"/>
                  </a:lnTo>
                  <a:lnTo>
                    <a:pt x="29528" y="23113"/>
                  </a:lnTo>
                  <a:lnTo>
                    <a:pt x="29528" y="23208"/>
                  </a:lnTo>
                  <a:lnTo>
                    <a:pt x="30094" y="22736"/>
                  </a:lnTo>
                  <a:lnTo>
                    <a:pt x="30377" y="22547"/>
                  </a:lnTo>
                  <a:lnTo>
                    <a:pt x="30660" y="22264"/>
                  </a:lnTo>
                  <a:lnTo>
                    <a:pt x="30754" y="22264"/>
                  </a:lnTo>
                  <a:lnTo>
                    <a:pt x="30754" y="22170"/>
                  </a:lnTo>
                  <a:lnTo>
                    <a:pt x="30754" y="21981"/>
                  </a:lnTo>
                  <a:lnTo>
                    <a:pt x="30754" y="21793"/>
                  </a:lnTo>
                  <a:lnTo>
                    <a:pt x="31132" y="21793"/>
                  </a:lnTo>
                  <a:lnTo>
                    <a:pt x="31226" y="21981"/>
                  </a:lnTo>
                  <a:lnTo>
                    <a:pt x="31415" y="21604"/>
                  </a:lnTo>
                  <a:lnTo>
                    <a:pt x="31509" y="21510"/>
                  </a:lnTo>
                  <a:lnTo>
                    <a:pt x="31603" y="21510"/>
                  </a:lnTo>
                  <a:lnTo>
                    <a:pt x="31698" y="21227"/>
                  </a:lnTo>
                  <a:lnTo>
                    <a:pt x="31886" y="21038"/>
                  </a:lnTo>
                  <a:lnTo>
                    <a:pt x="32264" y="20566"/>
                  </a:lnTo>
                  <a:lnTo>
                    <a:pt x="33207" y="20000"/>
                  </a:lnTo>
                  <a:lnTo>
                    <a:pt x="33018" y="20000"/>
                  </a:lnTo>
                  <a:lnTo>
                    <a:pt x="33396" y="19434"/>
                  </a:lnTo>
                  <a:lnTo>
                    <a:pt x="33584" y="18963"/>
                  </a:lnTo>
                  <a:lnTo>
                    <a:pt x="33679" y="18679"/>
                  </a:lnTo>
                  <a:lnTo>
                    <a:pt x="33962" y="18491"/>
                  </a:lnTo>
                  <a:lnTo>
                    <a:pt x="34150" y="18679"/>
                  </a:lnTo>
                  <a:lnTo>
                    <a:pt x="34339" y="18019"/>
                  </a:lnTo>
                  <a:lnTo>
                    <a:pt x="34433" y="18113"/>
                  </a:lnTo>
                  <a:lnTo>
                    <a:pt x="34528" y="18019"/>
                  </a:lnTo>
                  <a:lnTo>
                    <a:pt x="34622" y="17736"/>
                  </a:lnTo>
                  <a:lnTo>
                    <a:pt x="34716" y="17642"/>
                  </a:lnTo>
                  <a:lnTo>
                    <a:pt x="34905" y="17359"/>
                  </a:lnTo>
                  <a:lnTo>
                    <a:pt x="35282" y="16887"/>
                  </a:lnTo>
                  <a:lnTo>
                    <a:pt x="35282" y="16981"/>
                  </a:lnTo>
                  <a:lnTo>
                    <a:pt x="35282" y="17076"/>
                  </a:lnTo>
                  <a:lnTo>
                    <a:pt x="35282" y="17170"/>
                  </a:lnTo>
                  <a:lnTo>
                    <a:pt x="35377" y="17170"/>
                  </a:lnTo>
                  <a:lnTo>
                    <a:pt x="35565" y="16510"/>
                  </a:lnTo>
                  <a:lnTo>
                    <a:pt x="35754" y="16132"/>
                  </a:lnTo>
                  <a:lnTo>
                    <a:pt x="35943" y="15755"/>
                  </a:lnTo>
                  <a:lnTo>
                    <a:pt x="36226" y="15189"/>
                  </a:lnTo>
                  <a:lnTo>
                    <a:pt x="36698" y="14340"/>
                  </a:lnTo>
                  <a:lnTo>
                    <a:pt x="37075" y="13114"/>
                  </a:lnTo>
                  <a:lnTo>
                    <a:pt x="37358" y="12359"/>
                  </a:lnTo>
                  <a:lnTo>
                    <a:pt x="37452" y="12170"/>
                  </a:lnTo>
                  <a:lnTo>
                    <a:pt x="37641" y="11887"/>
                  </a:lnTo>
                  <a:lnTo>
                    <a:pt x="37641" y="11982"/>
                  </a:lnTo>
                  <a:lnTo>
                    <a:pt x="37641" y="12076"/>
                  </a:lnTo>
                  <a:lnTo>
                    <a:pt x="37735" y="11604"/>
                  </a:lnTo>
                  <a:lnTo>
                    <a:pt x="37547" y="11699"/>
                  </a:lnTo>
                  <a:lnTo>
                    <a:pt x="37452" y="11416"/>
                  </a:lnTo>
                  <a:lnTo>
                    <a:pt x="37547" y="11416"/>
                  </a:lnTo>
                  <a:lnTo>
                    <a:pt x="37641" y="11321"/>
                  </a:lnTo>
                  <a:lnTo>
                    <a:pt x="37735" y="11321"/>
                  </a:lnTo>
                  <a:lnTo>
                    <a:pt x="37735" y="11227"/>
                  </a:lnTo>
                  <a:lnTo>
                    <a:pt x="37641" y="10944"/>
                  </a:lnTo>
                  <a:lnTo>
                    <a:pt x="37735" y="10472"/>
                  </a:lnTo>
                  <a:lnTo>
                    <a:pt x="37924" y="10661"/>
                  </a:lnTo>
                  <a:lnTo>
                    <a:pt x="37830" y="10378"/>
                  </a:lnTo>
                  <a:lnTo>
                    <a:pt x="37924" y="10095"/>
                  </a:lnTo>
                  <a:lnTo>
                    <a:pt x="37924" y="10283"/>
                  </a:lnTo>
                  <a:lnTo>
                    <a:pt x="38018" y="10283"/>
                  </a:lnTo>
                  <a:lnTo>
                    <a:pt x="38207" y="9906"/>
                  </a:lnTo>
                  <a:lnTo>
                    <a:pt x="38301" y="9812"/>
                  </a:lnTo>
                  <a:lnTo>
                    <a:pt x="38113" y="9623"/>
                  </a:lnTo>
                  <a:lnTo>
                    <a:pt x="38113" y="9434"/>
                  </a:lnTo>
                  <a:lnTo>
                    <a:pt x="38113" y="9246"/>
                  </a:lnTo>
                  <a:lnTo>
                    <a:pt x="38018" y="8963"/>
                  </a:lnTo>
                  <a:lnTo>
                    <a:pt x="38207" y="9151"/>
                  </a:lnTo>
                  <a:lnTo>
                    <a:pt x="38301" y="9057"/>
                  </a:lnTo>
                  <a:lnTo>
                    <a:pt x="38490" y="8680"/>
                  </a:lnTo>
                  <a:lnTo>
                    <a:pt x="38679" y="8302"/>
                  </a:lnTo>
                  <a:lnTo>
                    <a:pt x="38490" y="8302"/>
                  </a:lnTo>
                  <a:lnTo>
                    <a:pt x="38490" y="8114"/>
                  </a:lnTo>
                  <a:lnTo>
                    <a:pt x="38490" y="7831"/>
                  </a:lnTo>
                  <a:lnTo>
                    <a:pt x="38584" y="7642"/>
                  </a:lnTo>
                  <a:lnTo>
                    <a:pt x="38584" y="7359"/>
                  </a:lnTo>
                  <a:lnTo>
                    <a:pt x="38396" y="6793"/>
                  </a:lnTo>
                  <a:lnTo>
                    <a:pt x="38207" y="6321"/>
                  </a:lnTo>
                  <a:lnTo>
                    <a:pt x="38301" y="6321"/>
                  </a:lnTo>
                  <a:lnTo>
                    <a:pt x="38396" y="6416"/>
                  </a:lnTo>
                  <a:lnTo>
                    <a:pt x="38396" y="6133"/>
                  </a:lnTo>
                  <a:lnTo>
                    <a:pt x="38490" y="5850"/>
                  </a:lnTo>
                  <a:lnTo>
                    <a:pt x="38490" y="5567"/>
                  </a:lnTo>
                  <a:lnTo>
                    <a:pt x="38584" y="5567"/>
                  </a:lnTo>
                  <a:lnTo>
                    <a:pt x="38679" y="5661"/>
                  </a:lnTo>
                  <a:lnTo>
                    <a:pt x="38490" y="5189"/>
                  </a:lnTo>
                  <a:lnTo>
                    <a:pt x="38679" y="5284"/>
                  </a:lnTo>
                  <a:lnTo>
                    <a:pt x="38584" y="5001"/>
                  </a:lnTo>
                  <a:lnTo>
                    <a:pt x="38490" y="5095"/>
                  </a:lnTo>
                  <a:lnTo>
                    <a:pt x="38396" y="5095"/>
                  </a:lnTo>
                  <a:lnTo>
                    <a:pt x="38396" y="5001"/>
                  </a:lnTo>
                  <a:lnTo>
                    <a:pt x="38301" y="5095"/>
                  </a:lnTo>
                  <a:lnTo>
                    <a:pt x="38207" y="5189"/>
                  </a:lnTo>
                  <a:lnTo>
                    <a:pt x="38301" y="5378"/>
                  </a:lnTo>
                  <a:lnTo>
                    <a:pt x="38396" y="5755"/>
                  </a:lnTo>
                  <a:lnTo>
                    <a:pt x="38396" y="5755"/>
                  </a:lnTo>
                  <a:lnTo>
                    <a:pt x="38207" y="5661"/>
                  </a:lnTo>
                  <a:lnTo>
                    <a:pt x="38396" y="5944"/>
                  </a:lnTo>
                  <a:lnTo>
                    <a:pt x="38207" y="6038"/>
                  </a:lnTo>
                  <a:lnTo>
                    <a:pt x="38113" y="5944"/>
                  </a:lnTo>
                  <a:lnTo>
                    <a:pt x="38113" y="6038"/>
                  </a:lnTo>
                  <a:lnTo>
                    <a:pt x="38113" y="6133"/>
                  </a:lnTo>
                  <a:lnTo>
                    <a:pt x="38113" y="6416"/>
                  </a:lnTo>
                  <a:lnTo>
                    <a:pt x="38018" y="6416"/>
                  </a:lnTo>
                  <a:lnTo>
                    <a:pt x="38018" y="6887"/>
                  </a:lnTo>
                  <a:lnTo>
                    <a:pt x="38018" y="7076"/>
                  </a:lnTo>
                  <a:lnTo>
                    <a:pt x="38113" y="7170"/>
                  </a:lnTo>
                  <a:lnTo>
                    <a:pt x="38207" y="7170"/>
                  </a:lnTo>
                  <a:lnTo>
                    <a:pt x="38301" y="7359"/>
                  </a:lnTo>
                  <a:lnTo>
                    <a:pt x="37830" y="7548"/>
                  </a:lnTo>
                  <a:lnTo>
                    <a:pt x="38018" y="7642"/>
                  </a:lnTo>
                  <a:lnTo>
                    <a:pt x="38113" y="8019"/>
                  </a:lnTo>
                  <a:lnTo>
                    <a:pt x="38113" y="8302"/>
                  </a:lnTo>
                  <a:lnTo>
                    <a:pt x="38018" y="8397"/>
                  </a:lnTo>
                  <a:lnTo>
                    <a:pt x="37830" y="8397"/>
                  </a:lnTo>
                  <a:lnTo>
                    <a:pt x="37924" y="8585"/>
                  </a:lnTo>
                  <a:lnTo>
                    <a:pt x="38018" y="8774"/>
                  </a:lnTo>
                  <a:lnTo>
                    <a:pt x="37924" y="8963"/>
                  </a:lnTo>
                  <a:lnTo>
                    <a:pt x="37830" y="8774"/>
                  </a:lnTo>
                  <a:lnTo>
                    <a:pt x="37641" y="8868"/>
                  </a:lnTo>
                  <a:lnTo>
                    <a:pt x="37735" y="8963"/>
                  </a:lnTo>
                  <a:lnTo>
                    <a:pt x="37735" y="9246"/>
                  </a:lnTo>
                  <a:lnTo>
                    <a:pt x="37641" y="9812"/>
                  </a:lnTo>
                  <a:lnTo>
                    <a:pt x="37358" y="10378"/>
                  </a:lnTo>
                  <a:lnTo>
                    <a:pt x="37169" y="10755"/>
                  </a:lnTo>
                  <a:lnTo>
                    <a:pt x="37358" y="11038"/>
                  </a:lnTo>
                  <a:lnTo>
                    <a:pt x="37264" y="11321"/>
                  </a:lnTo>
                  <a:lnTo>
                    <a:pt x="37075" y="11227"/>
                  </a:lnTo>
                  <a:lnTo>
                    <a:pt x="37075" y="11321"/>
                  </a:lnTo>
                  <a:lnTo>
                    <a:pt x="37075" y="11604"/>
                  </a:lnTo>
                  <a:lnTo>
                    <a:pt x="36981" y="11510"/>
                  </a:lnTo>
                  <a:lnTo>
                    <a:pt x="36886" y="11887"/>
                  </a:lnTo>
                  <a:lnTo>
                    <a:pt x="36792" y="12265"/>
                  </a:lnTo>
                  <a:lnTo>
                    <a:pt x="36886" y="12359"/>
                  </a:lnTo>
                  <a:lnTo>
                    <a:pt x="37169" y="12359"/>
                  </a:lnTo>
                  <a:lnTo>
                    <a:pt x="37264" y="12548"/>
                  </a:lnTo>
                  <a:lnTo>
                    <a:pt x="37075" y="12453"/>
                  </a:lnTo>
                  <a:lnTo>
                    <a:pt x="36981" y="12548"/>
                  </a:lnTo>
                  <a:lnTo>
                    <a:pt x="36886" y="12359"/>
                  </a:lnTo>
                  <a:lnTo>
                    <a:pt x="36981" y="12642"/>
                  </a:lnTo>
                  <a:lnTo>
                    <a:pt x="36981" y="12642"/>
                  </a:lnTo>
                  <a:lnTo>
                    <a:pt x="36886" y="12548"/>
                  </a:lnTo>
                  <a:lnTo>
                    <a:pt x="36792" y="12453"/>
                  </a:lnTo>
                  <a:lnTo>
                    <a:pt x="36414" y="13114"/>
                  </a:lnTo>
                  <a:lnTo>
                    <a:pt x="36320" y="13491"/>
                  </a:lnTo>
                  <a:lnTo>
                    <a:pt x="36320" y="13868"/>
                  </a:lnTo>
                  <a:lnTo>
                    <a:pt x="35754" y="15095"/>
                  </a:lnTo>
                  <a:lnTo>
                    <a:pt x="35377" y="15755"/>
                  </a:lnTo>
                  <a:lnTo>
                    <a:pt x="34999" y="16227"/>
                  </a:lnTo>
                  <a:lnTo>
                    <a:pt x="34999" y="16038"/>
                  </a:lnTo>
                  <a:lnTo>
                    <a:pt x="34716" y="16321"/>
                  </a:lnTo>
                  <a:lnTo>
                    <a:pt x="34528" y="16698"/>
                  </a:lnTo>
                  <a:lnTo>
                    <a:pt x="34528" y="16698"/>
                  </a:lnTo>
                  <a:lnTo>
                    <a:pt x="34716" y="16604"/>
                  </a:lnTo>
                  <a:lnTo>
                    <a:pt x="34150" y="17170"/>
                  </a:lnTo>
                  <a:lnTo>
                    <a:pt x="33584" y="17736"/>
                  </a:lnTo>
                  <a:lnTo>
                    <a:pt x="33679" y="17830"/>
                  </a:lnTo>
                  <a:lnTo>
                    <a:pt x="33773" y="17736"/>
                  </a:lnTo>
                  <a:lnTo>
                    <a:pt x="33867" y="17736"/>
                  </a:lnTo>
                  <a:lnTo>
                    <a:pt x="33867" y="17830"/>
                  </a:lnTo>
                  <a:lnTo>
                    <a:pt x="33679" y="17925"/>
                  </a:lnTo>
                  <a:lnTo>
                    <a:pt x="33490" y="18019"/>
                  </a:lnTo>
                  <a:lnTo>
                    <a:pt x="33396" y="18113"/>
                  </a:lnTo>
                  <a:lnTo>
                    <a:pt x="33207" y="18208"/>
                  </a:lnTo>
                  <a:lnTo>
                    <a:pt x="33113" y="18585"/>
                  </a:lnTo>
                  <a:lnTo>
                    <a:pt x="33207" y="18679"/>
                  </a:lnTo>
                  <a:lnTo>
                    <a:pt x="33207" y="18774"/>
                  </a:lnTo>
                  <a:lnTo>
                    <a:pt x="33018" y="18963"/>
                  </a:lnTo>
                  <a:lnTo>
                    <a:pt x="32924" y="18963"/>
                  </a:lnTo>
                  <a:lnTo>
                    <a:pt x="32924" y="18868"/>
                  </a:lnTo>
                  <a:lnTo>
                    <a:pt x="32924" y="18679"/>
                  </a:lnTo>
                  <a:lnTo>
                    <a:pt x="32735" y="18868"/>
                  </a:lnTo>
                  <a:lnTo>
                    <a:pt x="32641" y="18963"/>
                  </a:lnTo>
                  <a:lnTo>
                    <a:pt x="32547" y="18963"/>
                  </a:lnTo>
                  <a:lnTo>
                    <a:pt x="32547" y="19057"/>
                  </a:lnTo>
                  <a:lnTo>
                    <a:pt x="32735" y="18963"/>
                  </a:lnTo>
                  <a:lnTo>
                    <a:pt x="32735" y="18963"/>
                  </a:lnTo>
                  <a:lnTo>
                    <a:pt x="32075" y="19717"/>
                  </a:lnTo>
                  <a:lnTo>
                    <a:pt x="31698" y="20000"/>
                  </a:lnTo>
                  <a:lnTo>
                    <a:pt x="31603" y="20000"/>
                  </a:lnTo>
                  <a:lnTo>
                    <a:pt x="31603" y="19906"/>
                  </a:lnTo>
                  <a:lnTo>
                    <a:pt x="31320" y="20095"/>
                  </a:lnTo>
                  <a:lnTo>
                    <a:pt x="31037" y="20283"/>
                  </a:lnTo>
                  <a:lnTo>
                    <a:pt x="31132" y="20095"/>
                  </a:lnTo>
                  <a:lnTo>
                    <a:pt x="30943" y="20283"/>
                  </a:lnTo>
                  <a:lnTo>
                    <a:pt x="31132" y="20378"/>
                  </a:lnTo>
                  <a:lnTo>
                    <a:pt x="31037" y="20661"/>
                  </a:lnTo>
                  <a:lnTo>
                    <a:pt x="30849" y="20849"/>
                  </a:lnTo>
                  <a:lnTo>
                    <a:pt x="30754" y="20944"/>
                  </a:lnTo>
                  <a:lnTo>
                    <a:pt x="30660" y="20849"/>
                  </a:lnTo>
                  <a:lnTo>
                    <a:pt x="30849" y="20755"/>
                  </a:lnTo>
                  <a:lnTo>
                    <a:pt x="30754" y="20755"/>
                  </a:lnTo>
                  <a:lnTo>
                    <a:pt x="30754" y="20661"/>
                  </a:lnTo>
                  <a:lnTo>
                    <a:pt x="30754" y="20566"/>
                  </a:lnTo>
                  <a:lnTo>
                    <a:pt x="30660" y="20661"/>
                  </a:lnTo>
                  <a:lnTo>
                    <a:pt x="30471" y="20849"/>
                  </a:lnTo>
                  <a:lnTo>
                    <a:pt x="30094" y="21038"/>
                  </a:lnTo>
                  <a:lnTo>
                    <a:pt x="30188" y="21038"/>
                  </a:lnTo>
                  <a:lnTo>
                    <a:pt x="30188" y="21227"/>
                  </a:lnTo>
                  <a:lnTo>
                    <a:pt x="29905" y="21604"/>
                  </a:lnTo>
                  <a:lnTo>
                    <a:pt x="30188" y="21415"/>
                  </a:lnTo>
                  <a:lnTo>
                    <a:pt x="29905" y="21793"/>
                  </a:lnTo>
                  <a:lnTo>
                    <a:pt x="29905" y="21698"/>
                  </a:lnTo>
                  <a:lnTo>
                    <a:pt x="29811" y="21793"/>
                  </a:lnTo>
                  <a:lnTo>
                    <a:pt x="29716" y="21887"/>
                  </a:lnTo>
                  <a:lnTo>
                    <a:pt x="29339" y="21981"/>
                  </a:lnTo>
                  <a:lnTo>
                    <a:pt x="28867" y="21981"/>
                  </a:lnTo>
                  <a:lnTo>
                    <a:pt x="28773" y="22076"/>
                  </a:lnTo>
                  <a:lnTo>
                    <a:pt x="28584" y="22170"/>
                  </a:lnTo>
                  <a:lnTo>
                    <a:pt x="28679" y="22264"/>
                  </a:lnTo>
                  <a:lnTo>
                    <a:pt x="28679" y="22453"/>
                  </a:lnTo>
                  <a:lnTo>
                    <a:pt x="28962" y="22076"/>
                  </a:lnTo>
                  <a:lnTo>
                    <a:pt x="28867" y="22453"/>
                  </a:lnTo>
                  <a:lnTo>
                    <a:pt x="29150" y="22264"/>
                  </a:lnTo>
                  <a:lnTo>
                    <a:pt x="29150" y="22359"/>
                  </a:lnTo>
                  <a:lnTo>
                    <a:pt x="28679" y="22642"/>
                  </a:lnTo>
                  <a:lnTo>
                    <a:pt x="28490" y="22547"/>
                  </a:lnTo>
                  <a:lnTo>
                    <a:pt x="28396" y="22453"/>
                  </a:lnTo>
                  <a:lnTo>
                    <a:pt x="28301" y="22453"/>
                  </a:lnTo>
                  <a:lnTo>
                    <a:pt x="28207" y="22547"/>
                  </a:lnTo>
                  <a:lnTo>
                    <a:pt x="27924" y="22736"/>
                  </a:lnTo>
                  <a:lnTo>
                    <a:pt x="27641" y="22925"/>
                  </a:lnTo>
                  <a:lnTo>
                    <a:pt x="27735" y="22925"/>
                  </a:lnTo>
                  <a:lnTo>
                    <a:pt x="26886" y="23491"/>
                  </a:lnTo>
                  <a:lnTo>
                    <a:pt x="26132" y="23962"/>
                  </a:lnTo>
                  <a:lnTo>
                    <a:pt x="26132" y="23774"/>
                  </a:lnTo>
                  <a:lnTo>
                    <a:pt x="26226" y="23585"/>
                  </a:lnTo>
                  <a:lnTo>
                    <a:pt x="25754" y="23868"/>
                  </a:lnTo>
                  <a:lnTo>
                    <a:pt x="25471" y="24151"/>
                  </a:lnTo>
                  <a:lnTo>
                    <a:pt x="25377" y="24245"/>
                  </a:lnTo>
                  <a:lnTo>
                    <a:pt x="25471" y="24340"/>
                  </a:lnTo>
                  <a:lnTo>
                    <a:pt x="25188" y="24245"/>
                  </a:lnTo>
                  <a:lnTo>
                    <a:pt x="24905" y="24245"/>
                  </a:lnTo>
                  <a:lnTo>
                    <a:pt x="24434" y="24340"/>
                  </a:lnTo>
                  <a:lnTo>
                    <a:pt x="23585" y="24811"/>
                  </a:lnTo>
                  <a:lnTo>
                    <a:pt x="23207" y="24906"/>
                  </a:lnTo>
                  <a:lnTo>
                    <a:pt x="22924" y="25000"/>
                  </a:lnTo>
                  <a:lnTo>
                    <a:pt x="22830" y="24906"/>
                  </a:lnTo>
                  <a:lnTo>
                    <a:pt x="22924" y="24811"/>
                  </a:lnTo>
                  <a:lnTo>
                    <a:pt x="22830" y="24717"/>
                  </a:lnTo>
                  <a:lnTo>
                    <a:pt x="21886" y="24717"/>
                  </a:lnTo>
                  <a:lnTo>
                    <a:pt x="21509" y="24906"/>
                  </a:lnTo>
                  <a:lnTo>
                    <a:pt x="21037" y="25189"/>
                  </a:lnTo>
                  <a:lnTo>
                    <a:pt x="20660" y="25283"/>
                  </a:lnTo>
                  <a:lnTo>
                    <a:pt x="20754" y="25189"/>
                  </a:lnTo>
                  <a:lnTo>
                    <a:pt x="20754" y="25094"/>
                  </a:lnTo>
                  <a:lnTo>
                    <a:pt x="20471" y="25283"/>
                  </a:lnTo>
                  <a:lnTo>
                    <a:pt x="20377" y="25377"/>
                  </a:lnTo>
                  <a:lnTo>
                    <a:pt x="20188" y="25094"/>
                  </a:lnTo>
                  <a:lnTo>
                    <a:pt x="20471" y="25094"/>
                  </a:lnTo>
                  <a:lnTo>
                    <a:pt x="20094" y="25000"/>
                  </a:lnTo>
                  <a:lnTo>
                    <a:pt x="19339" y="25094"/>
                  </a:lnTo>
                  <a:lnTo>
                    <a:pt x="18019" y="25377"/>
                  </a:lnTo>
                  <a:lnTo>
                    <a:pt x="18019" y="25377"/>
                  </a:lnTo>
                  <a:lnTo>
                    <a:pt x="18679" y="25000"/>
                  </a:lnTo>
                  <a:lnTo>
                    <a:pt x="18396" y="25000"/>
                  </a:lnTo>
                  <a:lnTo>
                    <a:pt x="18113" y="25094"/>
                  </a:lnTo>
                  <a:lnTo>
                    <a:pt x="17830" y="25094"/>
                  </a:lnTo>
                  <a:lnTo>
                    <a:pt x="17075" y="25000"/>
                  </a:lnTo>
                  <a:lnTo>
                    <a:pt x="15943" y="24717"/>
                  </a:lnTo>
                  <a:lnTo>
                    <a:pt x="15094" y="24623"/>
                  </a:lnTo>
                  <a:lnTo>
                    <a:pt x="14811" y="24528"/>
                  </a:lnTo>
                  <a:lnTo>
                    <a:pt x="14764" y="24481"/>
                  </a:lnTo>
                  <a:lnTo>
                    <a:pt x="14764" y="24481"/>
                  </a:lnTo>
                  <a:lnTo>
                    <a:pt x="14717" y="24528"/>
                  </a:lnTo>
                  <a:lnTo>
                    <a:pt x="14339" y="24340"/>
                  </a:lnTo>
                  <a:lnTo>
                    <a:pt x="13868" y="24057"/>
                  </a:lnTo>
                  <a:lnTo>
                    <a:pt x="13868" y="24057"/>
                  </a:lnTo>
                  <a:lnTo>
                    <a:pt x="14056" y="24245"/>
                  </a:lnTo>
                  <a:lnTo>
                    <a:pt x="13868" y="24245"/>
                  </a:lnTo>
                  <a:lnTo>
                    <a:pt x="13679" y="24151"/>
                  </a:lnTo>
                  <a:lnTo>
                    <a:pt x="13585" y="23962"/>
                  </a:lnTo>
                  <a:lnTo>
                    <a:pt x="13396" y="23962"/>
                  </a:lnTo>
                  <a:lnTo>
                    <a:pt x="13490" y="23868"/>
                  </a:lnTo>
                  <a:lnTo>
                    <a:pt x="12924" y="23868"/>
                  </a:lnTo>
                  <a:lnTo>
                    <a:pt x="12170" y="23679"/>
                  </a:lnTo>
                  <a:lnTo>
                    <a:pt x="11509" y="23491"/>
                  </a:lnTo>
                  <a:lnTo>
                    <a:pt x="11226" y="23302"/>
                  </a:lnTo>
                  <a:lnTo>
                    <a:pt x="11132" y="23113"/>
                  </a:lnTo>
                  <a:lnTo>
                    <a:pt x="10755" y="23113"/>
                  </a:lnTo>
                  <a:lnTo>
                    <a:pt x="10472" y="22925"/>
                  </a:lnTo>
                  <a:lnTo>
                    <a:pt x="10566" y="22925"/>
                  </a:lnTo>
                  <a:lnTo>
                    <a:pt x="10094" y="22736"/>
                  </a:lnTo>
                  <a:lnTo>
                    <a:pt x="9717" y="22642"/>
                  </a:lnTo>
                  <a:lnTo>
                    <a:pt x="9339" y="22642"/>
                  </a:lnTo>
                  <a:lnTo>
                    <a:pt x="9339" y="22453"/>
                  </a:lnTo>
                  <a:lnTo>
                    <a:pt x="9339" y="22264"/>
                  </a:lnTo>
                  <a:lnTo>
                    <a:pt x="9056" y="21981"/>
                  </a:lnTo>
                  <a:lnTo>
                    <a:pt x="7924" y="21321"/>
                  </a:lnTo>
                  <a:lnTo>
                    <a:pt x="7453" y="21038"/>
                  </a:lnTo>
                  <a:lnTo>
                    <a:pt x="6887" y="20566"/>
                  </a:lnTo>
                  <a:lnTo>
                    <a:pt x="6132" y="19906"/>
                  </a:lnTo>
                  <a:lnTo>
                    <a:pt x="5755" y="19717"/>
                  </a:lnTo>
                  <a:lnTo>
                    <a:pt x="5660" y="19623"/>
                  </a:lnTo>
                  <a:lnTo>
                    <a:pt x="5472" y="19623"/>
                  </a:lnTo>
                  <a:lnTo>
                    <a:pt x="5283" y="19246"/>
                  </a:lnTo>
                  <a:lnTo>
                    <a:pt x="4906" y="18774"/>
                  </a:lnTo>
                  <a:lnTo>
                    <a:pt x="4528" y="18302"/>
                  </a:lnTo>
                  <a:lnTo>
                    <a:pt x="4151" y="18019"/>
                  </a:lnTo>
                  <a:lnTo>
                    <a:pt x="4151" y="17736"/>
                  </a:lnTo>
                  <a:lnTo>
                    <a:pt x="4057" y="17547"/>
                  </a:lnTo>
                  <a:lnTo>
                    <a:pt x="3679" y="17076"/>
                  </a:lnTo>
                  <a:lnTo>
                    <a:pt x="3868" y="17076"/>
                  </a:lnTo>
                  <a:lnTo>
                    <a:pt x="3113" y="16887"/>
                  </a:lnTo>
                  <a:lnTo>
                    <a:pt x="3207" y="16604"/>
                  </a:lnTo>
                  <a:lnTo>
                    <a:pt x="3113" y="16227"/>
                  </a:lnTo>
                  <a:lnTo>
                    <a:pt x="2924" y="15849"/>
                  </a:lnTo>
                  <a:lnTo>
                    <a:pt x="2641" y="15661"/>
                  </a:lnTo>
                  <a:lnTo>
                    <a:pt x="2736" y="15566"/>
                  </a:lnTo>
                  <a:lnTo>
                    <a:pt x="2641" y="15472"/>
                  </a:lnTo>
                  <a:lnTo>
                    <a:pt x="2453" y="15095"/>
                  </a:lnTo>
                  <a:lnTo>
                    <a:pt x="1981" y="14529"/>
                  </a:lnTo>
                  <a:lnTo>
                    <a:pt x="2170" y="14434"/>
                  </a:lnTo>
                  <a:lnTo>
                    <a:pt x="1981" y="14340"/>
                  </a:lnTo>
                  <a:lnTo>
                    <a:pt x="1887" y="14246"/>
                  </a:lnTo>
                  <a:lnTo>
                    <a:pt x="1792" y="14151"/>
                  </a:lnTo>
                  <a:lnTo>
                    <a:pt x="1604" y="13680"/>
                  </a:lnTo>
                  <a:lnTo>
                    <a:pt x="1698" y="13774"/>
                  </a:lnTo>
                  <a:lnTo>
                    <a:pt x="1698" y="13774"/>
                  </a:lnTo>
                  <a:lnTo>
                    <a:pt x="1509" y="13302"/>
                  </a:lnTo>
                  <a:lnTo>
                    <a:pt x="1321" y="12831"/>
                  </a:lnTo>
                  <a:lnTo>
                    <a:pt x="1226" y="12453"/>
                  </a:lnTo>
                  <a:lnTo>
                    <a:pt x="1226" y="12170"/>
                  </a:lnTo>
                  <a:lnTo>
                    <a:pt x="1321" y="11982"/>
                  </a:lnTo>
                  <a:lnTo>
                    <a:pt x="1415" y="12453"/>
                  </a:lnTo>
                  <a:lnTo>
                    <a:pt x="1509" y="12359"/>
                  </a:lnTo>
                  <a:lnTo>
                    <a:pt x="1792" y="12359"/>
                  </a:lnTo>
                  <a:lnTo>
                    <a:pt x="1604" y="12170"/>
                  </a:lnTo>
                  <a:lnTo>
                    <a:pt x="1604" y="11887"/>
                  </a:lnTo>
                  <a:lnTo>
                    <a:pt x="1509" y="11227"/>
                  </a:lnTo>
                  <a:lnTo>
                    <a:pt x="1415" y="11132"/>
                  </a:lnTo>
                  <a:lnTo>
                    <a:pt x="1415" y="10944"/>
                  </a:lnTo>
                  <a:lnTo>
                    <a:pt x="1321" y="10849"/>
                  </a:lnTo>
                  <a:lnTo>
                    <a:pt x="1226" y="10849"/>
                  </a:lnTo>
                  <a:lnTo>
                    <a:pt x="1226" y="11038"/>
                  </a:lnTo>
                  <a:lnTo>
                    <a:pt x="1321" y="11321"/>
                  </a:lnTo>
                  <a:lnTo>
                    <a:pt x="1132" y="11227"/>
                  </a:lnTo>
                  <a:lnTo>
                    <a:pt x="1132" y="11132"/>
                  </a:lnTo>
                  <a:lnTo>
                    <a:pt x="1132" y="11038"/>
                  </a:lnTo>
                  <a:lnTo>
                    <a:pt x="943" y="10849"/>
                  </a:lnTo>
                  <a:lnTo>
                    <a:pt x="1038" y="10661"/>
                  </a:lnTo>
                  <a:lnTo>
                    <a:pt x="1132" y="10378"/>
                  </a:lnTo>
                  <a:lnTo>
                    <a:pt x="1226" y="9812"/>
                  </a:lnTo>
                  <a:lnTo>
                    <a:pt x="1132" y="9340"/>
                  </a:lnTo>
                  <a:lnTo>
                    <a:pt x="1132" y="9151"/>
                  </a:lnTo>
                  <a:lnTo>
                    <a:pt x="1226" y="9057"/>
                  </a:lnTo>
                  <a:lnTo>
                    <a:pt x="1226" y="8491"/>
                  </a:lnTo>
                  <a:lnTo>
                    <a:pt x="1321" y="7831"/>
                  </a:lnTo>
                  <a:lnTo>
                    <a:pt x="1604" y="6416"/>
                  </a:lnTo>
                  <a:lnTo>
                    <a:pt x="1981" y="4906"/>
                  </a:lnTo>
                  <a:lnTo>
                    <a:pt x="2453" y="3302"/>
                  </a:lnTo>
                  <a:lnTo>
                    <a:pt x="2736" y="2359"/>
                  </a:lnTo>
                  <a:lnTo>
                    <a:pt x="2924" y="1887"/>
                  </a:lnTo>
                  <a:lnTo>
                    <a:pt x="3019" y="1416"/>
                  </a:lnTo>
                  <a:lnTo>
                    <a:pt x="3302" y="1133"/>
                  </a:lnTo>
                  <a:lnTo>
                    <a:pt x="3491" y="755"/>
                  </a:lnTo>
                  <a:lnTo>
                    <a:pt x="3585" y="567"/>
                  </a:lnTo>
                  <a:lnTo>
                    <a:pt x="3585" y="472"/>
                  </a:lnTo>
                  <a:lnTo>
                    <a:pt x="3491" y="378"/>
                  </a:lnTo>
                  <a:lnTo>
                    <a:pt x="3302" y="284"/>
                  </a:lnTo>
                  <a:lnTo>
                    <a:pt x="3207" y="95"/>
                  </a:lnTo>
                  <a:lnTo>
                    <a:pt x="311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6" name="Google Shape;636;p29"/>
            <p:cNvSpPr/>
            <p:nvPr/>
          </p:nvSpPr>
          <p:spPr>
            <a:xfrm>
              <a:off x="1091875" y="1951850"/>
              <a:ext cx="188700" cy="136800"/>
            </a:xfrm>
            <a:custGeom>
              <a:avLst/>
              <a:gdLst/>
              <a:ahLst/>
              <a:cxnLst/>
              <a:rect l="l" t="t" r="r" b="b"/>
              <a:pathLst>
                <a:path w="7548" h="5472" extrusionOk="0">
                  <a:moveTo>
                    <a:pt x="5000" y="0"/>
                  </a:moveTo>
                  <a:lnTo>
                    <a:pt x="4812" y="95"/>
                  </a:lnTo>
                  <a:lnTo>
                    <a:pt x="4717" y="95"/>
                  </a:lnTo>
                  <a:lnTo>
                    <a:pt x="4340" y="472"/>
                  </a:lnTo>
                  <a:lnTo>
                    <a:pt x="4057" y="566"/>
                  </a:lnTo>
                  <a:lnTo>
                    <a:pt x="3774" y="566"/>
                  </a:lnTo>
                  <a:lnTo>
                    <a:pt x="3397" y="378"/>
                  </a:lnTo>
                  <a:lnTo>
                    <a:pt x="3208" y="944"/>
                  </a:lnTo>
                  <a:lnTo>
                    <a:pt x="2548" y="1887"/>
                  </a:lnTo>
                  <a:lnTo>
                    <a:pt x="2170" y="2359"/>
                  </a:lnTo>
                  <a:lnTo>
                    <a:pt x="1793" y="2736"/>
                  </a:lnTo>
                  <a:lnTo>
                    <a:pt x="1415" y="2925"/>
                  </a:lnTo>
                  <a:lnTo>
                    <a:pt x="1321" y="2925"/>
                  </a:lnTo>
                  <a:lnTo>
                    <a:pt x="1227" y="2831"/>
                  </a:lnTo>
                  <a:lnTo>
                    <a:pt x="1321" y="3114"/>
                  </a:lnTo>
                  <a:lnTo>
                    <a:pt x="1132" y="3114"/>
                  </a:lnTo>
                  <a:lnTo>
                    <a:pt x="1227" y="3302"/>
                  </a:lnTo>
                  <a:lnTo>
                    <a:pt x="1227" y="3208"/>
                  </a:lnTo>
                  <a:lnTo>
                    <a:pt x="1321" y="3302"/>
                  </a:lnTo>
                  <a:lnTo>
                    <a:pt x="1510" y="3491"/>
                  </a:lnTo>
                  <a:lnTo>
                    <a:pt x="1321" y="3397"/>
                  </a:lnTo>
                  <a:lnTo>
                    <a:pt x="1132" y="3491"/>
                  </a:lnTo>
                  <a:lnTo>
                    <a:pt x="755" y="3963"/>
                  </a:lnTo>
                  <a:lnTo>
                    <a:pt x="472" y="4529"/>
                  </a:lnTo>
                  <a:lnTo>
                    <a:pt x="283" y="4623"/>
                  </a:lnTo>
                  <a:lnTo>
                    <a:pt x="0" y="4623"/>
                  </a:lnTo>
                  <a:lnTo>
                    <a:pt x="378" y="5095"/>
                  </a:lnTo>
                  <a:lnTo>
                    <a:pt x="944" y="5472"/>
                  </a:lnTo>
                  <a:lnTo>
                    <a:pt x="849" y="5378"/>
                  </a:lnTo>
                  <a:lnTo>
                    <a:pt x="944" y="5283"/>
                  </a:lnTo>
                  <a:lnTo>
                    <a:pt x="1132" y="5189"/>
                  </a:lnTo>
                  <a:lnTo>
                    <a:pt x="1321" y="5000"/>
                  </a:lnTo>
                  <a:lnTo>
                    <a:pt x="1321" y="4812"/>
                  </a:lnTo>
                  <a:lnTo>
                    <a:pt x="1227" y="4623"/>
                  </a:lnTo>
                  <a:lnTo>
                    <a:pt x="1227" y="4623"/>
                  </a:lnTo>
                  <a:lnTo>
                    <a:pt x="1510" y="4812"/>
                  </a:lnTo>
                  <a:lnTo>
                    <a:pt x="1415" y="4717"/>
                  </a:lnTo>
                  <a:lnTo>
                    <a:pt x="1415" y="4717"/>
                  </a:lnTo>
                  <a:lnTo>
                    <a:pt x="1604" y="4812"/>
                  </a:lnTo>
                  <a:lnTo>
                    <a:pt x="1698" y="4906"/>
                  </a:lnTo>
                  <a:lnTo>
                    <a:pt x="1604" y="4717"/>
                  </a:lnTo>
                  <a:lnTo>
                    <a:pt x="1415" y="4151"/>
                  </a:lnTo>
                  <a:lnTo>
                    <a:pt x="1510" y="4340"/>
                  </a:lnTo>
                  <a:lnTo>
                    <a:pt x="1887" y="4529"/>
                  </a:lnTo>
                  <a:lnTo>
                    <a:pt x="4812" y="1321"/>
                  </a:lnTo>
                  <a:lnTo>
                    <a:pt x="4812" y="1415"/>
                  </a:lnTo>
                  <a:lnTo>
                    <a:pt x="4812" y="1510"/>
                  </a:lnTo>
                  <a:lnTo>
                    <a:pt x="5095" y="1510"/>
                  </a:lnTo>
                  <a:lnTo>
                    <a:pt x="5000" y="1604"/>
                  </a:lnTo>
                  <a:lnTo>
                    <a:pt x="5000" y="1698"/>
                  </a:lnTo>
                  <a:lnTo>
                    <a:pt x="5189" y="1981"/>
                  </a:lnTo>
                  <a:lnTo>
                    <a:pt x="5472" y="2264"/>
                  </a:lnTo>
                  <a:lnTo>
                    <a:pt x="5661" y="2264"/>
                  </a:lnTo>
                  <a:lnTo>
                    <a:pt x="5944" y="2170"/>
                  </a:lnTo>
                  <a:lnTo>
                    <a:pt x="5661" y="2359"/>
                  </a:lnTo>
                  <a:lnTo>
                    <a:pt x="5566" y="2453"/>
                  </a:lnTo>
                  <a:lnTo>
                    <a:pt x="5566" y="2642"/>
                  </a:lnTo>
                  <a:lnTo>
                    <a:pt x="5661" y="2736"/>
                  </a:lnTo>
                  <a:lnTo>
                    <a:pt x="5944" y="2831"/>
                  </a:lnTo>
                  <a:lnTo>
                    <a:pt x="6132" y="2831"/>
                  </a:lnTo>
                  <a:lnTo>
                    <a:pt x="6227" y="3114"/>
                  </a:lnTo>
                  <a:lnTo>
                    <a:pt x="6415" y="3585"/>
                  </a:lnTo>
                  <a:lnTo>
                    <a:pt x="6698" y="4057"/>
                  </a:lnTo>
                  <a:lnTo>
                    <a:pt x="6887" y="4151"/>
                  </a:lnTo>
                  <a:lnTo>
                    <a:pt x="7076" y="4151"/>
                  </a:lnTo>
                  <a:lnTo>
                    <a:pt x="6887" y="4340"/>
                  </a:lnTo>
                  <a:lnTo>
                    <a:pt x="6793" y="4434"/>
                  </a:lnTo>
                  <a:lnTo>
                    <a:pt x="6887" y="4529"/>
                  </a:lnTo>
                  <a:lnTo>
                    <a:pt x="7076" y="4717"/>
                  </a:lnTo>
                  <a:lnTo>
                    <a:pt x="7453" y="4812"/>
                  </a:lnTo>
                  <a:lnTo>
                    <a:pt x="7264" y="5000"/>
                  </a:lnTo>
                  <a:lnTo>
                    <a:pt x="7076" y="5095"/>
                  </a:lnTo>
                  <a:lnTo>
                    <a:pt x="7359" y="5095"/>
                  </a:lnTo>
                  <a:lnTo>
                    <a:pt x="7547" y="4717"/>
                  </a:lnTo>
                  <a:lnTo>
                    <a:pt x="7453" y="4623"/>
                  </a:lnTo>
                  <a:lnTo>
                    <a:pt x="7264" y="4717"/>
                  </a:lnTo>
                  <a:lnTo>
                    <a:pt x="7453" y="4434"/>
                  </a:lnTo>
                  <a:lnTo>
                    <a:pt x="7453" y="4340"/>
                  </a:lnTo>
                  <a:lnTo>
                    <a:pt x="7453" y="4151"/>
                  </a:lnTo>
                  <a:lnTo>
                    <a:pt x="7170" y="3963"/>
                  </a:lnTo>
                  <a:lnTo>
                    <a:pt x="6793" y="3868"/>
                  </a:lnTo>
                  <a:lnTo>
                    <a:pt x="6981" y="3774"/>
                  </a:lnTo>
                  <a:lnTo>
                    <a:pt x="7264" y="3585"/>
                  </a:lnTo>
                  <a:lnTo>
                    <a:pt x="6981" y="3114"/>
                  </a:lnTo>
                  <a:lnTo>
                    <a:pt x="6698" y="2831"/>
                  </a:lnTo>
                  <a:lnTo>
                    <a:pt x="6415" y="2642"/>
                  </a:lnTo>
                  <a:lnTo>
                    <a:pt x="6604" y="2264"/>
                  </a:lnTo>
                  <a:lnTo>
                    <a:pt x="6887" y="1981"/>
                  </a:lnTo>
                  <a:lnTo>
                    <a:pt x="6415" y="2076"/>
                  </a:lnTo>
                  <a:lnTo>
                    <a:pt x="6604" y="1887"/>
                  </a:lnTo>
                  <a:lnTo>
                    <a:pt x="6227" y="1887"/>
                  </a:lnTo>
                  <a:lnTo>
                    <a:pt x="6415" y="1698"/>
                  </a:lnTo>
                  <a:lnTo>
                    <a:pt x="6510" y="1604"/>
                  </a:lnTo>
                  <a:lnTo>
                    <a:pt x="6510" y="1510"/>
                  </a:lnTo>
                  <a:lnTo>
                    <a:pt x="6227" y="1604"/>
                  </a:lnTo>
                  <a:lnTo>
                    <a:pt x="6132" y="1793"/>
                  </a:lnTo>
                  <a:lnTo>
                    <a:pt x="6132" y="1510"/>
                  </a:lnTo>
                  <a:lnTo>
                    <a:pt x="6038" y="1321"/>
                  </a:lnTo>
                  <a:lnTo>
                    <a:pt x="5755" y="944"/>
                  </a:lnTo>
                  <a:lnTo>
                    <a:pt x="5283" y="566"/>
                  </a:lnTo>
                  <a:lnTo>
                    <a:pt x="5095" y="283"/>
                  </a:lnTo>
                  <a:lnTo>
                    <a:pt x="50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37" name="Google Shape;637;p29"/>
          <p:cNvGrpSpPr/>
          <p:nvPr/>
        </p:nvGrpSpPr>
        <p:grpSpPr>
          <a:xfrm rot="-9269861">
            <a:off x="6577122" y="453810"/>
            <a:ext cx="750220" cy="664172"/>
            <a:chOff x="1113100" y="2199475"/>
            <a:chExt cx="801900" cy="709925"/>
          </a:xfrm>
        </p:grpSpPr>
        <p:sp>
          <p:nvSpPr>
            <p:cNvPr id="638" name="Google Shape;638;p29"/>
            <p:cNvSpPr/>
            <p:nvPr/>
          </p:nvSpPr>
          <p:spPr>
            <a:xfrm>
              <a:off x="1113100" y="2291450"/>
              <a:ext cx="735850" cy="617950"/>
            </a:xfrm>
            <a:custGeom>
              <a:avLst/>
              <a:gdLst/>
              <a:ahLst/>
              <a:cxnLst/>
              <a:rect l="l" t="t" r="r" b="b"/>
              <a:pathLst>
                <a:path w="29434" h="24718" extrusionOk="0">
                  <a:moveTo>
                    <a:pt x="26604" y="13869"/>
                  </a:moveTo>
                  <a:lnTo>
                    <a:pt x="26509" y="13963"/>
                  </a:lnTo>
                  <a:lnTo>
                    <a:pt x="26509" y="14057"/>
                  </a:lnTo>
                  <a:lnTo>
                    <a:pt x="26604" y="14246"/>
                  </a:lnTo>
                  <a:lnTo>
                    <a:pt x="26604" y="13869"/>
                  </a:lnTo>
                  <a:close/>
                  <a:moveTo>
                    <a:pt x="7925" y="23397"/>
                  </a:moveTo>
                  <a:lnTo>
                    <a:pt x="8302" y="23491"/>
                  </a:lnTo>
                  <a:lnTo>
                    <a:pt x="8113" y="23491"/>
                  </a:lnTo>
                  <a:lnTo>
                    <a:pt x="7925" y="23397"/>
                  </a:lnTo>
                  <a:close/>
                  <a:moveTo>
                    <a:pt x="28962" y="1"/>
                  </a:moveTo>
                  <a:lnTo>
                    <a:pt x="28962" y="95"/>
                  </a:lnTo>
                  <a:lnTo>
                    <a:pt x="28774" y="284"/>
                  </a:lnTo>
                  <a:lnTo>
                    <a:pt x="28868" y="284"/>
                  </a:lnTo>
                  <a:lnTo>
                    <a:pt x="28868" y="567"/>
                  </a:lnTo>
                  <a:lnTo>
                    <a:pt x="28679" y="567"/>
                  </a:lnTo>
                  <a:lnTo>
                    <a:pt x="28868" y="661"/>
                  </a:lnTo>
                  <a:lnTo>
                    <a:pt x="28679" y="850"/>
                  </a:lnTo>
                  <a:lnTo>
                    <a:pt x="28679" y="1039"/>
                  </a:lnTo>
                  <a:lnTo>
                    <a:pt x="28585" y="1039"/>
                  </a:lnTo>
                  <a:lnTo>
                    <a:pt x="28491" y="1227"/>
                  </a:lnTo>
                  <a:lnTo>
                    <a:pt x="28679" y="1416"/>
                  </a:lnTo>
                  <a:lnTo>
                    <a:pt x="28962" y="1605"/>
                  </a:lnTo>
                  <a:lnTo>
                    <a:pt x="28585" y="1793"/>
                  </a:lnTo>
                  <a:lnTo>
                    <a:pt x="28868" y="1982"/>
                  </a:lnTo>
                  <a:lnTo>
                    <a:pt x="28962" y="2171"/>
                  </a:lnTo>
                  <a:lnTo>
                    <a:pt x="28868" y="2265"/>
                  </a:lnTo>
                  <a:lnTo>
                    <a:pt x="28774" y="2359"/>
                  </a:lnTo>
                  <a:lnTo>
                    <a:pt x="28868" y="2359"/>
                  </a:lnTo>
                  <a:lnTo>
                    <a:pt x="28774" y="2454"/>
                  </a:lnTo>
                  <a:lnTo>
                    <a:pt x="28868" y="2548"/>
                  </a:lnTo>
                  <a:lnTo>
                    <a:pt x="28868" y="2642"/>
                  </a:lnTo>
                  <a:lnTo>
                    <a:pt x="28585" y="2642"/>
                  </a:lnTo>
                  <a:lnTo>
                    <a:pt x="28679" y="2737"/>
                  </a:lnTo>
                  <a:lnTo>
                    <a:pt x="28774" y="2831"/>
                  </a:lnTo>
                  <a:lnTo>
                    <a:pt x="28774" y="3303"/>
                  </a:lnTo>
                  <a:lnTo>
                    <a:pt x="28679" y="3680"/>
                  </a:lnTo>
                  <a:lnTo>
                    <a:pt x="28585" y="3963"/>
                  </a:lnTo>
                  <a:lnTo>
                    <a:pt x="28774" y="4058"/>
                  </a:lnTo>
                  <a:lnTo>
                    <a:pt x="28774" y="4341"/>
                  </a:lnTo>
                  <a:lnTo>
                    <a:pt x="28585" y="4246"/>
                  </a:lnTo>
                  <a:lnTo>
                    <a:pt x="28585" y="4341"/>
                  </a:lnTo>
                  <a:lnTo>
                    <a:pt x="28679" y="4435"/>
                  </a:lnTo>
                  <a:lnTo>
                    <a:pt x="28491" y="4435"/>
                  </a:lnTo>
                  <a:lnTo>
                    <a:pt x="28585" y="4718"/>
                  </a:lnTo>
                  <a:lnTo>
                    <a:pt x="28491" y="5001"/>
                  </a:lnTo>
                  <a:lnTo>
                    <a:pt x="28774" y="4907"/>
                  </a:lnTo>
                  <a:lnTo>
                    <a:pt x="29057" y="5095"/>
                  </a:lnTo>
                  <a:lnTo>
                    <a:pt x="29057" y="5095"/>
                  </a:lnTo>
                  <a:lnTo>
                    <a:pt x="28774" y="5001"/>
                  </a:lnTo>
                  <a:lnTo>
                    <a:pt x="28679" y="5001"/>
                  </a:lnTo>
                  <a:lnTo>
                    <a:pt x="28774" y="5095"/>
                  </a:lnTo>
                  <a:lnTo>
                    <a:pt x="28585" y="5095"/>
                  </a:lnTo>
                  <a:lnTo>
                    <a:pt x="28396" y="5567"/>
                  </a:lnTo>
                  <a:lnTo>
                    <a:pt x="28396" y="5756"/>
                  </a:lnTo>
                  <a:lnTo>
                    <a:pt x="28585" y="6039"/>
                  </a:lnTo>
                  <a:lnTo>
                    <a:pt x="28396" y="6982"/>
                  </a:lnTo>
                  <a:lnTo>
                    <a:pt x="28302" y="7359"/>
                  </a:lnTo>
                  <a:lnTo>
                    <a:pt x="28113" y="7737"/>
                  </a:lnTo>
                  <a:lnTo>
                    <a:pt x="28113" y="7642"/>
                  </a:lnTo>
                  <a:lnTo>
                    <a:pt x="28113" y="7548"/>
                  </a:lnTo>
                  <a:lnTo>
                    <a:pt x="27830" y="8114"/>
                  </a:lnTo>
                  <a:lnTo>
                    <a:pt x="27830" y="8114"/>
                  </a:lnTo>
                  <a:lnTo>
                    <a:pt x="27924" y="8020"/>
                  </a:lnTo>
                  <a:lnTo>
                    <a:pt x="27453" y="8963"/>
                  </a:lnTo>
                  <a:lnTo>
                    <a:pt x="27736" y="8963"/>
                  </a:lnTo>
                  <a:lnTo>
                    <a:pt x="27547" y="9246"/>
                  </a:lnTo>
                  <a:lnTo>
                    <a:pt x="27547" y="9435"/>
                  </a:lnTo>
                  <a:lnTo>
                    <a:pt x="27641" y="9529"/>
                  </a:lnTo>
                  <a:lnTo>
                    <a:pt x="27641" y="9812"/>
                  </a:lnTo>
                  <a:lnTo>
                    <a:pt x="27547" y="9906"/>
                  </a:lnTo>
                  <a:lnTo>
                    <a:pt x="27453" y="9906"/>
                  </a:lnTo>
                  <a:lnTo>
                    <a:pt x="27358" y="9718"/>
                  </a:lnTo>
                  <a:lnTo>
                    <a:pt x="27264" y="9812"/>
                  </a:lnTo>
                  <a:lnTo>
                    <a:pt x="27075" y="9906"/>
                  </a:lnTo>
                  <a:lnTo>
                    <a:pt x="27170" y="10001"/>
                  </a:lnTo>
                  <a:lnTo>
                    <a:pt x="27075" y="10095"/>
                  </a:lnTo>
                  <a:lnTo>
                    <a:pt x="27075" y="10284"/>
                  </a:lnTo>
                  <a:lnTo>
                    <a:pt x="27170" y="10472"/>
                  </a:lnTo>
                  <a:lnTo>
                    <a:pt x="27170" y="10755"/>
                  </a:lnTo>
                  <a:lnTo>
                    <a:pt x="26792" y="10755"/>
                  </a:lnTo>
                  <a:lnTo>
                    <a:pt x="26698" y="10661"/>
                  </a:lnTo>
                  <a:lnTo>
                    <a:pt x="26698" y="10850"/>
                  </a:lnTo>
                  <a:lnTo>
                    <a:pt x="26604" y="10944"/>
                  </a:lnTo>
                  <a:lnTo>
                    <a:pt x="26415" y="10944"/>
                  </a:lnTo>
                  <a:lnTo>
                    <a:pt x="26415" y="11038"/>
                  </a:lnTo>
                  <a:lnTo>
                    <a:pt x="26509" y="11038"/>
                  </a:lnTo>
                  <a:lnTo>
                    <a:pt x="26604" y="11133"/>
                  </a:lnTo>
                  <a:lnTo>
                    <a:pt x="26604" y="11321"/>
                  </a:lnTo>
                  <a:lnTo>
                    <a:pt x="26604" y="11510"/>
                  </a:lnTo>
                  <a:lnTo>
                    <a:pt x="26509" y="11510"/>
                  </a:lnTo>
                  <a:lnTo>
                    <a:pt x="26509" y="11416"/>
                  </a:lnTo>
                  <a:lnTo>
                    <a:pt x="26415" y="11416"/>
                  </a:lnTo>
                  <a:lnTo>
                    <a:pt x="26415" y="11321"/>
                  </a:lnTo>
                  <a:lnTo>
                    <a:pt x="26321" y="11793"/>
                  </a:lnTo>
                  <a:lnTo>
                    <a:pt x="26226" y="11699"/>
                  </a:lnTo>
                  <a:lnTo>
                    <a:pt x="26132" y="11793"/>
                  </a:lnTo>
                  <a:lnTo>
                    <a:pt x="26226" y="11793"/>
                  </a:lnTo>
                  <a:lnTo>
                    <a:pt x="26321" y="12076"/>
                  </a:lnTo>
                  <a:lnTo>
                    <a:pt x="26415" y="12359"/>
                  </a:lnTo>
                  <a:lnTo>
                    <a:pt x="26038" y="12548"/>
                  </a:lnTo>
                  <a:lnTo>
                    <a:pt x="25755" y="12737"/>
                  </a:lnTo>
                  <a:lnTo>
                    <a:pt x="25660" y="12925"/>
                  </a:lnTo>
                  <a:lnTo>
                    <a:pt x="25755" y="12925"/>
                  </a:lnTo>
                  <a:lnTo>
                    <a:pt x="25755" y="13020"/>
                  </a:lnTo>
                  <a:lnTo>
                    <a:pt x="25849" y="12737"/>
                  </a:lnTo>
                  <a:lnTo>
                    <a:pt x="25943" y="13020"/>
                  </a:lnTo>
                  <a:lnTo>
                    <a:pt x="26038" y="12831"/>
                  </a:lnTo>
                  <a:lnTo>
                    <a:pt x="26132" y="12925"/>
                  </a:lnTo>
                  <a:lnTo>
                    <a:pt x="25943" y="13208"/>
                  </a:lnTo>
                  <a:lnTo>
                    <a:pt x="25660" y="13114"/>
                  </a:lnTo>
                  <a:lnTo>
                    <a:pt x="25472" y="13208"/>
                  </a:lnTo>
                  <a:lnTo>
                    <a:pt x="25377" y="13397"/>
                  </a:lnTo>
                  <a:lnTo>
                    <a:pt x="25283" y="13869"/>
                  </a:lnTo>
                  <a:lnTo>
                    <a:pt x="25189" y="14435"/>
                  </a:lnTo>
                  <a:lnTo>
                    <a:pt x="25094" y="14623"/>
                  </a:lnTo>
                  <a:lnTo>
                    <a:pt x="25000" y="14812"/>
                  </a:lnTo>
                  <a:lnTo>
                    <a:pt x="24906" y="14718"/>
                  </a:lnTo>
                  <a:lnTo>
                    <a:pt x="24811" y="14529"/>
                  </a:lnTo>
                  <a:lnTo>
                    <a:pt x="24717" y="14906"/>
                  </a:lnTo>
                  <a:lnTo>
                    <a:pt x="24717" y="15189"/>
                  </a:lnTo>
                  <a:lnTo>
                    <a:pt x="24717" y="15284"/>
                  </a:lnTo>
                  <a:lnTo>
                    <a:pt x="24811" y="15284"/>
                  </a:lnTo>
                  <a:lnTo>
                    <a:pt x="24528" y="15378"/>
                  </a:lnTo>
                  <a:lnTo>
                    <a:pt x="24340" y="15472"/>
                  </a:lnTo>
                  <a:lnTo>
                    <a:pt x="24057" y="15944"/>
                  </a:lnTo>
                  <a:lnTo>
                    <a:pt x="23962" y="16416"/>
                  </a:lnTo>
                  <a:lnTo>
                    <a:pt x="23774" y="16699"/>
                  </a:lnTo>
                  <a:lnTo>
                    <a:pt x="23396" y="16699"/>
                  </a:lnTo>
                  <a:lnTo>
                    <a:pt x="23208" y="16982"/>
                  </a:lnTo>
                  <a:lnTo>
                    <a:pt x="23019" y="17359"/>
                  </a:lnTo>
                  <a:lnTo>
                    <a:pt x="22830" y="17831"/>
                  </a:lnTo>
                  <a:lnTo>
                    <a:pt x="22830" y="17736"/>
                  </a:lnTo>
                  <a:lnTo>
                    <a:pt x="22736" y="17642"/>
                  </a:lnTo>
                  <a:lnTo>
                    <a:pt x="22736" y="17642"/>
                  </a:lnTo>
                  <a:lnTo>
                    <a:pt x="22830" y="17925"/>
                  </a:lnTo>
                  <a:lnTo>
                    <a:pt x="22453" y="17925"/>
                  </a:lnTo>
                  <a:lnTo>
                    <a:pt x="22547" y="17736"/>
                  </a:lnTo>
                  <a:lnTo>
                    <a:pt x="22453" y="17736"/>
                  </a:lnTo>
                  <a:lnTo>
                    <a:pt x="22359" y="17831"/>
                  </a:lnTo>
                  <a:lnTo>
                    <a:pt x="22264" y="18208"/>
                  </a:lnTo>
                  <a:lnTo>
                    <a:pt x="22170" y="18491"/>
                  </a:lnTo>
                  <a:lnTo>
                    <a:pt x="22076" y="18585"/>
                  </a:lnTo>
                  <a:lnTo>
                    <a:pt x="21887" y="18585"/>
                  </a:lnTo>
                  <a:lnTo>
                    <a:pt x="21698" y="19152"/>
                  </a:lnTo>
                  <a:lnTo>
                    <a:pt x="21604" y="18869"/>
                  </a:lnTo>
                  <a:lnTo>
                    <a:pt x="21604" y="19057"/>
                  </a:lnTo>
                  <a:lnTo>
                    <a:pt x="21415" y="19152"/>
                  </a:lnTo>
                  <a:lnTo>
                    <a:pt x="20943" y="19529"/>
                  </a:lnTo>
                  <a:lnTo>
                    <a:pt x="20377" y="19812"/>
                  </a:lnTo>
                  <a:lnTo>
                    <a:pt x="19906" y="20095"/>
                  </a:lnTo>
                  <a:lnTo>
                    <a:pt x="20094" y="20189"/>
                  </a:lnTo>
                  <a:lnTo>
                    <a:pt x="20189" y="20284"/>
                  </a:lnTo>
                  <a:lnTo>
                    <a:pt x="19906" y="20378"/>
                  </a:lnTo>
                  <a:lnTo>
                    <a:pt x="19906" y="20284"/>
                  </a:lnTo>
                  <a:lnTo>
                    <a:pt x="19811" y="20189"/>
                  </a:lnTo>
                  <a:lnTo>
                    <a:pt x="19811" y="20284"/>
                  </a:lnTo>
                  <a:lnTo>
                    <a:pt x="19811" y="20378"/>
                  </a:lnTo>
                  <a:lnTo>
                    <a:pt x="19245" y="20284"/>
                  </a:lnTo>
                  <a:lnTo>
                    <a:pt x="19340" y="20378"/>
                  </a:lnTo>
                  <a:lnTo>
                    <a:pt x="19245" y="20472"/>
                  </a:lnTo>
                  <a:lnTo>
                    <a:pt x="19434" y="20567"/>
                  </a:lnTo>
                  <a:lnTo>
                    <a:pt x="19340" y="20661"/>
                  </a:lnTo>
                  <a:lnTo>
                    <a:pt x="18962" y="20661"/>
                  </a:lnTo>
                  <a:lnTo>
                    <a:pt x="18585" y="21038"/>
                  </a:lnTo>
                  <a:lnTo>
                    <a:pt x="18113" y="21416"/>
                  </a:lnTo>
                  <a:lnTo>
                    <a:pt x="17736" y="21699"/>
                  </a:lnTo>
                  <a:lnTo>
                    <a:pt x="17359" y="21793"/>
                  </a:lnTo>
                  <a:lnTo>
                    <a:pt x="17076" y="22076"/>
                  </a:lnTo>
                  <a:lnTo>
                    <a:pt x="16793" y="22359"/>
                  </a:lnTo>
                  <a:lnTo>
                    <a:pt x="16698" y="22265"/>
                  </a:lnTo>
                  <a:lnTo>
                    <a:pt x="16604" y="22170"/>
                  </a:lnTo>
                  <a:lnTo>
                    <a:pt x="16321" y="22170"/>
                  </a:lnTo>
                  <a:lnTo>
                    <a:pt x="15849" y="22453"/>
                  </a:lnTo>
                  <a:lnTo>
                    <a:pt x="14340" y="22831"/>
                  </a:lnTo>
                  <a:lnTo>
                    <a:pt x="14340" y="22925"/>
                  </a:lnTo>
                  <a:lnTo>
                    <a:pt x="14340" y="23019"/>
                  </a:lnTo>
                  <a:lnTo>
                    <a:pt x="14245" y="23114"/>
                  </a:lnTo>
                  <a:lnTo>
                    <a:pt x="14057" y="23019"/>
                  </a:lnTo>
                  <a:lnTo>
                    <a:pt x="13962" y="22925"/>
                  </a:lnTo>
                  <a:lnTo>
                    <a:pt x="13774" y="22925"/>
                  </a:lnTo>
                  <a:lnTo>
                    <a:pt x="13774" y="23208"/>
                  </a:lnTo>
                  <a:lnTo>
                    <a:pt x="13491" y="23114"/>
                  </a:lnTo>
                  <a:lnTo>
                    <a:pt x="13113" y="23114"/>
                  </a:lnTo>
                  <a:lnTo>
                    <a:pt x="12642" y="23208"/>
                  </a:lnTo>
                  <a:lnTo>
                    <a:pt x="12453" y="23302"/>
                  </a:lnTo>
                  <a:lnTo>
                    <a:pt x="12076" y="23208"/>
                  </a:lnTo>
                  <a:lnTo>
                    <a:pt x="11793" y="23114"/>
                  </a:lnTo>
                  <a:lnTo>
                    <a:pt x="11510" y="23585"/>
                  </a:lnTo>
                  <a:lnTo>
                    <a:pt x="11321" y="23397"/>
                  </a:lnTo>
                  <a:lnTo>
                    <a:pt x="11132" y="23302"/>
                  </a:lnTo>
                  <a:lnTo>
                    <a:pt x="10849" y="23302"/>
                  </a:lnTo>
                  <a:lnTo>
                    <a:pt x="10566" y="23397"/>
                  </a:lnTo>
                  <a:lnTo>
                    <a:pt x="10566" y="23302"/>
                  </a:lnTo>
                  <a:lnTo>
                    <a:pt x="10189" y="23302"/>
                  </a:lnTo>
                  <a:lnTo>
                    <a:pt x="9717" y="23491"/>
                  </a:lnTo>
                  <a:lnTo>
                    <a:pt x="9717" y="23302"/>
                  </a:lnTo>
                  <a:lnTo>
                    <a:pt x="9623" y="23491"/>
                  </a:lnTo>
                  <a:lnTo>
                    <a:pt x="9434" y="23680"/>
                  </a:lnTo>
                  <a:lnTo>
                    <a:pt x="9340" y="23585"/>
                  </a:lnTo>
                  <a:lnTo>
                    <a:pt x="9434" y="23585"/>
                  </a:lnTo>
                  <a:lnTo>
                    <a:pt x="9340" y="23491"/>
                  </a:lnTo>
                  <a:lnTo>
                    <a:pt x="9246" y="23491"/>
                  </a:lnTo>
                  <a:lnTo>
                    <a:pt x="9246" y="23585"/>
                  </a:lnTo>
                  <a:lnTo>
                    <a:pt x="9151" y="23491"/>
                  </a:lnTo>
                  <a:lnTo>
                    <a:pt x="8868" y="23680"/>
                  </a:lnTo>
                  <a:lnTo>
                    <a:pt x="8774" y="23680"/>
                  </a:lnTo>
                  <a:lnTo>
                    <a:pt x="8680" y="23491"/>
                  </a:lnTo>
                  <a:lnTo>
                    <a:pt x="8585" y="23585"/>
                  </a:lnTo>
                  <a:lnTo>
                    <a:pt x="8491" y="23585"/>
                  </a:lnTo>
                  <a:lnTo>
                    <a:pt x="8397" y="23491"/>
                  </a:lnTo>
                  <a:lnTo>
                    <a:pt x="8302" y="23491"/>
                  </a:lnTo>
                  <a:lnTo>
                    <a:pt x="8208" y="23302"/>
                  </a:lnTo>
                  <a:lnTo>
                    <a:pt x="8302" y="23114"/>
                  </a:lnTo>
                  <a:lnTo>
                    <a:pt x="8302" y="23114"/>
                  </a:lnTo>
                  <a:lnTo>
                    <a:pt x="8019" y="23208"/>
                  </a:lnTo>
                  <a:lnTo>
                    <a:pt x="7642" y="23208"/>
                  </a:lnTo>
                  <a:lnTo>
                    <a:pt x="7359" y="23302"/>
                  </a:lnTo>
                  <a:lnTo>
                    <a:pt x="7264" y="23302"/>
                  </a:lnTo>
                  <a:lnTo>
                    <a:pt x="7264" y="23397"/>
                  </a:lnTo>
                  <a:lnTo>
                    <a:pt x="7547" y="23397"/>
                  </a:lnTo>
                  <a:lnTo>
                    <a:pt x="7453" y="23491"/>
                  </a:lnTo>
                  <a:lnTo>
                    <a:pt x="7359" y="23491"/>
                  </a:lnTo>
                  <a:lnTo>
                    <a:pt x="7170" y="23680"/>
                  </a:lnTo>
                  <a:lnTo>
                    <a:pt x="6981" y="23397"/>
                  </a:lnTo>
                  <a:lnTo>
                    <a:pt x="6698" y="23208"/>
                  </a:lnTo>
                  <a:lnTo>
                    <a:pt x="6604" y="23114"/>
                  </a:lnTo>
                  <a:lnTo>
                    <a:pt x="6415" y="23208"/>
                  </a:lnTo>
                  <a:lnTo>
                    <a:pt x="6227" y="23302"/>
                  </a:lnTo>
                  <a:lnTo>
                    <a:pt x="6132" y="23491"/>
                  </a:lnTo>
                  <a:lnTo>
                    <a:pt x="6038" y="23491"/>
                  </a:lnTo>
                  <a:lnTo>
                    <a:pt x="6038" y="23397"/>
                  </a:lnTo>
                  <a:lnTo>
                    <a:pt x="6132" y="23208"/>
                  </a:lnTo>
                  <a:lnTo>
                    <a:pt x="5849" y="23302"/>
                  </a:lnTo>
                  <a:lnTo>
                    <a:pt x="5661" y="23397"/>
                  </a:lnTo>
                  <a:lnTo>
                    <a:pt x="5095" y="23208"/>
                  </a:lnTo>
                  <a:lnTo>
                    <a:pt x="4057" y="23019"/>
                  </a:lnTo>
                  <a:lnTo>
                    <a:pt x="2925" y="22831"/>
                  </a:lnTo>
                  <a:lnTo>
                    <a:pt x="2265" y="22831"/>
                  </a:lnTo>
                  <a:lnTo>
                    <a:pt x="2265" y="22642"/>
                  </a:lnTo>
                  <a:lnTo>
                    <a:pt x="1887" y="22642"/>
                  </a:lnTo>
                  <a:lnTo>
                    <a:pt x="1510" y="22548"/>
                  </a:lnTo>
                  <a:lnTo>
                    <a:pt x="944" y="22076"/>
                  </a:lnTo>
                  <a:lnTo>
                    <a:pt x="944" y="21887"/>
                  </a:lnTo>
                  <a:lnTo>
                    <a:pt x="1038" y="21699"/>
                  </a:lnTo>
                  <a:lnTo>
                    <a:pt x="755" y="21699"/>
                  </a:lnTo>
                  <a:lnTo>
                    <a:pt x="472" y="21793"/>
                  </a:lnTo>
                  <a:lnTo>
                    <a:pt x="95" y="22076"/>
                  </a:lnTo>
                  <a:lnTo>
                    <a:pt x="0" y="22265"/>
                  </a:lnTo>
                  <a:lnTo>
                    <a:pt x="0" y="22359"/>
                  </a:lnTo>
                  <a:lnTo>
                    <a:pt x="283" y="22453"/>
                  </a:lnTo>
                  <a:lnTo>
                    <a:pt x="189" y="22548"/>
                  </a:lnTo>
                  <a:lnTo>
                    <a:pt x="95" y="22453"/>
                  </a:lnTo>
                  <a:lnTo>
                    <a:pt x="95" y="22642"/>
                  </a:lnTo>
                  <a:lnTo>
                    <a:pt x="283" y="22642"/>
                  </a:lnTo>
                  <a:lnTo>
                    <a:pt x="566" y="22736"/>
                  </a:lnTo>
                  <a:lnTo>
                    <a:pt x="472" y="22831"/>
                  </a:lnTo>
                  <a:lnTo>
                    <a:pt x="472" y="22925"/>
                  </a:lnTo>
                  <a:lnTo>
                    <a:pt x="661" y="22736"/>
                  </a:lnTo>
                  <a:lnTo>
                    <a:pt x="755" y="22925"/>
                  </a:lnTo>
                  <a:lnTo>
                    <a:pt x="755" y="23019"/>
                  </a:lnTo>
                  <a:lnTo>
                    <a:pt x="661" y="23019"/>
                  </a:lnTo>
                  <a:lnTo>
                    <a:pt x="944" y="23114"/>
                  </a:lnTo>
                  <a:lnTo>
                    <a:pt x="1132" y="23208"/>
                  </a:lnTo>
                  <a:lnTo>
                    <a:pt x="1604" y="23397"/>
                  </a:lnTo>
                  <a:lnTo>
                    <a:pt x="1510" y="23491"/>
                  </a:lnTo>
                  <a:lnTo>
                    <a:pt x="1510" y="23585"/>
                  </a:lnTo>
                  <a:lnTo>
                    <a:pt x="1793" y="23680"/>
                  </a:lnTo>
                  <a:lnTo>
                    <a:pt x="2170" y="23774"/>
                  </a:lnTo>
                  <a:lnTo>
                    <a:pt x="2453" y="23774"/>
                  </a:lnTo>
                  <a:lnTo>
                    <a:pt x="2359" y="23868"/>
                  </a:lnTo>
                  <a:lnTo>
                    <a:pt x="2642" y="24057"/>
                  </a:lnTo>
                  <a:lnTo>
                    <a:pt x="2736" y="23868"/>
                  </a:lnTo>
                  <a:lnTo>
                    <a:pt x="3019" y="23680"/>
                  </a:lnTo>
                  <a:lnTo>
                    <a:pt x="2925" y="23963"/>
                  </a:lnTo>
                  <a:lnTo>
                    <a:pt x="2831" y="24151"/>
                  </a:lnTo>
                  <a:lnTo>
                    <a:pt x="3114" y="23868"/>
                  </a:lnTo>
                  <a:lnTo>
                    <a:pt x="3208" y="24151"/>
                  </a:lnTo>
                  <a:lnTo>
                    <a:pt x="3302" y="23963"/>
                  </a:lnTo>
                  <a:lnTo>
                    <a:pt x="3491" y="24057"/>
                  </a:lnTo>
                  <a:lnTo>
                    <a:pt x="3585" y="24340"/>
                  </a:lnTo>
                  <a:lnTo>
                    <a:pt x="3680" y="24246"/>
                  </a:lnTo>
                  <a:lnTo>
                    <a:pt x="3774" y="24057"/>
                  </a:lnTo>
                  <a:lnTo>
                    <a:pt x="3868" y="24151"/>
                  </a:lnTo>
                  <a:lnTo>
                    <a:pt x="3868" y="24340"/>
                  </a:lnTo>
                  <a:lnTo>
                    <a:pt x="4434" y="24151"/>
                  </a:lnTo>
                  <a:lnTo>
                    <a:pt x="4717" y="24057"/>
                  </a:lnTo>
                  <a:lnTo>
                    <a:pt x="4812" y="24151"/>
                  </a:lnTo>
                  <a:lnTo>
                    <a:pt x="4812" y="23868"/>
                  </a:lnTo>
                  <a:lnTo>
                    <a:pt x="5000" y="23774"/>
                  </a:lnTo>
                  <a:lnTo>
                    <a:pt x="5000" y="23868"/>
                  </a:lnTo>
                  <a:lnTo>
                    <a:pt x="4906" y="24057"/>
                  </a:lnTo>
                  <a:lnTo>
                    <a:pt x="5095" y="23963"/>
                  </a:lnTo>
                  <a:lnTo>
                    <a:pt x="5378" y="23963"/>
                  </a:lnTo>
                  <a:lnTo>
                    <a:pt x="5378" y="24151"/>
                  </a:lnTo>
                  <a:lnTo>
                    <a:pt x="5000" y="24151"/>
                  </a:lnTo>
                  <a:lnTo>
                    <a:pt x="5095" y="24246"/>
                  </a:lnTo>
                  <a:lnTo>
                    <a:pt x="5000" y="24246"/>
                  </a:lnTo>
                  <a:lnTo>
                    <a:pt x="5000" y="24434"/>
                  </a:lnTo>
                  <a:lnTo>
                    <a:pt x="5378" y="24434"/>
                  </a:lnTo>
                  <a:lnTo>
                    <a:pt x="5566" y="24246"/>
                  </a:lnTo>
                  <a:lnTo>
                    <a:pt x="5944" y="24340"/>
                  </a:lnTo>
                  <a:lnTo>
                    <a:pt x="6415" y="24340"/>
                  </a:lnTo>
                  <a:lnTo>
                    <a:pt x="6321" y="24434"/>
                  </a:lnTo>
                  <a:lnTo>
                    <a:pt x="6510" y="24434"/>
                  </a:lnTo>
                  <a:lnTo>
                    <a:pt x="6604" y="24340"/>
                  </a:lnTo>
                  <a:lnTo>
                    <a:pt x="6604" y="24246"/>
                  </a:lnTo>
                  <a:lnTo>
                    <a:pt x="6793" y="24340"/>
                  </a:lnTo>
                  <a:lnTo>
                    <a:pt x="6604" y="24434"/>
                  </a:lnTo>
                  <a:lnTo>
                    <a:pt x="6793" y="24434"/>
                  </a:lnTo>
                  <a:lnTo>
                    <a:pt x="6887" y="24340"/>
                  </a:lnTo>
                  <a:lnTo>
                    <a:pt x="6981" y="24434"/>
                  </a:lnTo>
                  <a:lnTo>
                    <a:pt x="7264" y="24434"/>
                  </a:lnTo>
                  <a:lnTo>
                    <a:pt x="7925" y="24623"/>
                  </a:lnTo>
                  <a:lnTo>
                    <a:pt x="8680" y="24623"/>
                  </a:lnTo>
                  <a:lnTo>
                    <a:pt x="9057" y="24529"/>
                  </a:lnTo>
                  <a:lnTo>
                    <a:pt x="9529" y="24529"/>
                  </a:lnTo>
                  <a:lnTo>
                    <a:pt x="10000" y="24623"/>
                  </a:lnTo>
                  <a:lnTo>
                    <a:pt x="10566" y="24717"/>
                  </a:lnTo>
                  <a:lnTo>
                    <a:pt x="11415" y="24623"/>
                  </a:lnTo>
                  <a:lnTo>
                    <a:pt x="12359" y="24529"/>
                  </a:lnTo>
                  <a:lnTo>
                    <a:pt x="12830" y="24340"/>
                  </a:lnTo>
                  <a:lnTo>
                    <a:pt x="12925" y="24529"/>
                  </a:lnTo>
                  <a:lnTo>
                    <a:pt x="13019" y="24340"/>
                  </a:lnTo>
                  <a:lnTo>
                    <a:pt x="13113" y="24529"/>
                  </a:lnTo>
                  <a:lnTo>
                    <a:pt x="13208" y="24434"/>
                  </a:lnTo>
                  <a:lnTo>
                    <a:pt x="13113" y="24340"/>
                  </a:lnTo>
                  <a:lnTo>
                    <a:pt x="13962" y="24340"/>
                  </a:lnTo>
                  <a:lnTo>
                    <a:pt x="13962" y="24434"/>
                  </a:lnTo>
                  <a:lnTo>
                    <a:pt x="13962" y="24529"/>
                  </a:lnTo>
                  <a:lnTo>
                    <a:pt x="14717" y="24246"/>
                  </a:lnTo>
                  <a:lnTo>
                    <a:pt x="15566" y="24057"/>
                  </a:lnTo>
                  <a:lnTo>
                    <a:pt x="15378" y="23963"/>
                  </a:lnTo>
                  <a:lnTo>
                    <a:pt x="15472" y="23868"/>
                  </a:lnTo>
                  <a:lnTo>
                    <a:pt x="15566" y="23963"/>
                  </a:lnTo>
                  <a:lnTo>
                    <a:pt x="15472" y="23774"/>
                  </a:lnTo>
                  <a:lnTo>
                    <a:pt x="15661" y="23868"/>
                  </a:lnTo>
                  <a:lnTo>
                    <a:pt x="15566" y="24057"/>
                  </a:lnTo>
                  <a:lnTo>
                    <a:pt x="16038" y="23963"/>
                  </a:lnTo>
                  <a:lnTo>
                    <a:pt x="16698" y="23680"/>
                  </a:lnTo>
                  <a:lnTo>
                    <a:pt x="17264" y="23397"/>
                  </a:lnTo>
                  <a:lnTo>
                    <a:pt x="17453" y="23208"/>
                  </a:lnTo>
                  <a:lnTo>
                    <a:pt x="17547" y="23019"/>
                  </a:lnTo>
                  <a:lnTo>
                    <a:pt x="17736" y="23114"/>
                  </a:lnTo>
                  <a:lnTo>
                    <a:pt x="17830" y="23114"/>
                  </a:lnTo>
                  <a:lnTo>
                    <a:pt x="18019" y="23019"/>
                  </a:lnTo>
                  <a:lnTo>
                    <a:pt x="18208" y="22736"/>
                  </a:lnTo>
                  <a:lnTo>
                    <a:pt x="18302" y="22548"/>
                  </a:lnTo>
                  <a:lnTo>
                    <a:pt x="18868" y="22359"/>
                  </a:lnTo>
                  <a:lnTo>
                    <a:pt x="19623" y="22076"/>
                  </a:lnTo>
                  <a:lnTo>
                    <a:pt x="20189" y="21699"/>
                  </a:lnTo>
                  <a:lnTo>
                    <a:pt x="20849" y="21227"/>
                  </a:lnTo>
                  <a:lnTo>
                    <a:pt x="21321" y="20755"/>
                  </a:lnTo>
                  <a:lnTo>
                    <a:pt x="21510" y="20472"/>
                  </a:lnTo>
                  <a:lnTo>
                    <a:pt x="22170" y="19906"/>
                  </a:lnTo>
                  <a:lnTo>
                    <a:pt x="22736" y="19435"/>
                  </a:lnTo>
                  <a:lnTo>
                    <a:pt x="23113" y="18963"/>
                  </a:lnTo>
                  <a:lnTo>
                    <a:pt x="23302" y="18585"/>
                  </a:lnTo>
                  <a:lnTo>
                    <a:pt x="23396" y="18774"/>
                  </a:lnTo>
                  <a:lnTo>
                    <a:pt x="23585" y="18397"/>
                  </a:lnTo>
                  <a:lnTo>
                    <a:pt x="23774" y="18114"/>
                  </a:lnTo>
                  <a:lnTo>
                    <a:pt x="24057" y="17736"/>
                  </a:lnTo>
                  <a:lnTo>
                    <a:pt x="24245" y="17453"/>
                  </a:lnTo>
                  <a:lnTo>
                    <a:pt x="24340" y="17453"/>
                  </a:lnTo>
                  <a:lnTo>
                    <a:pt x="24434" y="17359"/>
                  </a:lnTo>
                  <a:lnTo>
                    <a:pt x="24623" y="16982"/>
                  </a:lnTo>
                  <a:lnTo>
                    <a:pt x="25189" y="16227"/>
                  </a:lnTo>
                  <a:lnTo>
                    <a:pt x="25566" y="15661"/>
                  </a:lnTo>
                  <a:lnTo>
                    <a:pt x="25943" y="15189"/>
                  </a:lnTo>
                  <a:lnTo>
                    <a:pt x="26226" y="14529"/>
                  </a:lnTo>
                  <a:lnTo>
                    <a:pt x="26509" y="13680"/>
                  </a:lnTo>
                  <a:lnTo>
                    <a:pt x="26604" y="13869"/>
                  </a:lnTo>
                  <a:lnTo>
                    <a:pt x="26604" y="13586"/>
                  </a:lnTo>
                  <a:lnTo>
                    <a:pt x="26698" y="13303"/>
                  </a:lnTo>
                  <a:lnTo>
                    <a:pt x="26792" y="13303"/>
                  </a:lnTo>
                  <a:lnTo>
                    <a:pt x="26887" y="13397"/>
                  </a:lnTo>
                  <a:lnTo>
                    <a:pt x="27170" y="12831"/>
                  </a:lnTo>
                  <a:lnTo>
                    <a:pt x="27264" y="12548"/>
                  </a:lnTo>
                  <a:lnTo>
                    <a:pt x="27264" y="12454"/>
                  </a:lnTo>
                  <a:lnTo>
                    <a:pt x="26981" y="12076"/>
                  </a:lnTo>
                  <a:lnTo>
                    <a:pt x="27075" y="12171"/>
                  </a:lnTo>
                  <a:lnTo>
                    <a:pt x="27170" y="12076"/>
                  </a:lnTo>
                  <a:lnTo>
                    <a:pt x="27358" y="12076"/>
                  </a:lnTo>
                  <a:lnTo>
                    <a:pt x="27453" y="12171"/>
                  </a:lnTo>
                  <a:lnTo>
                    <a:pt x="27453" y="11982"/>
                  </a:lnTo>
                  <a:lnTo>
                    <a:pt x="27547" y="11793"/>
                  </a:lnTo>
                  <a:lnTo>
                    <a:pt x="27641" y="11793"/>
                  </a:lnTo>
                  <a:lnTo>
                    <a:pt x="27547" y="11510"/>
                  </a:lnTo>
                  <a:lnTo>
                    <a:pt x="27641" y="11133"/>
                  </a:lnTo>
                  <a:lnTo>
                    <a:pt x="27830" y="10755"/>
                  </a:lnTo>
                  <a:lnTo>
                    <a:pt x="27924" y="10661"/>
                  </a:lnTo>
                  <a:lnTo>
                    <a:pt x="28113" y="10661"/>
                  </a:lnTo>
                  <a:lnTo>
                    <a:pt x="28019" y="10378"/>
                  </a:lnTo>
                  <a:lnTo>
                    <a:pt x="28019" y="10284"/>
                  </a:lnTo>
                  <a:lnTo>
                    <a:pt x="28019" y="10095"/>
                  </a:lnTo>
                  <a:lnTo>
                    <a:pt x="28113" y="10284"/>
                  </a:lnTo>
                  <a:lnTo>
                    <a:pt x="28208" y="10001"/>
                  </a:lnTo>
                  <a:lnTo>
                    <a:pt x="28019" y="10001"/>
                  </a:lnTo>
                  <a:lnTo>
                    <a:pt x="27924" y="9906"/>
                  </a:lnTo>
                  <a:lnTo>
                    <a:pt x="28113" y="9718"/>
                  </a:lnTo>
                  <a:lnTo>
                    <a:pt x="28208" y="9718"/>
                  </a:lnTo>
                  <a:lnTo>
                    <a:pt x="28113" y="9529"/>
                  </a:lnTo>
                  <a:lnTo>
                    <a:pt x="28396" y="9529"/>
                  </a:lnTo>
                  <a:lnTo>
                    <a:pt x="28302" y="9057"/>
                  </a:lnTo>
                  <a:lnTo>
                    <a:pt x="28396" y="9057"/>
                  </a:lnTo>
                  <a:lnTo>
                    <a:pt x="28396" y="8963"/>
                  </a:lnTo>
                  <a:lnTo>
                    <a:pt x="28396" y="8774"/>
                  </a:lnTo>
                  <a:lnTo>
                    <a:pt x="28491" y="8491"/>
                  </a:lnTo>
                  <a:lnTo>
                    <a:pt x="28585" y="8114"/>
                  </a:lnTo>
                  <a:lnTo>
                    <a:pt x="28774" y="8303"/>
                  </a:lnTo>
                  <a:lnTo>
                    <a:pt x="28962" y="7454"/>
                  </a:lnTo>
                  <a:lnTo>
                    <a:pt x="29057" y="6699"/>
                  </a:lnTo>
                  <a:lnTo>
                    <a:pt x="29245" y="5661"/>
                  </a:lnTo>
                  <a:lnTo>
                    <a:pt x="29340" y="4718"/>
                  </a:lnTo>
                  <a:lnTo>
                    <a:pt x="29340" y="4341"/>
                  </a:lnTo>
                  <a:lnTo>
                    <a:pt x="29057" y="4435"/>
                  </a:lnTo>
                  <a:lnTo>
                    <a:pt x="28962" y="4435"/>
                  </a:lnTo>
                  <a:lnTo>
                    <a:pt x="28962" y="4246"/>
                  </a:lnTo>
                  <a:lnTo>
                    <a:pt x="29151" y="4341"/>
                  </a:lnTo>
                  <a:lnTo>
                    <a:pt x="29245" y="4152"/>
                  </a:lnTo>
                  <a:lnTo>
                    <a:pt x="29151" y="4152"/>
                  </a:lnTo>
                  <a:lnTo>
                    <a:pt x="29057" y="3963"/>
                  </a:lnTo>
                  <a:lnTo>
                    <a:pt x="28962" y="3680"/>
                  </a:lnTo>
                  <a:lnTo>
                    <a:pt x="28962" y="3680"/>
                  </a:lnTo>
                  <a:lnTo>
                    <a:pt x="29245" y="3774"/>
                  </a:lnTo>
                  <a:lnTo>
                    <a:pt x="29057" y="3586"/>
                  </a:lnTo>
                  <a:lnTo>
                    <a:pt x="29057" y="3397"/>
                  </a:lnTo>
                  <a:lnTo>
                    <a:pt x="29245" y="3586"/>
                  </a:lnTo>
                  <a:lnTo>
                    <a:pt x="29245" y="3491"/>
                  </a:lnTo>
                  <a:lnTo>
                    <a:pt x="29434" y="3114"/>
                  </a:lnTo>
                  <a:lnTo>
                    <a:pt x="29245" y="2925"/>
                  </a:lnTo>
                  <a:lnTo>
                    <a:pt x="28962" y="2642"/>
                  </a:lnTo>
                  <a:lnTo>
                    <a:pt x="28962" y="2642"/>
                  </a:lnTo>
                  <a:lnTo>
                    <a:pt x="29245" y="2831"/>
                  </a:lnTo>
                  <a:lnTo>
                    <a:pt x="29340" y="2737"/>
                  </a:lnTo>
                  <a:lnTo>
                    <a:pt x="29434" y="2359"/>
                  </a:lnTo>
                  <a:lnTo>
                    <a:pt x="29434" y="2265"/>
                  </a:lnTo>
                  <a:lnTo>
                    <a:pt x="29434" y="2171"/>
                  </a:lnTo>
                  <a:lnTo>
                    <a:pt x="29340" y="2171"/>
                  </a:lnTo>
                  <a:lnTo>
                    <a:pt x="28774" y="944"/>
                  </a:lnTo>
                  <a:lnTo>
                    <a:pt x="28962" y="661"/>
                  </a:lnTo>
                  <a:lnTo>
                    <a:pt x="29057" y="473"/>
                  </a:lnTo>
                  <a:lnTo>
                    <a:pt x="29151" y="473"/>
                  </a:lnTo>
                  <a:lnTo>
                    <a:pt x="28868" y="190"/>
                  </a:lnTo>
                  <a:lnTo>
                    <a:pt x="29057" y="190"/>
                  </a:lnTo>
                  <a:lnTo>
                    <a:pt x="289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9" name="Google Shape;639;p29"/>
            <p:cNvSpPr/>
            <p:nvPr/>
          </p:nvSpPr>
          <p:spPr>
            <a:xfrm>
              <a:off x="1745175" y="2199475"/>
              <a:ext cx="169825" cy="162775"/>
            </a:xfrm>
            <a:custGeom>
              <a:avLst/>
              <a:gdLst/>
              <a:ahLst/>
              <a:cxnLst/>
              <a:rect l="l" t="t" r="r" b="b"/>
              <a:pathLst>
                <a:path w="6793" h="6511" extrusionOk="0">
                  <a:moveTo>
                    <a:pt x="1038" y="6416"/>
                  </a:moveTo>
                  <a:lnTo>
                    <a:pt x="1038" y="6463"/>
                  </a:lnTo>
                  <a:lnTo>
                    <a:pt x="1038" y="6463"/>
                  </a:lnTo>
                  <a:lnTo>
                    <a:pt x="943" y="6416"/>
                  </a:lnTo>
                  <a:close/>
                  <a:moveTo>
                    <a:pt x="2641" y="1"/>
                  </a:moveTo>
                  <a:lnTo>
                    <a:pt x="2641" y="190"/>
                  </a:lnTo>
                  <a:lnTo>
                    <a:pt x="2641" y="473"/>
                  </a:lnTo>
                  <a:lnTo>
                    <a:pt x="2641" y="567"/>
                  </a:lnTo>
                  <a:lnTo>
                    <a:pt x="2547" y="284"/>
                  </a:lnTo>
                  <a:lnTo>
                    <a:pt x="2547" y="756"/>
                  </a:lnTo>
                  <a:lnTo>
                    <a:pt x="2453" y="284"/>
                  </a:lnTo>
                  <a:lnTo>
                    <a:pt x="2453" y="473"/>
                  </a:lnTo>
                  <a:lnTo>
                    <a:pt x="2453" y="661"/>
                  </a:lnTo>
                  <a:lnTo>
                    <a:pt x="2075" y="1227"/>
                  </a:lnTo>
                  <a:lnTo>
                    <a:pt x="1509" y="2171"/>
                  </a:lnTo>
                  <a:lnTo>
                    <a:pt x="849" y="3114"/>
                  </a:lnTo>
                  <a:lnTo>
                    <a:pt x="377" y="3774"/>
                  </a:lnTo>
                  <a:lnTo>
                    <a:pt x="283" y="4152"/>
                  </a:lnTo>
                  <a:lnTo>
                    <a:pt x="472" y="4246"/>
                  </a:lnTo>
                  <a:lnTo>
                    <a:pt x="472" y="4340"/>
                  </a:lnTo>
                  <a:lnTo>
                    <a:pt x="377" y="4435"/>
                  </a:lnTo>
                  <a:lnTo>
                    <a:pt x="283" y="4435"/>
                  </a:lnTo>
                  <a:lnTo>
                    <a:pt x="566" y="4529"/>
                  </a:lnTo>
                  <a:lnTo>
                    <a:pt x="472" y="4435"/>
                  </a:lnTo>
                  <a:lnTo>
                    <a:pt x="566" y="4435"/>
                  </a:lnTo>
                  <a:lnTo>
                    <a:pt x="849" y="4623"/>
                  </a:lnTo>
                  <a:lnTo>
                    <a:pt x="566" y="4623"/>
                  </a:lnTo>
                  <a:lnTo>
                    <a:pt x="472" y="4812"/>
                  </a:lnTo>
                  <a:lnTo>
                    <a:pt x="377" y="5284"/>
                  </a:lnTo>
                  <a:lnTo>
                    <a:pt x="283" y="5944"/>
                  </a:lnTo>
                  <a:lnTo>
                    <a:pt x="189" y="6133"/>
                  </a:lnTo>
                  <a:lnTo>
                    <a:pt x="0" y="6227"/>
                  </a:lnTo>
                  <a:lnTo>
                    <a:pt x="566" y="6416"/>
                  </a:lnTo>
                  <a:lnTo>
                    <a:pt x="1038" y="6494"/>
                  </a:lnTo>
                  <a:lnTo>
                    <a:pt x="1038" y="6494"/>
                  </a:lnTo>
                  <a:lnTo>
                    <a:pt x="1038" y="6510"/>
                  </a:lnTo>
                  <a:lnTo>
                    <a:pt x="1051" y="6497"/>
                  </a:lnTo>
                  <a:lnTo>
                    <a:pt x="1051" y="6497"/>
                  </a:lnTo>
                  <a:lnTo>
                    <a:pt x="1132" y="6510"/>
                  </a:lnTo>
                  <a:lnTo>
                    <a:pt x="1069" y="6479"/>
                  </a:lnTo>
                  <a:lnTo>
                    <a:pt x="1069" y="6479"/>
                  </a:lnTo>
                  <a:lnTo>
                    <a:pt x="1132" y="6416"/>
                  </a:lnTo>
                  <a:lnTo>
                    <a:pt x="1226" y="6133"/>
                  </a:lnTo>
                  <a:lnTo>
                    <a:pt x="1226" y="5944"/>
                  </a:lnTo>
                  <a:lnTo>
                    <a:pt x="1038" y="5755"/>
                  </a:lnTo>
                  <a:lnTo>
                    <a:pt x="1415" y="5755"/>
                  </a:lnTo>
                  <a:lnTo>
                    <a:pt x="1321" y="5661"/>
                  </a:lnTo>
                  <a:lnTo>
                    <a:pt x="1415" y="5661"/>
                  </a:lnTo>
                  <a:lnTo>
                    <a:pt x="1604" y="5755"/>
                  </a:lnTo>
                  <a:lnTo>
                    <a:pt x="1415" y="5567"/>
                  </a:lnTo>
                  <a:lnTo>
                    <a:pt x="1038" y="5189"/>
                  </a:lnTo>
                  <a:lnTo>
                    <a:pt x="1226" y="5284"/>
                  </a:lnTo>
                  <a:lnTo>
                    <a:pt x="1604" y="5378"/>
                  </a:lnTo>
                  <a:lnTo>
                    <a:pt x="2264" y="3491"/>
                  </a:lnTo>
                  <a:lnTo>
                    <a:pt x="3019" y="1605"/>
                  </a:lnTo>
                  <a:lnTo>
                    <a:pt x="3019" y="1888"/>
                  </a:lnTo>
                  <a:lnTo>
                    <a:pt x="3113" y="1699"/>
                  </a:lnTo>
                  <a:lnTo>
                    <a:pt x="3113" y="1888"/>
                  </a:lnTo>
                  <a:lnTo>
                    <a:pt x="3302" y="1699"/>
                  </a:lnTo>
                  <a:lnTo>
                    <a:pt x="3208" y="1888"/>
                  </a:lnTo>
                  <a:lnTo>
                    <a:pt x="3302" y="1982"/>
                  </a:lnTo>
                  <a:lnTo>
                    <a:pt x="3585" y="2076"/>
                  </a:lnTo>
                  <a:lnTo>
                    <a:pt x="3962" y="2171"/>
                  </a:lnTo>
                  <a:lnTo>
                    <a:pt x="4340" y="1982"/>
                  </a:lnTo>
                  <a:lnTo>
                    <a:pt x="4151" y="2171"/>
                  </a:lnTo>
                  <a:lnTo>
                    <a:pt x="4151" y="2359"/>
                  </a:lnTo>
                  <a:lnTo>
                    <a:pt x="4151" y="2454"/>
                  </a:lnTo>
                  <a:lnTo>
                    <a:pt x="4245" y="2548"/>
                  </a:lnTo>
                  <a:lnTo>
                    <a:pt x="4623" y="2548"/>
                  </a:lnTo>
                  <a:lnTo>
                    <a:pt x="4811" y="2359"/>
                  </a:lnTo>
                  <a:lnTo>
                    <a:pt x="5000" y="2642"/>
                  </a:lnTo>
                  <a:lnTo>
                    <a:pt x="5283" y="3020"/>
                  </a:lnTo>
                  <a:lnTo>
                    <a:pt x="5755" y="3208"/>
                  </a:lnTo>
                  <a:lnTo>
                    <a:pt x="6132" y="3208"/>
                  </a:lnTo>
                  <a:lnTo>
                    <a:pt x="6038" y="3397"/>
                  </a:lnTo>
                  <a:lnTo>
                    <a:pt x="6038" y="3586"/>
                  </a:lnTo>
                  <a:lnTo>
                    <a:pt x="6132" y="3680"/>
                  </a:lnTo>
                  <a:lnTo>
                    <a:pt x="6321" y="3680"/>
                  </a:lnTo>
                  <a:lnTo>
                    <a:pt x="6698" y="3586"/>
                  </a:lnTo>
                  <a:lnTo>
                    <a:pt x="6698" y="3869"/>
                  </a:lnTo>
                  <a:lnTo>
                    <a:pt x="6509" y="3963"/>
                  </a:lnTo>
                  <a:lnTo>
                    <a:pt x="6509" y="3963"/>
                  </a:lnTo>
                  <a:lnTo>
                    <a:pt x="6792" y="3869"/>
                  </a:lnTo>
                  <a:lnTo>
                    <a:pt x="6792" y="3491"/>
                  </a:lnTo>
                  <a:lnTo>
                    <a:pt x="6698" y="3397"/>
                  </a:lnTo>
                  <a:lnTo>
                    <a:pt x="6509" y="3586"/>
                  </a:lnTo>
                  <a:lnTo>
                    <a:pt x="6509" y="3586"/>
                  </a:lnTo>
                  <a:lnTo>
                    <a:pt x="6604" y="3303"/>
                  </a:lnTo>
                  <a:lnTo>
                    <a:pt x="6604" y="3114"/>
                  </a:lnTo>
                  <a:lnTo>
                    <a:pt x="6509" y="3020"/>
                  </a:lnTo>
                  <a:lnTo>
                    <a:pt x="6226" y="3020"/>
                  </a:lnTo>
                  <a:lnTo>
                    <a:pt x="5849" y="3114"/>
                  </a:lnTo>
                  <a:lnTo>
                    <a:pt x="5849" y="3114"/>
                  </a:lnTo>
                  <a:lnTo>
                    <a:pt x="5943" y="2831"/>
                  </a:lnTo>
                  <a:lnTo>
                    <a:pt x="5943" y="2925"/>
                  </a:lnTo>
                  <a:lnTo>
                    <a:pt x="6132" y="2548"/>
                  </a:lnTo>
                  <a:lnTo>
                    <a:pt x="5660" y="2359"/>
                  </a:lnTo>
                  <a:lnTo>
                    <a:pt x="5283" y="2171"/>
                  </a:lnTo>
                  <a:lnTo>
                    <a:pt x="4906" y="2171"/>
                  </a:lnTo>
                  <a:lnTo>
                    <a:pt x="4906" y="1699"/>
                  </a:lnTo>
                  <a:lnTo>
                    <a:pt x="5094" y="1322"/>
                  </a:lnTo>
                  <a:lnTo>
                    <a:pt x="4717" y="1605"/>
                  </a:lnTo>
                  <a:lnTo>
                    <a:pt x="4811" y="1322"/>
                  </a:lnTo>
                  <a:lnTo>
                    <a:pt x="4811" y="1322"/>
                  </a:lnTo>
                  <a:lnTo>
                    <a:pt x="4717" y="1416"/>
                  </a:lnTo>
                  <a:lnTo>
                    <a:pt x="4434" y="1605"/>
                  </a:lnTo>
                  <a:lnTo>
                    <a:pt x="4623" y="1322"/>
                  </a:lnTo>
                  <a:lnTo>
                    <a:pt x="4623" y="1227"/>
                  </a:lnTo>
                  <a:lnTo>
                    <a:pt x="4528" y="1133"/>
                  </a:lnTo>
                  <a:lnTo>
                    <a:pt x="4340" y="1322"/>
                  </a:lnTo>
                  <a:lnTo>
                    <a:pt x="4340" y="1510"/>
                  </a:lnTo>
                  <a:lnTo>
                    <a:pt x="4245" y="1322"/>
                  </a:lnTo>
                  <a:lnTo>
                    <a:pt x="4151" y="1227"/>
                  </a:lnTo>
                  <a:lnTo>
                    <a:pt x="3868" y="944"/>
                  </a:lnTo>
                  <a:lnTo>
                    <a:pt x="3208" y="567"/>
                  </a:lnTo>
                  <a:lnTo>
                    <a:pt x="2925" y="378"/>
                  </a:lnTo>
                  <a:lnTo>
                    <a:pt x="27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40" name="Google Shape;640;p29"/>
          <p:cNvSpPr/>
          <p:nvPr/>
        </p:nvSpPr>
        <p:spPr>
          <a:xfrm>
            <a:off x="2333649" y="1211375"/>
            <a:ext cx="2266139" cy="102978"/>
          </a:xfrm>
          <a:custGeom>
            <a:avLst/>
            <a:gdLst/>
            <a:ahLst/>
            <a:cxnLst/>
            <a:rect l="l" t="t" r="r" b="b"/>
            <a:pathLst>
              <a:path w="27831" h="2831" extrusionOk="0">
                <a:moveTo>
                  <a:pt x="27264" y="944"/>
                </a:moveTo>
                <a:lnTo>
                  <a:pt x="27359" y="1086"/>
                </a:lnTo>
                <a:lnTo>
                  <a:pt x="27359" y="944"/>
                </a:lnTo>
                <a:close/>
                <a:moveTo>
                  <a:pt x="27359" y="1086"/>
                </a:moveTo>
                <a:lnTo>
                  <a:pt x="27359" y="1133"/>
                </a:lnTo>
                <a:lnTo>
                  <a:pt x="27372" y="1106"/>
                </a:lnTo>
                <a:lnTo>
                  <a:pt x="27372" y="1106"/>
                </a:lnTo>
                <a:lnTo>
                  <a:pt x="27359" y="1086"/>
                </a:lnTo>
                <a:close/>
                <a:moveTo>
                  <a:pt x="27453" y="944"/>
                </a:moveTo>
                <a:lnTo>
                  <a:pt x="27372" y="1106"/>
                </a:lnTo>
                <a:lnTo>
                  <a:pt x="27372" y="1106"/>
                </a:lnTo>
                <a:lnTo>
                  <a:pt x="27453" y="1227"/>
                </a:lnTo>
                <a:lnTo>
                  <a:pt x="27453" y="944"/>
                </a:lnTo>
                <a:close/>
                <a:moveTo>
                  <a:pt x="27642" y="1039"/>
                </a:moveTo>
                <a:lnTo>
                  <a:pt x="27453" y="1227"/>
                </a:lnTo>
                <a:lnTo>
                  <a:pt x="27453" y="1322"/>
                </a:lnTo>
                <a:lnTo>
                  <a:pt x="27453" y="1416"/>
                </a:lnTo>
                <a:lnTo>
                  <a:pt x="27830" y="1416"/>
                </a:lnTo>
                <a:lnTo>
                  <a:pt x="27830" y="1227"/>
                </a:lnTo>
                <a:lnTo>
                  <a:pt x="27736" y="1322"/>
                </a:lnTo>
                <a:lnTo>
                  <a:pt x="27736" y="1227"/>
                </a:lnTo>
                <a:lnTo>
                  <a:pt x="27736" y="1133"/>
                </a:lnTo>
                <a:lnTo>
                  <a:pt x="27642" y="1039"/>
                </a:lnTo>
                <a:close/>
                <a:moveTo>
                  <a:pt x="20189" y="1"/>
                </a:moveTo>
                <a:lnTo>
                  <a:pt x="20095" y="190"/>
                </a:lnTo>
                <a:lnTo>
                  <a:pt x="20000" y="95"/>
                </a:lnTo>
                <a:lnTo>
                  <a:pt x="19906" y="284"/>
                </a:lnTo>
                <a:lnTo>
                  <a:pt x="19812" y="473"/>
                </a:lnTo>
                <a:lnTo>
                  <a:pt x="19529" y="284"/>
                </a:lnTo>
                <a:lnTo>
                  <a:pt x="19340" y="95"/>
                </a:lnTo>
                <a:lnTo>
                  <a:pt x="19246" y="95"/>
                </a:lnTo>
                <a:lnTo>
                  <a:pt x="19246" y="190"/>
                </a:lnTo>
                <a:lnTo>
                  <a:pt x="19151" y="378"/>
                </a:lnTo>
                <a:lnTo>
                  <a:pt x="19434" y="190"/>
                </a:lnTo>
                <a:lnTo>
                  <a:pt x="19246" y="473"/>
                </a:lnTo>
                <a:lnTo>
                  <a:pt x="19434" y="378"/>
                </a:lnTo>
                <a:lnTo>
                  <a:pt x="19434" y="567"/>
                </a:lnTo>
                <a:lnTo>
                  <a:pt x="19151" y="567"/>
                </a:lnTo>
                <a:lnTo>
                  <a:pt x="19151" y="190"/>
                </a:lnTo>
                <a:lnTo>
                  <a:pt x="19057" y="95"/>
                </a:lnTo>
                <a:lnTo>
                  <a:pt x="18963" y="95"/>
                </a:lnTo>
                <a:lnTo>
                  <a:pt x="18774" y="284"/>
                </a:lnTo>
                <a:lnTo>
                  <a:pt x="18680" y="473"/>
                </a:lnTo>
                <a:lnTo>
                  <a:pt x="18585" y="378"/>
                </a:lnTo>
                <a:lnTo>
                  <a:pt x="18491" y="190"/>
                </a:lnTo>
                <a:lnTo>
                  <a:pt x="18397" y="378"/>
                </a:lnTo>
                <a:lnTo>
                  <a:pt x="17925" y="567"/>
                </a:lnTo>
                <a:lnTo>
                  <a:pt x="18019" y="284"/>
                </a:lnTo>
                <a:lnTo>
                  <a:pt x="17831" y="378"/>
                </a:lnTo>
                <a:lnTo>
                  <a:pt x="17642" y="567"/>
                </a:lnTo>
                <a:lnTo>
                  <a:pt x="17642" y="661"/>
                </a:lnTo>
                <a:lnTo>
                  <a:pt x="17453" y="567"/>
                </a:lnTo>
                <a:lnTo>
                  <a:pt x="17170" y="473"/>
                </a:lnTo>
                <a:lnTo>
                  <a:pt x="16699" y="473"/>
                </a:lnTo>
                <a:lnTo>
                  <a:pt x="16699" y="567"/>
                </a:lnTo>
                <a:lnTo>
                  <a:pt x="16604" y="661"/>
                </a:lnTo>
                <a:lnTo>
                  <a:pt x="16416" y="378"/>
                </a:lnTo>
                <a:lnTo>
                  <a:pt x="16227" y="378"/>
                </a:lnTo>
                <a:lnTo>
                  <a:pt x="15661" y="661"/>
                </a:lnTo>
                <a:lnTo>
                  <a:pt x="15661" y="473"/>
                </a:lnTo>
                <a:lnTo>
                  <a:pt x="15567" y="756"/>
                </a:lnTo>
                <a:lnTo>
                  <a:pt x="15378" y="473"/>
                </a:lnTo>
                <a:lnTo>
                  <a:pt x="15567" y="473"/>
                </a:lnTo>
                <a:lnTo>
                  <a:pt x="15472" y="378"/>
                </a:lnTo>
                <a:lnTo>
                  <a:pt x="15378" y="378"/>
                </a:lnTo>
                <a:lnTo>
                  <a:pt x="15189" y="473"/>
                </a:lnTo>
                <a:lnTo>
                  <a:pt x="15000" y="756"/>
                </a:lnTo>
                <a:lnTo>
                  <a:pt x="14906" y="661"/>
                </a:lnTo>
                <a:lnTo>
                  <a:pt x="14812" y="473"/>
                </a:lnTo>
                <a:lnTo>
                  <a:pt x="14529" y="756"/>
                </a:lnTo>
                <a:lnTo>
                  <a:pt x="14623" y="567"/>
                </a:lnTo>
                <a:lnTo>
                  <a:pt x="14529" y="661"/>
                </a:lnTo>
                <a:lnTo>
                  <a:pt x="14340" y="756"/>
                </a:lnTo>
                <a:lnTo>
                  <a:pt x="14340" y="567"/>
                </a:lnTo>
                <a:lnTo>
                  <a:pt x="14246" y="473"/>
                </a:lnTo>
                <a:lnTo>
                  <a:pt x="13963" y="378"/>
                </a:lnTo>
                <a:lnTo>
                  <a:pt x="13585" y="284"/>
                </a:lnTo>
                <a:lnTo>
                  <a:pt x="13302" y="284"/>
                </a:lnTo>
                <a:lnTo>
                  <a:pt x="13302" y="378"/>
                </a:lnTo>
                <a:lnTo>
                  <a:pt x="13302" y="473"/>
                </a:lnTo>
                <a:lnTo>
                  <a:pt x="13208" y="473"/>
                </a:lnTo>
                <a:lnTo>
                  <a:pt x="13208" y="661"/>
                </a:lnTo>
                <a:lnTo>
                  <a:pt x="13114" y="661"/>
                </a:lnTo>
                <a:lnTo>
                  <a:pt x="13019" y="567"/>
                </a:lnTo>
                <a:lnTo>
                  <a:pt x="12925" y="378"/>
                </a:lnTo>
                <a:lnTo>
                  <a:pt x="12831" y="95"/>
                </a:lnTo>
                <a:lnTo>
                  <a:pt x="12831" y="378"/>
                </a:lnTo>
                <a:lnTo>
                  <a:pt x="12736" y="378"/>
                </a:lnTo>
                <a:lnTo>
                  <a:pt x="12642" y="284"/>
                </a:lnTo>
                <a:lnTo>
                  <a:pt x="12548" y="190"/>
                </a:lnTo>
                <a:lnTo>
                  <a:pt x="12265" y="190"/>
                </a:lnTo>
                <a:lnTo>
                  <a:pt x="12170" y="473"/>
                </a:lnTo>
                <a:lnTo>
                  <a:pt x="12076" y="378"/>
                </a:lnTo>
                <a:lnTo>
                  <a:pt x="11887" y="284"/>
                </a:lnTo>
                <a:lnTo>
                  <a:pt x="11510" y="378"/>
                </a:lnTo>
                <a:lnTo>
                  <a:pt x="10755" y="661"/>
                </a:lnTo>
                <a:lnTo>
                  <a:pt x="10661" y="473"/>
                </a:lnTo>
                <a:lnTo>
                  <a:pt x="10567" y="378"/>
                </a:lnTo>
                <a:lnTo>
                  <a:pt x="10095" y="378"/>
                </a:lnTo>
                <a:lnTo>
                  <a:pt x="9529" y="473"/>
                </a:lnTo>
                <a:lnTo>
                  <a:pt x="9340" y="473"/>
                </a:lnTo>
                <a:lnTo>
                  <a:pt x="9152" y="378"/>
                </a:lnTo>
                <a:lnTo>
                  <a:pt x="9152" y="473"/>
                </a:lnTo>
                <a:lnTo>
                  <a:pt x="9152" y="567"/>
                </a:lnTo>
                <a:lnTo>
                  <a:pt x="8963" y="661"/>
                </a:lnTo>
                <a:lnTo>
                  <a:pt x="8869" y="567"/>
                </a:lnTo>
                <a:lnTo>
                  <a:pt x="8680" y="473"/>
                </a:lnTo>
                <a:lnTo>
                  <a:pt x="8680" y="756"/>
                </a:lnTo>
                <a:lnTo>
                  <a:pt x="8491" y="661"/>
                </a:lnTo>
                <a:lnTo>
                  <a:pt x="8208" y="567"/>
                </a:lnTo>
                <a:lnTo>
                  <a:pt x="7925" y="661"/>
                </a:lnTo>
                <a:lnTo>
                  <a:pt x="7831" y="756"/>
                </a:lnTo>
                <a:lnTo>
                  <a:pt x="7548" y="567"/>
                </a:lnTo>
                <a:lnTo>
                  <a:pt x="7359" y="473"/>
                </a:lnTo>
                <a:lnTo>
                  <a:pt x="7170" y="944"/>
                </a:lnTo>
                <a:lnTo>
                  <a:pt x="6982" y="661"/>
                </a:lnTo>
                <a:lnTo>
                  <a:pt x="6793" y="661"/>
                </a:lnTo>
                <a:lnTo>
                  <a:pt x="6604" y="756"/>
                </a:lnTo>
                <a:lnTo>
                  <a:pt x="6510" y="661"/>
                </a:lnTo>
                <a:lnTo>
                  <a:pt x="6416" y="756"/>
                </a:lnTo>
                <a:lnTo>
                  <a:pt x="6038" y="944"/>
                </a:lnTo>
                <a:lnTo>
                  <a:pt x="6038" y="1039"/>
                </a:lnTo>
                <a:lnTo>
                  <a:pt x="5850" y="1133"/>
                </a:lnTo>
                <a:lnTo>
                  <a:pt x="5850" y="1039"/>
                </a:lnTo>
                <a:lnTo>
                  <a:pt x="5755" y="1039"/>
                </a:lnTo>
                <a:lnTo>
                  <a:pt x="5567" y="1227"/>
                </a:lnTo>
                <a:lnTo>
                  <a:pt x="5472" y="1227"/>
                </a:lnTo>
                <a:lnTo>
                  <a:pt x="5378" y="1039"/>
                </a:lnTo>
                <a:lnTo>
                  <a:pt x="5378" y="1133"/>
                </a:lnTo>
                <a:lnTo>
                  <a:pt x="5189" y="1227"/>
                </a:lnTo>
                <a:lnTo>
                  <a:pt x="5095" y="1133"/>
                </a:lnTo>
                <a:lnTo>
                  <a:pt x="4906" y="1039"/>
                </a:lnTo>
                <a:lnTo>
                  <a:pt x="5189" y="1039"/>
                </a:lnTo>
                <a:lnTo>
                  <a:pt x="5095" y="944"/>
                </a:lnTo>
                <a:lnTo>
                  <a:pt x="5095" y="756"/>
                </a:lnTo>
                <a:lnTo>
                  <a:pt x="5001" y="944"/>
                </a:lnTo>
                <a:lnTo>
                  <a:pt x="4529" y="944"/>
                </a:lnTo>
                <a:lnTo>
                  <a:pt x="4529" y="1133"/>
                </a:lnTo>
                <a:lnTo>
                  <a:pt x="4718" y="1133"/>
                </a:lnTo>
                <a:lnTo>
                  <a:pt x="4623" y="1227"/>
                </a:lnTo>
                <a:lnTo>
                  <a:pt x="4623" y="1133"/>
                </a:lnTo>
                <a:lnTo>
                  <a:pt x="4529" y="1416"/>
                </a:lnTo>
                <a:lnTo>
                  <a:pt x="4340" y="1227"/>
                </a:lnTo>
                <a:lnTo>
                  <a:pt x="4152" y="1039"/>
                </a:lnTo>
                <a:lnTo>
                  <a:pt x="3963" y="1039"/>
                </a:lnTo>
                <a:lnTo>
                  <a:pt x="3774" y="1416"/>
                </a:lnTo>
                <a:lnTo>
                  <a:pt x="3774" y="1322"/>
                </a:lnTo>
                <a:lnTo>
                  <a:pt x="3774" y="1227"/>
                </a:lnTo>
                <a:lnTo>
                  <a:pt x="3680" y="1322"/>
                </a:lnTo>
                <a:lnTo>
                  <a:pt x="3586" y="1510"/>
                </a:lnTo>
                <a:lnTo>
                  <a:pt x="3208" y="1416"/>
                </a:lnTo>
                <a:lnTo>
                  <a:pt x="2454" y="1416"/>
                </a:lnTo>
                <a:lnTo>
                  <a:pt x="1793" y="1510"/>
                </a:lnTo>
                <a:lnTo>
                  <a:pt x="1510" y="1605"/>
                </a:lnTo>
                <a:lnTo>
                  <a:pt x="1321" y="1699"/>
                </a:lnTo>
                <a:lnTo>
                  <a:pt x="1321" y="1605"/>
                </a:lnTo>
                <a:lnTo>
                  <a:pt x="1038" y="1699"/>
                </a:lnTo>
                <a:lnTo>
                  <a:pt x="755" y="1793"/>
                </a:lnTo>
                <a:lnTo>
                  <a:pt x="567" y="1793"/>
                </a:lnTo>
                <a:lnTo>
                  <a:pt x="378" y="1888"/>
                </a:lnTo>
                <a:lnTo>
                  <a:pt x="284" y="1699"/>
                </a:lnTo>
                <a:lnTo>
                  <a:pt x="95" y="1605"/>
                </a:lnTo>
                <a:lnTo>
                  <a:pt x="1" y="1793"/>
                </a:lnTo>
                <a:lnTo>
                  <a:pt x="1" y="2076"/>
                </a:lnTo>
                <a:lnTo>
                  <a:pt x="95" y="2548"/>
                </a:lnTo>
                <a:lnTo>
                  <a:pt x="189" y="2831"/>
                </a:lnTo>
                <a:lnTo>
                  <a:pt x="284" y="2737"/>
                </a:lnTo>
                <a:lnTo>
                  <a:pt x="472" y="2831"/>
                </a:lnTo>
                <a:lnTo>
                  <a:pt x="567" y="2548"/>
                </a:lnTo>
                <a:lnTo>
                  <a:pt x="661" y="2642"/>
                </a:lnTo>
                <a:lnTo>
                  <a:pt x="661" y="2737"/>
                </a:lnTo>
                <a:lnTo>
                  <a:pt x="755" y="2642"/>
                </a:lnTo>
                <a:lnTo>
                  <a:pt x="944" y="2548"/>
                </a:lnTo>
                <a:lnTo>
                  <a:pt x="1227" y="2548"/>
                </a:lnTo>
                <a:lnTo>
                  <a:pt x="1227" y="2642"/>
                </a:lnTo>
                <a:lnTo>
                  <a:pt x="1321" y="2737"/>
                </a:lnTo>
                <a:lnTo>
                  <a:pt x="1416" y="2831"/>
                </a:lnTo>
                <a:lnTo>
                  <a:pt x="1510" y="2642"/>
                </a:lnTo>
                <a:lnTo>
                  <a:pt x="1793" y="2548"/>
                </a:lnTo>
                <a:lnTo>
                  <a:pt x="1699" y="2642"/>
                </a:lnTo>
                <a:lnTo>
                  <a:pt x="1887" y="2737"/>
                </a:lnTo>
                <a:lnTo>
                  <a:pt x="1887" y="2454"/>
                </a:lnTo>
                <a:lnTo>
                  <a:pt x="1982" y="2265"/>
                </a:lnTo>
                <a:lnTo>
                  <a:pt x="2076" y="2737"/>
                </a:lnTo>
                <a:lnTo>
                  <a:pt x="2171" y="2359"/>
                </a:lnTo>
                <a:lnTo>
                  <a:pt x="2265" y="2642"/>
                </a:lnTo>
                <a:lnTo>
                  <a:pt x="2265" y="2548"/>
                </a:lnTo>
                <a:lnTo>
                  <a:pt x="2359" y="2454"/>
                </a:lnTo>
                <a:lnTo>
                  <a:pt x="2454" y="2548"/>
                </a:lnTo>
                <a:lnTo>
                  <a:pt x="2454" y="2737"/>
                </a:lnTo>
                <a:lnTo>
                  <a:pt x="2548" y="2548"/>
                </a:lnTo>
                <a:lnTo>
                  <a:pt x="2548" y="2454"/>
                </a:lnTo>
                <a:lnTo>
                  <a:pt x="2642" y="2548"/>
                </a:lnTo>
                <a:lnTo>
                  <a:pt x="2642" y="2642"/>
                </a:lnTo>
                <a:lnTo>
                  <a:pt x="2831" y="2454"/>
                </a:lnTo>
                <a:lnTo>
                  <a:pt x="3020" y="2454"/>
                </a:lnTo>
                <a:lnTo>
                  <a:pt x="3114" y="2265"/>
                </a:lnTo>
                <a:lnTo>
                  <a:pt x="3114" y="2076"/>
                </a:lnTo>
                <a:lnTo>
                  <a:pt x="3208" y="1982"/>
                </a:lnTo>
                <a:lnTo>
                  <a:pt x="3208" y="2076"/>
                </a:lnTo>
                <a:lnTo>
                  <a:pt x="3208" y="2265"/>
                </a:lnTo>
                <a:lnTo>
                  <a:pt x="3303" y="2076"/>
                </a:lnTo>
                <a:lnTo>
                  <a:pt x="3491" y="2076"/>
                </a:lnTo>
                <a:lnTo>
                  <a:pt x="3491" y="2171"/>
                </a:lnTo>
                <a:lnTo>
                  <a:pt x="3397" y="2265"/>
                </a:lnTo>
                <a:lnTo>
                  <a:pt x="3303" y="2359"/>
                </a:lnTo>
                <a:lnTo>
                  <a:pt x="3303" y="2548"/>
                </a:lnTo>
                <a:lnTo>
                  <a:pt x="3491" y="2548"/>
                </a:lnTo>
                <a:lnTo>
                  <a:pt x="3586" y="2454"/>
                </a:lnTo>
                <a:lnTo>
                  <a:pt x="3680" y="2265"/>
                </a:lnTo>
                <a:lnTo>
                  <a:pt x="4152" y="2265"/>
                </a:lnTo>
                <a:lnTo>
                  <a:pt x="4152" y="2359"/>
                </a:lnTo>
                <a:lnTo>
                  <a:pt x="4246" y="2171"/>
                </a:lnTo>
                <a:lnTo>
                  <a:pt x="4340" y="2171"/>
                </a:lnTo>
                <a:lnTo>
                  <a:pt x="4246" y="2265"/>
                </a:lnTo>
                <a:lnTo>
                  <a:pt x="5284" y="2265"/>
                </a:lnTo>
                <a:lnTo>
                  <a:pt x="5567" y="2171"/>
                </a:lnTo>
                <a:lnTo>
                  <a:pt x="5755" y="2171"/>
                </a:lnTo>
                <a:lnTo>
                  <a:pt x="5755" y="2076"/>
                </a:lnTo>
                <a:lnTo>
                  <a:pt x="6416" y="2076"/>
                </a:lnTo>
                <a:lnTo>
                  <a:pt x="6510" y="1888"/>
                </a:lnTo>
                <a:lnTo>
                  <a:pt x="6604" y="1888"/>
                </a:lnTo>
                <a:lnTo>
                  <a:pt x="7170" y="1982"/>
                </a:lnTo>
                <a:lnTo>
                  <a:pt x="7453" y="1888"/>
                </a:lnTo>
                <a:lnTo>
                  <a:pt x="7548" y="1888"/>
                </a:lnTo>
                <a:lnTo>
                  <a:pt x="7642" y="1699"/>
                </a:lnTo>
                <a:lnTo>
                  <a:pt x="7736" y="1888"/>
                </a:lnTo>
                <a:lnTo>
                  <a:pt x="7925" y="2076"/>
                </a:lnTo>
                <a:lnTo>
                  <a:pt x="8114" y="1793"/>
                </a:lnTo>
                <a:lnTo>
                  <a:pt x="8114" y="1982"/>
                </a:lnTo>
                <a:lnTo>
                  <a:pt x="8208" y="1793"/>
                </a:lnTo>
                <a:lnTo>
                  <a:pt x="8302" y="1982"/>
                </a:lnTo>
                <a:lnTo>
                  <a:pt x="8302" y="1888"/>
                </a:lnTo>
                <a:lnTo>
                  <a:pt x="8302" y="1793"/>
                </a:lnTo>
                <a:lnTo>
                  <a:pt x="8491" y="1793"/>
                </a:lnTo>
                <a:lnTo>
                  <a:pt x="8585" y="1888"/>
                </a:lnTo>
                <a:lnTo>
                  <a:pt x="8774" y="1793"/>
                </a:lnTo>
                <a:lnTo>
                  <a:pt x="8774" y="1982"/>
                </a:lnTo>
                <a:lnTo>
                  <a:pt x="8869" y="1888"/>
                </a:lnTo>
                <a:lnTo>
                  <a:pt x="9718" y="1888"/>
                </a:lnTo>
                <a:lnTo>
                  <a:pt x="9623" y="1793"/>
                </a:lnTo>
                <a:lnTo>
                  <a:pt x="9718" y="1605"/>
                </a:lnTo>
                <a:lnTo>
                  <a:pt x="9812" y="1699"/>
                </a:lnTo>
                <a:lnTo>
                  <a:pt x="9812" y="1793"/>
                </a:lnTo>
                <a:lnTo>
                  <a:pt x="9906" y="1888"/>
                </a:lnTo>
                <a:lnTo>
                  <a:pt x="10095" y="1982"/>
                </a:lnTo>
                <a:lnTo>
                  <a:pt x="10661" y="1793"/>
                </a:lnTo>
                <a:lnTo>
                  <a:pt x="11038" y="1510"/>
                </a:lnTo>
                <a:lnTo>
                  <a:pt x="11133" y="1699"/>
                </a:lnTo>
                <a:lnTo>
                  <a:pt x="11321" y="1699"/>
                </a:lnTo>
                <a:lnTo>
                  <a:pt x="11510" y="1605"/>
                </a:lnTo>
                <a:lnTo>
                  <a:pt x="11604" y="1416"/>
                </a:lnTo>
                <a:lnTo>
                  <a:pt x="11982" y="1605"/>
                </a:lnTo>
                <a:lnTo>
                  <a:pt x="12453" y="1699"/>
                </a:lnTo>
                <a:lnTo>
                  <a:pt x="12642" y="1510"/>
                </a:lnTo>
                <a:lnTo>
                  <a:pt x="12642" y="1699"/>
                </a:lnTo>
                <a:lnTo>
                  <a:pt x="12925" y="1510"/>
                </a:lnTo>
                <a:lnTo>
                  <a:pt x="13208" y="1510"/>
                </a:lnTo>
                <a:lnTo>
                  <a:pt x="14057" y="1699"/>
                </a:lnTo>
                <a:lnTo>
                  <a:pt x="14434" y="1793"/>
                </a:lnTo>
                <a:lnTo>
                  <a:pt x="14812" y="1793"/>
                </a:lnTo>
                <a:lnTo>
                  <a:pt x="15095" y="1699"/>
                </a:lnTo>
                <a:lnTo>
                  <a:pt x="15378" y="1510"/>
                </a:lnTo>
                <a:lnTo>
                  <a:pt x="15472" y="1416"/>
                </a:lnTo>
                <a:lnTo>
                  <a:pt x="15472" y="1510"/>
                </a:lnTo>
                <a:lnTo>
                  <a:pt x="15472" y="1699"/>
                </a:lnTo>
                <a:lnTo>
                  <a:pt x="16416" y="1510"/>
                </a:lnTo>
                <a:lnTo>
                  <a:pt x="16416" y="1605"/>
                </a:lnTo>
                <a:lnTo>
                  <a:pt x="16510" y="1605"/>
                </a:lnTo>
                <a:lnTo>
                  <a:pt x="16604" y="1510"/>
                </a:lnTo>
                <a:lnTo>
                  <a:pt x="17642" y="1510"/>
                </a:lnTo>
                <a:lnTo>
                  <a:pt x="17736" y="1605"/>
                </a:lnTo>
                <a:lnTo>
                  <a:pt x="17831" y="1605"/>
                </a:lnTo>
                <a:lnTo>
                  <a:pt x="18397" y="1510"/>
                </a:lnTo>
                <a:lnTo>
                  <a:pt x="19057" y="1322"/>
                </a:lnTo>
                <a:lnTo>
                  <a:pt x="18774" y="1605"/>
                </a:lnTo>
                <a:lnTo>
                  <a:pt x="19151" y="1322"/>
                </a:lnTo>
                <a:lnTo>
                  <a:pt x="19340" y="1322"/>
                </a:lnTo>
                <a:lnTo>
                  <a:pt x="19340" y="1510"/>
                </a:lnTo>
                <a:lnTo>
                  <a:pt x="19529" y="1416"/>
                </a:lnTo>
                <a:lnTo>
                  <a:pt x="19906" y="1416"/>
                </a:lnTo>
                <a:lnTo>
                  <a:pt x="20000" y="1322"/>
                </a:lnTo>
                <a:lnTo>
                  <a:pt x="20095" y="944"/>
                </a:lnTo>
                <a:lnTo>
                  <a:pt x="20095" y="1133"/>
                </a:lnTo>
                <a:lnTo>
                  <a:pt x="20189" y="1227"/>
                </a:lnTo>
                <a:lnTo>
                  <a:pt x="20189" y="1416"/>
                </a:lnTo>
                <a:lnTo>
                  <a:pt x="20283" y="1322"/>
                </a:lnTo>
                <a:lnTo>
                  <a:pt x="20378" y="1322"/>
                </a:lnTo>
                <a:lnTo>
                  <a:pt x="20378" y="1416"/>
                </a:lnTo>
                <a:lnTo>
                  <a:pt x="20661" y="1227"/>
                </a:lnTo>
                <a:lnTo>
                  <a:pt x="20944" y="1133"/>
                </a:lnTo>
                <a:lnTo>
                  <a:pt x="21038" y="1133"/>
                </a:lnTo>
                <a:lnTo>
                  <a:pt x="21132" y="1416"/>
                </a:lnTo>
                <a:lnTo>
                  <a:pt x="21604" y="1227"/>
                </a:lnTo>
                <a:lnTo>
                  <a:pt x="21510" y="1039"/>
                </a:lnTo>
                <a:lnTo>
                  <a:pt x="21510" y="944"/>
                </a:lnTo>
                <a:lnTo>
                  <a:pt x="21698" y="944"/>
                </a:lnTo>
                <a:lnTo>
                  <a:pt x="21604" y="1039"/>
                </a:lnTo>
                <a:lnTo>
                  <a:pt x="21982" y="1039"/>
                </a:lnTo>
                <a:lnTo>
                  <a:pt x="21887" y="1227"/>
                </a:lnTo>
                <a:lnTo>
                  <a:pt x="21887" y="1227"/>
                </a:lnTo>
                <a:lnTo>
                  <a:pt x="22170" y="1039"/>
                </a:lnTo>
                <a:lnTo>
                  <a:pt x="22265" y="1227"/>
                </a:lnTo>
                <a:lnTo>
                  <a:pt x="22265" y="1133"/>
                </a:lnTo>
                <a:lnTo>
                  <a:pt x="22265" y="1039"/>
                </a:lnTo>
                <a:lnTo>
                  <a:pt x="22548" y="1039"/>
                </a:lnTo>
                <a:lnTo>
                  <a:pt x="22642" y="1322"/>
                </a:lnTo>
                <a:lnTo>
                  <a:pt x="23019" y="1227"/>
                </a:lnTo>
                <a:lnTo>
                  <a:pt x="23208" y="1133"/>
                </a:lnTo>
                <a:lnTo>
                  <a:pt x="23302" y="1039"/>
                </a:lnTo>
                <a:lnTo>
                  <a:pt x="23397" y="1133"/>
                </a:lnTo>
                <a:lnTo>
                  <a:pt x="23397" y="1227"/>
                </a:lnTo>
                <a:lnTo>
                  <a:pt x="23680" y="1227"/>
                </a:lnTo>
                <a:lnTo>
                  <a:pt x="23868" y="1133"/>
                </a:lnTo>
                <a:lnTo>
                  <a:pt x="24057" y="1227"/>
                </a:lnTo>
                <a:lnTo>
                  <a:pt x="24246" y="1227"/>
                </a:lnTo>
                <a:lnTo>
                  <a:pt x="24246" y="1133"/>
                </a:lnTo>
                <a:lnTo>
                  <a:pt x="24529" y="1227"/>
                </a:lnTo>
                <a:lnTo>
                  <a:pt x="24906" y="1322"/>
                </a:lnTo>
                <a:lnTo>
                  <a:pt x="25179" y="1048"/>
                </a:lnTo>
                <a:lnTo>
                  <a:pt x="25095" y="1133"/>
                </a:lnTo>
                <a:lnTo>
                  <a:pt x="25189" y="1227"/>
                </a:lnTo>
                <a:lnTo>
                  <a:pt x="25189" y="1133"/>
                </a:lnTo>
                <a:lnTo>
                  <a:pt x="25283" y="1039"/>
                </a:lnTo>
                <a:lnTo>
                  <a:pt x="25378" y="944"/>
                </a:lnTo>
                <a:lnTo>
                  <a:pt x="25472" y="944"/>
                </a:lnTo>
                <a:lnTo>
                  <a:pt x="25472" y="1133"/>
                </a:lnTo>
                <a:lnTo>
                  <a:pt x="25566" y="1039"/>
                </a:lnTo>
                <a:lnTo>
                  <a:pt x="25661" y="1039"/>
                </a:lnTo>
                <a:lnTo>
                  <a:pt x="25566" y="1133"/>
                </a:lnTo>
                <a:lnTo>
                  <a:pt x="25661" y="1227"/>
                </a:lnTo>
                <a:lnTo>
                  <a:pt x="25849" y="1322"/>
                </a:lnTo>
                <a:lnTo>
                  <a:pt x="25944" y="1133"/>
                </a:lnTo>
                <a:lnTo>
                  <a:pt x="26132" y="1039"/>
                </a:lnTo>
                <a:lnTo>
                  <a:pt x="26132" y="1039"/>
                </a:lnTo>
                <a:lnTo>
                  <a:pt x="26038" y="1227"/>
                </a:lnTo>
                <a:lnTo>
                  <a:pt x="26132" y="1322"/>
                </a:lnTo>
                <a:lnTo>
                  <a:pt x="26321" y="1416"/>
                </a:lnTo>
                <a:lnTo>
                  <a:pt x="26415" y="1416"/>
                </a:lnTo>
                <a:lnTo>
                  <a:pt x="26887" y="1227"/>
                </a:lnTo>
                <a:lnTo>
                  <a:pt x="27264" y="944"/>
                </a:lnTo>
                <a:lnTo>
                  <a:pt x="27170" y="944"/>
                </a:lnTo>
                <a:lnTo>
                  <a:pt x="27264" y="850"/>
                </a:lnTo>
                <a:lnTo>
                  <a:pt x="26981" y="756"/>
                </a:lnTo>
                <a:lnTo>
                  <a:pt x="26887" y="944"/>
                </a:lnTo>
                <a:lnTo>
                  <a:pt x="26793" y="1133"/>
                </a:lnTo>
                <a:lnTo>
                  <a:pt x="26793" y="661"/>
                </a:lnTo>
                <a:lnTo>
                  <a:pt x="26604" y="944"/>
                </a:lnTo>
                <a:lnTo>
                  <a:pt x="26510" y="850"/>
                </a:lnTo>
                <a:lnTo>
                  <a:pt x="26415" y="756"/>
                </a:lnTo>
                <a:lnTo>
                  <a:pt x="26321" y="944"/>
                </a:lnTo>
                <a:lnTo>
                  <a:pt x="26227" y="661"/>
                </a:lnTo>
                <a:lnTo>
                  <a:pt x="26038" y="756"/>
                </a:lnTo>
                <a:lnTo>
                  <a:pt x="25849" y="661"/>
                </a:lnTo>
                <a:lnTo>
                  <a:pt x="25378" y="567"/>
                </a:lnTo>
                <a:lnTo>
                  <a:pt x="25283" y="661"/>
                </a:lnTo>
                <a:lnTo>
                  <a:pt x="25095" y="756"/>
                </a:lnTo>
                <a:lnTo>
                  <a:pt x="25189" y="473"/>
                </a:lnTo>
                <a:lnTo>
                  <a:pt x="25000" y="661"/>
                </a:lnTo>
                <a:lnTo>
                  <a:pt x="25000" y="661"/>
                </a:lnTo>
                <a:lnTo>
                  <a:pt x="25095" y="473"/>
                </a:lnTo>
                <a:lnTo>
                  <a:pt x="24906" y="567"/>
                </a:lnTo>
                <a:lnTo>
                  <a:pt x="24717" y="567"/>
                </a:lnTo>
                <a:lnTo>
                  <a:pt x="24717" y="756"/>
                </a:lnTo>
                <a:lnTo>
                  <a:pt x="24623" y="1039"/>
                </a:lnTo>
                <a:lnTo>
                  <a:pt x="24623" y="850"/>
                </a:lnTo>
                <a:lnTo>
                  <a:pt x="24717" y="661"/>
                </a:lnTo>
                <a:lnTo>
                  <a:pt x="24623" y="756"/>
                </a:lnTo>
                <a:lnTo>
                  <a:pt x="24623" y="661"/>
                </a:lnTo>
                <a:lnTo>
                  <a:pt x="24529" y="473"/>
                </a:lnTo>
                <a:lnTo>
                  <a:pt x="24529" y="661"/>
                </a:lnTo>
                <a:lnTo>
                  <a:pt x="24434" y="567"/>
                </a:lnTo>
                <a:lnTo>
                  <a:pt x="24340" y="378"/>
                </a:lnTo>
                <a:lnTo>
                  <a:pt x="24246" y="567"/>
                </a:lnTo>
                <a:lnTo>
                  <a:pt x="23963" y="567"/>
                </a:lnTo>
                <a:lnTo>
                  <a:pt x="23397" y="661"/>
                </a:lnTo>
                <a:lnTo>
                  <a:pt x="23114" y="661"/>
                </a:lnTo>
                <a:lnTo>
                  <a:pt x="22925" y="567"/>
                </a:lnTo>
                <a:lnTo>
                  <a:pt x="22925" y="473"/>
                </a:lnTo>
                <a:lnTo>
                  <a:pt x="23019" y="473"/>
                </a:lnTo>
                <a:lnTo>
                  <a:pt x="22642" y="378"/>
                </a:lnTo>
                <a:lnTo>
                  <a:pt x="22736" y="473"/>
                </a:lnTo>
                <a:lnTo>
                  <a:pt x="22548" y="473"/>
                </a:lnTo>
                <a:lnTo>
                  <a:pt x="22642" y="284"/>
                </a:lnTo>
                <a:lnTo>
                  <a:pt x="22548" y="190"/>
                </a:lnTo>
                <a:lnTo>
                  <a:pt x="22453" y="190"/>
                </a:lnTo>
                <a:lnTo>
                  <a:pt x="22359" y="284"/>
                </a:lnTo>
                <a:lnTo>
                  <a:pt x="22170" y="378"/>
                </a:lnTo>
                <a:lnTo>
                  <a:pt x="22076" y="284"/>
                </a:lnTo>
                <a:lnTo>
                  <a:pt x="22170" y="473"/>
                </a:lnTo>
                <a:lnTo>
                  <a:pt x="21887" y="190"/>
                </a:lnTo>
                <a:lnTo>
                  <a:pt x="21793" y="190"/>
                </a:lnTo>
                <a:lnTo>
                  <a:pt x="21698" y="378"/>
                </a:lnTo>
                <a:lnTo>
                  <a:pt x="21604" y="756"/>
                </a:lnTo>
                <a:lnTo>
                  <a:pt x="21415" y="661"/>
                </a:lnTo>
                <a:lnTo>
                  <a:pt x="21510" y="473"/>
                </a:lnTo>
                <a:lnTo>
                  <a:pt x="21604" y="284"/>
                </a:lnTo>
                <a:lnTo>
                  <a:pt x="21415" y="284"/>
                </a:lnTo>
                <a:lnTo>
                  <a:pt x="21415" y="190"/>
                </a:lnTo>
                <a:lnTo>
                  <a:pt x="21227" y="378"/>
                </a:lnTo>
                <a:lnTo>
                  <a:pt x="20944" y="567"/>
                </a:lnTo>
                <a:lnTo>
                  <a:pt x="20566" y="1"/>
                </a:lnTo>
                <a:lnTo>
                  <a:pt x="20472" y="95"/>
                </a:lnTo>
                <a:lnTo>
                  <a:pt x="20472" y="190"/>
                </a:lnTo>
                <a:lnTo>
                  <a:pt x="20472" y="378"/>
                </a:lnTo>
                <a:lnTo>
                  <a:pt x="20283" y="284"/>
                </a:lnTo>
                <a:lnTo>
                  <a:pt x="20283" y="190"/>
                </a:lnTo>
                <a:lnTo>
                  <a:pt x="20378" y="95"/>
                </a:lnTo>
                <a:lnTo>
                  <a:pt x="2028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1" name="Google Shape;641;p29"/>
          <p:cNvSpPr/>
          <p:nvPr/>
        </p:nvSpPr>
        <p:spPr>
          <a:xfrm>
            <a:off x="2333650" y="1213200"/>
            <a:ext cx="5013034" cy="1155026"/>
          </a:xfrm>
          <a:custGeom>
            <a:avLst/>
            <a:gdLst/>
            <a:ahLst/>
            <a:cxnLst/>
            <a:rect l="l" t="t" r="r" b="b"/>
            <a:pathLst>
              <a:path w="65189" h="62358" extrusionOk="0">
                <a:moveTo>
                  <a:pt x="40283" y="1525"/>
                </a:moveTo>
                <a:lnTo>
                  <a:pt x="40000" y="1541"/>
                </a:lnTo>
                <a:lnTo>
                  <a:pt x="40000" y="1541"/>
                </a:lnTo>
                <a:lnTo>
                  <a:pt x="39811" y="1604"/>
                </a:lnTo>
                <a:lnTo>
                  <a:pt x="40283" y="1525"/>
                </a:lnTo>
                <a:close/>
                <a:moveTo>
                  <a:pt x="22547" y="1793"/>
                </a:moveTo>
                <a:lnTo>
                  <a:pt x="22359" y="1887"/>
                </a:lnTo>
                <a:lnTo>
                  <a:pt x="21981" y="2359"/>
                </a:lnTo>
                <a:lnTo>
                  <a:pt x="24057" y="1981"/>
                </a:lnTo>
                <a:lnTo>
                  <a:pt x="23208" y="2076"/>
                </a:lnTo>
                <a:lnTo>
                  <a:pt x="22925" y="1981"/>
                </a:lnTo>
                <a:lnTo>
                  <a:pt x="22642" y="1887"/>
                </a:lnTo>
                <a:lnTo>
                  <a:pt x="22642" y="1793"/>
                </a:lnTo>
                <a:close/>
                <a:moveTo>
                  <a:pt x="64528" y="13585"/>
                </a:moveTo>
                <a:lnTo>
                  <a:pt x="64528" y="13679"/>
                </a:lnTo>
                <a:lnTo>
                  <a:pt x="64551" y="13679"/>
                </a:lnTo>
                <a:lnTo>
                  <a:pt x="64528" y="13585"/>
                </a:lnTo>
                <a:close/>
                <a:moveTo>
                  <a:pt x="33868" y="58678"/>
                </a:moveTo>
                <a:lnTo>
                  <a:pt x="34057" y="58772"/>
                </a:lnTo>
                <a:lnTo>
                  <a:pt x="34057" y="58772"/>
                </a:lnTo>
                <a:lnTo>
                  <a:pt x="33962" y="58678"/>
                </a:lnTo>
                <a:close/>
                <a:moveTo>
                  <a:pt x="30849" y="58678"/>
                </a:moveTo>
                <a:lnTo>
                  <a:pt x="30943" y="58772"/>
                </a:lnTo>
                <a:lnTo>
                  <a:pt x="30283" y="58867"/>
                </a:lnTo>
                <a:lnTo>
                  <a:pt x="30472" y="58772"/>
                </a:lnTo>
                <a:lnTo>
                  <a:pt x="30849" y="58678"/>
                </a:lnTo>
                <a:close/>
                <a:moveTo>
                  <a:pt x="32264" y="59056"/>
                </a:moveTo>
                <a:lnTo>
                  <a:pt x="33113" y="59244"/>
                </a:lnTo>
                <a:lnTo>
                  <a:pt x="31698" y="59339"/>
                </a:lnTo>
                <a:lnTo>
                  <a:pt x="31415" y="59339"/>
                </a:lnTo>
                <a:lnTo>
                  <a:pt x="32264" y="59056"/>
                </a:lnTo>
                <a:close/>
                <a:moveTo>
                  <a:pt x="60849" y="0"/>
                </a:moveTo>
                <a:lnTo>
                  <a:pt x="58679" y="95"/>
                </a:lnTo>
                <a:lnTo>
                  <a:pt x="56792" y="189"/>
                </a:lnTo>
                <a:lnTo>
                  <a:pt x="58584" y="378"/>
                </a:lnTo>
                <a:lnTo>
                  <a:pt x="58301" y="189"/>
                </a:lnTo>
                <a:lnTo>
                  <a:pt x="59151" y="378"/>
                </a:lnTo>
                <a:lnTo>
                  <a:pt x="58679" y="472"/>
                </a:lnTo>
                <a:lnTo>
                  <a:pt x="58018" y="472"/>
                </a:lnTo>
                <a:lnTo>
                  <a:pt x="56792" y="283"/>
                </a:lnTo>
                <a:lnTo>
                  <a:pt x="55943" y="283"/>
                </a:lnTo>
                <a:lnTo>
                  <a:pt x="54528" y="378"/>
                </a:lnTo>
                <a:lnTo>
                  <a:pt x="50660" y="378"/>
                </a:lnTo>
                <a:lnTo>
                  <a:pt x="48585" y="472"/>
                </a:lnTo>
                <a:lnTo>
                  <a:pt x="46226" y="472"/>
                </a:lnTo>
                <a:lnTo>
                  <a:pt x="43868" y="283"/>
                </a:lnTo>
                <a:lnTo>
                  <a:pt x="44056" y="472"/>
                </a:lnTo>
                <a:lnTo>
                  <a:pt x="44339" y="472"/>
                </a:lnTo>
                <a:lnTo>
                  <a:pt x="43396" y="661"/>
                </a:lnTo>
                <a:lnTo>
                  <a:pt x="42170" y="849"/>
                </a:lnTo>
                <a:lnTo>
                  <a:pt x="40849" y="755"/>
                </a:lnTo>
                <a:lnTo>
                  <a:pt x="40377" y="661"/>
                </a:lnTo>
                <a:lnTo>
                  <a:pt x="39906" y="566"/>
                </a:lnTo>
                <a:lnTo>
                  <a:pt x="39717" y="566"/>
                </a:lnTo>
                <a:lnTo>
                  <a:pt x="38207" y="661"/>
                </a:lnTo>
                <a:lnTo>
                  <a:pt x="36509" y="944"/>
                </a:lnTo>
                <a:lnTo>
                  <a:pt x="34906" y="1132"/>
                </a:lnTo>
                <a:lnTo>
                  <a:pt x="33585" y="1132"/>
                </a:lnTo>
                <a:lnTo>
                  <a:pt x="33962" y="1038"/>
                </a:lnTo>
                <a:lnTo>
                  <a:pt x="33774" y="944"/>
                </a:lnTo>
                <a:lnTo>
                  <a:pt x="33396" y="944"/>
                </a:lnTo>
                <a:lnTo>
                  <a:pt x="32453" y="1038"/>
                </a:lnTo>
                <a:lnTo>
                  <a:pt x="30283" y="1321"/>
                </a:lnTo>
                <a:lnTo>
                  <a:pt x="30472" y="1415"/>
                </a:lnTo>
                <a:lnTo>
                  <a:pt x="30566" y="1510"/>
                </a:lnTo>
                <a:lnTo>
                  <a:pt x="29151" y="1604"/>
                </a:lnTo>
                <a:lnTo>
                  <a:pt x="29057" y="1698"/>
                </a:lnTo>
                <a:lnTo>
                  <a:pt x="29717" y="1698"/>
                </a:lnTo>
                <a:lnTo>
                  <a:pt x="28208" y="1793"/>
                </a:lnTo>
                <a:lnTo>
                  <a:pt x="27547" y="1793"/>
                </a:lnTo>
                <a:lnTo>
                  <a:pt x="27642" y="1698"/>
                </a:lnTo>
                <a:lnTo>
                  <a:pt x="28585" y="1510"/>
                </a:lnTo>
                <a:lnTo>
                  <a:pt x="27736" y="1604"/>
                </a:lnTo>
                <a:lnTo>
                  <a:pt x="26887" y="1698"/>
                </a:lnTo>
                <a:lnTo>
                  <a:pt x="26038" y="1698"/>
                </a:lnTo>
                <a:lnTo>
                  <a:pt x="25189" y="1793"/>
                </a:lnTo>
                <a:lnTo>
                  <a:pt x="25189" y="1793"/>
                </a:lnTo>
                <a:lnTo>
                  <a:pt x="25755" y="1698"/>
                </a:lnTo>
                <a:lnTo>
                  <a:pt x="24906" y="1793"/>
                </a:lnTo>
                <a:lnTo>
                  <a:pt x="24057" y="1981"/>
                </a:lnTo>
                <a:lnTo>
                  <a:pt x="25094" y="1887"/>
                </a:lnTo>
                <a:lnTo>
                  <a:pt x="26132" y="1981"/>
                </a:lnTo>
                <a:lnTo>
                  <a:pt x="24906" y="2264"/>
                </a:lnTo>
                <a:lnTo>
                  <a:pt x="23585" y="2359"/>
                </a:lnTo>
                <a:lnTo>
                  <a:pt x="23585" y="2453"/>
                </a:lnTo>
                <a:lnTo>
                  <a:pt x="23585" y="2547"/>
                </a:lnTo>
                <a:lnTo>
                  <a:pt x="25566" y="2359"/>
                </a:lnTo>
                <a:lnTo>
                  <a:pt x="27547" y="2264"/>
                </a:lnTo>
                <a:lnTo>
                  <a:pt x="29434" y="1981"/>
                </a:lnTo>
                <a:lnTo>
                  <a:pt x="30377" y="1793"/>
                </a:lnTo>
                <a:lnTo>
                  <a:pt x="31321" y="1604"/>
                </a:lnTo>
                <a:lnTo>
                  <a:pt x="30472" y="1887"/>
                </a:lnTo>
                <a:lnTo>
                  <a:pt x="30660" y="1981"/>
                </a:lnTo>
                <a:lnTo>
                  <a:pt x="31038" y="2076"/>
                </a:lnTo>
                <a:lnTo>
                  <a:pt x="31981" y="2170"/>
                </a:lnTo>
                <a:lnTo>
                  <a:pt x="33302" y="2170"/>
                </a:lnTo>
                <a:lnTo>
                  <a:pt x="34717" y="2076"/>
                </a:lnTo>
                <a:lnTo>
                  <a:pt x="37075" y="1887"/>
                </a:lnTo>
                <a:lnTo>
                  <a:pt x="37830" y="1793"/>
                </a:lnTo>
                <a:lnTo>
                  <a:pt x="37924" y="1698"/>
                </a:lnTo>
                <a:lnTo>
                  <a:pt x="38868" y="1604"/>
                </a:lnTo>
                <a:lnTo>
                  <a:pt x="38962" y="1510"/>
                </a:lnTo>
                <a:lnTo>
                  <a:pt x="38868" y="1510"/>
                </a:lnTo>
                <a:lnTo>
                  <a:pt x="38113" y="1415"/>
                </a:lnTo>
                <a:lnTo>
                  <a:pt x="40000" y="1510"/>
                </a:lnTo>
                <a:lnTo>
                  <a:pt x="38868" y="1604"/>
                </a:lnTo>
                <a:lnTo>
                  <a:pt x="40000" y="1541"/>
                </a:lnTo>
                <a:lnTo>
                  <a:pt x="40000" y="1541"/>
                </a:lnTo>
                <a:lnTo>
                  <a:pt x="40094" y="1510"/>
                </a:lnTo>
                <a:lnTo>
                  <a:pt x="40377" y="1510"/>
                </a:lnTo>
                <a:lnTo>
                  <a:pt x="40283" y="1525"/>
                </a:lnTo>
                <a:lnTo>
                  <a:pt x="40283" y="1525"/>
                </a:lnTo>
                <a:lnTo>
                  <a:pt x="40566" y="1510"/>
                </a:lnTo>
                <a:lnTo>
                  <a:pt x="41509" y="1604"/>
                </a:lnTo>
                <a:lnTo>
                  <a:pt x="44151" y="1415"/>
                </a:lnTo>
                <a:lnTo>
                  <a:pt x="45000" y="1321"/>
                </a:lnTo>
                <a:lnTo>
                  <a:pt x="44434" y="1321"/>
                </a:lnTo>
                <a:lnTo>
                  <a:pt x="45188" y="1132"/>
                </a:lnTo>
                <a:lnTo>
                  <a:pt x="45660" y="1227"/>
                </a:lnTo>
                <a:lnTo>
                  <a:pt x="45755" y="1227"/>
                </a:lnTo>
                <a:lnTo>
                  <a:pt x="45755" y="1321"/>
                </a:lnTo>
                <a:lnTo>
                  <a:pt x="45377" y="1321"/>
                </a:lnTo>
                <a:lnTo>
                  <a:pt x="46038" y="1415"/>
                </a:lnTo>
                <a:lnTo>
                  <a:pt x="46792" y="1321"/>
                </a:lnTo>
                <a:lnTo>
                  <a:pt x="46792" y="1227"/>
                </a:lnTo>
                <a:lnTo>
                  <a:pt x="46981" y="1321"/>
                </a:lnTo>
                <a:lnTo>
                  <a:pt x="47547" y="1321"/>
                </a:lnTo>
                <a:lnTo>
                  <a:pt x="47358" y="1510"/>
                </a:lnTo>
                <a:lnTo>
                  <a:pt x="46981" y="1510"/>
                </a:lnTo>
                <a:lnTo>
                  <a:pt x="46792" y="1415"/>
                </a:lnTo>
                <a:lnTo>
                  <a:pt x="43868" y="1698"/>
                </a:lnTo>
                <a:lnTo>
                  <a:pt x="45566" y="1698"/>
                </a:lnTo>
                <a:lnTo>
                  <a:pt x="47264" y="1604"/>
                </a:lnTo>
                <a:lnTo>
                  <a:pt x="50566" y="1321"/>
                </a:lnTo>
                <a:lnTo>
                  <a:pt x="52169" y="1227"/>
                </a:lnTo>
                <a:lnTo>
                  <a:pt x="55471" y="1227"/>
                </a:lnTo>
                <a:lnTo>
                  <a:pt x="57075" y="1415"/>
                </a:lnTo>
                <a:lnTo>
                  <a:pt x="56603" y="1321"/>
                </a:lnTo>
                <a:lnTo>
                  <a:pt x="56509" y="1227"/>
                </a:lnTo>
                <a:lnTo>
                  <a:pt x="57264" y="1132"/>
                </a:lnTo>
                <a:lnTo>
                  <a:pt x="58396" y="1227"/>
                </a:lnTo>
                <a:lnTo>
                  <a:pt x="58773" y="1227"/>
                </a:lnTo>
                <a:lnTo>
                  <a:pt x="58962" y="1321"/>
                </a:lnTo>
                <a:lnTo>
                  <a:pt x="59905" y="1321"/>
                </a:lnTo>
                <a:lnTo>
                  <a:pt x="61037" y="1510"/>
                </a:lnTo>
                <a:lnTo>
                  <a:pt x="61603" y="1698"/>
                </a:lnTo>
                <a:lnTo>
                  <a:pt x="62075" y="1887"/>
                </a:lnTo>
                <a:lnTo>
                  <a:pt x="62452" y="2076"/>
                </a:lnTo>
                <a:lnTo>
                  <a:pt x="62547" y="2359"/>
                </a:lnTo>
                <a:lnTo>
                  <a:pt x="62641" y="4528"/>
                </a:lnTo>
                <a:lnTo>
                  <a:pt x="62641" y="8113"/>
                </a:lnTo>
                <a:lnTo>
                  <a:pt x="62547" y="17547"/>
                </a:lnTo>
                <a:lnTo>
                  <a:pt x="62547" y="22547"/>
                </a:lnTo>
                <a:lnTo>
                  <a:pt x="62641" y="27075"/>
                </a:lnTo>
                <a:lnTo>
                  <a:pt x="62830" y="30849"/>
                </a:lnTo>
                <a:lnTo>
                  <a:pt x="62924" y="32169"/>
                </a:lnTo>
                <a:lnTo>
                  <a:pt x="63113" y="33207"/>
                </a:lnTo>
                <a:lnTo>
                  <a:pt x="63113" y="34528"/>
                </a:lnTo>
                <a:lnTo>
                  <a:pt x="63207" y="35943"/>
                </a:lnTo>
                <a:lnTo>
                  <a:pt x="63207" y="36886"/>
                </a:lnTo>
                <a:lnTo>
                  <a:pt x="63113" y="38396"/>
                </a:lnTo>
                <a:lnTo>
                  <a:pt x="62830" y="42358"/>
                </a:lnTo>
                <a:lnTo>
                  <a:pt x="62547" y="46509"/>
                </a:lnTo>
                <a:lnTo>
                  <a:pt x="62452" y="48207"/>
                </a:lnTo>
                <a:lnTo>
                  <a:pt x="62547" y="49527"/>
                </a:lnTo>
                <a:lnTo>
                  <a:pt x="62547" y="51131"/>
                </a:lnTo>
                <a:lnTo>
                  <a:pt x="62547" y="52735"/>
                </a:lnTo>
                <a:lnTo>
                  <a:pt x="62358" y="53584"/>
                </a:lnTo>
                <a:lnTo>
                  <a:pt x="62264" y="54339"/>
                </a:lnTo>
                <a:lnTo>
                  <a:pt x="61981" y="55093"/>
                </a:lnTo>
                <a:lnTo>
                  <a:pt x="61603" y="55754"/>
                </a:lnTo>
                <a:lnTo>
                  <a:pt x="61792" y="55754"/>
                </a:lnTo>
                <a:lnTo>
                  <a:pt x="61886" y="55565"/>
                </a:lnTo>
                <a:lnTo>
                  <a:pt x="62169" y="55376"/>
                </a:lnTo>
                <a:lnTo>
                  <a:pt x="62264" y="55565"/>
                </a:lnTo>
                <a:lnTo>
                  <a:pt x="62169" y="55754"/>
                </a:lnTo>
                <a:lnTo>
                  <a:pt x="61981" y="56225"/>
                </a:lnTo>
                <a:lnTo>
                  <a:pt x="61792" y="56037"/>
                </a:lnTo>
                <a:lnTo>
                  <a:pt x="61509" y="55754"/>
                </a:lnTo>
                <a:lnTo>
                  <a:pt x="61603" y="55942"/>
                </a:lnTo>
                <a:lnTo>
                  <a:pt x="61509" y="55942"/>
                </a:lnTo>
                <a:lnTo>
                  <a:pt x="61603" y="56037"/>
                </a:lnTo>
                <a:lnTo>
                  <a:pt x="60094" y="56320"/>
                </a:lnTo>
                <a:lnTo>
                  <a:pt x="58773" y="56414"/>
                </a:lnTo>
                <a:lnTo>
                  <a:pt x="57547" y="56508"/>
                </a:lnTo>
                <a:lnTo>
                  <a:pt x="56415" y="56508"/>
                </a:lnTo>
                <a:lnTo>
                  <a:pt x="56698" y="56320"/>
                </a:lnTo>
                <a:lnTo>
                  <a:pt x="56698" y="56320"/>
                </a:lnTo>
                <a:lnTo>
                  <a:pt x="56037" y="56508"/>
                </a:lnTo>
                <a:lnTo>
                  <a:pt x="54811" y="56886"/>
                </a:lnTo>
                <a:lnTo>
                  <a:pt x="53679" y="57074"/>
                </a:lnTo>
                <a:lnTo>
                  <a:pt x="53868" y="56791"/>
                </a:lnTo>
                <a:lnTo>
                  <a:pt x="54245" y="56697"/>
                </a:lnTo>
                <a:lnTo>
                  <a:pt x="53019" y="56886"/>
                </a:lnTo>
                <a:lnTo>
                  <a:pt x="51698" y="56980"/>
                </a:lnTo>
                <a:lnTo>
                  <a:pt x="50943" y="57074"/>
                </a:lnTo>
                <a:lnTo>
                  <a:pt x="51132" y="57169"/>
                </a:lnTo>
                <a:lnTo>
                  <a:pt x="48962" y="57452"/>
                </a:lnTo>
                <a:lnTo>
                  <a:pt x="48962" y="57357"/>
                </a:lnTo>
                <a:lnTo>
                  <a:pt x="48019" y="57452"/>
                </a:lnTo>
                <a:lnTo>
                  <a:pt x="47641" y="57452"/>
                </a:lnTo>
                <a:lnTo>
                  <a:pt x="46604" y="57546"/>
                </a:lnTo>
                <a:lnTo>
                  <a:pt x="44717" y="57546"/>
                </a:lnTo>
                <a:lnTo>
                  <a:pt x="44339" y="57452"/>
                </a:lnTo>
                <a:lnTo>
                  <a:pt x="45000" y="57263"/>
                </a:lnTo>
                <a:lnTo>
                  <a:pt x="40000" y="57829"/>
                </a:lnTo>
                <a:lnTo>
                  <a:pt x="38019" y="58206"/>
                </a:lnTo>
                <a:lnTo>
                  <a:pt x="37547" y="58018"/>
                </a:lnTo>
                <a:lnTo>
                  <a:pt x="37075" y="58018"/>
                </a:lnTo>
                <a:lnTo>
                  <a:pt x="36698" y="58112"/>
                </a:lnTo>
                <a:lnTo>
                  <a:pt x="36415" y="58301"/>
                </a:lnTo>
                <a:lnTo>
                  <a:pt x="36038" y="58301"/>
                </a:lnTo>
                <a:lnTo>
                  <a:pt x="36038" y="58395"/>
                </a:lnTo>
                <a:lnTo>
                  <a:pt x="36321" y="58395"/>
                </a:lnTo>
                <a:lnTo>
                  <a:pt x="36132" y="58678"/>
                </a:lnTo>
                <a:lnTo>
                  <a:pt x="37075" y="58678"/>
                </a:lnTo>
                <a:lnTo>
                  <a:pt x="37830" y="58584"/>
                </a:lnTo>
                <a:lnTo>
                  <a:pt x="38585" y="58489"/>
                </a:lnTo>
                <a:lnTo>
                  <a:pt x="39434" y="58489"/>
                </a:lnTo>
                <a:lnTo>
                  <a:pt x="38585" y="58867"/>
                </a:lnTo>
                <a:lnTo>
                  <a:pt x="37358" y="59244"/>
                </a:lnTo>
                <a:lnTo>
                  <a:pt x="36792" y="59339"/>
                </a:lnTo>
                <a:lnTo>
                  <a:pt x="36226" y="59339"/>
                </a:lnTo>
                <a:lnTo>
                  <a:pt x="35755" y="59244"/>
                </a:lnTo>
                <a:lnTo>
                  <a:pt x="35566" y="59056"/>
                </a:lnTo>
                <a:lnTo>
                  <a:pt x="35472" y="58867"/>
                </a:lnTo>
                <a:lnTo>
                  <a:pt x="36509" y="58772"/>
                </a:lnTo>
                <a:lnTo>
                  <a:pt x="35377" y="58678"/>
                </a:lnTo>
                <a:lnTo>
                  <a:pt x="34151" y="58772"/>
                </a:lnTo>
                <a:lnTo>
                  <a:pt x="34057" y="58772"/>
                </a:lnTo>
                <a:lnTo>
                  <a:pt x="33208" y="58961"/>
                </a:lnTo>
                <a:lnTo>
                  <a:pt x="32264" y="59056"/>
                </a:lnTo>
                <a:lnTo>
                  <a:pt x="32264" y="59056"/>
                </a:lnTo>
                <a:lnTo>
                  <a:pt x="33113" y="58867"/>
                </a:lnTo>
                <a:lnTo>
                  <a:pt x="31887" y="58489"/>
                </a:lnTo>
                <a:lnTo>
                  <a:pt x="31132" y="58395"/>
                </a:lnTo>
                <a:lnTo>
                  <a:pt x="31038" y="58301"/>
                </a:lnTo>
                <a:lnTo>
                  <a:pt x="31132" y="58301"/>
                </a:lnTo>
                <a:lnTo>
                  <a:pt x="31509" y="58206"/>
                </a:lnTo>
                <a:lnTo>
                  <a:pt x="30660" y="58206"/>
                </a:lnTo>
                <a:lnTo>
                  <a:pt x="30283" y="58301"/>
                </a:lnTo>
                <a:lnTo>
                  <a:pt x="29906" y="58489"/>
                </a:lnTo>
                <a:lnTo>
                  <a:pt x="29151" y="58678"/>
                </a:lnTo>
                <a:lnTo>
                  <a:pt x="29340" y="58584"/>
                </a:lnTo>
                <a:lnTo>
                  <a:pt x="29434" y="58395"/>
                </a:lnTo>
                <a:lnTo>
                  <a:pt x="29434" y="58395"/>
                </a:lnTo>
                <a:lnTo>
                  <a:pt x="28585" y="58489"/>
                </a:lnTo>
                <a:lnTo>
                  <a:pt x="28491" y="58584"/>
                </a:lnTo>
                <a:lnTo>
                  <a:pt x="28396" y="58678"/>
                </a:lnTo>
                <a:lnTo>
                  <a:pt x="27736" y="58867"/>
                </a:lnTo>
                <a:lnTo>
                  <a:pt x="25660" y="59150"/>
                </a:lnTo>
                <a:lnTo>
                  <a:pt x="22170" y="59622"/>
                </a:lnTo>
                <a:lnTo>
                  <a:pt x="22359" y="59527"/>
                </a:lnTo>
                <a:lnTo>
                  <a:pt x="22359" y="59433"/>
                </a:lnTo>
                <a:lnTo>
                  <a:pt x="22264" y="59433"/>
                </a:lnTo>
                <a:lnTo>
                  <a:pt x="22453" y="59244"/>
                </a:lnTo>
                <a:lnTo>
                  <a:pt x="22453" y="59056"/>
                </a:lnTo>
                <a:lnTo>
                  <a:pt x="21132" y="59339"/>
                </a:lnTo>
                <a:lnTo>
                  <a:pt x="19246" y="59716"/>
                </a:lnTo>
                <a:lnTo>
                  <a:pt x="18208" y="59810"/>
                </a:lnTo>
                <a:lnTo>
                  <a:pt x="17264" y="59905"/>
                </a:lnTo>
                <a:lnTo>
                  <a:pt x="16415" y="59905"/>
                </a:lnTo>
                <a:lnTo>
                  <a:pt x="15849" y="59810"/>
                </a:lnTo>
                <a:lnTo>
                  <a:pt x="14246" y="59810"/>
                </a:lnTo>
                <a:lnTo>
                  <a:pt x="11981" y="59999"/>
                </a:lnTo>
                <a:lnTo>
                  <a:pt x="11981" y="59999"/>
                </a:lnTo>
                <a:lnTo>
                  <a:pt x="12359" y="59905"/>
                </a:lnTo>
                <a:lnTo>
                  <a:pt x="12736" y="59716"/>
                </a:lnTo>
                <a:lnTo>
                  <a:pt x="11415" y="59905"/>
                </a:lnTo>
                <a:lnTo>
                  <a:pt x="10000" y="60093"/>
                </a:lnTo>
                <a:lnTo>
                  <a:pt x="7076" y="60188"/>
                </a:lnTo>
                <a:lnTo>
                  <a:pt x="4151" y="60376"/>
                </a:lnTo>
                <a:lnTo>
                  <a:pt x="2831" y="60471"/>
                </a:lnTo>
                <a:lnTo>
                  <a:pt x="1604" y="60659"/>
                </a:lnTo>
                <a:lnTo>
                  <a:pt x="1227" y="59244"/>
                </a:lnTo>
                <a:lnTo>
                  <a:pt x="1038" y="57735"/>
                </a:lnTo>
                <a:lnTo>
                  <a:pt x="850" y="56131"/>
                </a:lnTo>
                <a:lnTo>
                  <a:pt x="755" y="54433"/>
                </a:lnTo>
                <a:lnTo>
                  <a:pt x="755" y="52735"/>
                </a:lnTo>
                <a:lnTo>
                  <a:pt x="755" y="50942"/>
                </a:lnTo>
                <a:lnTo>
                  <a:pt x="1038" y="47263"/>
                </a:lnTo>
                <a:lnTo>
                  <a:pt x="1321" y="43678"/>
                </a:lnTo>
                <a:lnTo>
                  <a:pt x="1699" y="39999"/>
                </a:lnTo>
                <a:lnTo>
                  <a:pt x="2453" y="33301"/>
                </a:lnTo>
                <a:lnTo>
                  <a:pt x="2548" y="33962"/>
                </a:lnTo>
                <a:lnTo>
                  <a:pt x="2642" y="34622"/>
                </a:lnTo>
                <a:lnTo>
                  <a:pt x="2642" y="33018"/>
                </a:lnTo>
                <a:lnTo>
                  <a:pt x="2551" y="32287"/>
                </a:lnTo>
                <a:lnTo>
                  <a:pt x="2642" y="30000"/>
                </a:lnTo>
                <a:lnTo>
                  <a:pt x="2453" y="30377"/>
                </a:lnTo>
                <a:lnTo>
                  <a:pt x="2453" y="29245"/>
                </a:lnTo>
                <a:lnTo>
                  <a:pt x="2453" y="27830"/>
                </a:lnTo>
                <a:lnTo>
                  <a:pt x="2642" y="28301"/>
                </a:lnTo>
                <a:lnTo>
                  <a:pt x="2736" y="28018"/>
                </a:lnTo>
                <a:lnTo>
                  <a:pt x="2831" y="28018"/>
                </a:lnTo>
                <a:lnTo>
                  <a:pt x="2925" y="28207"/>
                </a:lnTo>
                <a:lnTo>
                  <a:pt x="3019" y="26415"/>
                </a:lnTo>
                <a:lnTo>
                  <a:pt x="3019" y="24811"/>
                </a:lnTo>
                <a:lnTo>
                  <a:pt x="3019" y="23113"/>
                </a:lnTo>
                <a:lnTo>
                  <a:pt x="3019" y="22170"/>
                </a:lnTo>
                <a:lnTo>
                  <a:pt x="3208" y="21320"/>
                </a:lnTo>
                <a:lnTo>
                  <a:pt x="3302" y="19528"/>
                </a:lnTo>
                <a:lnTo>
                  <a:pt x="3302" y="17641"/>
                </a:lnTo>
                <a:lnTo>
                  <a:pt x="3302" y="16887"/>
                </a:lnTo>
                <a:lnTo>
                  <a:pt x="3208" y="16321"/>
                </a:lnTo>
                <a:lnTo>
                  <a:pt x="3397" y="16415"/>
                </a:lnTo>
                <a:lnTo>
                  <a:pt x="3585" y="11981"/>
                </a:lnTo>
                <a:lnTo>
                  <a:pt x="3680" y="11415"/>
                </a:lnTo>
                <a:lnTo>
                  <a:pt x="3680" y="11698"/>
                </a:lnTo>
                <a:lnTo>
                  <a:pt x="3774" y="11132"/>
                </a:lnTo>
                <a:lnTo>
                  <a:pt x="3868" y="10660"/>
                </a:lnTo>
                <a:lnTo>
                  <a:pt x="3774" y="10094"/>
                </a:lnTo>
                <a:lnTo>
                  <a:pt x="3680" y="9623"/>
                </a:lnTo>
                <a:lnTo>
                  <a:pt x="3774" y="9434"/>
                </a:lnTo>
                <a:lnTo>
                  <a:pt x="3868" y="9245"/>
                </a:lnTo>
                <a:lnTo>
                  <a:pt x="4057" y="8491"/>
                </a:lnTo>
                <a:lnTo>
                  <a:pt x="4340" y="6321"/>
                </a:lnTo>
                <a:lnTo>
                  <a:pt x="4623" y="2264"/>
                </a:lnTo>
                <a:lnTo>
                  <a:pt x="3491" y="7170"/>
                </a:lnTo>
                <a:lnTo>
                  <a:pt x="2925" y="9906"/>
                </a:lnTo>
                <a:lnTo>
                  <a:pt x="2359" y="12736"/>
                </a:lnTo>
                <a:lnTo>
                  <a:pt x="1982" y="15377"/>
                </a:lnTo>
                <a:lnTo>
                  <a:pt x="1699" y="17830"/>
                </a:lnTo>
                <a:lnTo>
                  <a:pt x="1510" y="19905"/>
                </a:lnTo>
                <a:lnTo>
                  <a:pt x="1604" y="20754"/>
                </a:lnTo>
                <a:lnTo>
                  <a:pt x="1699" y="21509"/>
                </a:lnTo>
                <a:lnTo>
                  <a:pt x="1321" y="22453"/>
                </a:lnTo>
                <a:lnTo>
                  <a:pt x="1133" y="23585"/>
                </a:lnTo>
                <a:lnTo>
                  <a:pt x="1038" y="24905"/>
                </a:lnTo>
                <a:lnTo>
                  <a:pt x="1038" y="26226"/>
                </a:lnTo>
                <a:lnTo>
                  <a:pt x="1038" y="28962"/>
                </a:lnTo>
                <a:lnTo>
                  <a:pt x="1038" y="31415"/>
                </a:lnTo>
                <a:lnTo>
                  <a:pt x="661" y="40188"/>
                </a:lnTo>
                <a:lnTo>
                  <a:pt x="472" y="44999"/>
                </a:lnTo>
                <a:lnTo>
                  <a:pt x="378" y="49622"/>
                </a:lnTo>
                <a:lnTo>
                  <a:pt x="472" y="51603"/>
                </a:lnTo>
                <a:lnTo>
                  <a:pt x="378" y="53961"/>
                </a:lnTo>
                <a:lnTo>
                  <a:pt x="189" y="53301"/>
                </a:lnTo>
                <a:lnTo>
                  <a:pt x="95" y="52641"/>
                </a:lnTo>
                <a:lnTo>
                  <a:pt x="189" y="53867"/>
                </a:lnTo>
                <a:lnTo>
                  <a:pt x="189" y="55093"/>
                </a:lnTo>
                <a:lnTo>
                  <a:pt x="378" y="55188"/>
                </a:lnTo>
                <a:lnTo>
                  <a:pt x="284" y="56508"/>
                </a:lnTo>
                <a:lnTo>
                  <a:pt x="95" y="54905"/>
                </a:lnTo>
                <a:lnTo>
                  <a:pt x="1" y="58489"/>
                </a:lnTo>
                <a:lnTo>
                  <a:pt x="1" y="62357"/>
                </a:lnTo>
                <a:lnTo>
                  <a:pt x="6038" y="61886"/>
                </a:lnTo>
                <a:lnTo>
                  <a:pt x="8963" y="61697"/>
                </a:lnTo>
                <a:lnTo>
                  <a:pt x="11698" y="61603"/>
                </a:lnTo>
                <a:lnTo>
                  <a:pt x="11698" y="61414"/>
                </a:lnTo>
                <a:lnTo>
                  <a:pt x="11887" y="61225"/>
                </a:lnTo>
                <a:lnTo>
                  <a:pt x="12264" y="61225"/>
                </a:lnTo>
                <a:lnTo>
                  <a:pt x="12548" y="61320"/>
                </a:lnTo>
                <a:lnTo>
                  <a:pt x="12736" y="61414"/>
                </a:lnTo>
                <a:lnTo>
                  <a:pt x="12642" y="61320"/>
                </a:lnTo>
                <a:lnTo>
                  <a:pt x="13302" y="61508"/>
                </a:lnTo>
                <a:lnTo>
                  <a:pt x="13302" y="61508"/>
                </a:lnTo>
                <a:lnTo>
                  <a:pt x="12736" y="61414"/>
                </a:lnTo>
                <a:lnTo>
                  <a:pt x="13019" y="61508"/>
                </a:lnTo>
                <a:lnTo>
                  <a:pt x="12736" y="61603"/>
                </a:lnTo>
                <a:lnTo>
                  <a:pt x="12831" y="61697"/>
                </a:lnTo>
                <a:lnTo>
                  <a:pt x="14246" y="61508"/>
                </a:lnTo>
                <a:lnTo>
                  <a:pt x="13491" y="61508"/>
                </a:lnTo>
                <a:lnTo>
                  <a:pt x="14717" y="61225"/>
                </a:lnTo>
                <a:lnTo>
                  <a:pt x="16038" y="61131"/>
                </a:lnTo>
                <a:lnTo>
                  <a:pt x="18962" y="61131"/>
                </a:lnTo>
                <a:lnTo>
                  <a:pt x="19151" y="61225"/>
                </a:lnTo>
                <a:lnTo>
                  <a:pt x="19623" y="61320"/>
                </a:lnTo>
                <a:lnTo>
                  <a:pt x="21227" y="61320"/>
                </a:lnTo>
                <a:lnTo>
                  <a:pt x="23302" y="61225"/>
                </a:lnTo>
                <a:lnTo>
                  <a:pt x="24245" y="61131"/>
                </a:lnTo>
                <a:lnTo>
                  <a:pt x="25094" y="60942"/>
                </a:lnTo>
                <a:lnTo>
                  <a:pt x="28868" y="60848"/>
                </a:lnTo>
                <a:lnTo>
                  <a:pt x="32642" y="60659"/>
                </a:lnTo>
                <a:lnTo>
                  <a:pt x="36415" y="60376"/>
                </a:lnTo>
                <a:lnTo>
                  <a:pt x="40283" y="60093"/>
                </a:lnTo>
                <a:lnTo>
                  <a:pt x="47830" y="59339"/>
                </a:lnTo>
                <a:lnTo>
                  <a:pt x="55377" y="58678"/>
                </a:lnTo>
                <a:lnTo>
                  <a:pt x="61037" y="58678"/>
                </a:lnTo>
                <a:lnTo>
                  <a:pt x="62264" y="58584"/>
                </a:lnTo>
                <a:lnTo>
                  <a:pt x="63207" y="58395"/>
                </a:lnTo>
                <a:lnTo>
                  <a:pt x="63490" y="58206"/>
                </a:lnTo>
                <a:lnTo>
                  <a:pt x="63773" y="58018"/>
                </a:lnTo>
                <a:lnTo>
                  <a:pt x="63962" y="57735"/>
                </a:lnTo>
                <a:lnTo>
                  <a:pt x="64150" y="57357"/>
                </a:lnTo>
                <a:lnTo>
                  <a:pt x="64339" y="56225"/>
                </a:lnTo>
                <a:lnTo>
                  <a:pt x="64528" y="54716"/>
                </a:lnTo>
                <a:lnTo>
                  <a:pt x="64528" y="53018"/>
                </a:lnTo>
                <a:lnTo>
                  <a:pt x="64622" y="49810"/>
                </a:lnTo>
                <a:lnTo>
                  <a:pt x="64622" y="47546"/>
                </a:lnTo>
                <a:lnTo>
                  <a:pt x="64905" y="40848"/>
                </a:lnTo>
                <a:lnTo>
                  <a:pt x="64999" y="36320"/>
                </a:lnTo>
                <a:lnTo>
                  <a:pt x="65094" y="33301"/>
                </a:lnTo>
                <a:lnTo>
                  <a:pt x="65188" y="33396"/>
                </a:lnTo>
                <a:lnTo>
                  <a:pt x="65188" y="31603"/>
                </a:lnTo>
                <a:lnTo>
                  <a:pt x="65188" y="29811"/>
                </a:lnTo>
                <a:lnTo>
                  <a:pt x="65094" y="30660"/>
                </a:lnTo>
                <a:lnTo>
                  <a:pt x="64905" y="28301"/>
                </a:lnTo>
                <a:lnTo>
                  <a:pt x="64811" y="25849"/>
                </a:lnTo>
                <a:lnTo>
                  <a:pt x="64716" y="23302"/>
                </a:lnTo>
                <a:lnTo>
                  <a:pt x="64622" y="20849"/>
                </a:lnTo>
                <a:lnTo>
                  <a:pt x="64811" y="22075"/>
                </a:lnTo>
                <a:lnTo>
                  <a:pt x="64811" y="20754"/>
                </a:lnTo>
                <a:lnTo>
                  <a:pt x="64811" y="18962"/>
                </a:lnTo>
                <a:lnTo>
                  <a:pt x="64811" y="18868"/>
                </a:lnTo>
                <a:lnTo>
                  <a:pt x="64716" y="17358"/>
                </a:lnTo>
                <a:lnTo>
                  <a:pt x="64811" y="18113"/>
                </a:lnTo>
                <a:lnTo>
                  <a:pt x="64999" y="16981"/>
                </a:lnTo>
                <a:lnTo>
                  <a:pt x="64905" y="15755"/>
                </a:lnTo>
                <a:lnTo>
                  <a:pt x="64811" y="14528"/>
                </a:lnTo>
                <a:lnTo>
                  <a:pt x="64716" y="13396"/>
                </a:lnTo>
                <a:lnTo>
                  <a:pt x="64622" y="13679"/>
                </a:lnTo>
                <a:lnTo>
                  <a:pt x="64551" y="13679"/>
                </a:lnTo>
                <a:lnTo>
                  <a:pt x="64622" y="13962"/>
                </a:lnTo>
                <a:lnTo>
                  <a:pt x="64716" y="15000"/>
                </a:lnTo>
                <a:lnTo>
                  <a:pt x="64528" y="14623"/>
                </a:lnTo>
                <a:lnTo>
                  <a:pt x="64528" y="15094"/>
                </a:lnTo>
                <a:lnTo>
                  <a:pt x="64339" y="12736"/>
                </a:lnTo>
                <a:lnTo>
                  <a:pt x="64150" y="11698"/>
                </a:lnTo>
                <a:lnTo>
                  <a:pt x="64056" y="11604"/>
                </a:lnTo>
                <a:lnTo>
                  <a:pt x="64056" y="11226"/>
                </a:lnTo>
                <a:lnTo>
                  <a:pt x="64245" y="10566"/>
                </a:lnTo>
                <a:lnTo>
                  <a:pt x="64245" y="9811"/>
                </a:lnTo>
                <a:lnTo>
                  <a:pt x="64245" y="9560"/>
                </a:lnTo>
                <a:lnTo>
                  <a:pt x="64433" y="10189"/>
                </a:lnTo>
                <a:lnTo>
                  <a:pt x="64622" y="11604"/>
                </a:lnTo>
                <a:lnTo>
                  <a:pt x="64811" y="13019"/>
                </a:lnTo>
                <a:lnTo>
                  <a:pt x="64905" y="14151"/>
                </a:lnTo>
                <a:lnTo>
                  <a:pt x="64905" y="12830"/>
                </a:lnTo>
                <a:lnTo>
                  <a:pt x="64811" y="11698"/>
                </a:lnTo>
                <a:lnTo>
                  <a:pt x="64528" y="9340"/>
                </a:lnTo>
                <a:lnTo>
                  <a:pt x="64433" y="9528"/>
                </a:lnTo>
                <a:lnTo>
                  <a:pt x="64433" y="9340"/>
                </a:lnTo>
                <a:lnTo>
                  <a:pt x="64245" y="8585"/>
                </a:lnTo>
                <a:lnTo>
                  <a:pt x="64150" y="7264"/>
                </a:lnTo>
                <a:lnTo>
                  <a:pt x="64056" y="9434"/>
                </a:lnTo>
                <a:lnTo>
                  <a:pt x="63773" y="8868"/>
                </a:lnTo>
                <a:lnTo>
                  <a:pt x="63679" y="7925"/>
                </a:lnTo>
                <a:lnTo>
                  <a:pt x="63584" y="6792"/>
                </a:lnTo>
                <a:lnTo>
                  <a:pt x="63490" y="5566"/>
                </a:lnTo>
                <a:lnTo>
                  <a:pt x="63490" y="1227"/>
                </a:lnTo>
                <a:lnTo>
                  <a:pt x="63490" y="661"/>
                </a:lnTo>
                <a:lnTo>
                  <a:pt x="63396" y="566"/>
                </a:lnTo>
                <a:lnTo>
                  <a:pt x="63207" y="378"/>
                </a:lnTo>
                <a:lnTo>
                  <a:pt x="62641" y="189"/>
                </a:lnTo>
                <a:lnTo>
                  <a:pt x="61792" y="95"/>
                </a:lnTo>
                <a:lnTo>
                  <a:pt x="6084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2" name="Google Shape;642;p29"/>
          <p:cNvSpPr/>
          <p:nvPr/>
        </p:nvSpPr>
        <p:spPr>
          <a:xfrm>
            <a:off x="4199064" y="171448"/>
            <a:ext cx="1052762" cy="922444"/>
          </a:xfrm>
          <a:custGeom>
            <a:avLst/>
            <a:gdLst/>
            <a:ahLst/>
            <a:cxnLst/>
            <a:rect l="l" t="t" r="r" b="b"/>
            <a:pathLst>
              <a:path w="17495" h="15330" extrusionOk="0">
                <a:moveTo>
                  <a:pt x="4648" y="1412"/>
                </a:moveTo>
                <a:lnTo>
                  <a:pt x="4526" y="1485"/>
                </a:lnTo>
                <a:lnTo>
                  <a:pt x="4429" y="1558"/>
                </a:lnTo>
                <a:lnTo>
                  <a:pt x="4258" y="1728"/>
                </a:lnTo>
                <a:lnTo>
                  <a:pt x="4185" y="1825"/>
                </a:lnTo>
                <a:lnTo>
                  <a:pt x="4112" y="1947"/>
                </a:lnTo>
                <a:lnTo>
                  <a:pt x="3869" y="1947"/>
                </a:lnTo>
                <a:lnTo>
                  <a:pt x="3893" y="1898"/>
                </a:lnTo>
                <a:lnTo>
                  <a:pt x="4015" y="1679"/>
                </a:lnTo>
                <a:lnTo>
                  <a:pt x="4088" y="1436"/>
                </a:lnTo>
                <a:lnTo>
                  <a:pt x="4088" y="1412"/>
                </a:lnTo>
                <a:close/>
                <a:moveTo>
                  <a:pt x="4939" y="1412"/>
                </a:moveTo>
                <a:lnTo>
                  <a:pt x="4867" y="1509"/>
                </a:lnTo>
                <a:lnTo>
                  <a:pt x="4818" y="1631"/>
                </a:lnTo>
                <a:lnTo>
                  <a:pt x="4794" y="1752"/>
                </a:lnTo>
                <a:lnTo>
                  <a:pt x="4769" y="1898"/>
                </a:lnTo>
                <a:lnTo>
                  <a:pt x="4769" y="1947"/>
                </a:lnTo>
                <a:lnTo>
                  <a:pt x="4380" y="1947"/>
                </a:lnTo>
                <a:lnTo>
                  <a:pt x="4404" y="1898"/>
                </a:lnTo>
                <a:lnTo>
                  <a:pt x="4526" y="1679"/>
                </a:lnTo>
                <a:lnTo>
                  <a:pt x="4672" y="1436"/>
                </a:lnTo>
                <a:lnTo>
                  <a:pt x="4672" y="1412"/>
                </a:lnTo>
                <a:close/>
                <a:moveTo>
                  <a:pt x="5815" y="1387"/>
                </a:moveTo>
                <a:lnTo>
                  <a:pt x="5645" y="1558"/>
                </a:lnTo>
                <a:lnTo>
                  <a:pt x="5475" y="1704"/>
                </a:lnTo>
                <a:lnTo>
                  <a:pt x="5402" y="1825"/>
                </a:lnTo>
                <a:lnTo>
                  <a:pt x="5304" y="1947"/>
                </a:lnTo>
                <a:lnTo>
                  <a:pt x="5037" y="1947"/>
                </a:lnTo>
                <a:lnTo>
                  <a:pt x="5037" y="1898"/>
                </a:lnTo>
                <a:lnTo>
                  <a:pt x="5061" y="1777"/>
                </a:lnTo>
                <a:lnTo>
                  <a:pt x="5085" y="1631"/>
                </a:lnTo>
                <a:lnTo>
                  <a:pt x="5183" y="1387"/>
                </a:lnTo>
                <a:close/>
                <a:moveTo>
                  <a:pt x="3407" y="1412"/>
                </a:moveTo>
                <a:lnTo>
                  <a:pt x="3285" y="1533"/>
                </a:lnTo>
                <a:lnTo>
                  <a:pt x="3188" y="1679"/>
                </a:lnTo>
                <a:lnTo>
                  <a:pt x="3090" y="1825"/>
                </a:lnTo>
                <a:lnTo>
                  <a:pt x="3042" y="1971"/>
                </a:lnTo>
                <a:lnTo>
                  <a:pt x="2774" y="1971"/>
                </a:lnTo>
                <a:lnTo>
                  <a:pt x="2847" y="1801"/>
                </a:lnTo>
                <a:lnTo>
                  <a:pt x="3042" y="1412"/>
                </a:lnTo>
                <a:close/>
                <a:moveTo>
                  <a:pt x="4039" y="1412"/>
                </a:moveTo>
                <a:lnTo>
                  <a:pt x="3966" y="1509"/>
                </a:lnTo>
                <a:lnTo>
                  <a:pt x="3893" y="1606"/>
                </a:lnTo>
                <a:lnTo>
                  <a:pt x="3747" y="1801"/>
                </a:lnTo>
                <a:lnTo>
                  <a:pt x="3626" y="1947"/>
                </a:lnTo>
                <a:lnTo>
                  <a:pt x="3334" y="1971"/>
                </a:lnTo>
                <a:lnTo>
                  <a:pt x="3455" y="1679"/>
                </a:lnTo>
                <a:lnTo>
                  <a:pt x="3601" y="1412"/>
                </a:lnTo>
                <a:close/>
                <a:moveTo>
                  <a:pt x="2239" y="1412"/>
                </a:moveTo>
                <a:lnTo>
                  <a:pt x="2068" y="1533"/>
                </a:lnTo>
                <a:lnTo>
                  <a:pt x="1947" y="1679"/>
                </a:lnTo>
                <a:lnTo>
                  <a:pt x="1801" y="1825"/>
                </a:lnTo>
                <a:lnTo>
                  <a:pt x="1679" y="1971"/>
                </a:lnTo>
                <a:lnTo>
                  <a:pt x="1509" y="1996"/>
                </a:lnTo>
                <a:lnTo>
                  <a:pt x="1655" y="1704"/>
                </a:lnTo>
                <a:lnTo>
                  <a:pt x="1849" y="1436"/>
                </a:lnTo>
                <a:lnTo>
                  <a:pt x="2166" y="1412"/>
                </a:lnTo>
                <a:close/>
                <a:moveTo>
                  <a:pt x="2896" y="1412"/>
                </a:moveTo>
                <a:lnTo>
                  <a:pt x="2774" y="1558"/>
                </a:lnTo>
                <a:lnTo>
                  <a:pt x="2677" y="1704"/>
                </a:lnTo>
                <a:lnTo>
                  <a:pt x="2579" y="1850"/>
                </a:lnTo>
                <a:lnTo>
                  <a:pt x="2506" y="1996"/>
                </a:lnTo>
                <a:lnTo>
                  <a:pt x="2214" y="1971"/>
                </a:lnTo>
                <a:lnTo>
                  <a:pt x="1995" y="1971"/>
                </a:lnTo>
                <a:lnTo>
                  <a:pt x="2239" y="1679"/>
                </a:lnTo>
                <a:lnTo>
                  <a:pt x="2482" y="1412"/>
                </a:lnTo>
                <a:close/>
                <a:moveTo>
                  <a:pt x="7056" y="1387"/>
                </a:moveTo>
                <a:lnTo>
                  <a:pt x="6935" y="1558"/>
                </a:lnTo>
                <a:lnTo>
                  <a:pt x="6667" y="1898"/>
                </a:lnTo>
                <a:lnTo>
                  <a:pt x="6594" y="1996"/>
                </a:lnTo>
                <a:lnTo>
                  <a:pt x="6278" y="1971"/>
                </a:lnTo>
                <a:lnTo>
                  <a:pt x="6302" y="1898"/>
                </a:lnTo>
                <a:lnTo>
                  <a:pt x="6594" y="1436"/>
                </a:lnTo>
                <a:lnTo>
                  <a:pt x="6570" y="1412"/>
                </a:lnTo>
                <a:lnTo>
                  <a:pt x="6545" y="1412"/>
                </a:lnTo>
                <a:lnTo>
                  <a:pt x="6351" y="1582"/>
                </a:lnTo>
                <a:lnTo>
                  <a:pt x="6156" y="1777"/>
                </a:lnTo>
                <a:lnTo>
                  <a:pt x="6083" y="1874"/>
                </a:lnTo>
                <a:lnTo>
                  <a:pt x="6010" y="1971"/>
                </a:lnTo>
                <a:lnTo>
                  <a:pt x="5596" y="1971"/>
                </a:lnTo>
                <a:lnTo>
                  <a:pt x="5694" y="1801"/>
                </a:lnTo>
                <a:lnTo>
                  <a:pt x="5840" y="1606"/>
                </a:lnTo>
                <a:lnTo>
                  <a:pt x="5986" y="1387"/>
                </a:lnTo>
                <a:close/>
                <a:moveTo>
                  <a:pt x="7665" y="1387"/>
                </a:moveTo>
                <a:lnTo>
                  <a:pt x="7519" y="1509"/>
                </a:lnTo>
                <a:lnTo>
                  <a:pt x="7373" y="1655"/>
                </a:lnTo>
                <a:lnTo>
                  <a:pt x="7251" y="1825"/>
                </a:lnTo>
                <a:lnTo>
                  <a:pt x="7154" y="1996"/>
                </a:lnTo>
                <a:lnTo>
                  <a:pt x="6910" y="1996"/>
                </a:lnTo>
                <a:lnTo>
                  <a:pt x="7056" y="1777"/>
                </a:lnTo>
                <a:lnTo>
                  <a:pt x="7348" y="1387"/>
                </a:lnTo>
                <a:close/>
                <a:moveTo>
                  <a:pt x="15135" y="1412"/>
                </a:moveTo>
                <a:lnTo>
                  <a:pt x="15281" y="1436"/>
                </a:lnTo>
                <a:lnTo>
                  <a:pt x="15524" y="1436"/>
                </a:lnTo>
                <a:lnTo>
                  <a:pt x="15475" y="1509"/>
                </a:lnTo>
                <a:lnTo>
                  <a:pt x="15232" y="1728"/>
                </a:lnTo>
                <a:lnTo>
                  <a:pt x="15135" y="1874"/>
                </a:lnTo>
                <a:lnTo>
                  <a:pt x="15037" y="1996"/>
                </a:lnTo>
                <a:lnTo>
                  <a:pt x="14697" y="1996"/>
                </a:lnTo>
                <a:lnTo>
                  <a:pt x="14794" y="1898"/>
                </a:lnTo>
                <a:lnTo>
                  <a:pt x="14989" y="1655"/>
                </a:lnTo>
                <a:lnTo>
                  <a:pt x="15135" y="1412"/>
                </a:lnTo>
                <a:close/>
                <a:moveTo>
                  <a:pt x="15865" y="1436"/>
                </a:moveTo>
                <a:lnTo>
                  <a:pt x="16254" y="1460"/>
                </a:lnTo>
                <a:lnTo>
                  <a:pt x="16278" y="1460"/>
                </a:lnTo>
                <a:lnTo>
                  <a:pt x="16157" y="1606"/>
                </a:lnTo>
                <a:lnTo>
                  <a:pt x="16035" y="1801"/>
                </a:lnTo>
                <a:lnTo>
                  <a:pt x="15913" y="1996"/>
                </a:lnTo>
                <a:lnTo>
                  <a:pt x="15427" y="1996"/>
                </a:lnTo>
                <a:lnTo>
                  <a:pt x="15646" y="1728"/>
                </a:lnTo>
                <a:lnTo>
                  <a:pt x="15865" y="1436"/>
                </a:lnTo>
                <a:close/>
                <a:moveTo>
                  <a:pt x="8176" y="1387"/>
                </a:moveTo>
                <a:lnTo>
                  <a:pt x="8030" y="1533"/>
                </a:lnTo>
                <a:lnTo>
                  <a:pt x="7884" y="1679"/>
                </a:lnTo>
                <a:lnTo>
                  <a:pt x="7665" y="2020"/>
                </a:lnTo>
                <a:lnTo>
                  <a:pt x="7494" y="2020"/>
                </a:lnTo>
                <a:lnTo>
                  <a:pt x="7640" y="1704"/>
                </a:lnTo>
                <a:lnTo>
                  <a:pt x="7786" y="1387"/>
                </a:lnTo>
                <a:close/>
                <a:moveTo>
                  <a:pt x="8687" y="1387"/>
                </a:moveTo>
                <a:lnTo>
                  <a:pt x="8638" y="1436"/>
                </a:lnTo>
                <a:lnTo>
                  <a:pt x="8419" y="1679"/>
                </a:lnTo>
                <a:lnTo>
                  <a:pt x="8322" y="1825"/>
                </a:lnTo>
                <a:lnTo>
                  <a:pt x="8224" y="1971"/>
                </a:lnTo>
                <a:lnTo>
                  <a:pt x="8224" y="2020"/>
                </a:lnTo>
                <a:lnTo>
                  <a:pt x="8005" y="2020"/>
                </a:lnTo>
                <a:lnTo>
                  <a:pt x="8200" y="1704"/>
                </a:lnTo>
                <a:lnTo>
                  <a:pt x="8273" y="1558"/>
                </a:lnTo>
                <a:lnTo>
                  <a:pt x="8346" y="1387"/>
                </a:lnTo>
                <a:close/>
                <a:moveTo>
                  <a:pt x="9441" y="1387"/>
                </a:moveTo>
                <a:lnTo>
                  <a:pt x="9271" y="1558"/>
                </a:lnTo>
                <a:lnTo>
                  <a:pt x="9125" y="1752"/>
                </a:lnTo>
                <a:lnTo>
                  <a:pt x="9027" y="1874"/>
                </a:lnTo>
                <a:lnTo>
                  <a:pt x="8930" y="2020"/>
                </a:lnTo>
                <a:lnTo>
                  <a:pt x="8468" y="2020"/>
                </a:lnTo>
                <a:lnTo>
                  <a:pt x="8565" y="1923"/>
                </a:lnTo>
                <a:lnTo>
                  <a:pt x="8833" y="1631"/>
                </a:lnTo>
                <a:lnTo>
                  <a:pt x="8954" y="1509"/>
                </a:lnTo>
                <a:lnTo>
                  <a:pt x="9076" y="1387"/>
                </a:lnTo>
                <a:close/>
                <a:moveTo>
                  <a:pt x="10220" y="1363"/>
                </a:moveTo>
                <a:lnTo>
                  <a:pt x="10074" y="1436"/>
                </a:lnTo>
                <a:lnTo>
                  <a:pt x="9952" y="1558"/>
                </a:lnTo>
                <a:lnTo>
                  <a:pt x="9757" y="1801"/>
                </a:lnTo>
                <a:lnTo>
                  <a:pt x="9587" y="2020"/>
                </a:lnTo>
                <a:lnTo>
                  <a:pt x="9271" y="2020"/>
                </a:lnTo>
                <a:lnTo>
                  <a:pt x="9368" y="1874"/>
                </a:lnTo>
                <a:lnTo>
                  <a:pt x="9514" y="1631"/>
                </a:lnTo>
                <a:lnTo>
                  <a:pt x="9587" y="1509"/>
                </a:lnTo>
                <a:lnTo>
                  <a:pt x="9636" y="1387"/>
                </a:lnTo>
                <a:lnTo>
                  <a:pt x="10220" y="1363"/>
                </a:lnTo>
                <a:close/>
                <a:moveTo>
                  <a:pt x="11436" y="1339"/>
                </a:moveTo>
                <a:lnTo>
                  <a:pt x="11290" y="1558"/>
                </a:lnTo>
                <a:lnTo>
                  <a:pt x="11120" y="1777"/>
                </a:lnTo>
                <a:lnTo>
                  <a:pt x="11047" y="1898"/>
                </a:lnTo>
                <a:lnTo>
                  <a:pt x="10998" y="2020"/>
                </a:lnTo>
                <a:lnTo>
                  <a:pt x="10609" y="2020"/>
                </a:lnTo>
                <a:lnTo>
                  <a:pt x="10755" y="1874"/>
                </a:lnTo>
                <a:lnTo>
                  <a:pt x="10877" y="1728"/>
                </a:lnTo>
                <a:lnTo>
                  <a:pt x="10950" y="1582"/>
                </a:lnTo>
                <a:lnTo>
                  <a:pt x="11023" y="1412"/>
                </a:lnTo>
                <a:lnTo>
                  <a:pt x="10998" y="1363"/>
                </a:lnTo>
                <a:lnTo>
                  <a:pt x="10950" y="1363"/>
                </a:lnTo>
                <a:lnTo>
                  <a:pt x="10585" y="1679"/>
                </a:lnTo>
                <a:lnTo>
                  <a:pt x="10244" y="2020"/>
                </a:lnTo>
                <a:lnTo>
                  <a:pt x="9830" y="2020"/>
                </a:lnTo>
                <a:lnTo>
                  <a:pt x="9952" y="1850"/>
                </a:lnTo>
                <a:lnTo>
                  <a:pt x="10074" y="1704"/>
                </a:lnTo>
                <a:lnTo>
                  <a:pt x="10195" y="1533"/>
                </a:lnTo>
                <a:lnTo>
                  <a:pt x="10317" y="1363"/>
                </a:lnTo>
                <a:lnTo>
                  <a:pt x="11436" y="1339"/>
                </a:lnTo>
                <a:close/>
                <a:moveTo>
                  <a:pt x="11996" y="1339"/>
                </a:moveTo>
                <a:lnTo>
                  <a:pt x="11874" y="1485"/>
                </a:lnTo>
                <a:lnTo>
                  <a:pt x="11777" y="1655"/>
                </a:lnTo>
                <a:lnTo>
                  <a:pt x="11704" y="1850"/>
                </a:lnTo>
                <a:lnTo>
                  <a:pt x="11680" y="2020"/>
                </a:lnTo>
                <a:lnTo>
                  <a:pt x="11290" y="2020"/>
                </a:lnTo>
                <a:lnTo>
                  <a:pt x="11388" y="1850"/>
                </a:lnTo>
                <a:lnTo>
                  <a:pt x="11485" y="1679"/>
                </a:lnTo>
                <a:lnTo>
                  <a:pt x="11558" y="1509"/>
                </a:lnTo>
                <a:lnTo>
                  <a:pt x="11631" y="1339"/>
                </a:lnTo>
                <a:close/>
                <a:moveTo>
                  <a:pt x="12993" y="1314"/>
                </a:moveTo>
                <a:lnTo>
                  <a:pt x="12823" y="1485"/>
                </a:lnTo>
                <a:lnTo>
                  <a:pt x="12653" y="1655"/>
                </a:lnTo>
                <a:lnTo>
                  <a:pt x="12507" y="1801"/>
                </a:lnTo>
                <a:lnTo>
                  <a:pt x="12434" y="1898"/>
                </a:lnTo>
                <a:lnTo>
                  <a:pt x="12385" y="2020"/>
                </a:lnTo>
                <a:lnTo>
                  <a:pt x="11972" y="2020"/>
                </a:lnTo>
                <a:lnTo>
                  <a:pt x="12045" y="1801"/>
                </a:lnTo>
                <a:lnTo>
                  <a:pt x="12166" y="1582"/>
                </a:lnTo>
                <a:lnTo>
                  <a:pt x="12312" y="1314"/>
                </a:lnTo>
                <a:close/>
                <a:moveTo>
                  <a:pt x="13115" y="1314"/>
                </a:moveTo>
                <a:lnTo>
                  <a:pt x="13602" y="1339"/>
                </a:lnTo>
                <a:lnTo>
                  <a:pt x="13407" y="1582"/>
                </a:lnTo>
                <a:lnTo>
                  <a:pt x="13261" y="1777"/>
                </a:lnTo>
                <a:lnTo>
                  <a:pt x="13188" y="1898"/>
                </a:lnTo>
                <a:lnTo>
                  <a:pt x="13139" y="2020"/>
                </a:lnTo>
                <a:lnTo>
                  <a:pt x="12677" y="2020"/>
                </a:lnTo>
                <a:lnTo>
                  <a:pt x="12775" y="1825"/>
                </a:lnTo>
                <a:lnTo>
                  <a:pt x="13115" y="1314"/>
                </a:lnTo>
                <a:close/>
                <a:moveTo>
                  <a:pt x="13796" y="1339"/>
                </a:moveTo>
                <a:lnTo>
                  <a:pt x="14137" y="1363"/>
                </a:lnTo>
                <a:lnTo>
                  <a:pt x="13894" y="1631"/>
                </a:lnTo>
                <a:lnTo>
                  <a:pt x="13748" y="1801"/>
                </a:lnTo>
                <a:lnTo>
                  <a:pt x="13699" y="1898"/>
                </a:lnTo>
                <a:lnTo>
                  <a:pt x="13675" y="2020"/>
                </a:lnTo>
                <a:lnTo>
                  <a:pt x="13431" y="2020"/>
                </a:lnTo>
                <a:lnTo>
                  <a:pt x="13553" y="1752"/>
                </a:lnTo>
                <a:lnTo>
                  <a:pt x="13796" y="1339"/>
                </a:lnTo>
                <a:close/>
                <a:moveTo>
                  <a:pt x="14259" y="1387"/>
                </a:moveTo>
                <a:lnTo>
                  <a:pt x="15013" y="1412"/>
                </a:lnTo>
                <a:lnTo>
                  <a:pt x="14794" y="1606"/>
                </a:lnTo>
                <a:lnTo>
                  <a:pt x="14599" y="1801"/>
                </a:lnTo>
                <a:lnTo>
                  <a:pt x="14502" y="1898"/>
                </a:lnTo>
                <a:lnTo>
                  <a:pt x="14405" y="2020"/>
                </a:lnTo>
                <a:lnTo>
                  <a:pt x="13918" y="2020"/>
                </a:lnTo>
                <a:lnTo>
                  <a:pt x="14015" y="1850"/>
                </a:lnTo>
                <a:lnTo>
                  <a:pt x="14088" y="1704"/>
                </a:lnTo>
                <a:lnTo>
                  <a:pt x="14259" y="1387"/>
                </a:lnTo>
                <a:close/>
                <a:moveTo>
                  <a:pt x="16643" y="1412"/>
                </a:moveTo>
                <a:lnTo>
                  <a:pt x="16789" y="1436"/>
                </a:lnTo>
                <a:lnTo>
                  <a:pt x="16838" y="1460"/>
                </a:lnTo>
                <a:lnTo>
                  <a:pt x="16911" y="1485"/>
                </a:lnTo>
                <a:lnTo>
                  <a:pt x="16643" y="1679"/>
                </a:lnTo>
                <a:lnTo>
                  <a:pt x="16424" y="1898"/>
                </a:lnTo>
                <a:lnTo>
                  <a:pt x="16278" y="2044"/>
                </a:lnTo>
                <a:lnTo>
                  <a:pt x="16230" y="2020"/>
                </a:lnTo>
                <a:lnTo>
                  <a:pt x="16157" y="1996"/>
                </a:lnTo>
                <a:lnTo>
                  <a:pt x="16303" y="1728"/>
                </a:lnTo>
                <a:lnTo>
                  <a:pt x="16497" y="1436"/>
                </a:lnTo>
                <a:lnTo>
                  <a:pt x="16643" y="1412"/>
                </a:lnTo>
                <a:close/>
                <a:moveTo>
                  <a:pt x="389" y="1387"/>
                </a:moveTo>
                <a:lnTo>
                  <a:pt x="657" y="1436"/>
                </a:lnTo>
                <a:lnTo>
                  <a:pt x="973" y="1460"/>
                </a:lnTo>
                <a:lnTo>
                  <a:pt x="803" y="1606"/>
                </a:lnTo>
                <a:lnTo>
                  <a:pt x="657" y="1752"/>
                </a:lnTo>
                <a:lnTo>
                  <a:pt x="535" y="1923"/>
                </a:lnTo>
                <a:lnTo>
                  <a:pt x="487" y="1996"/>
                </a:lnTo>
                <a:lnTo>
                  <a:pt x="438" y="2069"/>
                </a:lnTo>
                <a:lnTo>
                  <a:pt x="438" y="1679"/>
                </a:lnTo>
                <a:lnTo>
                  <a:pt x="389" y="1387"/>
                </a:lnTo>
                <a:close/>
                <a:moveTo>
                  <a:pt x="1655" y="1436"/>
                </a:moveTo>
                <a:lnTo>
                  <a:pt x="1509" y="1558"/>
                </a:lnTo>
                <a:lnTo>
                  <a:pt x="1363" y="1728"/>
                </a:lnTo>
                <a:lnTo>
                  <a:pt x="1241" y="1898"/>
                </a:lnTo>
                <a:lnTo>
                  <a:pt x="1168" y="2093"/>
                </a:lnTo>
                <a:lnTo>
                  <a:pt x="1144" y="2093"/>
                </a:lnTo>
                <a:lnTo>
                  <a:pt x="1095" y="2142"/>
                </a:lnTo>
                <a:lnTo>
                  <a:pt x="1071" y="2190"/>
                </a:lnTo>
                <a:lnTo>
                  <a:pt x="1071" y="2239"/>
                </a:lnTo>
                <a:lnTo>
                  <a:pt x="1071" y="2288"/>
                </a:lnTo>
                <a:lnTo>
                  <a:pt x="1071" y="2409"/>
                </a:lnTo>
                <a:lnTo>
                  <a:pt x="1046" y="2409"/>
                </a:lnTo>
                <a:lnTo>
                  <a:pt x="925" y="2458"/>
                </a:lnTo>
                <a:lnTo>
                  <a:pt x="827" y="2531"/>
                </a:lnTo>
                <a:lnTo>
                  <a:pt x="633" y="2726"/>
                </a:lnTo>
                <a:lnTo>
                  <a:pt x="462" y="2872"/>
                </a:lnTo>
                <a:lnTo>
                  <a:pt x="462" y="2677"/>
                </a:lnTo>
                <a:lnTo>
                  <a:pt x="438" y="2263"/>
                </a:lnTo>
                <a:lnTo>
                  <a:pt x="462" y="2263"/>
                </a:lnTo>
                <a:lnTo>
                  <a:pt x="608" y="2215"/>
                </a:lnTo>
                <a:lnTo>
                  <a:pt x="657" y="2166"/>
                </a:lnTo>
                <a:lnTo>
                  <a:pt x="730" y="2117"/>
                </a:lnTo>
                <a:lnTo>
                  <a:pt x="973" y="1850"/>
                </a:lnTo>
                <a:lnTo>
                  <a:pt x="1168" y="1655"/>
                </a:lnTo>
                <a:lnTo>
                  <a:pt x="1387" y="1460"/>
                </a:lnTo>
                <a:lnTo>
                  <a:pt x="1655" y="1436"/>
                </a:lnTo>
                <a:close/>
                <a:moveTo>
                  <a:pt x="16935" y="1631"/>
                </a:moveTo>
                <a:lnTo>
                  <a:pt x="16960" y="1947"/>
                </a:lnTo>
                <a:lnTo>
                  <a:pt x="16960" y="2239"/>
                </a:lnTo>
                <a:lnTo>
                  <a:pt x="16935" y="2847"/>
                </a:lnTo>
                <a:lnTo>
                  <a:pt x="16814" y="2920"/>
                </a:lnTo>
                <a:lnTo>
                  <a:pt x="16692" y="2993"/>
                </a:lnTo>
                <a:lnTo>
                  <a:pt x="16473" y="3188"/>
                </a:lnTo>
                <a:lnTo>
                  <a:pt x="16376" y="3310"/>
                </a:lnTo>
                <a:lnTo>
                  <a:pt x="16424" y="2872"/>
                </a:lnTo>
                <a:lnTo>
                  <a:pt x="16619" y="2726"/>
                </a:lnTo>
                <a:lnTo>
                  <a:pt x="16765" y="2628"/>
                </a:lnTo>
                <a:lnTo>
                  <a:pt x="16838" y="2580"/>
                </a:lnTo>
                <a:lnTo>
                  <a:pt x="16911" y="2507"/>
                </a:lnTo>
                <a:lnTo>
                  <a:pt x="16911" y="2482"/>
                </a:lnTo>
                <a:lnTo>
                  <a:pt x="16911" y="2434"/>
                </a:lnTo>
                <a:lnTo>
                  <a:pt x="16887" y="2409"/>
                </a:lnTo>
                <a:lnTo>
                  <a:pt x="16838" y="2385"/>
                </a:lnTo>
                <a:lnTo>
                  <a:pt x="16765" y="2409"/>
                </a:lnTo>
                <a:lnTo>
                  <a:pt x="16692" y="2458"/>
                </a:lnTo>
                <a:lnTo>
                  <a:pt x="16570" y="2580"/>
                </a:lnTo>
                <a:lnTo>
                  <a:pt x="16400" y="2701"/>
                </a:lnTo>
                <a:lnTo>
                  <a:pt x="16376" y="2555"/>
                </a:lnTo>
                <a:lnTo>
                  <a:pt x="16327" y="2434"/>
                </a:lnTo>
                <a:lnTo>
                  <a:pt x="16424" y="2361"/>
                </a:lnTo>
                <a:lnTo>
                  <a:pt x="16497" y="2239"/>
                </a:lnTo>
                <a:lnTo>
                  <a:pt x="16643" y="2020"/>
                </a:lnTo>
                <a:lnTo>
                  <a:pt x="16935" y="1631"/>
                </a:lnTo>
                <a:close/>
                <a:moveTo>
                  <a:pt x="1022" y="2896"/>
                </a:moveTo>
                <a:lnTo>
                  <a:pt x="998" y="3237"/>
                </a:lnTo>
                <a:lnTo>
                  <a:pt x="900" y="3310"/>
                </a:lnTo>
                <a:lnTo>
                  <a:pt x="803" y="3407"/>
                </a:lnTo>
                <a:lnTo>
                  <a:pt x="657" y="3675"/>
                </a:lnTo>
                <a:lnTo>
                  <a:pt x="511" y="3966"/>
                </a:lnTo>
                <a:lnTo>
                  <a:pt x="487" y="3310"/>
                </a:lnTo>
                <a:lnTo>
                  <a:pt x="608" y="3261"/>
                </a:lnTo>
                <a:lnTo>
                  <a:pt x="706" y="3188"/>
                </a:lnTo>
                <a:lnTo>
                  <a:pt x="900" y="3018"/>
                </a:lnTo>
                <a:lnTo>
                  <a:pt x="1022" y="2896"/>
                </a:lnTo>
                <a:close/>
                <a:moveTo>
                  <a:pt x="16935" y="3139"/>
                </a:moveTo>
                <a:lnTo>
                  <a:pt x="16935" y="3504"/>
                </a:lnTo>
                <a:lnTo>
                  <a:pt x="16789" y="3577"/>
                </a:lnTo>
                <a:lnTo>
                  <a:pt x="16668" y="3675"/>
                </a:lnTo>
                <a:lnTo>
                  <a:pt x="16449" y="3893"/>
                </a:lnTo>
                <a:lnTo>
                  <a:pt x="16376" y="3991"/>
                </a:lnTo>
                <a:lnTo>
                  <a:pt x="16376" y="3723"/>
                </a:lnTo>
                <a:lnTo>
                  <a:pt x="16400" y="3675"/>
                </a:lnTo>
                <a:lnTo>
                  <a:pt x="16619" y="3407"/>
                </a:lnTo>
                <a:lnTo>
                  <a:pt x="16741" y="3310"/>
                </a:lnTo>
                <a:lnTo>
                  <a:pt x="16838" y="3212"/>
                </a:lnTo>
                <a:lnTo>
                  <a:pt x="16935" y="3139"/>
                </a:lnTo>
                <a:close/>
                <a:moveTo>
                  <a:pt x="16935" y="3723"/>
                </a:moveTo>
                <a:lnTo>
                  <a:pt x="16935" y="4258"/>
                </a:lnTo>
                <a:lnTo>
                  <a:pt x="16546" y="4599"/>
                </a:lnTo>
                <a:lnTo>
                  <a:pt x="16424" y="4721"/>
                </a:lnTo>
                <a:lnTo>
                  <a:pt x="16400" y="4429"/>
                </a:lnTo>
                <a:lnTo>
                  <a:pt x="16522" y="4210"/>
                </a:lnTo>
                <a:lnTo>
                  <a:pt x="16643" y="4015"/>
                </a:lnTo>
                <a:lnTo>
                  <a:pt x="16935" y="3723"/>
                </a:lnTo>
                <a:close/>
                <a:moveTo>
                  <a:pt x="998" y="3553"/>
                </a:moveTo>
                <a:lnTo>
                  <a:pt x="973" y="4210"/>
                </a:lnTo>
                <a:lnTo>
                  <a:pt x="949" y="4234"/>
                </a:lnTo>
                <a:lnTo>
                  <a:pt x="803" y="4429"/>
                </a:lnTo>
                <a:lnTo>
                  <a:pt x="657" y="4623"/>
                </a:lnTo>
                <a:lnTo>
                  <a:pt x="535" y="4769"/>
                </a:lnTo>
                <a:lnTo>
                  <a:pt x="535" y="4234"/>
                </a:lnTo>
                <a:lnTo>
                  <a:pt x="681" y="4039"/>
                </a:lnTo>
                <a:lnTo>
                  <a:pt x="803" y="3845"/>
                </a:lnTo>
                <a:lnTo>
                  <a:pt x="998" y="3553"/>
                </a:lnTo>
                <a:close/>
                <a:moveTo>
                  <a:pt x="16935" y="4599"/>
                </a:moveTo>
                <a:lnTo>
                  <a:pt x="16911" y="5256"/>
                </a:lnTo>
                <a:lnTo>
                  <a:pt x="16668" y="5426"/>
                </a:lnTo>
                <a:lnTo>
                  <a:pt x="16570" y="5524"/>
                </a:lnTo>
                <a:lnTo>
                  <a:pt x="16449" y="5621"/>
                </a:lnTo>
                <a:lnTo>
                  <a:pt x="16424" y="5670"/>
                </a:lnTo>
                <a:lnTo>
                  <a:pt x="16424" y="5207"/>
                </a:lnTo>
                <a:lnTo>
                  <a:pt x="16570" y="5037"/>
                </a:lnTo>
                <a:lnTo>
                  <a:pt x="16692" y="4891"/>
                </a:lnTo>
                <a:lnTo>
                  <a:pt x="16814" y="4745"/>
                </a:lnTo>
                <a:lnTo>
                  <a:pt x="16935" y="4599"/>
                </a:lnTo>
                <a:close/>
                <a:moveTo>
                  <a:pt x="973" y="4696"/>
                </a:moveTo>
                <a:lnTo>
                  <a:pt x="973" y="5280"/>
                </a:lnTo>
                <a:lnTo>
                  <a:pt x="730" y="5475"/>
                </a:lnTo>
                <a:lnTo>
                  <a:pt x="633" y="5597"/>
                </a:lnTo>
                <a:lnTo>
                  <a:pt x="535" y="5718"/>
                </a:lnTo>
                <a:lnTo>
                  <a:pt x="535" y="5159"/>
                </a:lnTo>
                <a:lnTo>
                  <a:pt x="584" y="5134"/>
                </a:lnTo>
                <a:lnTo>
                  <a:pt x="754" y="4964"/>
                </a:lnTo>
                <a:lnTo>
                  <a:pt x="900" y="4794"/>
                </a:lnTo>
                <a:lnTo>
                  <a:pt x="973" y="4696"/>
                </a:lnTo>
                <a:close/>
                <a:moveTo>
                  <a:pt x="16911" y="5378"/>
                </a:moveTo>
                <a:lnTo>
                  <a:pt x="16911" y="5962"/>
                </a:lnTo>
                <a:lnTo>
                  <a:pt x="16911" y="6132"/>
                </a:lnTo>
                <a:lnTo>
                  <a:pt x="16789" y="6181"/>
                </a:lnTo>
                <a:lnTo>
                  <a:pt x="16643" y="6278"/>
                </a:lnTo>
                <a:lnTo>
                  <a:pt x="16424" y="6473"/>
                </a:lnTo>
                <a:lnTo>
                  <a:pt x="16424" y="6108"/>
                </a:lnTo>
                <a:lnTo>
                  <a:pt x="16570" y="5937"/>
                </a:lnTo>
                <a:lnTo>
                  <a:pt x="16911" y="5378"/>
                </a:lnTo>
                <a:close/>
                <a:moveTo>
                  <a:pt x="973" y="5670"/>
                </a:moveTo>
                <a:lnTo>
                  <a:pt x="973" y="6156"/>
                </a:lnTo>
                <a:lnTo>
                  <a:pt x="876" y="6229"/>
                </a:lnTo>
                <a:lnTo>
                  <a:pt x="779" y="6278"/>
                </a:lnTo>
                <a:lnTo>
                  <a:pt x="633" y="6448"/>
                </a:lnTo>
                <a:lnTo>
                  <a:pt x="511" y="6619"/>
                </a:lnTo>
                <a:lnTo>
                  <a:pt x="511" y="6181"/>
                </a:lnTo>
                <a:lnTo>
                  <a:pt x="973" y="5670"/>
                </a:lnTo>
                <a:close/>
                <a:moveTo>
                  <a:pt x="16911" y="6351"/>
                </a:moveTo>
                <a:lnTo>
                  <a:pt x="16911" y="6765"/>
                </a:lnTo>
                <a:lnTo>
                  <a:pt x="16668" y="6935"/>
                </a:lnTo>
                <a:lnTo>
                  <a:pt x="16570" y="7032"/>
                </a:lnTo>
                <a:lnTo>
                  <a:pt x="16449" y="7130"/>
                </a:lnTo>
                <a:lnTo>
                  <a:pt x="16400" y="7203"/>
                </a:lnTo>
                <a:lnTo>
                  <a:pt x="16400" y="6838"/>
                </a:lnTo>
                <a:lnTo>
                  <a:pt x="16424" y="6813"/>
                </a:lnTo>
                <a:lnTo>
                  <a:pt x="16643" y="6594"/>
                </a:lnTo>
                <a:lnTo>
                  <a:pt x="16911" y="6351"/>
                </a:lnTo>
                <a:close/>
                <a:moveTo>
                  <a:pt x="949" y="6619"/>
                </a:moveTo>
                <a:lnTo>
                  <a:pt x="949" y="6789"/>
                </a:lnTo>
                <a:lnTo>
                  <a:pt x="949" y="7178"/>
                </a:lnTo>
                <a:lnTo>
                  <a:pt x="827" y="7227"/>
                </a:lnTo>
                <a:lnTo>
                  <a:pt x="706" y="7324"/>
                </a:lnTo>
                <a:lnTo>
                  <a:pt x="584" y="7446"/>
                </a:lnTo>
                <a:lnTo>
                  <a:pt x="487" y="7568"/>
                </a:lnTo>
                <a:lnTo>
                  <a:pt x="487" y="7130"/>
                </a:lnTo>
                <a:lnTo>
                  <a:pt x="584" y="7057"/>
                </a:lnTo>
                <a:lnTo>
                  <a:pt x="681" y="6959"/>
                </a:lnTo>
                <a:lnTo>
                  <a:pt x="852" y="6740"/>
                </a:lnTo>
                <a:lnTo>
                  <a:pt x="949" y="6619"/>
                </a:lnTo>
                <a:close/>
                <a:moveTo>
                  <a:pt x="16911" y="6886"/>
                </a:moveTo>
                <a:lnTo>
                  <a:pt x="16935" y="7519"/>
                </a:lnTo>
                <a:lnTo>
                  <a:pt x="16814" y="7616"/>
                </a:lnTo>
                <a:lnTo>
                  <a:pt x="16668" y="7714"/>
                </a:lnTo>
                <a:lnTo>
                  <a:pt x="16546" y="7835"/>
                </a:lnTo>
                <a:lnTo>
                  <a:pt x="16449" y="7957"/>
                </a:lnTo>
                <a:lnTo>
                  <a:pt x="16376" y="8030"/>
                </a:lnTo>
                <a:lnTo>
                  <a:pt x="16376" y="7665"/>
                </a:lnTo>
                <a:lnTo>
                  <a:pt x="16522" y="7495"/>
                </a:lnTo>
                <a:lnTo>
                  <a:pt x="16619" y="7324"/>
                </a:lnTo>
                <a:lnTo>
                  <a:pt x="16789" y="7105"/>
                </a:lnTo>
                <a:lnTo>
                  <a:pt x="16911" y="6886"/>
                </a:lnTo>
                <a:close/>
                <a:moveTo>
                  <a:pt x="949" y="7422"/>
                </a:moveTo>
                <a:lnTo>
                  <a:pt x="973" y="8006"/>
                </a:lnTo>
                <a:lnTo>
                  <a:pt x="852" y="8054"/>
                </a:lnTo>
                <a:lnTo>
                  <a:pt x="754" y="8103"/>
                </a:lnTo>
                <a:lnTo>
                  <a:pt x="560" y="8273"/>
                </a:lnTo>
                <a:lnTo>
                  <a:pt x="462" y="8371"/>
                </a:lnTo>
                <a:lnTo>
                  <a:pt x="462" y="7957"/>
                </a:lnTo>
                <a:lnTo>
                  <a:pt x="535" y="7957"/>
                </a:lnTo>
                <a:lnTo>
                  <a:pt x="584" y="7933"/>
                </a:lnTo>
                <a:lnTo>
                  <a:pt x="608" y="7884"/>
                </a:lnTo>
                <a:lnTo>
                  <a:pt x="730" y="7714"/>
                </a:lnTo>
                <a:lnTo>
                  <a:pt x="852" y="7543"/>
                </a:lnTo>
                <a:lnTo>
                  <a:pt x="949" y="7422"/>
                </a:lnTo>
                <a:close/>
                <a:moveTo>
                  <a:pt x="16935" y="7714"/>
                </a:moveTo>
                <a:lnTo>
                  <a:pt x="16935" y="8419"/>
                </a:lnTo>
                <a:lnTo>
                  <a:pt x="16716" y="8541"/>
                </a:lnTo>
                <a:lnTo>
                  <a:pt x="16497" y="8711"/>
                </a:lnTo>
                <a:lnTo>
                  <a:pt x="16351" y="8857"/>
                </a:lnTo>
                <a:lnTo>
                  <a:pt x="16376" y="8444"/>
                </a:lnTo>
                <a:lnTo>
                  <a:pt x="16449" y="8371"/>
                </a:lnTo>
                <a:lnTo>
                  <a:pt x="16522" y="8273"/>
                </a:lnTo>
                <a:lnTo>
                  <a:pt x="16668" y="8079"/>
                </a:lnTo>
                <a:lnTo>
                  <a:pt x="16862" y="7835"/>
                </a:lnTo>
                <a:lnTo>
                  <a:pt x="16935" y="7714"/>
                </a:lnTo>
                <a:close/>
                <a:moveTo>
                  <a:pt x="13042" y="3869"/>
                </a:moveTo>
                <a:lnTo>
                  <a:pt x="12872" y="3893"/>
                </a:lnTo>
                <a:lnTo>
                  <a:pt x="12702" y="3918"/>
                </a:lnTo>
                <a:lnTo>
                  <a:pt x="12239" y="3966"/>
                </a:lnTo>
                <a:lnTo>
                  <a:pt x="11777" y="3991"/>
                </a:lnTo>
                <a:lnTo>
                  <a:pt x="11388" y="3991"/>
                </a:lnTo>
                <a:lnTo>
                  <a:pt x="10974" y="3966"/>
                </a:lnTo>
                <a:lnTo>
                  <a:pt x="10755" y="3966"/>
                </a:lnTo>
                <a:lnTo>
                  <a:pt x="10560" y="4015"/>
                </a:lnTo>
                <a:lnTo>
                  <a:pt x="10366" y="4064"/>
                </a:lnTo>
                <a:lnTo>
                  <a:pt x="10220" y="4137"/>
                </a:lnTo>
                <a:lnTo>
                  <a:pt x="10171" y="4185"/>
                </a:lnTo>
                <a:lnTo>
                  <a:pt x="10122" y="4258"/>
                </a:lnTo>
                <a:lnTo>
                  <a:pt x="10147" y="4331"/>
                </a:lnTo>
                <a:lnTo>
                  <a:pt x="10171" y="4404"/>
                </a:lnTo>
                <a:lnTo>
                  <a:pt x="10341" y="4502"/>
                </a:lnTo>
                <a:lnTo>
                  <a:pt x="10536" y="4575"/>
                </a:lnTo>
                <a:lnTo>
                  <a:pt x="10731" y="4599"/>
                </a:lnTo>
                <a:lnTo>
                  <a:pt x="10950" y="4623"/>
                </a:lnTo>
                <a:lnTo>
                  <a:pt x="12142" y="4623"/>
                </a:lnTo>
                <a:lnTo>
                  <a:pt x="12580" y="4599"/>
                </a:lnTo>
                <a:lnTo>
                  <a:pt x="12458" y="4745"/>
                </a:lnTo>
                <a:lnTo>
                  <a:pt x="12312" y="4867"/>
                </a:lnTo>
                <a:lnTo>
                  <a:pt x="12020" y="5110"/>
                </a:lnTo>
                <a:lnTo>
                  <a:pt x="11461" y="5548"/>
                </a:lnTo>
                <a:lnTo>
                  <a:pt x="10901" y="5986"/>
                </a:lnTo>
                <a:lnTo>
                  <a:pt x="10633" y="6205"/>
                </a:lnTo>
                <a:lnTo>
                  <a:pt x="10366" y="6473"/>
                </a:lnTo>
                <a:lnTo>
                  <a:pt x="9879" y="7008"/>
                </a:lnTo>
                <a:lnTo>
                  <a:pt x="9392" y="7568"/>
                </a:lnTo>
                <a:lnTo>
                  <a:pt x="9149" y="7835"/>
                </a:lnTo>
                <a:lnTo>
                  <a:pt x="8881" y="8079"/>
                </a:lnTo>
                <a:lnTo>
                  <a:pt x="8760" y="7957"/>
                </a:lnTo>
                <a:lnTo>
                  <a:pt x="8614" y="7860"/>
                </a:lnTo>
                <a:lnTo>
                  <a:pt x="8346" y="7665"/>
                </a:lnTo>
                <a:lnTo>
                  <a:pt x="7957" y="7324"/>
                </a:lnTo>
                <a:lnTo>
                  <a:pt x="7567" y="6959"/>
                </a:lnTo>
                <a:lnTo>
                  <a:pt x="7300" y="6692"/>
                </a:lnTo>
                <a:lnTo>
                  <a:pt x="7008" y="6424"/>
                </a:lnTo>
                <a:lnTo>
                  <a:pt x="6837" y="6302"/>
                </a:lnTo>
                <a:lnTo>
                  <a:pt x="6667" y="6205"/>
                </a:lnTo>
                <a:lnTo>
                  <a:pt x="6497" y="6132"/>
                </a:lnTo>
                <a:lnTo>
                  <a:pt x="6302" y="6083"/>
                </a:lnTo>
                <a:lnTo>
                  <a:pt x="6253" y="6059"/>
                </a:lnTo>
                <a:lnTo>
                  <a:pt x="6107" y="6059"/>
                </a:lnTo>
                <a:lnTo>
                  <a:pt x="6034" y="6108"/>
                </a:lnTo>
                <a:lnTo>
                  <a:pt x="5864" y="6205"/>
                </a:lnTo>
                <a:lnTo>
                  <a:pt x="5718" y="6351"/>
                </a:lnTo>
                <a:lnTo>
                  <a:pt x="5450" y="6643"/>
                </a:lnTo>
                <a:lnTo>
                  <a:pt x="5207" y="6984"/>
                </a:lnTo>
                <a:lnTo>
                  <a:pt x="4964" y="7300"/>
                </a:lnTo>
                <a:lnTo>
                  <a:pt x="4818" y="7519"/>
                </a:lnTo>
                <a:lnTo>
                  <a:pt x="4623" y="7714"/>
                </a:lnTo>
                <a:lnTo>
                  <a:pt x="4258" y="8079"/>
                </a:lnTo>
                <a:lnTo>
                  <a:pt x="3918" y="8468"/>
                </a:lnTo>
                <a:lnTo>
                  <a:pt x="3747" y="8687"/>
                </a:lnTo>
                <a:lnTo>
                  <a:pt x="3626" y="8906"/>
                </a:lnTo>
                <a:lnTo>
                  <a:pt x="3601" y="8955"/>
                </a:lnTo>
                <a:lnTo>
                  <a:pt x="3601" y="9003"/>
                </a:lnTo>
                <a:lnTo>
                  <a:pt x="3626" y="9052"/>
                </a:lnTo>
                <a:lnTo>
                  <a:pt x="3650" y="9101"/>
                </a:lnTo>
                <a:lnTo>
                  <a:pt x="3699" y="9125"/>
                </a:lnTo>
                <a:lnTo>
                  <a:pt x="3747" y="9149"/>
                </a:lnTo>
                <a:lnTo>
                  <a:pt x="3796" y="9149"/>
                </a:lnTo>
                <a:lnTo>
                  <a:pt x="3869" y="9125"/>
                </a:lnTo>
                <a:lnTo>
                  <a:pt x="4064" y="9028"/>
                </a:lnTo>
                <a:lnTo>
                  <a:pt x="4283" y="8857"/>
                </a:lnTo>
                <a:lnTo>
                  <a:pt x="4477" y="8687"/>
                </a:lnTo>
                <a:lnTo>
                  <a:pt x="4672" y="8492"/>
                </a:lnTo>
                <a:lnTo>
                  <a:pt x="5037" y="8103"/>
                </a:lnTo>
                <a:lnTo>
                  <a:pt x="5353" y="7689"/>
                </a:lnTo>
                <a:lnTo>
                  <a:pt x="5669" y="7276"/>
                </a:lnTo>
                <a:lnTo>
                  <a:pt x="6010" y="6838"/>
                </a:lnTo>
                <a:lnTo>
                  <a:pt x="6156" y="6716"/>
                </a:lnTo>
                <a:lnTo>
                  <a:pt x="6302" y="6594"/>
                </a:lnTo>
                <a:lnTo>
                  <a:pt x="6594" y="6838"/>
                </a:lnTo>
                <a:lnTo>
                  <a:pt x="6910" y="7105"/>
                </a:lnTo>
                <a:lnTo>
                  <a:pt x="7470" y="7665"/>
                </a:lnTo>
                <a:lnTo>
                  <a:pt x="7762" y="7933"/>
                </a:lnTo>
                <a:lnTo>
                  <a:pt x="8078" y="8249"/>
                </a:lnTo>
                <a:lnTo>
                  <a:pt x="8249" y="8395"/>
                </a:lnTo>
                <a:lnTo>
                  <a:pt x="8443" y="8492"/>
                </a:lnTo>
                <a:lnTo>
                  <a:pt x="8614" y="8565"/>
                </a:lnTo>
                <a:lnTo>
                  <a:pt x="8808" y="8590"/>
                </a:lnTo>
                <a:lnTo>
                  <a:pt x="8906" y="8565"/>
                </a:lnTo>
                <a:lnTo>
                  <a:pt x="8979" y="8590"/>
                </a:lnTo>
                <a:lnTo>
                  <a:pt x="9076" y="8541"/>
                </a:lnTo>
                <a:lnTo>
                  <a:pt x="9392" y="8298"/>
                </a:lnTo>
                <a:lnTo>
                  <a:pt x="9684" y="8006"/>
                </a:lnTo>
                <a:lnTo>
                  <a:pt x="10244" y="7422"/>
                </a:lnTo>
                <a:lnTo>
                  <a:pt x="10779" y="6838"/>
                </a:lnTo>
                <a:lnTo>
                  <a:pt x="11071" y="6570"/>
                </a:lnTo>
                <a:lnTo>
                  <a:pt x="11388" y="6302"/>
                </a:lnTo>
                <a:lnTo>
                  <a:pt x="11996" y="5840"/>
                </a:lnTo>
                <a:lnTo>
                  <a:pt x="12604" y="5353"/>
                </a:lnTo>
                <a:lnTo>
                  <a:pt x="12847" y="5134"/>
                </a:lnTo>
                <a:lnTo>
                  <a:pt x="13066" y="4915"/>
                </a:lnTo>
                <a:lnTo>
                  <a:pt x="13139" y="5743"/>
                </a:lnTo>
                <a:lnTo>
                  <a:pt x="13115" y="6059"/>
                </a:lnTo>
                <a:lnTo>
                  <a:pt x="13091" y="6448"/>
                </a:lnTo>
                <a:lnTo>
                  <a:pt x="13091" y="6643"/>
                </a:lnTo>
                <a:lnTo>
                  <a:pt x="13115" y="6813"/>
                </a:lnTo>
                <a:lnTo>
                  <a:pt x="13164" y="6984"/>
                </a:lnTo>
                <a:lnTo>
                  <a:pt x="13261" y="7105"/>
                </a:lnTo>
                <a:lnTo>
                  <a:pt x="13310" y="7130"/>
                </a:lnTo>
                <a:lnTo>
                  <a:pt x="13383" y="7154"/>
                </a:lnTo>
                <a:lnTo>
                  <a:pt x="13456" y="7154"/>
                </a:lnTo>
                <a:lnTo>
                  <a:pt x="13504" y="7130"/>
                </a:lnTo>
                <a:lnTo>
                  <a:pt x="13626" y="7032"/>
                </a:lnTo>
                <a:lnTo>
                  <a:pt x="13699" y="6886"/>
                </a:lnTo>
                <a:lnTo>
                  <a:pt x="13723" y="6716"/>
                </a:lnTo>
                <a:lnTo>
                  <a:pt x="13748" y="6546"/>
                </a:lnTo>
                <a:lnTo>
                  <a:pt x="13723" y="6181"/>
                </a:lnTo>
                <a:lnTo>
                  <a:pt x="13699" y="5889"/>
                </a:lnTo>
                <a:lnTo>
                  <a:pt x="13675" y="5086"/>
                </a:lnTo>
                <a:lnTo>
                  <a:pt x="13650" y="4672"/>
                </a:lnTo>
                <a:lnTo>
                  <a:pt x="13602" y="4477"/>
                </a:lnTo>
                <a:lnTo>
                  <a:pt x="13529" y="4307"/>
                </a:lnTo>
                <a:lnTo>
                  <a:pt x="13504" y="4258"/>
                </a:lnTo>
                <a:lnTo>
                  <a:pt x="13456" y="4210"/>
                </a:lnTo>
                <a:lnTo>
                  <a:pt x="13456" y="4137"/>
                </a:lnTo>
                <a:lnTo>
                  <a:pt x="13456" y="4064"/>
                </a:lnTo>
                <a:lnTo>
                  <a:pt x="13407" y="4015"/>
                </a:lnTo>
                <a:lnTo>
                  <a:pt x="13358" y="3966"/>
                </a:lnTo>
                <a:lnTo>
                  <a:pt x="13285" y="3918"/>
                </a:lnTo>
                <a:lnTo>
                  <a:pt x="13188" y="3893"/>
                </a:lnTo>
                <a:lnTo>
                  <a:pt x="13042" y="3869"/>
                </a:lnTo>
                <a:close/>
                <a:moveTo>
                  <a:pt x="973" y="8298"/>
                </a:moveTo>
                <a:lnTo>
                  <a:pt x="998" y="8882"/>
                </a:lnTo>
                <a:lnTo>
                  <a:pt x="925" y="8906"/>
                </a:lnTo>
                <a:lnTo>
                  <a:pt x="827" y="8979"/>
                </a:lnTo>
                <a:lnTo>
                  <a:pt x="730" y="9052"/>
                </a:lnTo>
                <a:lnTo>
                  <a:pt x="487" y="9320"/>
                </a:lnTo>
                <a:lnTo>
                  <a:pt x="487" y="8955"/>
                </a:lnTo>
                <a:lnTo>
                  <a:pt x="560" y="8906"/>
                </a:lnTo>
                <a:lnTo>
                  <a:pt x="608" y="8809"/>
                </a:lnTo>
                <a:lnTo>
                  <a:pt x="803" y="8541"/>
                </a:lnTo>
                <a:lnTo>
                  <a:pt x="973" y="8298"/>
                </a:lnTo>
                <a:close/>
                <a:moveTo>
                  <a:pt x="16935" y="8541"/>
                </a:moveTo>
                <a:lnTo>
                  <a:pt x="16935" y="8979"/>
                </a:lnTo>
                <a:lnTo>
                  <a:pt x="16960" y="9247"/>
                </a:lnTo>
                <a:lnTo>
                  <a:pt x="16716" y="9393"/>
                </a:lnTo>
                <a:lnTo>
                  <a:pt x="16497" y="9539"/>
                </a:lnTo>
                <a:lnTo>
                  <a:pt x="16376" y="9660"/>
                </a:lnTo>
                <a:lnTo>
                  <a:pt x="16376" y="9198"/>
                </a:lnTo>
                <a:lnTo>
                  <a:pt x="16424" y="9149"/>
                </a:lnTo>
                <a:lnTo>
                  <a:pt x="16497" y="9076"/>
                </a:lnTo>
                <a:lnTo>
                  <a:pt x="16595" y="8930"/>
                </a:lnTo>
                <a:lnTo>
                  <a:pt x="16935" y="8541"/>
                </a:lnTo>
                <a:close/>
                <a:moveTo>
                  <a:pt x="998" y="9076"/>
                </a:moveTo>
                <a:lnTo>
                  <a:pt x="1022" y="9685"/>
                </a:lnTo>
                <a:lnTo>
                  <a:pt x="925" y="9709"/>
                </a:lnTo>
                <a:lnTo>
                  <a:pt x="827" y="9782"/>
                </a:lnTo>
                <a:lnTo>
                  <a:pt x="657" y="9904"/>
                </a:lnTo>
                <a:lnTo>
                  <a:pt x="535" y="10025"/>
                </a:lnTo>
                <a:lnTo>
                  <a:pt x="511" y="9636"/>
                </a:lnTo>
                <a:lnTo>
                  <a:pt x="584" y="9587"/>
                </a:lnTo>
                <a:lnTo>
                  <a:pt x="852" y="9247"/>
                </a:lnTo>
                <a:lnTo>
                  <a:pt x="998" y="9076"/>
                </a:lnTo>
                <a:close/>
                <a:moveTo>
                  <a:pt x="16960" y="9368"/>
                </a:moveTo>
                <a:lnTo>
                  <a:pt x="16935" y="9806"/>
                </a:lnTo>
                <a:lnTo>
                  <a:pt x="16741" y="9928"/>
                </a:lnTo>
                <a:lnTo>
                  <a:pt x="16546" y="10074"/>
                </a:lnTo>
                <a:lnTo>
                  <a:pt x="16400" y="10196"/>
                </a:lnTo>
                <a:lnTo>
                  <a:pt x="16376" y="9952"/>
                </a:lnTo>
                <a:lnTo>
                  <a:pt x="16449" y="9855"/>
                </a:lnTo>
                <a:lnTo>
                  <a:pt x="16668" y="9636"/>
                </a:lnTo>
                <a:lnTo>
                  <a:pt x="16960" y="9368"/>
                </a:lnTo>
                <a:close/>
                <a:moveTo>
                  <a:pt x="16935" y="10001"/>
                </a:moveTo>
                <a:lnTo>
                  <a:pt x="16935" y="10342"/>
                </a:lnTo>
                <a:lnTo>
                  <a:pt x="16814" y="10415"/>
                </a:lnTo>
                <a:lnTo>
                  <a:pt x="16668" y="10488"/>
                </a:lnTo>
                <a:lnTo>
                  <a:pt x="16424" y="10682"/>
                </a:lnTo>
                <a:lnTo>
                  <a:pt x="16400" y="10488"/>
                </a:lnTo>
                <a:lnTo>
                  <a:pt x="16546" y="10342"/>
                </a:lnTo>
                <a:lnTo>
                  <a:pt x="16692" y="10220"/>
                </a:lnTo>
                <a:lnTo>
                  <a:pt x="16935" y="10001"/>
                </a:lnTo>
                <a:close/>
                <a:moveTo>
                  <a:pt x="1046" y="10050"/>
                </a:moveTo>
                <a:lnTo>
                  <a:pt x="1046" y="10415"/>
                </a:lnTo>
                <a:lnTo>
                  <a:pt x="949" y="10463"/>
                </a:lnTo>
                <a:lnTo>
                  <a:pt x="852" y="10512"/>
                </a:lnTo>
                <a:lnTo>
                  <a:pt x="681" y="10682"/>
                </a:lnTo>
                <a:lnTo>
                  <a:pt x="584" y="10755"/>
                </a:lnTo>
                <a:lnTo>
                  <a:pt x="560" y="10536"/>
                </a:lnTo>
                <a:lnTo>
                  <a:pt x="657" y="10463"/>
                </a:lnTo>
                <a:lnTo>
                  <a:pt x="730" y="10390"/>
                </a:lnTo>
                <a:lnTo>
                  <a:pt x="876" y="10220"/>
                </a:lnTo>
                <a:lnTo>
                  <a:pt x="1046" y="10050"/>
                </a:lnTo>
                <a:close/>
                <a:moveTo>
                  <a:pt x="4185" y="2385"/>
                </a:moveTo>
                <a:lnTo>
                  <a:pt x="5158" y="2409"/>
                </a:lnTo>
                <a:lnTo>
                  <a:pt x="6132" y="2434"/>
                </a:lnTo>
                <a:lnTo>
                  <a:pt x="7129" y="2458"/>
                </a:lnTo>
                <a:lnTo>
                  <a:pt x="8103" y="2482"/>
                </a:lnTo>
                <a:lnTo>
                  <a:pt x="15938" y="2482"/>
                </a:lnTo>
                <a:lnTo>
                  <a:pt x="15938" y="2823"/>
                </a:lnTo>
                <a:lnTo>
                  <a:pt x="15913" y="3164"/>
                </a:lnTo>
                <a:lnTo>
                  <a:pt x="15889" y="3529"/>
                </a:lnTo>
                <a:lnTo>
                  <a:pt x="15913" y="3869"/>
                </a:lnTo>
                <a:lnTo>
                  <a:pt x="15938" y="5013"/>
                </a:lnTo>
                <a:lnTo>
                  <a:pt x="15938" y="5597"/>
                </a:lnTo>
                <a:lnTo>
                  <a:pt x="15938" y="6181"/>
                </a:lnTo>
                <a:lnTo>
                  <a:pt x="15913" y="7300"/>
                </a:lnTo>
                <a:lnTo>
                  <a:pt x="15889" y="8419"/>
                </a:lnTo>
                <a:lnTo>
                  <a:pt x="15889" y="9539"/>
                </a:lnTo>
                <a:lnTo>
                  <a:pt x="15913" y="10123"/>
                </a:lnTo>
                <a:lnTo>
                  <a:pt x="15938" y="10682"/>
                </a:lnTo>
                <a:lnTo>
                  <a:pt x="14161" y="10634"/>
                </a:lnTo>
                <a:lnTo>
                  <a:pt x="13285" y="10609"/>
                </a:lnTo>
                <a:lnTo>
                  <a:pt x="12385" y="10609"/>
                </a:lnTo>
                <a:lnTo>
                  <a:pt x="11315" y="10585"/>
                </a:lnTo>
                <a:lnTo>
                  <a:pt x="10220" y="10561"/>
                </a:lnTo>
                <a:lnTo>
                  <a:pt x="9149" y="10536"/>
                </a:lnTo>
                <a:lnTo>
                  <a:pt x="8614" y="10536"/>
                </a:lnTo>
                <a:lnTo>
                  <a:pt x="8054" y="10561"/>
                </a:lnTo>
                <a:lnTo>
                  <a:pt x="7056" y="10609"/>
                </a:lnTo>
                <a:lnTo>
                  <a:pt x="6059" y="10609"/>
                </a:lnTo>
                <a:lnTo>
                  <a:pt x="5037" y="10634"/>
                </a:lnTo>
                <a:lnTo>
                  <a:pt x="4039" y="10658"/>
                </a:lnTo>
                <a:lnTo>
                  <a:pt x="3334" y="10707"/>
                </a:lnTo>
                <a:lnTo>
                  <a:pt x="2604" y="10755"/>
                </a:lnTo>
                <a:lnTo>
                  <a:pt x="2068" y="10731"/>
                </a:lnTo>
                <a:lnTo>
                  <a:pt x="1533" y="10707"/>
                </a:lnTo>
                <a:lnTo>
                  <a:pt x="1460" y="8833"/>
                </a:lnTo>
                <a:lnTo>
                  <a:pt x="1436" y="7908"/>
                </a:lnTo>
                <a:lnTo>
                  <a:pt x="1411" y="6959"/>
                </a:lnTo>
                <a:lnTo>
                  <a:pt x="1460" y="5840"/>
                </a:lnTo>
                <a:lnTo>
                  <a:pt x="1509" y="4672"/>
                </a:lnTo>
                <a:lnTo>
                  <a:pt x="1533" y="3529"/>
                </a:lnTo>
                <a:lnTo>
                  <a:pt x="1509" y="2945"/>
                </a:lnTo>
                <a:lnTo>
                  <a:pt x="1484" y="2385"/>
                </a:lnTo>
                <a:lnTo>
                  <a:pt x="1703" y="2385"/>
                </a:lnTo>
                <a:lnTo>
                  <a:pt x="1947" y="2409"/>
                </a:lnTo>
                <a:lnTo>
                  <a:pt x="2409" y="2434"/>
                </a:lnTo>
                <a:lnTo>
                  <a:pt x="3285" y="2409"/>
                </a:lnTo>
                <a:lnTo>
                  <a:pt x="4185" y="2385"/>
                </a:lnTo>
                <a:close/>
                <a:moveTo>
                  <a:pt x="12288" y="11096"/>
                </a:moveTo>
                <a:lnTo>
                  <a:pt x="12531" y="11120"/>
                </a:lnTo>
                <a:lnTo>
                  <a:pt x="12434" y="11193"/>
                </a:lnTo>
                <a:lnTo>
                  <a:pt x="12191" y="11364"/>
                </a:lnTo>
                <a:lnTo>
                  <a:pt x="12118" y="11437"/>
                </a:lnTo>
                <a:lnTo>
                  <a:pt x="11874" y="11437"/>
                </a:lnTo>
                <a:lnTo>
                  <a:pt x="11923" y="11388"/>
                </a:lnTo>
                <a:lnTo>
                  <a:pt x="12118" y="11242"/>
                </a:lnTo>
                <a:lnTo>
                  <a:pt x="12288" y="11096"/>
                </a:lnTo>
                <a:close/>
                <a:moveTo>
                  <a:pt x="11290" y="11072"/>
                </a:moveTo>
                <a:lnTo>
                  <a:pt x="11972" y="11096"/>
                </a:lnTo>
                <a:lnTo>
                  <a:pt x="11753" y="11193"/>
                </a:lnTo>
                <a:lnTo>
                  <a:pt x="11534" y="11339"/>
                </a:lnTo>
                <a:lnTo>
                  <a:pt x="11388" y="11437"/>
                </a:lnTo>
                <a:lnTo>
                  <a:pt x="10877" y="11461"/>
                </a:lnTo>
                <a:lnTo>
                  <a:pt x="10925" y="11412"/>
                </a:lnTo>
                <a:lnTo>
                  <a:pt x="11120" y="11242"/>
                </a:lnTo>
                <a:lnTo>
                  <a:pt x="11217" y="11169"/>
                </a:lnTo>
                <a:lnTo>
                  <a:pt x="11290" y="11072"/>
                </a:lnTo>
                <a:close/>
                <a:moveTo>
                  <a:pt x="13115" y="11120"/>
                </a:moveTo>
                <a:lnTo>
                  <a:pt x="12920" y="11291"/>
                </a:lnTo>
                <a:lnTo>
                  <a:pt x="12775" y="11461"/>
                </a:lnTo>
                <a:lnTo>
                  <a:pt x="12604" y="11461"/>
                </a:lnTo>
                <a:lnTo>
                  <a:pt x="12945" y="11120"/>
                </a:lnTo>
                <a:close/>
                <a:moveTo>
                  <a:pt x="1509" y="11145"/>
                </a:moveTo>
                <a:lnTo>
                  <a:pt x="1776" y="11218"/>
                </a:lnTo>
                <a:lnTo>
                  <a:pt x="2044" y="11266"/>
                </a:lnTo>
                <a:lnTo>
                  <a:pt x="1849" y="11388"/>
                </a:lnTo>
                <a:lnTo>
                  <a:pt x="1679" y="11510"/>
                </a:lnTo>
                <a:lnTo>
                  <a:pt x="1095" y="11510"/>
                </a:lnTo>
                <a:lnTo>
                  <a:pt x="1241" y="11364"/>
                </a:lnTo>
                <a:lnTo>
                  <a:pt x="1387" y="11266"/>
                </a:lnTo>
                <a:lnTo>
                  <a:pt x="1509" y="11145"/>
                </a:lnTo>
                <a:close/>
                <a:moveTo>
                  <a:pt x="13504" y="11145"/>
                </a:moveTo>
                <a:lnTo>
                  <a:pt x="14234" y="11169"/>
                </a:lnTo>
                <a:lnTo>
                  <a:pt x="14088" y="11242"/>
                </a:lnTo>
                <a:lnTo>
                  <a:pt x="13942" y="11315"/>
                </a:lnTo>
                <a:lnTo>
                  <a:pt x="13821" y="11412"/>
                </a:lnTo>
                <a:lnTo>
                  <a:pt x="13723" y="11510"/>
                </a:lnTo>
                <a:lnTo>
                  <a:pt x="13139" y="11485"/>
                </a:lnTo>
                <a:lnTo>
                  <a:pt x="13285" y="11339"/>
                </a:lnTo>
                <a:lnTo>
                  <a:pt x="13504" y="11145"/>
                </a:lnTo>
                <a:close/>
                <a:moveTo>
                  <a:pt x="16960" y="10999"/>
                </a:moveTo>
                <a:lnTo>
                  <a:pt x="17008" y="11485"/>
                </a:lnTo>
                <a:lnTo>
                  <a:pt x="16935" y="11461"/>
                </a:lnTo>
                <a:lnTo>
                  <a:pt x="16887" y="11461"/>
                </a:lnTo>
                <a:lnTo>
                  <a:pt x="16570" y="11510"/>
                </a:lnTo>
                <a:lnTo>
                  <a:pt x="16765" y="11242"/>
                </a:lnTo>
                <a:lnTo>
                  <a:pt x="16960" y="10999"/>
                </a:lnTo>
                <a:close/>
                <a:moveTo>
                  <a:pt x="15037" y="11169"/>
                </a:moveTo>
                <a:lnTo>
                  <a:pt x="14818" y="11339"/>
                </a:lnTo>
                <a:lnTo>
                  <a:pt x="14697" y="11461"/>
                </a:lnTo>
                <a:lnTo>
                  <a:pt x="14624" y="11558"/>
                </a:lnTo>
                <a:lnTo>
                  <a:pt x="14259" y="11558"/>
                </a:lnTo>
                <a:lnTo>
                  <a:pt x="14551" y="11364"/>
                </a:lnTo>
                <a:lnTo>
                  <a:pt x="14697" y="11266"/>
                </a:lnTo>
                <a:lnTo>
                  <a:pt x="14818" y="11169"/>
                </a:lnTo>
                <a:close/>
                <a:moveTo>
                  <a:pt x="15962" y="11193"/>
                </a:moveTo>
                <a:lnTo>
                  <a:pt x="15913" y="11242"/>
                </a:lnTo>
                <a:lnTo>
                  <a:pt x="15743" y="11388"/>
                </a:lnTo>
                <a:lnTo>
                  <a:pt x="15621" y="11558"/>
                </a:lnTo>
                <a:lnTo>
                  <a:pt x="15037" y="11558"/>
                </a:lnTo>
                <a:lnTo>
                  <a:pt x="15183" y="11412"/>
                </a:lnTo>
                <a:lnTo>
                  <a:pt x="15329" y="11291"/>
                </a:lnTo>
                <a:lnTo>
                  <a:pt x="15500" y="11193"/>
                </a:lnTo>
                <a:close/>
                <a:moveTo>
                  <a:pt x="16935" y="10366"/>
                </a:moveTo>
                <a:lnTo>
                  <a:pt x="16960" y="10853"/>
                </a:lnTo>
                <a:lnTo>
                  <a:pt x="16765" y="10974"/>
                </a:lnTo>
                <a:lnTo>
                  <a:pt x="16570" y="11120"/>
                </a:lnTo>
                <a:lnTo>
                  <a:pt x="16400" y="11315"/>
                </a:lnTo>
                <a:lnTo>
                  <a:pt x="16230" y="11534"/>
                </a:lnTo>
                <a:lnTo>
                  <a:pt x="15962" y="11558"/>
                </a:lnTo>
                <a:lnTo>
                  <a:pt x="16084" y="11412"/>
                </a:lnTo>
                <a:lnTo>
                  <a:pt x="16181" y="11315"/>
                </a:lnTo>
                <a:lnTo>
                  <a:pt x="16230" y="11266"/>
                </a:lnTo>
                <a:lnTo>
                  <a:pt x="16278" y="11193"/>
                </a:lnTo>
                <a:lnTo>
                  <a:pt x="16376" y="11169"/>
                </a:lnTo>
                <a:lnTo>
                  <a:pt x="16449" y="11096"/>
                </a:lnTo>
                <a:lnTo>
                  <a:pt x="16497" y="11023"/>
                </a:lnTo>
                <a:lnTo>
                  <a:pt x="16497" y="10926"/>
                </a:lnTo>
                <a:lnTo>
                  <a:pt x="16570" y="10877"/>
                </a:lnTo>
                <a:lnTo>
                  <a:pt x="16789" y="10634"/>
                </a:lnTo>
                <a:lnTo>
                  <a:pt x="16887" y="10512"/>
                </a:lnTo>
                <a:lnTo>
                  <a:pt x="16935" y="10366"/>
                </a:lnTo>
                <a:close/>
                <a:moveTo>
                  <a:pt x="1071" y="10780"/>
                </a:moveTo>
                <a:lnTo>
                  <a:pt x="1071" y="10828"/>
                </a:lnTo>
                <a:lnTo>
                  <a:pt x="1071" y="10901"/>
                </a:lnTo>
                <a:lnTo>
                  <a:pt x="1119" y="10974"/>
                </a:lnTo>
                <a:lnTo>
                  <a:pt x="1144" y="10999"/>
                </a:lnTo>
                <a:lnTo>
                  <a:pt x="1192" y="11047"/>
                </a:lnTo>
                <a:lnTo>
                  <a:pt x="1022" y="11169"/>
                </a:lnTo>
                <a:lnTo>
                  <a:pt x="827" y="11339"/>
                </a:lnTo>
                <a:lnTo>
                  <a:pt x="730" y="11461"/>
                </a:lnTo>
                <a:lnTo>
                  <a:pt x="657" y="11558"/>
                </a:lnTo>
                <a:lnTo>
                  <a:pt x="608" y="11583"/>
                </a:lnTo>
                <a:lnTo>
                  <a:pt x="608" y="11266"/>
                </a:lnTo>
                <a:lnTo>
                  <a:pt x="681" y="11193"/>
                </a:lnTo>
                <a:lnTo>
                  <a:pt x="754" y="11120"/>
                </a:lnTo>
                <a:lnTo>
                  <a:pt x="949" y="10901"/>
                </a:lnTo>
                <a:lnTo>
                  <a:pt x="1071" y="10780"/>
                </a:lnTo>
                <a:close/>
                <a:moveTo>
                  <a:pt x="2750" y="11266"/>
                </a:moveTo>
                <a:lnTo>
                  <a:pt x="2604" y="11412"/>
                </a:lnTo>
                <a:lnTo>
                  <a:pt x="2458" y="11583"/>
                </a:lnTo>
                <a:lnTo>
                  <a:pt x="2117" y="11534"/>
                </a:lnTo>
                <a:lnTo>
                  <a:pt x="2141" y="11510"/>
                </a:lnTo>
                <a:lnTo>
                  <a:pt x="2287" y="11388"/>
                </a:lnTo>
                <a:lnTo>
                  <a:pt x="2385" y="11266"/>
                </a:lnTo>
                <a:close/>
                <a:moveTo>
                  <a:pt x="8176" y="11072"/>
                </a:moveTo>
                <a:lnTo>
                  <a:pt x="8127" y="11120"/>
                </a:lnTo>
                <a:lnTo>
                  <a:pt x="7884" y="11339"/>
                </a:lnTo>
                <a:lnTo>
                  <a:pt x="7665" y="11583"/>
                </a:lnTo>
                <a:lnTo>
                  <a:pt x="7251" y="11583"/>
                </a:lnTo>
                <a:lnTo>
                  <a:pt x="7373" y="11461"/>
                </a:lnTo>
                <a:lnTo>
                  <a:pt x="7738" y="11096"/>
                </a:lnTo>
                <a:lnTo>
                  <a:pt x="8176" y="11072"/>
                </a:lnTo>
                <a:close/>
                <a:moveTo>
                  <a:pt x="9125" y="11047"/>
                </a:moveTo>
                <a:lnTo>
                  <a:pt x="8979" y="11145"/>
                </a:lnTo>
                <a:lnTo>
                  <a:pt x="8735" y="11339"/>
                </a:lnTo>
                <a:lnTo>
                  <a:pt x="8614" y="11461"/>
                </a:lnTo>
                <a:lnTo>
                  <a:pt x="8541" y="11583"/>
                </a:lnTo>
                <a:lnTo>
                  <a:pt x="8030" y="11583"/>
                </a:lnTo>
                <a:lnTo>
                  <a:pt x="8224" y="11388"/>
                </a:lnTo>
                <a:lnTo>
                  <a:pt x="8468" y="11169"/>
                </a:lnTo>
                <a:lnTo>
                  <a:pt x="8614" y="11072"/>
                </a:lnTo>
                <a:lnTo>
                  <a:pt x="9125" y="11047"/>
                </a:lnTo>
                <a:close/>
                <a:moveTo>
                  <a:pt x="10317" y="11047"/>
                </a:moveTo>
                <a:lnTo>
                  <a:pt x="10828" y="11072"/>
                </a:lnTo>
                <a:lnTo>
                  <a:pt x="10731" y="11120"/>
                </a:lnTo>
                <a:lnTo>
                  <a:pt x="10512" y="11315"/>
                </a:lnTo>
                <a:lnTo>
                  <a:pt x="10414" y="11412"/>
                </a:lnTo>
                <a:lnTo>
                  <a:pt x="10341" y="11534"/>
                </a:lnTo>
                <a:lnTo>
                  <a:pt x="9733" y="11583"/>
                </a:lnTo>
                <a:lnTo>
                  <a:pt x="10001" y="11315"/>
                </a:lnTo>
                <a:lnTo>
                  <a:pt x="10317" y="11072"/>
                </a:lnTo>
                <a:lnTo>
                  <a:pt x="10317" y="11047"/>
                </a:lnTo>
                <a:close/>
                <a:moveTo>
                  <a:pt x="7446" y="11096"/>
                </a:moveTo>
                <a:lnTo>
                  <a:pt x="7227" y="11242"/>
                </a:lnTo>
                <a:lnTo>
                  <a:pt x="7032" y="11388"/>
                </a:lnTo>
                <a:lnTo>
                  <a:pt x="6935" y="11485"/>
                </a:lnTo>
                <a:lnTo>
                  <a:pt x="6862" y="11583"/>
                </a:lnTo>
                <a:lnTo>
                  <a:pt x="6618" y="11607"/>
                </a:lnTo>
                <a:lnTo>
                  <a:pt x="6156" y="11607"/>
                </a:lnTo>
                <a:lnTo>
                  <a:pt x="6424" y="11388"/>
                </a:lnTo>
                <a:lnTo>
                  <a:pt x="6594" y="11266"/>
                </a:lnTo>
                <a:lnTo>
                  <a:pt x="6667" y="11193"/>
                </a:lnTo>
                <a:lnTo>
                  <a:pt x="6740" y="11120"/>
                </a:lnTo>
                <a:lnTo>
                  <a:pt x="7446" y="11096"/>
                </a:lnTo>
                <a:close/>
                <a:moveTo>
                  <a:pt x="10122" y="11047"/>
                </a:moveTo>
                <a:lnTo>
                  <a:pt x="9928" y="11169"/>
                </a:lnTo>
                <a:lnTo>
                  <a:pt x="9733" y="11291"/>
                </a:lnTo>
                <a:lnTo>
                  <a:pt x="9563" y="11437"/>
                </a:lnTo>
                <a:lnTo>
                  <a:pt x="9392" y="11607"/>
                </a:lnTo>
                <a:lnTo>
                  <a:pt x="8906" y="11607"/>
                </a:lnTo>
                <a:lnTo>
                  <a:pt x="9149" y="11364"/>
                </a:lnTo>
                <a:lnTo>
                  <a:pt x="9490" y="11047"/>
                </a:lnTo>
                <a:close/>
                <a:moveTo>
                  <a:pt x="3650" y="11193"/>
                </a:moveTo>
                <a:lnTo>
                  <a:pt x="3382" y="11364"/>
                </a:lnTo>
                <a:lnTo>
                  <a:pt x="3261" y="11485"/>
                </a:lnTo>
                <a:lnTo>
                  <a:pt x="3139" y="11631"/>
                </a:lnTo>
                <a:lnTo>
                  <a:pt x="2798" y="11607"/>
                </a:lnTo>
                <a:lnTo>
                  <a:pt x="3066" y="11242"/>
                </a:lnTo>
                <a:lnTo>
                  <a:pt x="3650" y="11193"/>
                </a:lnTo>
                <a:close/>
                <a:moveTo>
                  <a:pt x="4331" y="11145"/>
                </a:moveTo>
                <a:lnTo>
                  <a:pt x="4112" y="11315"/>
                </a:lnTo>
                <a:lnTo>
                  <a:pt x="3966" y="11461"/>
                </a:lnTo>
                <a:lnTo>
                  <a:pt x="3869" y="11558"/>
                </a:lnTo>
                <a:lnTo>
                  <a:pt x="3772" y="11656"/>
                </a:lnTo>
                <a:lnTo>
                  <a:pt x="3407" y="11656"/>
                </a:lnTo>
                <a:lnTo>
                  <a:pt x="3577" y="11485"/>
                </a:lnTo>
                <a:lnTo>
                  <a:pt x="3699" y="11339"/>
                </a:lnTo>
                <a:lnTo>
                  <a:pt x="3820" y="11169"/>
                </a:lnTo>
                <a:lnTo>
                  <a:pt x="4331" y="11145"/>
                </a:lnTo>
                <a:close/>
                <a:moveTo>
                  <a:pt x="6375" y="11120"/>
                </a:moveTo>
                <a:lnTo>
                  <a:pt x="6205" y="11242"/>
                </a:lnTo>
                <a:lnTo>
                  <a:pt x="5986" y="11412"/>
                </a:lnTo>
                <a:lnTo>
                  <a:pt x="5888" y="11510"/>
                </a:lnTo>
                <a:lnTo>
                  <a:pt x="5815" y="11631"/>
                </a:lnTo>
                <a:lnTo>
                  <a:pt x="5037" y="11656"/>
                </a:lnTo>
                <a:lnTo>
                  <a:pt x="5353" y="11339"/>
                </a:lnTo>
                <a:lnTo>
                  <a:pt x="5572" y="11169"/>
                </a:lnTo>
                <a:lnTo>
                  <a:pt x="5596" y="11120"/>
                </a:lnTo>
                <a:close/>
                <a:moveTo>
                  <a:pt x="5134" y="11145"/>
                </a:moveTo>
                <a:lnTo>
                  <a:pt x="4964" y="11291"/>
                </a:lnTo>
                <a:lnTo>
                  <a:pt x="4794" y="11461"/>
                </a:lnTo>
                <a:lnTo>
                  <a:pt x="4769" y="11510"/>
                </a:lnTo>
                <a:lnTo>
                  <a:pt x="4769" y="11583"/>
                </a:lnTo>
                <a:lnTo>
                  <a:pt x="4769" y="11631"/>
                </a:lnTo>
                <a:lnTo>
                  <a:pt x="4794" y="11656"/>
                </a:lnTo>
                <a:lnTo>
                  <a:pt x="4137" y="11680"/>
                </a:lnTo>
                <a:lnTo>
                  <a:pt x="4137" y="11680"/>
                </a:lnTo>
                <a:lnTo>
                  <a:pt x="4258" y="11510"/>
                </a:lnTo>
                <a:lnTo>
                  <a:pt x="4404" y="11388"/>
                </a:lnTo>
                <a:lnTo>
                  <a:pt x="4575" y="11266"/>
                </a:lnTo>
                <a:lnTo>
                  <a:pt x="4672" y="11218"/>
                </a:lnTo>
                <a:lnTo>
                  <a:pt x="4721" y="11145"/>
                </a:lnTo>
                <a:close/>
                <a:moveTo>
                  <a:pt x="8541" y="0"/>
                </a:moveTo>
                <a:lnTo>
                  <a:pt x="8468" y="49"/>
                </a:lnTo>
                <a:lnTo>
                  <a:pt x="8395" y="146"/>
                </a:lnTo>
                <a:lnTo>
                  <a:pt x="8370" y="244"/>
                </a:lnTo>
                <a:lnTo>
                  <a:pt x="8346" y="463"/>
                </a:lnTo>
                <a:lnTo>
                  <a:pt x="8370" y="706"/>
                </a:lnTo>
                <a:lnTo>
                  <a:pt x="8419" y="949"/>
                </a:lnTo>
                <a:lnTo>
                  <a:pt x="4842" y="974"/>
                </a:lnTo>
                <a:lnTo>
                  <a:pt x="2555" y="998"/>
                </a:lnTo>
                <a:lnTo>
                  <a:pt x="1411" y="1022"/>
                </a:lnTo>
                <a:lnTo>
                  <a:pt x="827" y="1022"/>
                </a:lnTo>
                <a:lnTo>
                  <a:pt x="511" y="1047"/>
                </a:lnTo>
                <a:lnTo>
                  <a:pt x="243" y="1120"/>
                </a:lnTo>
                <a:lnTo>
                  <a:pt x="195" y="1144"/>
                </a:lnTo>
                <a:lnTo>
                  <a:pt x="170" y="1193"/>
                </a:lnTo>
                <a:lnTo>
                  <a:pt x="146" y="1241"/>
                </a:lnTo>
                <a:lnTo>
                  <a:pt x="170" y="1290"/>
                </a:lnTo>
                <a:lnTo>
                  <a:pt x="146" y="1314"/>
                </a:lnTo>
                <a:lnTo>
                  <a:pt x="73" y="1509"/>
                </a:lnTo>
                <a:lnTo>
                  <a:pt x="24" y="1704"/>
                </a:lnTo>
                <a:lnTo>
                  <a:pt x="0" y="1923"/>
                </a:lnTo>
                <a:lnTo>
                  <a:pt x="0" y="2142"/>
                </a:lnTo>
                <a:lnTo>
                  <a:pt x="24" y="2580"/>
                </a:lnTo>
                <a:lnTo>
                  <a:pt x="73" y="2993"/>
                </a:lnTo>
                <a:lnTo>
                  <a:pt x="97" y="3626"/>
                </a:lnTo>
                <a:lnTo>
                  <a:pt x="122" y="4234"/>
                </a:lnTo>
                <a:lnTo>
                  <a:pt x="122" y="5475"/>
                </a:lnTo>
                <a:lnTo>
                  <a:pt x="97" y="6302"/>
                </a:lnTo>
                <a:lnTo>
                  <a:pt x="73" y="7130"/>
                </a:lnTo>
                <a:lnTo>
                  <a:pt x="49" y="7957"/>
                </a:lnTo>
                <a:lnTo>
                  <a:pt x="49" y="8784"/>
                </a:lnTo>
                <a:lnTo>
                  <a:pt x="73" y="9563"/>
                </a:lnTo>
                <a:lnTo>
                  <a:pt x="97" y="10317"/>
                </a:lnTo>
                <a:lnTo>
                  <a:pt x="146" y="11072"/>
                </a:lnTo>
                <a:lnTo>
                  <a:pt x="170" y="11850"/>
                </a:lnTo>
                <a:lnTo>
                  <a:pt x="195" y="11923"/>
                </a:lnTo>
                <a:lnTo>
                  <a:pt x="219" y="11972"/>
                </a:lnTo>
                <a:lnTo>
                  <a:pt x="268" y="12020"/>
                </a:lnTo>
                <a:lnTo>
                  <a:pt x="316" y="12045"/>
                </a:lnTo>
                <a:lnTo>
                  <a:pt x="438" y="12045"/>
                </a:lnTo>
                <a:lnTo>
                  <a:pt x="511" y="12020"/>
                </a:lnTo>
                <a:lnTo>
                  <a:pt x="560" y="11996"/>
                </a:lnTo>
                <a:lnTo>
                  <a:pt x="560" y="11972"/>
                </a:lnTo>
                <a:lnTo>
                  <a:pt x="681" y="11923"/>
                </a:lnTo>
                <a:lnTo>
                  <a:pt x="803" y="11899"/>
                </a:lnTo>
                <a:lnTo>
                  <a:pt x="949" y="11874"/>
                </a:lnTo>
                <a:lnTo>
                  <a:pt x="1119" y="11874"/>
                </a:lnTo>
                <a:lnTo>
                  <a:pt x="1436" y="11899"/>
                </a:lnTo>
                <a:lnTo>
                  <a:pt x="1679" y="11923"/>
                </a:lnTo>
                <a:lnTo>
                  <a:pt x="2360" y="11972"/>
                </a:lnTo>
                <a:lnTo>
                  <a:pt x="3042" y="12045"/>
                </a:lnTo>
                <a:lnTo>
                  <a:pt x="3747" y="12093"/>
                </a:lnTo>
                <a:lnTo>
                  <a:pt x="4477" y="12118"/>
                </a:lnTo>
                <a:lnTo>
                  <a:pt x="4404" y="12215"/>
                </a:lnTo>
                <a:lnTo>
                  <a:pt x="4307" y="12337"/>
                </a:lnTo>
                <a:lnTo>
                  <a:pt x="4161" y="12580"/>
                </a:lnTo>
                <a:lnTo>
                  <a:pt x="3991" y="13018"/>
                </a:lnTo>
                <a:lnTo>
                  <a:pt x="3845" y="13334"/>
                </a:lnTo>
                <a:lnTo>
                  <a:pt x="3674" y="13651"/>
                </a:lnTo>
                <a:lnTo>
                  <a:pt x="3358" y="14283"/>
                </a:lnTo>
                <a:lnTo>
                  <a:pt x="3236" y="14502"/>
                </a:lnTo>
                <a:lnTo>
                  <a:pt x="3139" y="14746"/>
                </a:lnTo>
                <a:lnTo>
                  <a:pt x="3090" y="14843"/>
                </a:lnTo>
                <a:lnTo>
                  <a:pt x="3090" y="14965"/>
                </a:lnTo>
                <a:lnTo>
                  <a:pt x="3090" y="15086"/>
                </a:lnTo>
                <a:lnTo>
                  <a:pt x="3139" y="15232"/>
                </a:lnTo>
                <a:lnTo>
                  <a:pt x="3188" y="15281"/>
                </a:lnTo>
                <a:lnTo>
                  <a:pt x="3236" y="15305"/>
                </a:lnTo>
                <a:lnTo>
                  <a:pt x="3309" y="15330"/>
                </a:lnTo>
                <a:lnTo>
                  <a:pt x="3382" y="15305"/>
                </a:lnTo>
                <a:lnTo>
                  <a:pt x="3480" y="15281"/>
                </a:lnTo>
                <a:lnTo>
                  <a:pt x="3553" y="15208"/>
                </a:lnTo>
                <a:lnTo>
                  <a:pt x="3601" y="15159"/>
                </a:lnTo>
                <a:lnTo>
                  <a:pt x="3650" y="15086"/>
                </a:lnTo>
                <a:lnTo>
                  <a:pt x="3747" y="14916"/>
                </a:lnTo>
                <a:lnTo>
                  <a:pt x="3820" y="14721"/>
                </a:lnTo>
                <a:lnTo>
                  <a:pt x="4088" y="14210"/>
                </a:lnTo>
                <a:lnTo>
                  <a:pt x="4331" y="13699"/>
                </a:lnTo>
                <a:lnTo>
                  <a:pt x="4526" y="13237"/>
                </a:lnTo>
                <a:lnTo>
                  <a:pt x="4721" y="12750"/>
                </a:lnTo>
                <a:lnTo>
                  <a:pt x="4867" y="12434"/>
                </a:lnTo>
                <a:lnTo>
                  <a:pt x="4939" y="12264"/>
                </a:lnTo>
                <a:lnTo>
                  <a:pt x="4988" y="12118"/>
                </a:lnTo>
                <a:lnTo>
                  <a:pt x="6180" y="12045"/>
                </a:lnTo>
                <a:lnTo>
                  <a:pt x="7348" y="11996"/>
                </a:lnTo>
                <a:lnTo>
                  <a:pt x="7932" y="11996"/>
                </a:lnTo>
                <a:lnTo>
                  <a:pt x="8516" y="12020"/>
                </a:lnTo>
                <a:lnTo>
                  <a:pt x="9684" y="12020"/>
                </a:lnTo>
                <a:lnTo>
                  <a:pt x="10341" y="11996"/>
                </a:lnTo>
                <a:lnTo>
                  <a:pt x="10998" y="11947"/>
                </a:lnTo>
                <a:lnTo>
                  <a:pt x="11631" y="11874"/>
                </a:lnTo>
                <a:lnTo>
                  <a:pt x="12337" y="11874"/>
                </a:lnTo>
                <a:lnTo>
                  <a:pt x="12337" y="11996"/>
                </a:lnTo>
                <a:lnTo>
                  <a:pt x="12434" y="12410"/>
                </a:lnTo>
                <a:lnTo>
                  <a:pt x="12580" y="12799"/>
                </a:lnTo>
                <a:lnTo>
                  <a:pt x="12775" y="13188"/>
                </a:lnTo>
                <a:lnTo>
                  <a:pt x="12969" y="13578"/>
                </a:lnTo>
                <a:lnTo>
                  <a:pt x="13188" y="13943"/>
                </a:lnTo>
                <a:lnTo>
                  <a:pt x="13431" y="14308"/>
                </a:lnTo>
                <a:lnTo>
                  <a:pt x="13918" y="15013"/>
                </a:lnTo>
                <a:lnTo>
                  <a:pt x="14015" y="15111"/>
                </a:lnTo>
                <a:lnTo>
                  <a:pt x="14137" y="15159"/>
                </a:lnTo>
                <a:lnTo>
                  <a:pt x="14259" y="15135"/>
                </a:lnTo>
                <a:lnTo>
                  <a:pt x="14356" y="15111"/>
                </a:lnTo>
                <a:lnTo>
                  <a:pt x="14453" y="15038"/>
                </a:lnTo>
                <a:lnTo>
                  <a:pt x="14502" y="14940"/>
                </a:lnTo>
                <a:lnTo>
                  <a:pt x="14502" y="14819"/>
                </a:lnTo>
                <a:lnTo>
                  <a:pt x="14478" y="14770"/>
                </a:lnTo>
                <a:lnTo>
                  <a:pt x="14453" y="14697"/>
                </a:lnTo>
                <a:lnTo>
                  <a:pt x="13991" y="14040"/>
                </a:lnTo>
                <a:lnTo>
                  <a:pt x="13577" y="13359"/>
                </a:lnTo>
                <a:lnTo>
                  <a:pt x="13383" y="12994"/>
                </a:lnTo>
                <a:lnTo>
                  <a:pt x="13188" y="12653"/>
                </a:lnTo>
                <a:lnTo>
                  <a:pt x="13042" y="12288"/>
                </a:lnTo>
                <a:lnTo>
                  <a:pt x="12872" y="11899"/>
                </a:lnTo>
                <a:lnTo>
                  <a:pt x="13918" y="11947"/>
                </a:lnTo>
                <a:lnTo>
                  <a:pt x="14940" y="11996"/>
                </a:lnTo>
                <a:lnTo>
                  <a:pt x="15451" y="11996"/>
                </a:lnTo>
                <a:lnTo>
                  <a:pt x="15986" y="11972"/>
                </a:lnTo>
                <a:lnTo>
                  <a:pt x="16497" y="11947"/>
                </a:lnTo>
                <a:lnTo>
                  <a:pt x="17008" y="11899"/>
                </a:lnTo>
                <a:lnTo>
                  <a:pt x="17057" y="11874"/>
                </a:lnTo>
                <a:lnTo>
                  <a:pt x="17106" y="11947"/>
                </a:lnTo>
                <a:lnTo>
                  <a:pt x="17154" y="11996"/>
                </a:lnTo>
                <a:lnTo>
                  <a:pt x="17325" y="11996"/>
                </a:lnTo>
                <a:lnTo>
                  <a:pt x="17398" y="11947"/>
                </a:lnTo>
                <a:lnTo>
                  <a:pt x="17446" y="11899"/>
                </a:lnTo>
                <a:lnTo>
                  <a:pt x="17495" y="11802"/>
                </a:lnTo>
                <a:lnTo>
                  <a:pt x="17495" y="11704"/>
                </a:lnTo>
                <a:lnTo>
                  <a:pt x="17446" y="11339"/>
                </a:lnTo>
                <a:lnTo>
                  <a:pt x="17398" y="10950"/>
                </a:lnTo>
                <a:lnTo>
                  <a:pt x="17373" y="10171"/>
                </a:lnTo>
                <a:lnTo>
                  <a:pt x="17398" y="9393"/>
                </a:lnTo>
                <a:lnTo>
                  <a:pt x="17373" y="8614"/>
                </a:lnTo>
                <a:lnTo>
                  <a:pt x="17373" y="7008"/>
                </a:lnTo>
                <a:lnTo>
                  <a:pt x="17349" y="5402"/>
                </a:lnTo>
                <a:lnTo>
                  <a:pt x="17349" y="2507"/>
                </a:lnTo>
                <a:lnTo>
                  <a:pt x="17373" y="2239"/>
                </a:lnTo>
                <a:lnTo>
                  <a:pt x="17373" y="1898"/>
                </a:lnTo>
                <a:lnTo>
                  <a:pt x="17349" y="1728"/>
                </a:lnTo>
                <a:lnTo>
                  <a:pt x="17325" y="1558"/>
                </a:lnTo>
                <a:lnTo>
                  <a:pt x="17276" y="1436"/>
                </a:lnTo>
                <a:lnTo>
                  <a:pt x="17203" y="1314"/>
                </a:lnTo>
                <a:lnTo>
                  <a:pt x="17203" y="1241"/>
                </a:lnTo>
                <a:lnTo>
                  <a:pt x="17203" y="1193"/>
                </a:lnTo>
                <a:lnTo>
                  <a:pt x="17179" y="1144"/>
                </a:lnTo>
                <a:lnTo>
                  <a:pt x="17154" y="1095"/>
                </a:lnTo>
                <a:lnTo>
                  <a:pt x="17033" y="1047"/>
                </a:lnTo>
                <a:lnTo>
                  <a:pt x="16911" y="998"/>
                </a:lnTo>
                <a:lnTo>
                  <a:pt x="16789" y="974"/>
                </a:lnTo>
                <a:lnTo>
                  <a:pt x="16643" y="974"/>
                </a:lnTo>
                <a:lnTo>
                  <a:pt x="16351" y="998"/>
                </a:lnTo>
                <a:lnTo>
                  <a:pt x="16108" y="998"/>
                </a:lnTo>
                <a:lnTo>
                  <a:pt x="15062" y="974"/>
                </a:lnTo>
                <a:lnTo>
                  <a:pt x="14015" y="925"/>
                </a:lnTo>
                <a:lnTo>
                  <a:pt x="13456" y="901"/>
                </a:lnTo>
                <a:lnTo>
                  <a:pt x="12872" y="876"/>
                </a:lnTo>
                <a:lnTo>
                  <a:pt x="11704" y="901"/>
                </a:lnTo>
                <a:lnTo>
                  <a:pt x="9392" y="949"/>
                </a:lnTo>
                <a:lnTo>
                  <a:pt x="8930" y="949"/>
                </a:lnTo>
                <a:lnTo>
                  <a:pt x="8954" y="852"/>
                </a:lnTo>
                <a:lnTo>
                  <a:pt x="8954" y="779"/>
                </a:lnTo>
                <a:lnTo>
                  <a:pt x="8954" y="706"/>
                </a:lnTo>
                <a:lnTo>
                  <a:pt x="8906" y="609"/>
                </a:lnTo>
                <a:lnTo>
                  <a:pt x="8881" y="584"/>
                </a:lnTo>
                <a:lnTo>
                  <a:pt x="8857" y="463"/>
                </a:lnTo>
                <a:lnTo>
                  <a:pt x="8833" y="244"/>
                </a:lnTo>
                <a:lnTo>
                  <a:pt x="8808" y="146"/>
                </a:lnTo>
                <a:lnTo>
                  <a:pt x="8735" y="49"/>
                </a:lnTo>
                <a:lnTo>
                  <a:pt x="866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3" name="Google Shape;643;p29"/>
          <p:cNvSpPr txBox="1">
            <a:spLocks noGrp="1"/>
          </p:cNvSpPr>
          <p:nvPr>
            <p:ph type="ctrTitle"/>
          </p:nvPr>
        </p:nvSpPr>
        <p:spPr>
          <a:xfrm>
            <a:off x="3925675" y="4660566"/>
            <a:ext cx="5144400" cy="32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" sz="1000"/>
              <a:t>Created by </a:t>
            </a:r>
            <a:r>
              <a:rPr lang="en" sz="1000" u="sng">
                <a:solidFill>
                  <a:schemeClr val="hlink"/>
                </a:solidFill>
                <a:hlinkClick r:id="rId3"/>
              </a:rPr>
              <a:t>Nicole Beardsley</a:t>
            </a:r>
            <a:r>
              <a:rPr lang="en"/>
              <a:t> </a:t>
            </a:r>
            <a:endParaRPr/>
          </a:p>
        </p:txBody>
      </p:sp>
      <p:sp>
        <p:nvSpPr>
          <p:cNvPr id="644" name="Google Shape;644;p29"/>
          <p:cNvSpPr txBox="1"/>
          <p:nvPr/>
        </p:nvSpPr>
        <p:spPr>
          <a:xfrm>
            <a:off x="203600" y="171450"/>
            <a:ext cx="1296600" cy="476850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Welcome! I created this HyperDocs to show my students the ins &amp; outs of how a HyperDocs works, but this can also be used to teach teachers as well! 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If you’d like to use this HyperDocs yourself, go for it! Please go to </a:t>
            </a:r>
            <a:r>
              <a:rPr lang="en" sz="1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File&gt;Make a Copy </a:t>
            </a:r>
            <a:r>
              <a:rPr lang="en"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before getting started, then you will have your own version to edit as needed. Always make sure to credit the original creator when “remixing” a HyperDocs!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Also, delete these green Help boxes before you share your final version.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5" name="Google Shape;645;p29"/>
          <p:cNvSpPr txBox="1"/>
          <p:nvPr/>
        </p:nvSpPr>
        <p:spPr>
          <a:xfrm>
            <a:off x="6470700" y="4506500"/>
            <a:ext cx="2715000" cy="92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Présenté par Sonya Fiset, RÉCIT MST</a:t>
            </a:r>
            <a:endParaRPr sz="1000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Adapté par </a:t>
            </a:r>
            <a:r>
              <a:rPr lang="en" sz="10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Valérie Rivard, septembre 2020</a:t>
            </a:r>
            <a:endParaRPr sz="1000" b="0" i="0" u="none" strike="noStrike" cap="non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646" name="Google Shape;646;p29"/>
          <p:cNvSpPr txBox="1"/>
          <p:nvPr/>
        </p:nvSpPr>
        <p:spPr>
          <a:xfrm rot="-2700000">
            <a:off x="1872209" y="3696737"/>
            <a:ext cx="1446740" cy="455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Sniglet"/>
                <a:ea typeface="Sniglet"/>
                <a:cs typeface="Sniglet"/>
                <a:sym typeface="Sniglet"/>
              </a:rPr>
              <a:t>Engage-toi</a:t>
            </a:r>
            <a:endParaRPr>
              <a:solidFill>
                <a:srgbClr val="FF0000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647" name="Google Shape;647;p29"/>
          <p:cNvSpPr txBox="1"/>
          <p:nvPr/>
        </p:nvSpPr>
        <p:spPr>
          <a:xfrm rot="-2700000">
            <a:off x="2710409" y="3696737"/>
            <a:ext cx="1446740" cy="455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00"/>
                </a:solidFill>
                <a:latin typeface="Sniglet"/>
                <a:ea typeface="Sniglet"/>
                <a:cs typeface="Sniglet"/>
                <a:sym typeface="Sniglet"/>
              </a:rPr>
              <a:t>Explore</a:t>
            </a:r>
            <a:endParaRPr>
              <a:solidFill>
                <a:srgbClr val="FFFF00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648" name="Google Shape;648;p29"/>
          <p:cNvSpPr txBox="1"/>
          <p:nvPr/>
        </p:nvSpPr>
        <p:spPr>
          <a:xfrm rot="-2700000">
            <a:off x="3548609" y="3696737"/>
            <a:ext cx="1446740" cy="455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FF00"/>
                </a:solidFill>
                <a:latin typeface="Sniglet"/>
                <a:ea typeface="Sniglet"/>
                <a:cs typeface="Sniglet"/>
                <a:sym typeface="Sniglet"/>
              </a:rPr>
              <a:t>Explique</a:t>
            </a:r>
            <a:endParaRPr>
              <a:solidFill>
                <a:srgbClr val="00FF00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649" name="Google Shape;649;p29"/>
          <p:cNvSpPr txBox="1"/>
          <p:nvPr/>
        </p:nvSpPr>
        <p:spPr>
          <a:xfrm rot="-2700000">
            <a:off x="4386809" y="3696737"/>
            <a:ext cx="1446740" cy="455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FFFF"/>
                </a:solidFill>
                <a:latin typeface="Sniglet"/>
                <a:ea typeface="Sniglet"/>
                <a:cs typeface="Sniglet"/>
                <a:sym typeface="Sniglet"/>
              </a:rPr>
              <a:t>Élabore</a:t>
            </a:r>
            <a:endParaRPr>
              <a:solidFill>
                <a:srgbClr val="00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650" name="Google Shape;650;p29"/>
          <p:cNvSpPr txBox="1"/>
          <p:nvPr/>
        </p:nvSpPr>
        <p:spPr>
          <a:xfrm rot="-2700000">
            <a:off x="5225009" y="3696737"/>
            <a:ext cx="1446740" cy="455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Sniglet"/>
                <a:ea typeface="Sniglet"/>
                <a:cs typeface="Sniglet"/>
                <a:sym typeface="Sniglet"/>
              </a:rPr>
              <a:t>Partage</a:t>
            </a:r>
            <a:r>
              <a:rPr lang="en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endParaRPr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651" name="Google Shape;651;p29"/>
          <p:cNvSpPr txBox="1"/>
          <p:nvPr/>
        </p:nvSpPr>
        <p:spPr>
          <a:xfrm rot="-2700000">
            <a:off x="6063209" y="3696737"/>
            <a:ext cx="1446740" cy="455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00"/>
                </a:solidFill>
                <a:latin typeface="Sniglet"/>
                <a:ea typeface="Sniglet"/>
                <a:cs typeface="Sniglet"/>
                <a:sym typeface="Sniglet"/>
              </a:rPr>
              <a:t>Évalue</a:t>
            </a:r>
            <a:endParaRPr>
              <a:solidFill>
                <a:srgbClr val="FFFF00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652" name="Google Shape;652;p29"/>
          <p:cNvSpPr txBox="1"/>
          <p:nvPr/>
        </p:nvSpPr>
        <p:spPr>
          <a:xfrm rot="-2700000">
            <a:off x="6901409" y="3696737"/>
            <a:ext cx="1446740" cy="455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FF00"/>
                </a:solidFill>
                <a:latin typeface="Sniglet"/>
                <a:ea typeface="Sniglet"/>
                <a:cs typeface="Sniglet"/>
                <a:sym typeface="Sniglet"/>
              </a:rPr>
              <a:t>Enrichissement</a:t>
            </a:r>
            <a:endParaRPr>
              <a:solidFill>
                <a:srgbClr val="00FF00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pic>
        <p:nvPicPr>
          <p:cNvPr id="653" name="Google Shape;653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63300" y="171450"/>
            <a:ext cx="642474" cy="620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54" name="Google Shape;654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23678" y="954425"/>
            <a:ext cx="3622400" cy="1465650"/>
          </a:xfrm>
          <a:prstGeom prst="rect">
            <a:avLst/>
          </a:prstGeom>
          <a:noFill/>
          <a:ln>
            <a:noFill/>
          </a:ln>
        </p:spPr>
      </p:pic>
      <p:sp>
        <p:nvSpPr>
          <p:cNvPr id="655" name="Google Shape;655;p29"/>
          <p:cNvSpPr txBox="1"/>
          <p:nvPr/>
        </p:nvSpPr>
        <p:spPr>
          <a:xfrm>
            <a:off x="1703400" y="228600"/>
            <a:ext cx="2403000" cy="8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solidFill>
                  <a:schemeClr val="lt1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Pourquoi?</a:t>
            </a:r>
            <a:endParaRPr>
              <a:latin typeface="Walter Turncoat"/>
              <a:ea typeface="Walter Turncoat"/>
              <a:cs typeface="Walter Turncoat"/>
              <a:sym typeface="Walter Turnco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p30"/>
          <p:cNvSpPr txBox="1">
            <a:spLocks noGrp="1"/>
          </p:cNvSpPr>
          <p:nvPr>
            <p:ph type="title"/>
          </p:nvPr>
        </p:nvSpPr>
        <p:spPr>
          <a:xfrm>
            <a:off x="-83700" y="274675"/>
            <a:ext cx="9156000" cy="88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" sz="3800">
                <a:latin typeface="Viga"/>
                <a:ea typeface="Viga"/>
                <a:cs typeface="Viga"/>
                <a:sym typeface="Viga"/>
              </a:rPr>
              <a:t>Les 5E et un peu plus </a:t>
            </a:r>
            <a:endParaRPr sz="38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61" name="Google Shape;661;p30"/>
          <p:cNvSpPr txBox="1">
            <a:spLocks noGrp="1"/>
          </p:cNvSpPr>
          <p:nvPr>
            <p:ph type="body" idx="1"/>
          </p:nvPr>
        </p:nvSpPr>
        <p:spPr>
          <a:xfrm>
            <a:off x="925975" y="1064450"/>
            <a:ext cx="3850800" cy="386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" sz="1800" u="sng">
                <a:solidFill>
                  <a:srgbClr val="FAA22A"/>
                </a:solidFill>
                <a:latin typeface="Walter Turncoat"/>
                <a:ea typeface="Walter Turncoat"/>
                <a:cs typeface="Walter Turncoat"/>
                <a:sym typeface="Walter Turncoa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Modèle pédagogique 5E</a:t>
            </a:r>
            <a:endParaRPr sz="1800">
              <a:solidFill>
                <a:srgbClr val="FAA22A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 sz="1800">
              <a:solidFill>
                <a:srgbClr val="FF9900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  <a:p>
            <a:pPr marL="45720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3000"/>
              <a:buFont typeface="Ubuntu"/>
              <a:buChar char="✘"/>
            </a:pPr>
            <a:r>
              <a:rPr lang="en" sz="3000">
                <a:latin typeface="Ubuntu"/>
                <a:ea typeface="Ubuntu"/>
                <a:cs typeface="Ubuntu"/>
                <a:sym typeface="Ubuntu"/>
              </a:rPr>
              <a:t>Engage-toi</a:t>
            </a:r>
            <a:endParaRPr sz="30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3000"/>
              <a:buFont typeface="Ubuntu"/>
              <a:buChar char="✘"/>
            </a:pPr>
            <a:r>
              <a:rPr lang="en" sz="3000">
                <a:latin typeface="Ubuntu"/>
                <a:ea typeface="Ubuntu"/>
                <a:cs typeface="Ubuntu"/>
                <a:sym typeface="Ubuntu"/>
              </a:rPr>
              <a:t>Explore</a:t>
            </a:r>
            <a:endParaRPr sz="30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3000"/>
              <a:buFont typeface="Ubuntu"/>
              <a:buChar char="✘"/>
            </a:pPr>
            <a:r>
              <a:rPr lang="en" sz="3000">
                <a:latin typeface="Ubuntu"/>
                <a:ea typeface="Ubuntu"/>
                <a:cs typeface="Ubuntu"/>
                <a:sym typeface="Ubuntu"/>
              </a:rPr>
              <a:t>Explique</a:t>
            </a:r>
            <a:endParaRPr sz="30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3000"/>
              <a:buFont typeface="Ubuntu"/>
              <a:buChar char="✘"/>
            </a:pPr>
            <a:r>
              <a:rPr lang="en" sz="3000">
                <a:latin typeface="Ubuntu"/>
                <a:ea typeface="Ubuntu"/>
                <a:cs typeface="Ubuntu"/>
                <a:sym typeface="Ubuntu"/>
              </a:rPr>
              <a:t>Élabore (applique)</a:t>
            </a:r>
            <a:endParaRPr sz="30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3000"/>
              <a:buFont typeface="Ubuntu"/>
              <a:buChar char="✘"/>
            </a:pPr>
            <a:r>
              <a:rPr lang="en" sz="3000">
                <a:latin typeface="Ubuntu"/>
                <a:ea typeface="Ubuntu"/>
                <a:cs typeface="Ubuntu"/>
                <a:sym typeface="Ubuntu"/>
              </a:rPr>
              <a:t>Évalue</a:t>
            </a:r>
            <a:endParaRPr sz="15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62" name="Google Shape;662;p30"/>
          <p:cNvSpPr txBox="1"/>
          <p:nvPr/>
        </p:nvSpPr>
        <p:spPr>
          <a:xfrm>
            <a:off x="4860800" y="1014550"/>
            <a:ext cx="3693600" cy="34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rgbClr val="FF9900"/>
                </a:solidFill>
                <a:latin typeface="Walter Turncoat"/>
                <a:ea typeface="Walter Turncoat"/>
                <a:cs typeface="Walter Turncoat"/>
                <a:sym typeface="Walter Turncoa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Modèle HyperDocs</a:t>
            </a:r>
            <a:endParaRPr/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rgbClr val="FF9900"/>
                </a:solidFill>
                <a:latin typeface="Walter Turncoat"/>
                <a:ea typeface="Walter Turncoat"/>
                <a:cs typeface="Walter Turncoat"/>
                <a:sym typeface="Walter Turncoa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 </a:t>
            </a:r>
            <a:endParaRPr sz="30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4191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Ubuntu"/>
              <a:buChar char="✘"/>
            </a:pPr>
            <a:r>
              <a:rPr lang="en" sz="3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Partage</a:t>
            </a:r>
            <a:endParaRPr sz="30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Ubuntu"/>
              <a:buChar char="✘"/>
            </a:pPr>
            <a:r>
              <a:rPr lang="en" sz="3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Enrichissement</a:t>
            </a:r>
            <a:endParaRPr sz="30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63" name="Google Shape;663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63300" y="171450"/>
            <a:ext cx="642474" cy="620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p31"/>
          <p:cNvSpPr txBox="1">
            <a:spLocks noGrp="1"/>
          </p:cNvSpPr>
          <p:nvPr>
            <p:ph type="title"/>
          </p:nvPr>
        </p:nvSpPr>
        <p:spPr>
          <a:xfrm>
            <a:off x="-6000" y="184300"/>
            <a:ext cx="8161800" cy="6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" sz="2100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Les 5E de l'apprentissage basés sur la recherche avec un ENA</a:t>
            </a:r>
            <a:endParaRPr sz="2100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69" name="Google Shape;669;p31"/>
          <p:cNvSpPr txBox="1"/>
          <p:nvPr/>
        </p:nvSpPr>
        <p:spPr>
          <a:xfrm>
            <a:off x="316950" y="652650"/>
            <a:ext cx="8510100" cy="42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2400" i="0" u="none" strike="noStrike" cap="none">
                <a:solidFill>
                  <a:srgbClr val="6FA8DC"/>
                </a:solidFill>
                <a:latin typeface="Ubuntu"/>
                <a:ea typeface="Ubuntu"/>
                <a:cs typeface="Ubuntu"/>
                <a:sym typeface="Ubuntu"/>
              </a:rPr>
              <a:t>Engage-toi : </a:t>
            </a:r>
            <a:endParaRPr sz="2400" i="0" u="none" strike="noStrike" cap="none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●"/>
            </a:pPr>
            <a:r>
              <a:rPr lang="en" sz="1800" i="0" u="none" strike="noStrike" cap="non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acquis antérieurs, provocation, questionnement</a:t>
            </a:r>
            <a:endParaRPr sz="2800" i="0" u="none" strike="noStrike" cap="none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2400" i="0" u="none" strike="noStrike" cap="none">
                <a:solidFill>
                  <a:srgbClr val="6FA8DC"/>
                </a:solidFill>
                <a:latin typeface="Ubuntu"/>
                <a:ea typeface="Ubuntu"/>
                <a:cs typeface="Ubuntu"/>
                <a:sym typeface="Ubuntu"/>
              </a:rPr>
              <a:t>Explore, Expl</a:t>
            </a:r>
            <a:r>
              <a:rPr lang="en" sz="2400">
                <a:solidFill>
                  <a:srgbClr val="6FA8DC"/>
                </a:solidFill>
                <a:latin typeface="Ubuntu"/>
                <a:ea typeface="Ubuntu"/>
                <a:cs typeface="Ubuntu"/>
                <a:sym typeface="Ubuntu"/>
              </a:rPr>
              <a:t>ique</a:t>
            </a:r>
            <a:r>
              <a:rPr lang="en" sz="2400" i="0" u="none" strike="noStrike" cap="none">
                <a:solidFill>
                  <a:srgbClr val="6FA8DC"/>
                </a:solidFill>
                <a:latin typeface="Ubuntu"/>
                <a:ea typeface="Ubuntu"/>
                <a:cs typeface="Ubuntu"/>
                <a:sym typeface="Ubuntu"/>
              </a:rPr>
              <a:t>, </a:t>
            </a:r>
            <a:r>
              <a:rPr lang="en" sz="2400">
                <a:solidFill>
                  <a:srgbClr val="6FA8DC"/>
                </a:solidFill>
                <a:latin typeface="Ubuntu"/>
                <a:ea typeface="Ubuntu"/>
                <a:cs typeface="Ubuntu"/>
                <a:sym typeface="Ubuntu"/>
              </a:rPr>
              <a:t>É</a:t>
            </a:r>
            <a:r>
              <a:rPr lang="en" sz="2400" i="0" u="none" strike="noStrike" cap="none">
                <a:solidFill>
                  <a:srgbClr val="6FA8DC"/>
                </a:solidFill>
                <a:latin typeface="Ubuntu"/>
                <a:ea typeface="Ubuntu"/>
                <a:cs typeface="Ubuntu"/>
                <a:sym typeface="Ubuntu"/>
              </a:rPr>
              <a:t>labore : </a:t>
            </a:r>
            <a:r>
              <a:rPr lang="en" sz="1800" i="0" u="none" strike="noStrike" cap="none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1800" i="0" u="none" strike="noStrike" cap="none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●"/>
            </a:pPr>
            <a:r>
              <a:rPr lang="en" sz="1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a</a:t>
            </a:r>
            <a:r>
              <a:rPr lang="en" sz="1800" i="0" u="none" strike="noStrike" cap="non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ctivités, questionnement</a:t>
            </a:r>
            <a:r>
              <a:rPr lang="en" sz="1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, lecture, visionnement</a:t>
            </a:r>
            <a:endParaRPr sz="1800" i="0" u="none" strike="noStrike" cap="none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●"/>
            </a:pPr>
            <a:r>
              <a:rPr lang="en" sz="1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application de leurs habiletés ou connaissances</a:t>
            </a:r>
            <a:endParaRPr sz="1800" i="0" u="none" strike="noStrike" cap="none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●"/>
            </a:pPr>
            <a:r>
              <a:rPr lang="en" sz="1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démonstration de la compréhension</a:t>
            </a:r>
            <a:endParaRPr sz="1800" i="0" u="none" strike="noStrike" cap="none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2400">
                <a:solidFill>
                  <a:srgbClr val="6FA8DC"/>
                </a:solidFill>
                <a:latin typeface="Ubuntu"/>
                <a:ea typeface="Ubuntu"/>
                <a:cs typeface="Ubuntu"/>
                <a:sym typeface="Ubuntu"/>
              </a:rPr>
              <a:t>Partage :</a:t>
            </a:r>
            <a:r>
              <a:rPr lang="en" sz="24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1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18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●"/>
            </a:pPr>
            <a:r>
              <a:rPr lang="en" sz="1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Communiquer, production du contenu, public authentique</a:t>
            </a:r>
            <a:endParaRPr sz="18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2400">
                <a:solidFill>
                  <a:srgbClr val="6FA8DC"/>
                </a:solidFill>
                <a:latin typeface="Ubuntu"/>
                <a:ea typeface="Ubuntu"/>
                <a:cs typeface="Ubuntu"/>
                <a:sym typeface="Ubuntu"/>
              </a:rPr>
              <a:t>É</a:t>
            </a:r>
            <a:r>
              <a:rPr lang="en" sz="2400" i="0" u="none" strike="noStrike" cap="none">
                <a:solidFill>
                  <a:srgbClr val="6FA8DC"/>
                </a:solidFill>
                <a:latin typeface="Ubuntu"/>
                <a:ea typeface="Ubuntu"/>
                <a:cs typeface="Ubuntu"/>
                <a:sym typeface="Ubuntu"/>
              </a:rPr>
              <a:t>value :</a:t>
            </a:r>
            <a:r>
              <a:rPr lang="en" sz="2400" i="0" u="none" strike="noStrike" cap="none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1800" i="0" u="none" strike="noStrike" cap="none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1800" i="0" u="none" strike="noStrike" cap="none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●"/>
            </a:pPr>
            <a:r>
              <a:rPr lang="en" sz="1800" i="0" u="none" strike="noStrike" cap="non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auto-évaluation et évaluation, se fixer de</a:t>
            </a:r>
            <a:r>
              <a:rPr lang="en" sz="1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nouveaux </a:t>
            </a:r>
            <a:r>
              <a:rPr lang="en" sz="1800" i="0" u="none" strike="noStrike" cap="non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objectifs</a:t>
            </a:r>
            <a:endParaRPr sz="1800" i="0" u="none" strike="noStrike" cap="none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2400" i="0" u="none" strike="noStrike" cap="none">
                <a:solidFill>
                  <a:srgbClr val="6FA8DC"/>
                </a:solidFill>
                <a:latin typeface="Ubuntu"/>
                <a:ea typeface="Ubuntu"/>
                <a:cs typeface="Ubuntu"/>
                <a:sym typeface="Ubuntu"/>
              </a:rPr>
              <a:t>E</a:t>
            </a:r>
            <a:r>
              <a:rPr lang="en" sz="2400">
                <a:solidFill>
                  <a:srgbClr val="6FA8DC"/>
                </a:solidFill>
                <a:latin typeface="Ubuntu"/>
                <a:ea typeface="Ubuntu"/>
                <a:cs typeface="Ubuntu"/>
                <a:sym typeface="Ubuntu"/>
              </a:rPr>
              <a:t>nrichissement </a:t>
            </a:r>
            <a:r>
              <a:rPr lang="en" sz="2400" i="0" u="none" strike="noStrike" cap="none">
                <a:solidFill>
                  <a:srgbClr val="6FA8DC"/>
                </a:solidFill>
                <a:latin typeface="Ubuntu"/>
                <a:ea typeface="Ubuntu"/>
                <a:cs typeface="Ubuntu"/>
                <a:sym typeface="Ubuntu"/>
              </a:rPr>
              <a:t>:</a:t>
            </a:r>
            <a:r>
              <a:rPr lang="en" sz="2400" i="0" u="none" strike="noStrike" cap="none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 </a:t>
            </a:r>
            <a:endParaRPr sz="2400" i="0" u="none" strike="noStrike" cap="none">
              <a:solidFill>
                <a:srgbClr val="CC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●"/>
            </a:pPr>
            <a:r>
              <a:rPr lang="en" sz="1800" i="0" u="none" strike="noStrike" cap="non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Réflexion des enseignants et des élèves</a:t>
            </a:r>
            <a:endParaRPr sz="1800" i="0" u="none" strike="noStrike" cap="none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buntu"/>
              <a:buChar char="●"/>
            </a:pPr>
            <a:r>
              <a:rPr lang="en" sz="1800" i="0" u="none" strike="noStrike" cap="non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Suggestions pour aller plus loin</a:t>
            </a:r>
            <a:r>
              <a:rPr lang="en" sz="1900" i="0" u="none" strike="noStrike" cap="non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900" i="0" u="none" strike="noStrike" cap="none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endParaRPr sz="3000" b="0" i="0" u="none" strike="noStrike" cap="none">
              <a:solidFill>
                <a:schemeClr val="dk1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grpSp>
        <p:nvGrpSpPr>
          <p:cNvPr id="670" name="Google Shape;670;p31"/>
          <p:cNvGrpSpPr/>
          <p:nvPr/>
        </p:nvGrpSpPr>
        <p:grpSpPr>
          <a:xfrm rot="-6197354">
            <a:off x="7415044" y="1403349"/>
            <a:ext cx="1166568" cy="1032767"/>
            <a:chOff x="1113100" y="2199475"/>
            <a:chExt cx="801900" cy="709925"/>
          </a:xfrm>
        </p:grpSpPr>
        <p:sp>
          <p:nvSpPr>
            <p:cNvPr id="671" name="Google Shape;671;p31"/>
            <p:cNvSpPr/>
            <p:nvPr/>
          </p:nvSpPr>
          <p:spPr>
            <a:xfrm>
              <a:off x="1113100" y="2291450"/>
              <a:ext cx="735850" cy="617950"/>
            </a:xfrm>
            <a:custGeom>
              <a:avLst/>
              <a:gdLst/>
              <a:ahLst/>
              <a:cxnLst/>
              <a:rect l="l" t="t" r="r" b="b"/>
              <a:pathLst>
                <a:path w="29434" h="24718" extrusionOk="0">
                  <a:moveTo>
                    <a:pt x="26604" y="13869"/>
                  </a:moveTo>
                  <a:lnTo>
                    <a:pt x="26509" y="13963"/>
                  </a:lnTo>
                  <a:lnTo>
                    <a:pt x="26509" y="14057"/>
                  </a:lnTo>
                  <a:lnTo>
                    <a:pt x="26604" y="14246"/>
                  </a:lnTo>
                  <a:lnTo>
                    <a:pt x="26604" y="13869"/>
                  </a:lnTo>
                  <a:close/>
                  <a:moveTo>
                    <a:pt x="7925" y="23397"/>
                  </a:moveTo>
                  <a:lnTo>
                    <a:pt x="8302" y="23491"/>
                  </a:lnTo>
                  <a:lnTo>
                    <a:pt x="8113" y="23491"/>
                  </a:lnTo>
                  <a:lnTo>
                    <a:pt x="7925" y="23397"/>
                  </a:lnTo>
                  <a:close/>
                  <a:moveTo>
                    <a:pt x="28962" y="1"/>
                  </a:moveTo>
                  <a:lnTo>
                    <a:pt x="28962" y="95"/>
                  </a:lnTo>
                  <a:lnTo>
                    <a:pt x="28774" y="284"/>
                  </a:lnTo>
                  <a:lnTo>
                    <a:pt x="28868" y="284"/>
                  </a:lnTo>
                  <a:lnTo>
                    <a:pt x="28868" y="567"/>
                  </a:lnTo>
                  <a:lnTo>
                    <a:pt x="28679" y="567"/>
                  </a:lnTo>
                  <a:lnTo>
                    <a:pt x="28868" y="661"/>
                  </a:lnTo>
                  <a:lnTo>
                    <a:pt x="28679" y="850"/>
                  </a:lnTo>
                  <a:lnTo>
                    <a:pt x="28679" y="1039"/>
                  </a:lnTo>
                  <a:lnTo>
                    <a:pt x="28585" y="1039"/>
                  </a:lnTo>
                  <a:lnTo>
                    <a:pt x="28491" y="1227"/>
                  </a:lnTo>
                  <a:lnTo>
                    <a:pt x="28679" y="1416"/>
                  </a:lnTo>
                  <a:lnTo>
                    <a:pt x="28962" y="1605"/>
                  </a:lnTo>
                  <a:lnTo>
                    <a:pt x="28585" y="1793"/>
                  </a:lnTo>
                  <a:lnTo>
                    <a:pt x="28868" y="1982"/>
                  </a:lnTo>
                  <a:lnTo>
                    <a:pt x="28962" y="2171"/>
                  </a:lnTo>
                  <a:lnTo>
                    <a:pt x="28868" y="2265"/>
                  </a:lnTo>
                  <a:lnTo>
                    <a:pt x="28774" y="2359"/>
                  </a:lnTo>
                  <a:lnTo>
                    <a:pt x="28868" y="2359"/>
                  </a:lnTo>
                  <a:lnTo>
                    <a:pt x="28774" y="2454"/>
                  </a:lnTo>
                  <a:lnTo>
                    <a:pt x="28868" y="2548"/>
                  </a:lnTo>
                  <a:lnTo>
                    <a:pt x="28868" y="2642"/>
                  </a:lnTo>
                  <a:lnTo>
                    <a:pt x="28585" y="2642"/>
                  </a:lnTo>
                  <a:lnTo>
                    <a:pt x="28679" y="2737"/>
                  </a:lnTo>
                  <a:lnTo>
                    <a:pt x="28774" y="2831"/>
                  </a:lnTo>
                  <a:lnTo>
                    <a:pt x="28774" y="3303"/>
                  </a:lnTo>
                  <a:lnTo>
                    <a:pt x="28679" y="3680"/>
                  </a:lnTo>
                  <a:lnTo>
                    <a:pt x="28585" y="3963"/>
                  </a:lnTo>
                  <a:lnTo>
                    <a:pt x="28774" y="4058"/>
                  </a:lnTo>
                  <a:lnTo>
                    <a:pt x="28774" y="4341"/>
                  </a:lnTo>
                  <a:lnTo>
                    <a:pt x="28585" y="4246"/>
                  </a:lnTo>
                  <a:lnTo>
                    <a:pt x="28585" y="4341"/>
                  </a:lnTo>
                  <a:lnTo>
                    <a:pt x="28679" y="4435"/>
                  </a:lnTo>
                  <a:lnTo>
                    <a:pt x="28491" y="4435"/>
                  </a:lnTo>
                  <a:lnTo>
                    <a:pt x="28585" y="4718"/>
                  </a:lnTo>
                  <a:lnTo>
                    <a:pt x="28491" y="5001"/>
                  </a:lnTo>
                  <a:lnTo>
                    <a:pt x="28774" y="4907"/>
                  </a:lnTo>
                  <a:lnTo>
                    <a:pt x="29057" y="5095"/>
                  </a:lnTo>
                  <a:lnTo>
                    <a:pt x="29057" y="5095"/>
                  </a:lnTo>
                  <a:lnTo>
                    <a:pt x="28774" y="5001"/>
                  </a:lnTo>
                  <a:lnTo>
                    <a:pt x="28679" y="5001"/>
                  </a:lnTo>
                  <a:lnTo>
                    <a:pt x="28774" y="5095"/>
                  </a:lnTo>
                  <a:lnTo>
                    <a:pt x="28585" y="5095"/>
                  </a:lnTo>
                  <a:lnTo>
                    <a:pt x="28396" y="5567"/>
                  </a:lnTo>
                  <a:lnTo>
                    <a:pt x="28396" y="5756"/>
                  </a:lnTo>
                  <a:lnTo>
                    <a:pt x="28585" y="6039"/>
                  </a:lnTo>
                  <a:lnTo>
                    <a:pt x="28396" y="6982"/>
                  </a:lnTo>
                  <a:lnTo>
                    <a:pt x="28302" y="7359"/>
                  </a:lnTo>
                  <a:lnTo>
                    <a:pt x="28113" y="7737"/>
                  </a:lnTo>
                  <a:lnTo>
                    <a:pt x="28113" y="7642"/>
                  </a:lnTo>
                  <a:lnTo>
                    <a:pt x="28113" y="7548"/>
                  </a:lnTo>
                  <a:lnTo>
                    <a:pt x="27830" y="8114"/>
                  </a:lnTo>
                  <a:lnTo>
                    <a:pt x="27830" y="8114"/>
                  </a:lnTo>
                  <a:lnTo>
                    <a:pt x="27924" y="8020"/>
                  </a:lnTo>
                  <a:lnTo>
                    <a:pt x="27453" y="8963"/>
                  </a:lnTo>
                  <a:lnTo>
                    <a:pt x="27736" y="8963"/>
                  </a:lnTo>
                  <a:lnTo>
                    <a:pt x="27547" y="9246"/>
                  </a:lnTo>
                  <a:lnTo>
                    <a:pt x="27547" y="9435"/>
                  </a:lnTo>
                  <a:lnTo>
                    <a:pt x="27641" y="9529"/>
                  </a:lnTo>
                  <a:lnTo>
                    <a:pt x="27641" y="9812"/>
                  </a:lnTo>
                  <a:lnTo>
                    <a:pt x="27547" y="9906"/>
                  </a:lnTo>
                  <a:lnTo>
                    <a:pt x="27453" y="9906"/>
                  </a:lnTo>
                  <a:lnTo>
                    <a:pt x="27358" y="9718"/>
                  </a:lnTo>
                  <a:lnTo>
                    <a:pt x="27264" y="9812"/>
                  </a:lnTo>
                  <a:lnTo>
                    <a:pt x="27075" y="9906"/>
                  </a:lnTo>
                  <a:lnTo>
                    <a:pt x="27170" y="10001"/>
                  </a:lnTo>
                  <a:lnTo>
                    <a:pt x="27075" y="10095"/>
                  </a:lnTo>
                  <a:lnTo>
                    <a:pt x="27075" y="10284"/>
                  </a:lnTo>
                  <a:lnTo>
                    <a:pt x="27170" y="10472"/>
                  </a:lnTo>
                  <a:lnTo>
                    <a:pt x="27170" y="10755"/>
                  </a:lnTo>
                  <a:lnTo>
                    <a:pt x="26792" y="10755"/>
                  </a:lnTo>
                  <a:lnTo>
                    <a:pt x="26698" y="10661"/>
                  </a:lnTo>
                  <a:lnTo>
                    <a:pt x="26698" y="10850"/>
                  </a:lnTo>
                  <a:lnTo>
                    <a:pt x="26604" y="10944"/>
                  </a:lnTo>
                  <a:lnTo>
                    <a:pt x="26415" y="10944"/>
                  </a:lnTo>
                  <a:lnTo>
                    <a:pt x="26415" y="11038"/>
                  </a:lnTo>
                  <a:lnTo>
                    <a:pt x="26509" y="11038"/>
                  </a:lnTo>
                  <a:lnTo>
                    <a:pt x="26604" y="11133"/>
                  </a:lnTo>
                  <a:lnTo>
                    <a:pt x="26604" y="11321"/>
                  </a:lnTo>
                  <a:lnTo>
                    <a:pt x="26604" y="11510"/>
                  </a:lnTo>
                  <a:lnTo>
                    <a:pt x="26509" y="11510"/>
                  </a:lnTo>
                  <a:lnTo>
                    <a:pt x="26509" y="11416"/>
                  </a:lnTo>
                  <a:lnTo>
                    <a:pt x="26415" y="11416"/>
                  </a:lnTo>
                  <a:lnTo>
                    <a:pt x="26415" y="11321"/>
                  </a:lnTo>
                  <a:lnTo>
                    <a:pt x="26321" y="11793"/>
                  </a:lnTo>
                  <a:lnTo>
                    <a:pt x="26226" y="11699"/>
                  </a:lnTo>
                  <a:lnTo>
                    <a:pt x="26132" y="11793"/>
                  </a:lnTo>
                  <a:lnTo>
                    <a:pt x="26226" y="11793"/>
                  </a:lnTo>
                  <a:lnTo>
                    <a:pt x="26321" y="12076"/>
                  </a:lnTo>
                  <a:lnTo>
                    <a:pt x="26415" y="12359"/>
                  </a:lnTo>
                  <a:lnTo>
                    <a:pt x="26038" y="12548"/>
                  </a:lnTo>
                  <a:lnTo>
                    <a:pt x="25755" y="12737"/>
                  </a:lnTo>
                  <a:lnTo>
                    <a:pt x="25660" y="12925"/>
                  </a:lnTo>
                  <a:lnTo>
                    <a:pt x="25755" y="12925"/>
                  </a:lnTo>
                  <a:lnTo>
                    <a:pt x="25755" y="13020"/>
                  </a:lnTo>
                  <a:lnTo>
                    <a:pt x="25849" y="12737"/>
                  </a:lnTo>
                  <a:lnTo>
                    <a:pt x="25943" y="13020"/>
                  </a:lnTo>
                  <a:lnTo>
                    <a:pt x="26038" y="12831"/>
                  </a:lnTo>
                  <a:lnTo>
                    <a:pt x="26132" y="12925"/>
                  </a:lnTo>
                  <a:lnTo>
                    <a:pt x="25943" y="13208"/>
                  </a:lnTo>
                  <a:lnTo>
                    <a:pt x="25660" y="13114"/>
                  </a:lnTo>
                  <a:lnTo>
                    <a:pt x="25472" y="13208"/>
                  </a:lnTo>
                  <a:lnTo>
                    <a:pt x="25377" y="13397"/>
                  </a:lnTo>
                  <a:lnTo>
                    <a:pt x="25283" y="13869"/>
                  </a:lnTo>
                  <a:lnTo>
                    <a:pt x="25189" y="14435"/>
                  </a:lnTo>
                  <a:lnTo>
                    <a:pt x="25094" y="14623"/>
                  </a:lnTo>
                  <a:lnTo>
                    <a:pt x="25000" y="14812"/>
                  </a:lnTo>
                  <a:lnTo>
                    <a:pt x="24906" y="14718"/>
                  </a:lnTo>
                  <a:lnTo>
                    <a:pt x="24811" y="14529"/>
                  </a:lnTo>
                  <a:lnTo>
                    <a:pt x="24717" y="14906"/>
                  </a:lnTo>
                  <a:lnTo>
                    <a:pt x="24717" y="15189"/>
                  </a:lnTo>
                  <a:lnTo>
                    <a:pt x="24717" y="15284"/>
                  </a:lnTo>
                  <a:lnTo>
                    <a:pt x="24811" y="15284"/>
                  </a:lnTo>
                  <a:lnTo>
                    <a:pt x="24528" y="15378"/>
                  </a:lnTo>
                  <a:lnTo>
                    <a:pt x="24340" y="15472"/>
                  </a:lnTo>
                  <a:lnTo>
                    <a:pt x="24057" y="15944"/>
                  </a:lnTo>
                  <a:lnTo>
                    <a:pt x="23962" y="16416"/>
                  </a:lnTo>
                  <a:lnTo>
                    <a:pt x="23774" y="16699"/>
                  </a:lnTo>
                  <a:lnTo>
                    <a:pt x="23396" y="16699"/>
                  </a:lnTo>
                  <a:lnTo>
                    <a:pt x="23208" y="16982"/>
                  </a:lnTo>
                  <a:lnTo>
                    <a:pt x="23019" y="17359"/>
                  </a:lnTo>
                  <a:lnTo>
                    <a:pt x="22830" y="17831"/>
                  </a:lnTo>
                  <a:lnTo>
                    <a:pt x="22830" y="17736"/>
                  </a:lnTo>
                  <a:lnTo>
                    <a:pt x="22736" y="17642"/>
                  </a:lnTo>
                  <a:lnTo>
                    <a:pt x="22736" y="17642"/>
                  </a:lnTo>
                  <a:lnTo>
                    <a:pt x="22830" y="17925"/>
                  </a:lnTo>
                  <a:lnTo>
                    <a:pt x="22453" y="17925"/>
                  </a:lnTo>
                  <a:lnTo>
                    <a:pt x="22547" y="17736"/>
                  </a:lnTo>
                  <a:lnTo>
                    <a:pt x="22453" y="17736"/>
                  </a:lnTo>
                  <a:lnTo>
                    <a:pt x="22359" y="17831"/>
                  </a:lnTo>
                  <a:lnTo>
                    <a:pt x="22264" y="18208"/>
                  </a:lnTo>
                  <a:lnTo>
                    <a:pt x="22170" y="18491"/>
                  </a:lnTo>
                  <a:lnTo>
                    <a:pt x="22076" y="18585"/>
                  </a:lnTo>
                  <a:lnTo>
                    <a:pt x="21887" y="18585"/>
                  </a:lnTo>
                  <a:lnTo>
                    <a:pt x="21698" y="19152"/>
                  </a:lnTo>
                  <a:lnTo>
                    <a:pt x="21604" y="18869"/>
                  </a:lnTo>
                  <a:lnTo>
                    <a:pt x="21604" y="19057"/>
                  </a:lnTo>
                  <a:lnTo>
                    <a:pt x="21415" y="19152"/>
                  </a:lnTo>
                  <a:lnTo>
                    <a:pt x="20943" y="19529"/>
                  </a:lnTo>
                  <a:lnTo>
                    <a:pt x="20377" y="19812"/>
                  </a:lnTo>
                  <a:lnTo>
                    <a:pt x="19906" y="20095"/>
                  </a:lnTo>
                  <a:lnTo>
                    <a:pt x="20094" y="20189"/>
                  </a:lnTo>
                  <a:lnTo>
                    <a:pt x="20189" y="20284"/>
                  </a:lnTo>
                  <a:lnTo>
                    <a:pt x="19906" y="20378"/>
                  </a:lnTo>
                  <a:lnTo>
                    <a:pt x="19906" y="20284"/>
                  </a:lnTo>
                  <a:lnTo>
                    <a:pt x="19811" y="20189"/>
                  </a:lnTo>
                  <a:lnTo>
                    <a:pt x="19811" y="20284"/>
                  </a:lnTo>
                  <a:lnTo>
                    <a:pt x="19811" y="20378"/>
                  </a:lnTo>
                  <a:lnTo>
                    <a:pt x="19245" y="20284"/>
                  </a:lnTo>
                  <a:lnTo>
                    <a:pt x="19340" y="20378"/>
                  </a:lnTo>
                  <a:lnTo>
                    <a:pt x="19245" y="20472"/>
                  </a:lnTo>
                  <a:lnTo>
                    <a:pt x="19434" y="20567"/>
                  </a:lnTo>
                  <a:lnTo>
                    <a:pt x="19340" y="20661"/>
                  </a:lnTo>
                  <a:lnTo>
                    <a:pt x="18962" y="20661"/>
                  </a:lnTo>
                  <a:lnTo>
                    <a:pt x="18585" y="21038"/>
                  </a:lnTo>
                  <a:lnTo>
                    <a:pt x="18113" y="21416"/>
                  </a:lnTo>
                  <a:lnTo>
                    <a:pt x="17736" y="21699"/>
                  </a:lnTo>
                  <a:lnTo>
                    <a:pt x="17359" y="21793"/>
                  </a:lnTo>
                  <a:lnTo>
                    <a:pt x="17076" y="22076"/>
                  </a:lnTo>
                  <a:lnTo>
                    <a:pt x="16793" y="22359"/>
                  </a:lnTo>
                  <a:lnTo>
                    <a:pt x="16698" y="22265"/>
                  </a:lnTo>
                  <a:lnTo>
                    <a:pt x="16604" y="22170"/>
                  </a:lnTo>
                  <a:lnTo>
                    <a:pt x="16321" y="22170"/>
                  </a:lnTo>
                  <a:lnTo>
                    <a:pt x="15849" y="22453"/>
                  </a:lnTo>
                  <a:lnTo>
                    <a:pt x="14340" y="22831"/>
                  </a:lnTo>
                  <a:lnTo>
                    <a:pt x="14340" y="22925"/>
                  </a:lnTo>
                  <a:lnTo>
                    <a:pt x="14340" y="23019"/>
                  </a:lnTo>
                  <a:lnTo>
                    <a:pt x="14245" y="23114"/>
                  </a:lnTo>
                  <a:lnTo>
                    <a:pt x="14057" y="23019"/>
                  </a:lnTo>
                  <a:lnTo>
                    <a:pt x="13962" y="22925"/>
                  </a:lnTo>
                  <a:lnTo>
                    <a:pt x="13774" y="22925"/>
                  </a:lnTo>
                  <a:lnTo>
                    <a:pt x="13774" y="23208"/>
                  </a:lnTo>
                  <a:lnTo>
                    <a:pt x="13491" y="23114"/>
                  </a:lnTo>
                  <a:lnTo>
                    <a:pt x="13113" y="23114"/>
                  </a:lnTo>
                  <a:lnTo>
                    <a:pt x="12642" y="23208"/>
                  </a:lnTo>
                  <a:lnTo>
                    <a:pt x="12453" y="23302"/>
                  </a:lnTo>
                  <a:lnTo>
                    <a:pt x="12076" y="23208"/>
                  </a:lnTo>
                  <a:lnTo>
                    <a:pt x="11793" y="23114"/>
                  </a:lnTo>
                  <a:lnTo>
                    <a:pt x="11510" y="23585"/>
                  </a:lnTo>
                  <a:lnTo>
                    <a:pt x="11321" y="23397"/>
                  </a:lnTo>
                  <a:lnTo>
                    <a:pt x="11132" y="23302"/>
                  </a:lnTo>
                  <a:lnTo>
                    <a:pt x="10849" y="23302"/>
                  </a:lnTo>
                  <a:lnTo>
                    <a:pt x="10566" y="23397"/>
                  </a:lnTo>
                  <a:lnTo>
                    <a:pt x="10566" y="23302"/>
                  </a:lnTo>
                  <a:lnTo>
                    <a:pt x="10189" y="23302"/>
                  </a:lnTo>
                  <a:lnTo>
                    <a:pt x="9717" y="23491"/>
                  </a:lnTo>
                  <a:lnTo>
                    <a:pt x="9717" y="23302"/>
                  </a:lnTo>
                  <a:lnTo>
                    <a:pt x="9623" y="23491"/>
                  </a:lnTo>
                  <a:lnTo>
                    <a:pt x="9434" y="23680"/>
                  </a:lnTo>
                  <a:lnTo>
                    <a:pt x="9340" y="23585"/>
                  </a:lnTo>
                  <a:lnTo>
                    <a:pt x="9434" y="23585"/>
                  </a:lnTo>
                  <a:lnTo>
                    <a:pt x="9340" y="23491"/>
                  </a:lnTo>
                  <a:lnTo>
                    <a:pt x="9246" y="23491"/>
                  </a:lnTo>
                  <a:lnTo>
                    <a:pt x="9246" y="23585"/>
                  </a:lnTo>
                  <a:lnTo>
                    <a:pt x="9151" y="23491"/>
                  </a:lnTo>
                  <a:lnTo>
                    <a:pt x="8868" y="23680"/>
                  </a:lnTo>
                  <a:lnTo>
                    <a:pt x="8774" y="23680"/>
                  </a:lnTo>
                  <a:lnTo>
                    <a:pt x="8680" y="23491"/>
                  </a:lnTo>
                  <a:lnTo>
                    <a:pt x="8585" y="23585"/>
                  </a:lnTo>
                  <a:lnTo>
                    <a:pt x="8491" y="23585"/>
                  </a:lnTo>
                  <a:lnTo>
                    <a:pt x="8397" y="23491"/>
                  </a:lnTo>
                  <a:lnTo>
                    <a:pt x="8302" y="23491"/>
                  </a:lnTo>
                  <a:lnTo>
                    <a:pt x="8208" y="23302"/>
                  </a:lnTo>
                  <a:lnTo>
                    <a:pt x="8302" y="23114"/>
                  </a:lnTo>
                  <a:lnTo>
                    <a:pt x="8302" y="23114"/>
                  </a:lnTo>
                  <a:lnTo>
                    <a:pt x="8019" y="23208"/>
                  </a:lnTo>
                  <a:lnTo>
                    <a:pt x="7642" y="23208"/>
                  </a:lnTo>
                  <a:lnTo>
                    <a:pt x="7359" y="23302"/>
                  </a:lnTo>
                  <a:lnTo>
                    <a:pt x="7264" y="23302"/>
                  </a:lnTo>
                  <a:lnTo>
                    <a:pt x="7264" y="23397"/>
                  </a:lnTo>
                  <a:lnTo>
                    <a:pt x="7547" y="23397"/>
                  </a:lnTo>
                  <a:lnTo>
                    <a:pt x="7453" y="23491"/>
                  </a:lnTo>
                  <a:lnTo>
                    <a:pt x="7359" y="23491"/>
                  </a:lnTo>
                  <a:lnTo>
                    <a:pt x="7170" y="23680"/>
                  </a:lnTo>
                  <a:lnTo>
                    <a:pt x="6981" y="23397"/>
                  </a:lnTo>
                  <a:lnTo>
                    <a:pt x="6698" y="23208"/>
                  </a:lnTo>
                  <a:lnTo>
                    <a:pt x="6604" y="23114"/>
                  </a:lnTo>
                  <a:lnTo>
                    <a:pt x="6415" y="23208"/>
                  </a:lnTo>
                  <a:lnTo>
                    <a:pt x="6227" y="23302"/>
                  </a:lnTo>
                  <a:lnTo>
                    <a:pt x="6132" y="23491"/>
                  </a:lnTo>
                  <a:lnTo>
                    <a:pt x="6038" y="23491"/>
                  </a:lnTo>
                  <a:lnTo>
                    <a:pt x="6038" y="23397"/>
                  </a:lnTo>
                  <a:lnTo>
                    <a:pt x="6132" y="23208"/>
                  </a:lnTo>
                  <a:lnTo>
                    <a:pt x="5849" y="23302"/>
                  </a:lnTo>
                  <a:lnTo>
                    <a:pt x="5661" y="23397"/>
                  </a:lnTo>
                  <a:lnTo>
                    <a:pt x="5095" y="23208"/>
                  </a:lnTo>
                  <a:lnTo>
                    <a:pt x="4057" y="23019"/>
                  </a:lnTo>
                  <a:lnTo>
                    <a:pt x="2925" y="22831"/>
                  </a:lnTo>
                  <a:lnTo>
                    <a:pt x="2265" y="22831"/>
                  </a:lnTo>
                  <a:lnTo>
                    <a:pt x="2265" y="22642"/>
                  </a:lnTo>
                  <a:lnTo>
                    <a:pt x="1887" y="22642"/>
                  </a:lnTo>
                  <a:lnTo>
                    <a:pt x="1510" y="22548"/>
                  </a:lnTo>
                  <a:lnTo>
                    <a:pt x="944" y="22076"/>
                  </a:lnTo>
                  <a:lnTo>
                    <a:pt x="944" y="21887"/>
                  </a:lnTo>
                  <a:lnTo>
                    <a:pt x="1038" y="21699"/>
                  </a:lnTo>
                  <a:lnTo>
                    <a:pt x="755" y="21699"/>
                  </a:lnTo>
                  <a:lnTo>
                    <a:pt x="472" y="21793"/>
                  </a:lnTo>
                  <a:lnTo>
                    <a:pt x="95" y="22076"/>
                  </a:lnTo>
                  <a:lnTo>
                    <a:pt x="0" y="22265"/>
                  </a:lnTo>
                  <a:lnTo>
                    <a:pt x="0" y="22359"/>
                  </a:lnTo>
                  <a:lnTo>
                    <a:pt x="283" y="22453"/>
                  </a:lnTo>
                  <a:lnTo>
                    <a:pt x="189" y="22548"/>
                  </a:lnTo>
                  <a:lnTo>
                    <a:pt x="95" y="22453"/>
                  </a:lnTo>
                  <a:lnTo>
                    <a:pt x="95" y="22642"/>
                  </a:lnTo>
                  <a:lnTo>
                    <a:pt x="283" y="22642"/>
                  </a:lnTo>
                  <a:lnTo>
                    <a:pt x="566" y="22736"/>
                  </a:lnTo>
                  <a:lnTo>
                    <a:pt x="472" y="22831"/>
                  </a:lnTo>
                  <a:lnTo>
                    <a:pt x="472" y="22925"/>
                  </a:lnTo>
                  <a:lnTo>
                    <a:pt x="661" y="22736"/>
                  </a:lnTo>
                  <a:lnTo>
                    <a:pt x="755" y="22925"/>
                  </a:lnTo>
                  <a:lnTo>
                    <a:pt x="755" y="23019"/>
                  </a:lnTo>
                  <a:lnTo>
                    <a:pt x="661" y="23019"/>
                  </a:lnTo>
                  <a:lnTo>
                    <a:pt x="944" y="23114"/>
                  </a:lnTo>
                  <a:lnTo>
                    <a:pt x="1132" y="23208"/>
                  </a:lnTo>
                  <a:lnTo>
                    <a:pt x="1604" y="23397"/>
                  </a:lnTo>
                  <a:lnTo>
                    <a:pt x="1510" y="23491"/>
                  </a:lnTo>
                  <a:lnTo>
                    <a:pt x="1510" y="23585"/>
                  </a:lnTo>
                  <a:lnTo>
                    <a:pt x="1793" y="23680"/>
                  </a:lnTo>
                  <a:lnTo>
                    <a:pt x="2170" y="23774"/>
                  </a:lnTo>
                  <a:lnTo>
                    <a:pt x="2453" y="23774"/>
                  </a:lnTo>
                  <a:lnTo>
                    <a:pt x="2359" y="23868"/>
                  </a:lnTo>
                  <a:lnTo>
                    <a:pt x="2642" y="24057"/>
                  </a:lnTo>
                  <a:lnTo>
                    <a:pt x="2736" y="23868"/>
                  </a:lnTo>
                  <a:lnTo>
                    <a:pt x="3019" y="23680"/>
                  </a:lnTo>
                  <a:lnTo>
                    <a:pt x="2925" y="23963"/>
                  </a:lnTo>
                  <a:lnTo>
                    <a:pt x="2831" y="24151"/>
                  </a:lnTo>
                  <a:lnTo>
                    <a:pt x="3114" y="23868"/>
                  </a:lnTo>
                  <a:lnTo>
                    <a:pt x="3208" y="24151"/>
                  </a:lnTo>
                  <a:lnTo>
                    <a:pt x="3302" y="23963"/>
                  </a:lnTo>
                  <a:lnTo>
                    <a:pt x="3491" y="24057"/>
                  </a:lnTo>
                  <a:lnTo>
                    <a:pt x="3585" y="24340"/>
                  </a:lnTo>
                  <a:lnTo>
                    <a:pt x="3680" y="24246"/>
                  </a:lnTo>
                  <a:lnTo>
                    <a:pt x="3774" y="24057"/>
                  </a:lnTo>
                  <a:lnTo>
                    <a:pt x="3868" y="24151"/>
                  </a:lnTo>
                  <a:lnTo>
                    <a:pt x="3868" y="24340"/>
                  </a:lnTo>
                  <a:lnTo>
                    <a:pt x="4434" y="24151"/>
                  </a:lnTo>
                  <a:lnTo>
                    <a:pt x="4717" y="24057"/>
                  </a:lnTo>
                  <a:lnTo>
                    <a:pt x="4812" y="24151"/>
                  </a:lnTo>
                  <a:lnTo>
                    <a:pt x="4812" y="23868"/>
                  </a:lnTo>
                  <a:lnTo>
                    <a:pt x="5000" y="23774"/>
                  </a:lnTo>
                  <a:lnTo>
                    <a:pt x="5000" y="23868"/>
                  </a:lnTo>
                  <a:lnTo>
                    <a:pt x="4906" y="24057"/>
                  </a:lnTo>
                  <a:lnTo>
                    <a:pt x="5095" y="23963"/>
                  </a:lnTo>
                  <a:lnTo>
                    <a:pt x="5378" y="23963"/>
                  </a:lnTo>
                  <a:lnTo>
                    <a:pt x="5378" y="24151"/>
                  </a:lnTo>
                  <a:lnTo>
                    <a:pt x="5000" y="24151"/>
                  </a:lnTo>
                  <a:lnTo>
                    <a:pt x="5095" y="24246"/>
                  </a:lnTo>
                  <a:lnTo>
                    <a:pt x="5000" y="24246"/>
                  </a:lnTo>
                  <a:lnTo>
                    <a:pt x="5000" y="24434"/>
                  </a:lnTo>
                  <a:lnTo>
                    <a:pt x="5378" y="24434"/>
                  </a:lnTo>
                  <a:lnTo>
                    <a:pt x="5566" y="24246"/>
                  </a:lnTo>
                  <a:lnTo>
                    <a:pt x="5944" y="24340"/>
                  </a:lnTo>
                  <a:lnTo>
                    <a:pt x="6415" y="24340"/>
                  </a:lnTo>
                  <a:lnTo>
                    <a:pt x="6321" y="24434"/>
                  </a:lnTo>
                  <a:lnTo>
                    <a:pt x="6510" y="24434"/>
                  </a:lnTo>
                  <a:lnTo>
                    <a:pt x="6604" y="24340"/>
                  </a:lnTo>
                  <a:lnTo>
                    <a:pt x="6604" y="24246"/>
                  </a:lnTo>
                  <a:lnTo>
                    <a:pt x="6793" y="24340"/>
                  </a:lnTo>
                  <a:lnTo>
                    <a:pt x="6604" y="24434"/>
                  </a:lnTo>
                  <a:lnTo>
                    <a:pt x="6793" y="24434"/>
                  </a:lnTo>
                  <a:lnTo>
                    <a:pt x="6887" y="24340"/>
                  </a:lnTo>
                  <a:lnTo>
                    <a:pt x="6981" y="24434"/>
                  </a:lnTo>
                  <a:lnTo>
                    <a:pt x="7264" y="24434"/>
                  </a:lnTo>
                  <a:lnTo>
                    <a:pt x="7925" y="24623"/>
                  </a:lnTo>
                  <a:lnTo>
                    <a:pt x="8680" y="24623"/>
                  </a:lnTo>
                  <a:lnTo>
                    <a:pt x="9057" y="24529"/>
                  </a:lnTo>
                  <a:lnTo>
                    <a:pt x="9529" y="24529"/>
                  </a:lnTo>
                  <a:lnTo>
                    <a:pt x="10000" y="24623"/>
                  </a:lnTo>
                  <a:lnTo>
                    <a:pt x="10566" y="24717"/>
                  </a:lnTo>
                  <a:lnTo>
                    <a:pt x="11415" y="24623"/>
                  </a:lnTo>
                  <a:lnTo>
                    <a:pt x="12359" y="24529"/>
                  </a:lnTo>
                  <a:lnTo>
                    <a:pt x="12830" y="24340"/>
                  </a:lnTo>
                  <a:lnTo>
                    <a:pt x="12925" y="24529"/>
                  </a:lnTo>
                  <a:lnTo>
                    <a:pt x="13019" y="24340"/>
                  </a:lnTo>
                  <a:lnTo>
                    <a:pt x="13113" y="24529"/>
                  </a:lnTo>
                  <a:lnTo>
                    <a:pt x="13208" y="24434"/>
                  </a:lnTo>
                  <a:lnTo>
                    <a:pt x="13113" y="24340"/>
                  </a:lnTo>
                  <a:lnTo>
                    <a:pt x="13962" y="24340"/>
                  </a:lnTo>
                  <a:lnTo>
                    <a:pt x="13962" y="24434"/>
                  </a:lnTo>
                  <a:lnTo>
                    <a:pt x="13962" y="24529"/>
                  </a:lnTo>
                  <a:lnTo>
                    <a:pt x="14717" y="24246"/>
                  </a:lnTo>
                  <a:lnTo>
                    <a:pt x="15566" y="24057"/>
                  </a:lnTo>
                  <a:lnTo>
                    <a:pt x="15378" y="23963"/>
                  </a:lnTo>
                  <a:lnTo>
                    <a:pt x="15472" y="23868"/>
                  </a:lnTo>
                  <a:lnTo>
                    <a:pt x="15566" y="23963"/>
                  </a:lnTo>
                  <a:lnTo>
                    <a:pt x="15472" y="23774"/>
                  </a:lnTo>
                  <a:lnTo>
                    <a:pt x="15661" y="23868"/>
                  </a:lnTo>
                  <a:lnTo>
                    <a:pt x="15566" y="24057"/>
                  </a:lnTo>
                  <a:lnTo>
                    <a:pt x="16038" y="23963"/>
                  </a:lnTo>
                  <a:lnTo>
                    <a:pt x="16698" y="23680"/>
                  </a:lnTo>
                  <a:lnTo>
                    <a:pt x="17264" y="23397"/>
                  </a:lnTo>
                  <a:lnTo>
                    <a:pt x="17453" y="23208"/>
                  </a:lnTo>
                  <a:lnTo>
                    <a:pt x="17547" y="23019"/>
                  </a:lnTo>
                  <a:lnTo>
                    <a:pt x="17736" y="23114"/>
                  </a:lnTo>
                  <a:lnTo>
                    <a:pt x="17830" y="23114"/>
                  </a:lnTo>
                  <a:lnTo>
                    <a:pt x="18019" y="23019"/>
                  </a:lnTo>
                  <a:lnTo>
                    <a:pt x="18208" y="22736"/>
                  </a:lnTo>
                  <a:lnTo>
                    <a:pt x="18302" y="22548"/>
                  </a:lnTo>
                  <a:lnTo>
                    <a:pt x="18868" y="22359"/>
                  </a:lnTo>
                  <a:lnTo>
                    <a:pt x="19623" y="22076"/>
                  </a:lnTo>
                  <a:lnTo>
                    <a:pt x="20189" y="21699"/>
                  </a:lnTo>
                  <a:lnTo>
                    <a:pt x="20849" y="21227"/>
                  </a:lnTo>
                  <a:lnTo>
                    <a:pt x="21321" y="20755"/>
                  </a:lnTo>
                  <a:lnTo>
                    <a:pt x="21510" y="20472"/>
                  </a:lnTo>
                  <a:lnTo>
                    <a:pt x="22170" y="19906"/>
                  </a:lnTo>
                  <a:lnTo>
                    <a:pt x="22736" y="19435"/>
                  </a:lnTo>
                  <a:lnTo>
                    <a:pt x="23113" y="18963"/>
                  </a:lnTo>
                  <a:lnTo>
                    <a:pt x="23302" y="18585"/>
                  </a:lnTo>
                  <a:lnTo>
                    <a:pt x="23396" y="18774"/>
                  </a:lnTo>
                  <a:lnTo>
                    <a:pt x="23585" y="18397"/>
                  </a:lnTo>
                  <a:lnTo>
                    <a:pt x="23774" y="18114"/>
                  </a:lnTo>
                  <a:lnTo>
                    <a:pt x="24057" y="17736"/>
                  </a:lnTo>
                  <a:lnTo>
                    <a:pt x="24245" y="17453"/>
                  </a:lnTo>
                  <a:lnTo>
                    <a:pt x="24340" y="17453"/>
                  </a:lnTo>
                  <a:lnTo>
                    <a:pt x="24434" y="17359"/>
                  </a:lnTo>
                  <a:lnTo>
                    <a:pt x="24623" y="16982"/>
                  </a:lnTo>
                  <a:lnTo>
                    <a:pt x="25189" y="16227"/>
                  </a:lnTo>
                  <a:lnTo>
                    <a:pt x="25566" y="15661"/>
                  </a:lnTo>
                  <a:lnTo>
                    <a:pt x="25943" y="15189"/>
                  </a:lnTo>
                  <a:lnTo>
                    <a:pt x="26226" y="14529"/>
                  </a:lnTo>
                  <a:lnTo>
                    <a:pt x="26509" y="13680"/>
                  </a:lnTo>
                  <a:lnTo>
                    <a:pt x="26604" y="13869"/>
                  </a:lnTo>
                  <a:lnTo>
                    <a:pt x="26604" y="13586"/>
                  </a:lnTo>
                  <a:lnTo>
                    <a:pt x="26698" y="13303"/>
                  </a:lnTo>
                  <a:lnTo>
                    <a:pt x="26792" y="13303"/>
                  </a:lnTo>
                  <a:lnTo>
                    <a:pt x="26887" y="13397"/>
                  </a:lnTo>
                  <a:lnTo>
                    <a:pt x="27170" y="12831"/>
                  </a:lnTo>
                  <a:lnTo>
                    <a:pt x="27264" y="12548"/>
                  </a:lnTo>
                  <a:lnTo>
                    <a:pt x="27264" y="12454"/>
                  </a:lnTo>
                  <a:lnTo>
                    <a:pt x="26981" y="12076"/>
                  </a:lnTo>
                  <a:lnTo>
                    <a:pt x="27075" y="12171"/>
                  </a:lnTo>
                  <a:lnTo>
                    <a:pt x="27170" y="12076"/>
                  </a:lnTo>
                  <a:lnTo>
                    <a:pt x="27358" y="12076"/>
                  </a:lnTo>
                  <a:lnTo>
                    <a:pt x="27453" y="12171"/>
                  </a:lnTo>
                  <a:lnTo>
                    <a:pt x="27453" y="11982"/>
                  </a:lnTo>
                  <a:lnTo>
                    <a:pt x="27547" y="11793"/>
                  </a:lnTo>
                  <a:lnTo>
                    <a:pt x="27641" y="11793"/>
                  </a:lnTo>
                  <a:lnTo>
                    <a:pt x="27547" y="11510"/>
                  </a:lnTo>
                  <a:lnTo>
                    <a:pt x="27641" y="11133"/>
                  </a:lnTo>
                  <a:lnTo>
                    <a:pt x="27830" y="10755"/>
                  </a:lnTo>
                  <a:lnTo>
                    <a:pt x="27924" y="10661"/>
                  </a:lnTo>
                  <a:lnTo>
                    <a:pt x="28113" y="10661"/>
                  </a:lnTo>
                  <a:lnTo>
                    <a:pt x="28019" y="10378"/>
                  </a:lnTo>
                  <a:lnTo>
                    <a:pt x="28019" y="10284"/>
                  </a:lnTo>
                  <a:lnTo>
                    <a:pt x="28019" y="10095"/>
                  </a:lnTo>
                  <a:lnTo>
                    <a:pt x="28113" y="10284"/>
                  </a:lnTo>
                  <a:lnTo>
                    <a:pt x="28208" y="10001"/>
                  </a:lnTo>
                  <a:lnTo>
                    <a:pt x="28019" y="10001"/>
                  </a:lnTo>
                  <a:lnTo>
                    <a:pt x="27924" y="9906"/>
                  </a:lnTo>
                  <a:lnTo>
                    <a:pt x="28113" y="9718"/>
                  </a:lnTo>
                  <a:lnTo>
                    <a:pt x="28208" y="9718"/>
                  </a:lnTo>
                  <a:lnTo>
                    <a:pt x="28113" y="9529"/>
                  </a:lnTo>
                  <a:lnTo>
                    <a:pt x="28396" y="9529"/>
                  </a:lnTo>
                  <a:lnTo>
                    <a:pt x="28302" y="9057"/>
                  </a:lnTo>
                  <a:lnTo>
                    <a:pt x="28396" y="9057"/>
                  </a:lnTo>
                  <a:lnTo>
                    <a:pt x="28396" y="8963"/>
                  </a:lnTo>
                  <a:lnTo>
                    <a:pt x="28396" y="8774"/>
                  </a:lnTo>
                  <a:lnTo>
                    <a:pt x="28491" y="8491"/>
                  </a:lnTo>
                  <a:lnTo>
                    <a:pt x="28585" y="8114"/>
                  </a:lnTo>
                  <a:lnTo>
                    <a:pt x="28774" y="8303"/>
                  </a:lnTo>
                  <a:lnTo>
                    <a:pt x="28962" y="7454"/>
                  </a:lnTo>
                  <a:lnTo>
                    <a:pt x="29057" y="6699"/>
                  </a:lnTo>
                  <a:lnTo>
                    <a:pt x="29245" y="5661"/>
                  </a:lnTo>
                  <a:lnTo>
                    <a:pt x="29340" y="4718"/>
                  </a:lnTo>
                  <a:lnTo>
                    <a:pt x="29340" y="4341"/>
                  </a:lnTo>
                  <a:lnTo>
                    <a:pt x="29057" y="4435"/>
                  </a:lnTo>
                  <a:lnTo>
                    <a:pt x="28962" y="4435"/>
                  </a:lnTo>
                  <a:lnTo>
                    <a:pt x="28962" y="4246"/>
                  </a:lnTo>
                  <a:lnTo>
                    <a:pt x="29151" y="4341"/>
                  </a:lnTo>
                  <a:lnTo>
                    <a:pt x="29245" y="4152"/>
                  </a:lnTo>
                  <a:lnTo>
                    <a:pt x="29151" y="4152"/>
                  </a:lnTo>
                  <a:lnTo>
                    <a:pt x="29057" y="3963"/>
                  </a:lnTo>
                  <a:lnTo>
                    <a:pt x="28962" y="3680"/>
                  </a:lnTo>
                  <a:lnTo>
                    <a:pt x="28962" y="3680"/>
                  </a:lnTo>
                  <a:lnTo>
                    <a:pt x="29245" y="3774"/>
                  </a:lnTo>
                  <a:lnTo>
                    <a:pt x="29057" y="3586"/>
                  </a:lnTo>
                  <a:lnTo>
                    <a:pt x="29057" y="3397"/>
                  </a:lnTo>
                  <a:lnTo>
                    <a:pt x="29245" y="3586"/>
                  </a:lnTo>
                  <a:lnTo>
                    <a:pt x="29245" y="3491"/>
                  </a:lnTo>
                  <a:lnTo>
                    <a:pt x="29434" y="3114"/>
                  </a:lnTo>
                  <a:lnTo>
                    <a:pt x="29245" y="2925"/>
                  </a:lnTo>
                  <a:lnTo>
                    <a:pt x="28962" y="2642"/>
                  </a:lnTo>
                  <a:lnTo>
                    <a:pt x="28962" y="2642"/>
                  </a:lnTo>
                  <a:lnTo>
                    <a:pt x="29245" y="2831"/>
                  </a:lnTo>
                  <a:lnTo>
                    <a:pt x="29340" y="2737"/>
                  </a:lnTo>
                  <a:lnTo>
                    <a:pt x="29434" y="2359"/>
                  </a:lnTo>
                  <a:lnTo>
                    <a:pt x="29434" y="2265"/>
                  </a:lnTo>
                  <a:lnTo>
                    <a:pt x="29434" y="2171"/>
                  </a:lnTo>
                  <a:lnTo>
                    <a:pt x="29340" y="2171"/>
                  </a:lnTo>
                  <a:lnTo>
                    <a:pt x="28774" y="944"/>
                  </a:lnTo>
                  <a:lnTo>
                    <a:pt x="28962" y="661"/>
                  </a:lnTo>
                  <a:lnTo>
                    <a:pt x="29057" y="473"/>
                  </a:lnTo>
                  <a:lnTo>
                    <a:pt x="29151" y="473"/>
                  </a:lnTo>
                  <a:lnTo>
                    <a:pt x="28868" y="190"/>
                  </a:lnTo>
                  <a:lnTo>
                    <a:pt x="29057" y="190"/>
                  </a:lnTo>
                  <a:lnTo>
                    <a:pt x="2896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2" name="Google Shape;672;p31"/>
            <p:cNvSpPr/>
            <p:nvPr/>
          </p:nvSpPr>
          <p:spPr>
            <a:xfrm>
              <a:off x="1745175" y="2199475"/>
              <a:ext cx="169825" cy="162775"/>
            </a:xfrm>
            <a:custGeom>
              <a:avLst/>
              <a:gdLst/>
              <a:ahLst/>
              <a:cxnLst/>
              <a:rect l="l" t="t" r="r" b="b"/>
              <a:pathLst>
                <a:path w="6793" h="6511" extrusionOk="0">
                  <a:moveTo>
                    <a:pt x="1038" y="6416"/>
                  </a:moveTo>
                  <a:lnTo>
                    <a:pt x="1038" y="6463"/>
                  </a:lnTo>
                  <a:lnTo>
                    <a:pt x="1038" y="6463"/>
                  </a:lnTo>
                  <a:lnTo>
                    <a:pt x="943" y="6416"/>
                  </a:lnTo>
                  <a:close/>
                  <a:moveTo>
                    <a:pt x="2641" y="1"/>
                  </a:moveTo>
                  <a:lnTo>
                    <a:pt x="2641" y="190"/>
                  </a:lnTo>
                  <a:lnTo>
                    <a:pt x="2641" y="473"/>
                  </a:lnTo>
                  <a:lnTo>
                    <a:pt x="2641" y="567"/>
                  </a:lnTo>
                  <a:lnTo>
                    <a:pt x="2547" y="284"/>
                  </a:lnTo>
                  <a:lnTo>
                    <a:pt x="2547" y="756"/>
                  </a:lnTo>
                  <a:lnTo>
                    <a:pt x="2453" y="284"/>
                  </a:lnTo>
                  <a:lnTo>
                    <a:pt x="2453" y="473"/>
                  </a:lnTo>
                  <a:lnTo>
                    <a:pt x="2453" y="661"/>
                  </a:lnTo>
                  <a:lnTo>
                    <a:pt x="2075" y="1227"/>
                  </a:lnTo>
                  <a:lnTo>
                    <a:pt x="1509" y="2171"/>
                  </a:lnTo>
                  <a:lnTo>
                    <a:pt x="849" y="3114"/>
                  </a:lnTo>
                  <a:lnTo>
                    <a:pt x="377" y="3774"/>
                  </a:lnTo>
                  <a:lnTo>
                    <a:pt x="283" y="4152"/>
                  </a:lnTo>
                  <a:lnTo>
                    <a:pt x="472" y="4246"/>
                  </a:lnTo>
                  <a:lnTo>
                    <a:pt x="472" y="4340"/>
                  </a:lnTo>
                  <a:lnTo>
                    <a:pt x="377" y="4435"/>
                  </a:lnTo>
                  <a:lnTo>
                    <a:pt x="283" y="4435"/>
                  </a:lnTo>
                  <a:lnTo>
                    <a:pt x="566" y="4529"/>
                  </a:lnTo>
                  <a:lnTo>
                    <a:pt x="472" y="4435"/>
                  </a:lnTo>
                  <a:lnTo>
                    <a:pt x="566" y="4435"/>
                  </a:lnTo>
                  <a:lnTo>
                    <a:pt x="849" y="4623"/>
                  </a:lnTo>
                  <a:lnTo>
                    <a:pt x="566" y="4623"/>
                  </a:lnTo>
                  <a:lnTo>
                    <a:pt x="472" y="4812"/>
                  </a:lnTo>
                  <a:lnTo>
                    <a:pt x="377" y="5284"/>
                  </a:lnTo>
                  <a:lnTo>
                    <a:pt x="283" y="5944"/>
                  </a:lnTo>
                  <a:lnTo>
                    <a:pt x="189" y="6133"/>
                  </a:lnTo>
                  <a:lnTo>
                    <a:pt x="0" y="6227"/>
                  </a:lnTo>
                  <a:lnTo>
                    <a:pt x="566" y="6416"/>
                  </a:lnTo>
                  <a:lnTo>
                    <a:pt x="1038" y="6494"/>
                  </a:lnTo>
                  <a:lnTo>
                    <a:pt x="1038" y="6494"/>
                  </a:lnTo>
                  <a:lnTo>
                    <a:pt x="1038" y="6510"/>
                  </a:lnTo>
                  <a:lnTo>
                    <a:pt x="1051" y="6497"/>
                  </a:lnTo>
                  <a:lnTo>
                    <a:pt x="1051" y="6497"/>
                  </a:lnTo>
                  <a:lnTo>
                    <a:pt x="1132" y="6510"/>
                  </a:lnTo>
                  <a:lnTo>
                    <a:pt x="1069" y="6479"/>
                  </a:lnTo>
                  <a:lnTo>
                    <a:pt x="1069" y="6479"/>
                  </a:lnTo>
                  <a:lnTo>
                    <a:pt x="1132" y="6416"/>
                  </a:lnTo>
                  <a:lnTo>
                    <a:pt x="1226" y="6133"/>
                  </a:lnTo>
                  <a:lnTo>
                    <a:pt x="1226" y="5944"/>
                  </a:lnTo>
                  <a:lnTo>
                    <a:pt x="1038" y="5755"/>
                  </a:lnTo>
                  <a:lnTo>
                    <a:pt x="1415" y="5755"/>
                  </a:lnTo>
                  <a:lnTo>
                    <a:pt x="1321" y="5661"/>
                  </a:lnTo>
                  <a:lnTo>
                    <a:pt x="1415" y="5661"/>
                  </a:lnTo>
                  <a:lnTo>
                    <a:pt x="1604" y="5755"/>
                  </a:lnTo>
                  <a:lnTo>
                    <a:pt x="1415" y="5567"/>
                  </a:lnTo>
                  <a:lnTo>
                    <a:pt x="1038" y="5189"/>
                  </a:lnTo>
                  <a:lnTo>
                    <a:pt x="1226" y="5284"/>
                  </a:lnTo>
                  <a:lnTo>
                    <a:pt x="1604" y="5378"/>
                  </a:lnTo>
                  <a:lnTo>
                    <a:pt x="2264" y="3491"/>
                  </a:lnTo>
                  <a:lnTo>
                    <a:pt x="3019" y="1605"/>
                  </a:lnTo>
                  <a:lnTo>
                    <a:pt x="3019" y="1888"/>
                  </a:lnTo>
                  <a:lnTo>
                    <a:pt x="3113" y="1699"/>
                  </a:lnTo>
                  <a:lnTo>
                    <a:pt x="3113" y="1888"/>
                  </a:lnTo>
                  <a:lnTo>
                    <a:pt x="3302" y="1699"/>
                  </a:lnTo>
                  <a:lnTo>
                    <a:pt x="3208" y="1888"/>
                  </a:lnTo>
                  <a:lnTo>
                    <a:pt x="3302" y="1982"/>
                  </a:lnTo>
                  <a:lnTo>
                    <a:pt x="3585" y="2076"/>
                  </a:lnTo>
                  <a:lnTo>
                    <a:pt x="3962" y="2171"/>
                  </a:lnTo>
                  <a:lnTo>
                    <a:pt x="4340" y="1982"/>
                  </a:lnTo>
                  <a:lnTo>
                    <a:pt x="4151" y="2171"/>
                  </a:lnTo>
                  <a:lnTo>
                    <a:pt x="4151" y="2359"/>
                  </a:lnTo>
                  <a:lnTo>
                    <a:pt x="4151" y="2454"/>
                  </a:lnTo>
                  <a:lnTo>
                    <a:pt x="4245" y="2548"/>
                  </a:lnTo>
                  <a:lnTo>
                    <a:pt x="4623" y="2548"/>
                  </a:lnTo>
                  <a:lnTo>
                    <a:pt x="4811" y="2359"/>
                  </a:lnTo>
                  <a:lnTo>
                    <a:pt x="5000" y="2642"/>
                  </a:lnTo>
                  <a:lnTo>
                    <a:pt x="5283" y="3020"/>
                  </a:lnTo>
                  <a:lnTo>
                    <a:pt x="5755" y="3208"/>
                  </a:lnTo>
                  <a:lnTo>
                    <a:pt x="6132" y="3208"/>
                  </a:lnTo>
                  <a:lnTo>
                    <a:pt x="6038" y="3397"/>
                  </a:lnTo>
                  <a:lnTo>
                    <a:pt x="6038" y="3586"/>
                  </a:lnTo>
                  <a:lnTo>
                    <a:pt x="6132" y="3680"/>
                  </a:lnTo>
                  <a:lnTo>
                    <a:pt x="6321" y="3680"/>
                  </a:lnTo>
                  <a:lnTo>
                    <a:pt x="6698" y="3586"/>
                  </a:lnTo>
                  <a:lnTo>
                    <a:pt x="6698" y="3869"/>
                  </a:lnTo>
                  <a:lnTo>
                    <a:pt x="6509" y="3963"/>
                  </a:lnTo>
                  <a:lnTo>
                    <a:pt x="6509" y="3963"/>
                  </a:lnTo>
                  <a:lnTo>
                    <a:pt x="6792" y="3869"/>
                  </a:lnTo>
                  <a:lnTo>
                    <a:pt x="6792" y="3491"/>
                  </a:lnTo>
                  <a:lnTo>
                    <a:pt x="6698" y="3397"/>
                  </a:lnTo>
                  <a:lnTo>
                    <a:pt x="6509" y="3586"/>
                  </a:lnTo>
                  <a:lnTo>
                    <a:pt x="6509" y="3586"/>
                  </a:lnTo>
                  <a:lnTo>
                    <a:pt x="6604" y="3303"/>
                  </a:lnTo>
                  <a:lnTo>
                    <a:pt x="6604" y="3114"/>
                  </a:lnTo>
                  <a:lnTo>
                    <a:pt x="6509" y="3020"/>
                  </a:lnTo>
                  <a:lnTo>
                    <a:pt x="6226" y="3020"/>
                  </a:lnTo>
                  <a:lnTo>
                    <a:pt x="5849" y="3114"/>
                  </a:lnTo>
                  <a:lnTo>
                    <a:pt x="5849" y="3114"/>
                  </a:lnTo>
                  <a:lnTo>
                    <a:pt x="5943" y="2831"/>
                  </a:lnTo>
                  <a:lnTo>
                    <a:pt x="5943" y="2925"/>
                  </a:lnTo>
                  <a:lnTo>
                    <a:pt x="6132" y="2548"/>
                  </a:lnTo>
                  <a:lnTo>
                    <a:pt x="5660" y="2359"/>
                  </a:lnTo>
                  <a:lnTo>
                    <a:pt x="5283" y="2171"/>
                  </a:lnTo>
                  <a:lnTo>
                    <a:pt x="4906" y="2171"/>
                  </a:lnTo>
                  <a:lnTo>
                    <a:pt x="4906" y="1699"/>
                  </a:lnTo>
                  <a:lnTo>
                    <a:pt x="5094" y="1322"/>
                  </a:lnTo>
                  <a:lnTo>
                    <a:pt x="4717" y="1605"/>
                  </a:lnTo>
                  <a:lnTo>
                    <a:pt x="4811" y="1322"/>
                  </a:lnTo>
                  <a:lnTo>
                    <a:pt x="4811" y="1322"/>
                  </a:lnTo>
                  <a:lnTo>
                    <a:pt x="4717" y="1416"/>
                  </a:lnTo>
                  <a:lnTo>
                    <a:pt x="4434" y="1605"/>
                  </a:lnTo>
                  <a:lnTo>
                    <a:pt x="4623" y="1322"/>
                  </a:lnTo>
                  <a:lnTo>
                    <a:pt x="4623" y="1227"/>
                  </a:lnTo>
                  <a:lnTo>
                    <a:pt x="4528" y="1133"/>
                  </a:lnTo>
                  <a:lnTo>
                    <a:pt x="4340" y="1322"/>
                  </a:lnTo>
                  <a:lnTo>
                    <a:pt x="4340" y="1510"/>
                  </a:lnTo>
                  <a:lnTo>
                    <a:pt x="4245" y="1322"/>
                  </a:lnTo>
                  <a:lnTo>
                    <a:pt x="4151" y="1227"/>
                  </a:lnTo>
                  <a:lnTo>
                    <a:pt x="3868" y="944"/>
                  </a:lnTo>
                  <a:lnTo>
                    <a:pt x="3208" y="567"/>
                  </a:lnTo>
                  <a:lnTo>
                    <a:pt x="2925" y="378"/>
                  </a:lnTo>
                  <a:lnTo>
                    <a:pt x="273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73" name="Google Shape;673;p31"/>
          <p:cNvSpPr/>
          <p:nvPr/>
        </p:nvSpPr>
        <p:spPr>
          <a:xfrm rot="-233671">
            <a:off x="6382677" y="1402089"/>
            <a:ext cx="927436" cy="927322"/>
          </a:xfrm>
          <a:custGeom>
            <a:avLst/>
            <a:gdLst/>
            <a:ahLst/>
            <a:cxnLst/>
            <a:rect l="l" t="t" r="r" b="b"/>
            <a:pathLst>
              <a:path w="15817" h="18981" extrusionOk="0">
                <a:moveTo>
                  <a:pt x="11364" y="1"/>
                </a:moveTo>
                <a:lnTo>
                  <a:pt x="11242" y="25"/>
                </a:lnTo>
                <a:lnTo>
                  <a:pt x="11169" y="74"/>
                </a:lnTo>
                <a:lnTo>
                  <a:pt x="11096" y="171"/>
                </a:lnTo>
                <a:lnTo>
                  <a:pt x="10780" y="731"/>
                </a:lnTo>
                <a:lnTo>
                  <a:pt x="10634" y="999"/>
                </a:lnTo>
                <a:lnTo>
                  <a:pt x="10537" y="1315"/>
                </a:lnTo>
                <a:lnTo>
                  <a:pt x="10512" y="1388"/>
                </a:lnTo>
                <a:lnTo>
                  <a:pt x="10537" y="1461"/>
                </a:lnTo>
                <a:lnTo>
                  <a:pt x="10585" y="1534"/>
                </a:lnTo>
                <a:lnTo>
                  <a:pt x="10634" y="1583"/>
                </a:lnTo>
                <a:lnTo>
                  <a:pt x="10707" y="1607"/>
                </a:lnTo>
                <a:lnTo>
                  <a:pt x="10804" y="1631"/>
                </a:lnTo>
                <a:lnTo>
                  <a:pt x="10877" y="1607"/>
                </a:lnTo>
                <a:lnTo>
                  <a:pt x="10950" y="1558"/>
                </a:lnTo>
                <a:lnTo>
                  <a:pt x="11145" y="1315"/>
                </a:lnTo>
                <a:lnTo>
                  <a:pt x="11291" y="1047"/>
                </a:lnTo>
                <a:lnTo>
                  <a:pt x="11510" y="731"/>
                </a:lnTo>
                <a:lnTo>
                  <a:pt x="11583" y="682"/>
                </a:lnTo>
                <a:lnTo>
                  <a:pt x="11656" y="609"/>
                </a:lnTo>
                <a:lnTo>
                  <a:pt x="11705" y="463"/>
                </a:lnTo>
                <a:lnTo>
                  <a:pt x="11729" y="342"/>
                </a:lnTo>
                <a:lnTo>
                  <a:pt x="11705" y="220"/>
                </a:lnTo>
                <a:lnTo>
                  <a:pt x="11656" y="123"/>
                </a:lnTo>
                <a:lnTo>
                  <a:pt x="11583" y="50"/>
                </a:lnTo>
                <a:lnTo>
                  <a:pt x="11486" y="25"/>
                </a:lnTo>
                <a:lnTo>
                  <a:pt x="11461" y="1"/>
                </a:lnTo>
                <a:close/>
                <a:moveTo>
                  <a:pt x="3821" y="171"/>
                </a:moveTo>
                <a:lnTo>
                  <a:pt x="3748" y="196"/>
                </a:lnTo>
                <a:lnTo>
                  <a:pt x="3699" y="244"/>
                </a:lnTo>
                <a:lnTo>
                  <a:pt x="3651" y="317"/>
                </a:lnTo>
                <a:lnTo>
                  <a:pt x="3651" y="390"/>
                </a:lnTo>
                <a:lnTo>
                  <a:pt x="3651" y="463"/>
                </a:lnTo>
                <a:lnTo>
                  <a:pt x="3699" y="634"/>
                </a:lnTo>
                <a:lnTo>
                  <a:pt x="3772" y="804"/>
                </a:lnTo>
                <a:lnTo>
                  <a:pt x="3943" y="1120"/>
                </a:lnTo>
                <a:lnTo>
                  <a:pt x="4113" y="1461"/>
                </a:lnTo>
                <a:lnTo>
                  <a:pt x="4259" y="1802"/>
                </a:lnTo>
                <a:lnTo>
                  <a:pt x="4332" y="1923"/>
                </a:lnTo>
                <a:lnTo>
                  <a:pt x="4429" y="1996"/>
                </a:lnTo>
                <a:lnTo>
                  <a:pt x="4527" y="2021"/>
                </a:lnTo>
                <a:lnTo>
                  <a:pt x="4624" y="1996"/>
                </a:lnTo>
                <a:lnTo>
                  <a:pt x="4721" y="1972"/>
                </a:lnTo>
                <a:lnTo>
                  <a:pt x="4794" y="1899"/>
                </a:lnTo>
                <a:lnTo>
                  <a:pt x="4843" y="1777"/>
                </a:lnTo>
                <a:lnTo>
                  <a:pt x="4843" y="1656"/>
                </a:lnTo>
                <a:lnTo>
                  <a:pt x="4794" y="1461"/>
                </a:lnTo>
                <a:lnTo>
                  <a:pt x="4697" y="1266"/>
                </a:lnTo>
                <a:lnTo>
                  <a:pt x="4502" y="901"/>
                </a:lnTo>
                <a:lnTo>
                  <a:pt x="4283" y="536"/>
                </a:lnTo>
                <a:lnTo>
                  <a:pt x="4162" y="390"/>
                </a:lnTo>
                <a:lnTo>
                  <a:pt x="4040" y="244"/>
                </a:lnTo>
                <a:lnTo>
                  <a:pt x="3967" y="196"/>
                </a:lnTo>
                <a:lnTo>
                  <a:pt x="3894" y="171"/>
                </a:lnTo>
                <a:close/>
                <a:moveTo>
                  <a:pt x="15452" y="4405"/>
                </a:moveTo>
                <a:lnTo>
                  <a:pt x="15379" y="4429"/>
                </a:lnTo>
                <a:lnTo>
                  <a:pt x="15306" y="4454"/>
                </a:lnTo>
                <a:lnTo>
                  <a:pt x="15135" y="4551"/>
                </a:lnTo>
                <a:lnTo>
                  <a:pt x="14941" y="4600"/>
                </a:lnTo>
                <a:lnTo>
                  <a:pt x="14551" y="4697"/>
                </a:lnTo>
                <a:lnTo>
                  <a:pt x="14357" y="4746"/>
                </a:lnTo>
                <a:lnTo>
                  <a:pt x="14162" y="4819"/>
                </a:lnTo>
                <a:lnTo>
                  <a:pt x="14016" y="4916"/>
                </a:lnTo>
                <a:lnTo>
                  <a:pt x="13870" y="5062"/>
                </a:lnTo>
                <a:lnTo>
                  <a:pt x="13822" y="5135"/>
                </a:lnTo>
                <a:lnTo>
                  <a:pt x="13822" y="5232"/>
                </a:lnTo>
                <a:lnTo>
                  <a:pt x="13846" y="5330"/>
                </a:lnTo>
                <a:lnTo>
                  <a:pt x="13895" y="5354"/>
                </a:lnTo>
                <a:lnTo>
                  <a:pt x="13943" y="5354"/>
                </a:lnTo>
                <a:lnTo>
                  <a:pt x="14138" y="5378"/>
                </a:lnTo>
                <a:lnTo>
                  <a:pt x="14357" y="5378"/>
                </a:lnTo>
                <a:lnTo>
                  <a:pt x="14600" y="5354"/>
                </a:lnTo>
                <a:lnTo>
                  <a:pt x="14819" y="5330"/>
                </a:lnTo>
                <a:lnTo>
                  <a:pt x="15038" y="5257"/>
                </a:lnTo>
                <a:lnTo>
                  <a:pt x="15257" y="5208"/>
                </a:lnTo>
                <a:lnTo>
                  <a:pt x="15452" y="5111"/>
                </a:lnTo>
                <a:lnTo>
                  <a:pt x="15646" y="5038"/>
                </a:lnTo>
                <a:lnTo>
                  <a:pt x="15719" y="4989"/>
                </a:lnTo>
                <a:lnTo>
                  <a:pt x="15768" y="4940"/>
                </a:lnTo>
                <a:lnTo>
                  <a:pt x="15817" y="4819"/>
                </a:lnTo>
                <a:lnTo>
                  <a:pt x="15792" y="4697"/>
                </a:lnTo>
                <a:lnTo>
                  <a:pt x="15768" y="4575"/>
                </a:lnTo>
                <a:lnTo>
                  <a:pt x="15671" y="4478"/>
                </a:lnTo>
                <a:lnTo>
                  <a:pt x="15573" y="4429"/>
                </a:lnTo>
                <a:lnTo>
                  <a:pt x="15452" y="4405"/>
                </a:lnTo>
                <a:close/>
                <a:moveTo>
                  <a:pt x="317" y="4697"/>
                </a:moveTo>
                <a:lnTo>
                  <a:pt x="220" y="4721"/>
                </a:lnTo>
                <a:lnTo>
                  <a:pt x="122" y="4746"/>
                </a:lnTo>
                <a:lnTo>
                  <a:pt x="25" y="4794"/>
                </a:lnTo>
                <a:lnTo>
                  <a:pt x="1" y="4867"/>
                </a:lnTo>
                <a:lnTo>
                  <a:pt x="1" y="4965"/>
                </a:lnTo>
                <a:lnTo>
                  <a:pt x="49" y="5038"/>
                </a:lnTo>
                <a:lnTo>
                  <a:pt x="195" y="5184"/>
                </a:lnTo>
                <a:lnTo>
                  <a:pt x="390" y="5305"/>
                </a:lnTo>
                <a:lnTo>
                  <a:pt x="779" y="5524"/>
                </a:lnTo>
                <a:lnTo>
                  <a:pt x="1169" y="5743"/>
                </a:lnTo>
                <a:lnTo>
                  <a:pt x="1388" y="5841"/>
                </a:lnTo>
                <a:lnTo>
                  <a:pt x="1582" y="5938"/>
                </a:lnTo>
                <a:lnTo>
                  <a:pt x="1655" y="5962"/>
                </a:lnTo>
                <a:lnTo>
                  <a:pt x="1801" y="5962"/>
                </a:lnTo>
                <a:lnTo>
                  <a:pt x="1850" y="5938"/>
                </a:lnTo>
                <a:lnTo>
                  <a:pt x="1923" y="5841"/>
                </a:lnTo>
                <a:lnTo>
                  <a:pt x="1972" y="5743"/>
                </a:lnTo>
                <a:lnTo>
                  <a:pt x="1996" y="5622"/>
                </a:lnTo>
                <a:lnTo>
                  <a:pt x="1972" y="5476"/>
                </a:lnTo>
                <a:lnTo>
                  <a:pt x="1899" y="5378"/>
                </a:lnTo>
                <a:lnTo>
                  <a:pt x="1826" y="5330"/>
                </a:lnTo>
                <a:lnTo>
                  <a:pt x="1777" y="5305"/>
                </a:lnTo>
                <a:lnTo>
                  <a:pt x="1582" y="5208"/>
                </a:lnTo>
                <a:lnTo>
                  <a:pt x="1388" y="5111"/>
                </a:lnTo>
                <a:lnTo>
                  <a:pt x="974" y="4892"/>
                </a:lnTo>
                <a:lnTo>
                  <a:pt x="755" y="4794"/>
                </a:lnTo>
                <a:lnTo>
                  <a:pt x="536" y="4721"/>
                </a:lnTo>
                <a:lnTo>
                  <a:pt x="317" y="4697"/>
                </a:lnTo>
                <a:close/>
                <a:moveTo>
                  <a:pt x="8809" y="6936"/>
                </a:moveTo>
                <a:lnTo>
                  <a:pt x="8736" y="6984"/>
                </a:lnTo>
                <a:lnTo>
                  <a:pt x="8663" y="7057"/>
                </a:lnTo>
                <a:lnTo>
                  <a:pt x="8566" y="7252"/>
                </a:lnTo>
                <a:lnTo>
                  <a:pt x="8468" y="7495"/>
                </a:lnTo>
                <a:lnTo>
                  <a:pt x="8420" y="7739"/>
                </a:lnTo>
                <a:lnTo>
                  <a:pt x="8395" y="7958"/>
                </a:lnTo>
                <a:lnTo>
                  <a:pt x="8395" y="8128"/>
                </a:lnTo>
                <a:lnTo>
                  <a:pt x="8322" y="8177"/>
                </a:lnTo>
                <a:lnTo>
                  <a:pt x="8201" y="8225"/>
                </a:lnTo>
                <a:lnTo>
                  <a:pt x="8079" y="8250"/>
                </a:lnTo>
                <a:lnTo>
                  <a:pt x="7982" y="8225"/>
                </a:lnTo>
                <a:lnTo>
                  <a:pt x="7909" y="8201"/>
                </a:lnTo>
                <a:lnTo>
                  <a:pt x="7982" y="8079"/>
                </a:lnTo>
                <a:lnTo>
                  <a:pt x="8055" y="7933"/>
                </a:lnTo>
                <a:lnTo>
                  <a:pt x="8103" y="7812"/>
                </a:lnTo>
                <a:lnTo>
                  <a:pt x="8103" y="7666"/>
                </a:lnTo>
                <a:lnTo>
                  <a:pt x="8103" y="7520"/>
                </a:lnTo>
                <a:lnTo>
                  <a:pt x="8055" y="7398"/>
                </a:lnTo>
                <a:lnTo>
                  <a:pt x="7957" y="7252"/>
                </a:lnTo>
                <a:lnTo>
                  <a:pt x="7836" y="7130"/>
                </a:lnTo>
                <a:lnTo>
                  <a:pt x="7763" y="7082"/>
                </a:lnTo>
                <a:lnTo>
                  <a:pt x="7617" y="7082"/>
                </a:lnTo>
                <a:lnTo>
                  <a:pt x="7544" y="7130"/>
                </a:lnTo>
                <a:lnTo>
                  <a:pt x="7446" y="7252"/>
                </a:lnTo>
                <a:lnTo>
                  <a:pt x="7373" y="7374"/>
                </a:lnTo>
                <a:lnTo>
                  <a:pt x="7325" y="7495"/>
                </a:lnTo>
                <a:lnTo>
                  <a:pt x="7300" y="7641"/>
                </a:lnTo>
                <a:lnTo>
                  <a:pt x="7300" y="7787"/>
                </a:lnTo>
                <a:lnTo>
                  <a:pt x="7300" y="7909"/>
                </a:lnTo>
                <a:lnTo>
                  <a:pt x="7325" y="8055"/>
                </a:lnTo>
                <a:lnTo>
                  <a:pt x="7373" y="8177"/>
                </a:lnTo>
                <a:lnTo>
                  <a:pt x="7179" y="8298"/>
                </a:lnTo>
                <a:lnTo>
                  <a:pt x="7081" y="8323"/>
                </a:lnTo>
                <a:lnTo>
                  <a:pt x="6984" y="8347"/>
                </a:lnTo>
                <a:lnTo>
                  <a:pt x="6911" y="8371"/>
                </a:lnTo>
                <a:lnTo>
                  <a:pt x="6814" y="8347"/>
                </a:lnTo>
                <a:lnTo>
                  <a:pt x="6692" y="8298"/>
                </a:lnTo>
                <a:lnTo>
                  <a:pt x="6570" y="8201"/>
                </a:lnTo>
                <a:lnTo>
                  <a:pt x="6497" y="8055"/>
                </a:lnTo>
                <a:lnTo>
                  <a:pt x="6449" y="7909"/>
                </a:lnTo>
                <a:lnTo>
                  <a:pt x="6449" y="7739"/>
                </a:lnTo>
                <a:lnTo>
                  <a:pt x="6497" y="7544"/>
                </a:lnTo>
                <a:lnTo>
                  <a:pt x="6497" y="7520"/>
                </a:lnTo>
                <a:lnTo>
                  <a:pt x="6473" y="7520"/>
                </a:lnTo>
                <a:lnTo>
                  <a:pt x="6449" y="7495"/>
                </a:lnTo>
                <a:lnTo>
                  <a:pt x="6424" y="7520"/>
                </a:lnTo>
                <a:lnTo>
                  <a:pt x="6327" y="7617"/>
                </a:lnTo>
                <a:lnTo>
                  <a:pt x="6254" y="7739"/>
                </a:lnTo>
                <a:lnTo>
                  <a:pt x="6230" y="7836"/>
                </a:lnTo>
                <a:lnTo>
                  <a:pt x="6206" y="7958"/>
                </a:lnTo>
                <a:lnTo>
                  <a:pt x="6206" y="8055"/>
                </a:lnTo>
                <a:lnTo>
                  <a:pt x="6206" y="8177"/>
                </a:lnTo>
                <a:lnTo>
                  <a:pt x="6254" y="8274"/>
                </a:lnTo>
                <a:lnTo>
                  <a:pt x="6303" y="8371"/>
                </a:lnTo>
                <a:lnTo>
                  <a:pt x="6376" y="8469"/>
                </a:lnTo>
                <a:lnTo>
                  <a:pt x="6449" y="8542"/>
                </a:lnTo>
                <a:lnTo>
                  <a:pt x="6546" y="8615"/>
                </a:lnTo>
                <a:lnTo>
                  <a:pt x="6643" y="8663"/>
                </a:lnTo>
                <a:lnTo>
                  <a:pt x="6765" y="8712"/>
                </a:lnTo>
                <a:lnTo>
                  <a:pt x="6862" y="8736"/>
                </a:lnTo>
                <a:lnTo>
                  <a:pt x="7008" y="8736"/>
                </a:lnTo>
                <a:lnTo>
                  <a:pt x="7130" y="8712"/>
                </a:lnTo>
                <a:lnTo>
                  <a:pt x="7349" y="8615"/>
                </a:lnTo>
                <a:lnTo>
                  <a:pt x="7592" y="8493"/>
                </a:lnTo>
                <a:lnTo>
                  <a:pt x="7690" y="8566"/>
                </a:lnTo>
                <a:lnTo>
                  <a:pt x="7836" y="8639"/>
                </a:lnTo>
                <a:lnTo>
                  <a:pt x="7982" y="8663"/>
                </a:lnTo>
                <a:lnTo>
                  <a:pt x="8128" y="8688"/>
                </a:lnTo>
                <a:lnTo>
                  <a:pt x="8225" y="8688"/>
                </a:lnTo>
                <a:lnTo>
                  <a:pt x="8347" y="8663"/>
                </a:lnTo>
                <a:lnTo>
                  <a:pt x="8566" y="8566"/>
                </a:lnTo>
                <a:lnTo>
                  <a:pt x="8639" y="8663"/>
                </a:lnTo>
                <a:lnTo>
                  <a:pt x="8736" y="8736"/>
                </a:lnTo>
                <a:lnTo>
                  <a:pt x="8833" y="8809"/>
                </a:lnTo>
                <a:lnTo>
                  <a:pt x="8931" y="8858"/>
                </a:lnTo>
                <a:lnTo>
                  <a:pt x="9174" y="8907"/>
                </a:lnTo>
                <a:lnTo>
                  <a:pt x="9417" y="8931"/>
                </a:lnTo>
                <a:lnTo>
                  <a:pt x="9661" y="8882"/>
                </a:lnTo>
                <a:lnTo>
                  <a:pt x="9880" y="8809"/>
                </a:lnTo>
                <a:lnTo>
                  <a:pt x="9977" y="8736"/>
                </a:lnTo>
                <a:lnTo>
                  <a:pt x="10074" y="8663"/>
                </a:lnTo>
                <a:lnTo>
                  <a:pt x="10172" y="8566"/>
                </a:lnTo>
                <a:lnTo>
                  <a:pt x="10269" y="8469"/>
                </a:lnTo>
                <a:lnTo>
                  <a:pt x="10293" y="8396"/>
                </a:lnTo>
                <a:lnTo>
                  <a:pt x="10293" y="8347"/>
                </a:lnTo>
                <a:lnTo>
                  <a:pt x="10269" y="8298"/>
                </a:lnTo>
                <a:lnTo>
                  <a:pt x="10245" y="8250"/>
                </a:lnTo>
                <a:lnTo>
                  <a:pt x="10172" y="8225"/>
                </a:lnTo>
                <a:lnTo>
                  <a:pt x="10123" y="8201"/>
                </a:lnTo>
                <a:lnTo>
                  <a:pt x="10001" y="8201"/>
                </a:lnTo>
                <a:lnTo>
                  <a:pt x="9782" y="8323"/>
                </a:lnTo>
                <a:lnTo>
                  <a:pt x="9563" y="8420"/>
                </a:lnTo>
                <a:lnTo>
                  <a:pt x="9442" y="8444"/>
                </a:lnTo>
                <a:lnTo>
                  <a:pt x="9344" y="8469"/>
                </a:lnTo>
                <a:lnTo>
                  <a:pt x="9223" y="8469"/>
                </a:lnTo>
                <a:lnTo>
                  <a:pt x="9101" y="8420"/>
                </a:lnTo>
                <a:lnTo>
                  <a:pt x="9004" y="8347"/>
                </a:lnTo>
                <a:lnTo>
                  <a:pt x="8931" y="8274"/>
                </a:lnTo>
                <a:lnTo>
                  <a:pt x="9052" y="8128"/>
                </a:lnTo>
                <a:lnTo>
                  <a:pt x="9150" y="7982"/>
                </a:lnTo>
                <a:lnTo>
                  <a:pt x="9247" y="7836"/>
                </a:lnTo>
                <a:lnTo>
                  <a:pt x="9296" y="7666"/>
                </a:lnTo>
                <a:lnTo>
                  <a:pt x="9320" y="7495"/>
                </a:lnTo>
                <a:lnTo>
                  <a:pt x="9296" y="7349"/>
                </a:lnTo>
                <a:lnTo>
                  <a:pt x="9247" y="7203"/>
                </a:lnTo>
                <a:lnTo>
                  <a:pt x="9150" y="7057"/>
                </a:lnTo>
                <a:lnTo>
                  <a:pt x="9052" y="6984"/>
                </a:lnTo>
                <a:lnTo>
                  <a:pt x="8955" y="6936"/>
                </a:lnTo>
                <a:close/>
                <a:moveTo>
                  <a:pt x="1947" y="9710"/>
                </a:moveTo>
                <a:lnTo>
                  <a:pt x="1801" y="9758"/>
                </a:lnTo>
                <a:lnTo>
                  <a:pt x="1582" y="9856"/>
                </a:lnTo>
                <a:lnTo>
                  <a:pt x="1363" y="10002"/>
                </a:lnTo>
                <a:lnTo>
                  <a:pt x="925" y="10294"/>
                </a:lnTo>
                <a:lnTo>
                  <a:pt x="706" y="10415"/>
                </a:lnTo>
                <a:lnTo>
                  <a:pt x="585" y="10513"/>
                </a:lnTo>
                <a:lnTo>
                  <a:pt x="463" y="10610"/>
                </a:lnTo>
                <a:lnTo>
                  <a:pt x="366" y="10707"/>
                </a:lnTo>
                <a:lnTo>
                  <a:pt x="317" y="10829"/>
                </a:lnTo>
                <a:lnTo>
                  <a:pt x="317" y="10878"/>
                </a:lnTo>
                <a:lnTo>
                  <a:pt x="341" y="10926"/>
                </a:lnTo>
                <a:lnTo>
                  <a:pt x="366" y="10999"/>
                </a:lnTo>
                <a:lnTo>
                  <a:pt x="439" y="11048"/>
                </a:lnTo>
                <a:lnTo>
                  <a:pt x="536" y="11097"/>
                </a:lnTo>
                <a:lnTo>
                  <a:pt x="633" y="11097"/>
                </a:lnTo>
                <a:lnTo>
                  <a:pt x="755" y="11072"/>
                </a:lnTo>
                <a:lnTo>
                  <a:pt x="877" y="11048"/>
                </a:lnTo>
                <a:lnTo>
                  <a:pt x="1120" y="10926"/>
                </a:lnTo>
                <a:lnTo>
                  <a:pt x="1315" y="10829"/>
                </a:lnTo>
                <a:lnTo>
                  <a:pt x="1728" y="10610"/>
                </a:lnTo>
                <a:lnTo>
                  <a:pt x="1947" y="10488"/>
                </a:lnTo>
                <a:lnTo>
                  <a:pt x="2142" y="10342"/>
                </a:lnTo>
                <a:lnTo>
                  <a:pt x="2264" y="10245"/>
                </a:lnTo>
                <a:lnTo>
                  <a:pt x="2312" y="10123"/>
                </a:lnTo>
                <a:lnTo>
                  <a:pt x="2312" y="10002"/>
                </a:lnTo>
                <a:lnTo>
                  <a:pt x="2264" y="9880"/>
                </a:lnTo>
                <a:lnTo>
                  <a:pt x="2191" y="9783"/>
                </a:lnTo>
                <a:lnTo>
                  <a:pt x="2069" y="9734"/>
                </a:lnTo>
                <a:lnTo>
                  <a:pt x="1947" y="9710"/>
                </a:lnTo>
                <a:close/>
                <a:moveTo>
                  <a:pt x="14065" y="10026"/>
                </a:moveTo>
                <a:lnTo>
                  <a:pt x="13895" y="10050"/>
                </a:lnTo>
                <a:lnTo>
                  <a:pt x="13846" y="10075"/>
                </a:lnTo>
                <a:lnTo>
                  <a:pt x="13797" y="10123"/>
                </a:lnTo>
                <a:lnTo>
                  <a:pt x="13773" y="10172"/>
                </a:lnTo>
                <a:lnTo>
                  <a:pt x="13749" y="10221"/>
                </a:lnTo>
                <a:lnTo>
                  <a:pt x="13773" y="10318"/>
                </a:lnTo>
                <a:lnTo>
                  <a:pt x="13797" y="10367"/>
                </a:lnTo>
                <a:lnTo>
                  <a:pt x="13846" y="10415"/>
                </a:lnTo>
                <a:lnTo>
                  <a:pt x="14138" y="10586"/>
                </a:lnTo>
                <a:lnTo>
                  <a:pt x="14454" y="10756"/>
                </a:lnTo>
                <a:lnTo>
                  <a:pt x="14624" y="10878"/>
                </a:lnTo>
                <a:lnTo>
                  <a:pt x="14819" y="10975"/>
                </a:lnTo>
                <a:lnTo>
                  <a:pt x="15014" y="11048"/>
                </a:lnTo>
                <a:lnTo>
                  <a:pt x="15208" y="11097"/>
                </a:lnTo>
                <a:lnTo>
                  <a:pt x="15379" y="11097"/>
                </a:lnTo>
                <a:lnTo>
                  <a:pt x="15427" y="11072"/>
                </a:lnTo>
                <a:lnTo>
                  <a:pt x="15500" y="11024"/>
                </a:lnTo>
                <a:lnTo>
                  <a:pt x="15573" y="10951"/>
                </a:lnTo>
                <a:lnTo>
                  <a:pt x="15598" y="10829"/>
                </a:lnTo>
                <a:lnTo>
                  <a:pt x="15598" y="10707"/>
                </a:lnTo>
                <a:lnTo>
                  <a:pt x="15549" y="10586"/>
                </a:lnTo>
                <a:lnTo>
                  <a:pt x="15500" y="10537"/>
                </a:lnTo>
                <a:lnTo>
                  <a:pt x="15452" y="10513"/>
                </a:lnTo>
                <a:lnTo>
                  <a:pt x="15379" y="10464"/>
                </a:lnTo>
                <a:lnTo>
                  <a:pt x="15306" y="10464"/>
                </a:lnTo>
                <a:lnTo>
                  <a:pt x="15135" y="10415"/>
                </a:lnTo>
                <a:lnTo>
                  <a:pt x="14965" y="10367"/>
                </a:lnTo>
                <a:lnTo>
                  <a:pt x="14600" y="10196"/>
                </a:lnTo>
                <a:lnTo>
                  <a:pt x="14430" y="10099"/>
                </a:lnTo>
                <a:lnTo>
                  <a:pt x="14260" y="10050"/>
                </a:lnTo>
                <a:lnTo>
                  <a:pt x="14065" y="10026"/>
                </a:lnTo>
                <a:close/>
                <a:moveTo>
                  <a:pt x="8468" y="2605"/>
                </a:moveTo>
                <a:lnTo>
                  <a:pt x="8760" y="2629"/>
                </a:lnTo>
                <a:lnTo>
                  <a:pt x="9052" y="2678"/>
                </a:lnTo>
                <a:lnTo>
                  <a:pt x="9344" y="2726"/>
                </a:lnTo>
                <a:lnTo>
                  <a:pt x="9125" y="2799"/>
                </a:lnTo>
                <a:lnTo>
                  <a:pt x="9101" y="2824"/>
                </a:lnTo>
                <a:lnTo>
                  <a:pt x="9101" y="2848"/>
                </a:lnTo>
                <a:lnTo>
                  <a:pt x="9101" y="2872"/>
                </a:lnTo>
                <a:lnTo>
                  <a:pt x="9125" y="2897"/>
                </a:lnTo>
                <a:lnTo>
                  <a:pt x="9223" y="2945"/>
                </a:lnTo>
                <a:lnTo>
                  <a:pt x="9320" y="2970"/>
                </a:lnTo>
                <a:lnTo>
                  <a:pt x="9442" y="2945"/>
                </a:lnTo>
                <a:lnTo>
                  <a:pt x="9563" y="2921"/>
                </a:lnTo>
                <a:lnTo>
                  <a:pt x="9855" y="2872"/>
                </a:lnTo>
                <a:lnTo>
                  <a:pt x="10269" y="3043"/>
                </a:lnTo>
                <a:lnTo>
                  <a:pt x="10074" y="3067"/>
                </a:lnTo>
                <a:lnTo>
                  <a:pt x="9855" y="3116"/>
                </a:lnTo>
                <a:lnTo>
                  <a:pt x="9685" y="3189"/>
                </a:lnTo>
                <a:lnTo>
                  <a:pt x="9515" y="3262"/>
                </a:lnTo>
                <a:lnTo>
                  <a:pt x="9515" y="3286"/>
                </a:lnTo>
                <a:lnTo>
                  <a:pt x="9490" y="3310"/>
                </a:lnTo>
                <a:lnTo>
                  <a:pt x="9515" y="3335"/>
                </a:lnTo>
                <a:lnTo>
                  <a:pt x="9539" y="3359"/>
                </a:lnTo>
                <a:lnTo>
                  <a:pt x="9953" y="3335"/>
                </a:lnTo>
                <a:lnTo>
                  <a:pt x="10342" y="3310"/>
                </a:lnTo>
                <a:lnTo>
                  <a:pt x="10780" y="3310"/>
                </a:lnTo>
                <a:lnTo>
                  <a:pt x="11048" y="3505"/>
                </a:lnTo>
                <a:lnTo>
                  <a:pt x="10756" y="3578"/>
                </a:lnTo>
                <a:lnTo>
                  <a:pt x="10464" y="3675"/>
                </a:lnTo>
                <a:lnTo>
                  <a:pt x="10245" y="3797"/>
                </a:lnTo>
                <a:lnTo>
                  <a:pt x="10099" y="3918"/>
                </a:lnTo>
                <a:lnTo>
                  <a:pt x="10074" y="3943"/>
                </a:lnTo>
                <a:lnTo>
                  <a:pt x="10099" y="3943"/>
                </a:lnTo>
                <a:lnTo>
                  <a:pt x="10391" y="3918"/>
                </a:lnTo>
                <a:lnTo>
                  <a:pt x="10683" y="3870"/>
                </a:lnTo>
                <a:lnTo>
                  <a:pt x="10975" y="3821"/>
                </a:lnTo>
                <a:lnTo>
                  <a:pt x="11291" y="3773"/>
                </a:lnTo>
                <a:lnTo>
                  <a:pt x="11364" y="3773"/>
                </a:lnTo>
                <a:lnTo>
                  <a:pt x="11583" y="3967"/>
                </a:lnTo>
                <a:lnTo>
                  <a:pt x="11778" y="4186"/>
                </a:lnTo>
                <a:lnTo>
                  <a:pt x="11388" y="4210"/>
                </a:lnTo>
                <a:lnTo>
                  <a:pt x="10829" y="4259"/>
                </a:lnTo>
                <a:lnTo>
                  <a:pt x="10561" y="4283"/>
                </a:lnTo>
                <a:lnTo>
                  <a:pt x="10318" y="4381"/>
                </a:lnTo>
                <a:lnTo>
                  <a:pt x="10293" y="4405"/>
                </a:lnTo>
                <a:lnTo>
                  <a:pt x="10293" y="4429"/>
                </a:lnTo>
                <a:lnTo>
                  <a:pt x="10318" y="4454"/>
                </a:lnTo>
                <a:lnTo>
                  <a:pt x="10585" y="4527"/>
                </a:lnTo>
                <a:lnTo>
                  <a:pt x="11705" y="4527"/>
                </a:lnTo>
                <a:lnTo>
                  <a:pt x="11997" y="4502"/>
                </a:lnTo>
                <a:lnTo>
                  <a:pt x="12216" y="4867"/>
                </a:lnTo>
                <a:lnTo>
                  <a:pt x="11851" y="4867"/>
                </a:lnTo>
                <a:lnTo>
                  <a:pt x="11267" y="4892"/>
                </a:lnTo>
                <a:lnTo>
                  <a:pt x="10658" y="4940"/>
                </a:lnTo>
                <a:lnTo>
                  <a:pt x="10634" y="4940"/>
                </a:lnTo>
                <a:lnTo>
                  <a:pt x="10634" y="4965"/>
                </a:lnTo>
                <a:lnTo>
                  <a:pt x="10634" y="4989"/>
                </a:lnTo>
                <a:lnTo>
                  <a:pt x="10658" y="5013"/>
                </a:lnTo>
                <a:lnTo>
                  <a:pt x="10902" y="5086"/>
                </a:lnTo>
                <a:lnTo>
                  <a:pt x="11169" y="5111"/>
                </a:lnTo>
                <a:lnTo>
                  <a:pt x="12021" y="5111"/>
                </a:lnTo>
                <a:lnTo>
                  <a:pt x="12362" y="5135"/>
                </a:lnTo>
                <a:lnTo>
                  <a:pt x="12556" y="5622"/>
                </a:lnTo>
                <a:lnTo>
                  <a:pt x="11461" y="5622"/>
                </a:lnTo>
                <a:lnTo>
                  <a:pt x="11291" y="5646"/>
                </a:lnTo>
                <a:lnTo>
                  <a:pt x="11145" y="5695"/>
                </a:lnTo>
                <a:lnTo>
                  <a:pt x="10999" y="5768"/>
                </a:lnTo>
                <a:lnTo>
                  <a:pt x="10975" y="5792"/>
                </a:lnTo>
                <a:lnTo>
                  <a:pt x="10999" y="5841"/>
                </a:lnTo>
                <a:lnTo>
                  <a:pt x="11267" y="5889"/>
                </a:lnTo>
                <a:lnTo>
                  <a:pt x="11534" y="5889"/>
                </a:lnTo>
                <a:lnTo>
                  <a:pt x="12070" y="5914"/>
                </a:lnTo>
                <a:lnTo>
                  <a:pt x="12654" y="5938"/>
                </a:lnTo>
                <a:lnTo>
                  <a:pt x="12702" y="6060"/>
                </a:lnTo>
                <a:lnTo>
                  <a:pt x="12727" y="6181"/>
                </a:lnTo>
                <a:lnTo>
                  <a:pt x="12386" y="6181"/>
                </a:lnTo>
                <a:lnTo>
                  <a:pt x="11729" y="6254"/>
                </a:lnTo>
                <a:lnTo>
                  <a:pt x="11413" y="6279"/>
                </a:lnTo>
                <a:lnTo>
                  <a:pt x="11121" y="6352"/>
                </a:lnTo>
                <a:lnTo>
                  <a:pt x="11096" y="6352"/>
                </a:lnTo>
                <a:lnTo>
                  <a:pt x="11096" y="6376"/>
                </a:lnTo>
                <a:lnTo>
                  <a:pt x="11096" y="6400"/>
                </a:lnTo>
                <a:lnTo>
                  <a:pt x="11121" y="6425"/>
                </a:lnTo>
                <a:lnTo>
                  <a:pt x="11388" y="6473"/>
                </a:lnTo>
                <a:lnTo>
                  <a:pt x="11656" y="6498"/>
                </a:lnTo>
                <a:lnTo>
                  <a:pt x="12508" y="6498"/>
                </a:lnTo>
                <a:lnTo>
                  <a:pt x="12824" y="6522"/>
                </a:lnTo>
                <a:lnTo>
                  <a:pt x="12873" y="6838"/>
                </a:lnTo>
                <a:lnTo>
                  <a:pt x="12556" y="6838"/>
                </a:lnTo>
                <a:lnTo>
                  <a:pt x="12240" y="6863"/>
                </a:lnTo>
                <a:lnTo>
                  <a:pt x="11753" y="6887"/>
                </a:lnTo>
                <a:lnTo>
                  <a:pt x="11510" y="6911"/>
                </a:lnTo>
                <a:lnTo>
                  <a:pt x="11267" y="6936"/>
                </a:lnTo>
                <a:lnTo>
                  <a:pt x="11242" y="6936"/>
                </a:lnTo>
                <a:lnTo>
                  <a:pt x="11242" y="6960"/>
                </a:lnTo>
                <a:lnTo>
                  <a:pt x="11242" y="7009"/>
                </a:lnTo>
                <a:lnTo>
                  <a:pt x="11267" y="7009"/>
                </a:lnTo>
                <a:lnTo>
                  <a:pt x="11461" y="7082"/>
                </a:lnTo>
                <a:lnTo>
                  <a:pt x="11680" y="7130"/>
                </a:lnTo>
                <a:lnTo>
                  <a:pt x="12727" y="7130"/>
                </a:lnTo>
                <a:lnTo>
                  <a:pt x="12921" y="7106"/>
                </a:lnTo>
                <a:lnTo>
                  <a:pt x="12994" y="7593"/>
                </a:lnTo>
                <a:lnTo>
                  <a:pt x="12994" y="7593"/>
                </a:lnTo>
                <a:lnTo>
                  <a:pt x="12848" y="7568"/>
                </a:lnTo>
                <a:lnTo>
                  <a:pt x="12702" y="7568"/>
                </a:lnTo>
                <a:lnTo>
                  <a:pt x="12435" y="7593"/>
                </a:lnTo>
                <a:lnTo>
                  <a:pt x="11997" y="7593"/>
                </a:lnTo>
                <a:lnTo>
                  <a:pt x="11778" y="7617"/>
                </a:lnTo>
                <a:lnTo>
                  <a:pt x="11559" y="7690"/>
                </a:lnTo>
                <a:lnTo>
                  <a:pt x="11534" y="7690"/>
                </a:lnTo>
                <a:lnTo>
                  <a:pt x="11534" y="7739"/>
                </a:lnTo>
                <a:lnTo>
                  <a:pt x="11534" y="7763"/>
                </a:lnTo>
                <a:lnTo>
                  <a:pt x="11559" y="7787"/>
                </a:lnTo>
                <a:lnTo>
                  <a:pt x="11778" y="7836"/>
                </a:lnTo>
                <a:lnTo>
                  <a:pt x="11997" y="7860"/>
                </a:lnTo>
                <a:lnTo>
                  <a:pt x="12435" y="7860"/>
                </a:lnTo>
                <a:lnTo>
                  <a:pt x="12702" y="7885"/>
                </a:lnTo>
                <a:lnTo>
                  <a:pt x="12848" y="7885"/>
                </a:lnTo>
                <a:lnTo>
                  <a:pt x="12994" y="7860"/>
                </a:lnTo>
                <a:lnTo>
                  <a:pt x="12994" y="7909"/>
                </a:lnTo>
                <a:lnTo>
                  <a:pt x="12994" y="8250"/>
                </a:lnTo>
                <a:lnTo>
                  <a:pt x="12873" y="8201"/>
                </a:lnTo>
                <a:lnTo>
                  <a:pt x="12775" y="8201"/>
                </a:lnTo>
                <a:lnTo>
                  <a:pt x="12532" y="8177"/>
                </a:lnTo>
                <a:lnTo>
                  <a:pt x="12094" y="8177"/>
                </a:lnTo>
                <a:lnTo>
                  <a:pt x="11875" y="8201"/>
                </a:lnTo>
                <a:lnTo>
                  <a:pt x="11656" y="8250"/>
                </a:lnTo>
                <a:lnTo>
                  <a:pt x="11656" y="8274"/>
                </a:lnTo>
                <a:lnTo>
                  <a:pt x="11632" y="8298"/>
                </a:lnTo>
                <a:lnTo>
                  <a:pt x="11656" y="8298"/>
                </a:lnTo>
                <a:lnTo>
                  <a:pt x="11656" y="8323"/>
                </a:lnTo>
                <a:lnTo>
                  <a:pt x="12045" y="8396"/>
                </a:lnTo>
                <a:lnTo>
                  <a:pt x="12410" y="8444"/>
                </a:lnTo>
                <a:lnTo>
                  <a:pt x="12702" y="8469"/>
                </a:lnTo>
                <a:lnTo>
                  <a:pt x="12824" y="8493"/>
                </a:lnTo>
                <a:lnTo>
                  <a:pt x="12970" y="8469"/>
                </a:lnTo>
                <a:lnTo>
                  <a:pt x="12873" y="8858"/>
                </a:lnTo>
                <a:lnTo>
                  <a:pt x="12654" y="8809"/>
                </a:lnTo>
                <a:lnTo>
                  <a:pt x="12483" y="8785"/>
                </a:lnTo>
                <a:lnTo>
                  <a:pt x="12264" y="8736"/>
                </a:lnTo>
                <a:lnTo>
                  <a:pt x="11826" y="8736"/>
                </a:lnTo>
                <a:lnTo>
                  <a:pt x="11607" y="8809"/>
                </a:lnTo>
                <a:lnTo>
                  <a:pt x="11583" y="8834"/>
                </a:lnTo>
                <a:lnTo>
                  <a:pt x="11583" y="8858"/>
                </a:lnTo>
                <a:lnTo>
                  <a:pt x="11583" y="8882"/>
                </a:lnTo>
                <a:lnTo>
                  <a:pt x="11851" y="8882"/>
                </a:lnTo>
                <a:lnTo>
                  <a:pt x="12094" y="8931"/>
                </a:lnTo>
                <a:lnTo>
                  <a:pt x="12556" y="9053"/>
                </a:lnTo>
                <a:lnTo>
                  <a:pt x="12775" y="9126"/>
                </a:lnTo>
                <a:lnTo>
                  <a:pt x="12654" y="9345"/>
                </a:lnTo>
                <a:lnTo>
                  <a:pt x="12508" y="9296"/>
                </a:lnTo>
                <a:lnTo>
                  <a:pt x="12313" y="9272"/>
                </a:lnTo>
                <a:lnTo>
                  <a:pt x="12143" y="9223"/>
                </a:lnTo>
                <a:lnTo>
                  <a:pt x="11972" y="9199"/>
                </a:lnTo>
                <a:lnTo>
                  <a:pt x="11607" y="9199"/>
                </a:lnTo>
                <a:lnTo>
                  <a:pt x="11583" y="9223"/>
                </a:lnTo>
                <a:lnTo>
                  <a:pt x="11583" y="9247"/>
                </a:lnTo>
                <a:lnTo>
                  <a:pt x="11583" y="9272"/>
                </a:lnTo>
                <a:lnTo>
                  <a:pt x="11924" y="9418"/>
                </a:lnTo>
                <a:lnTo>
                  <a:pt x="12240" y="9564"/>
                </a:lnTo>
                <a:lnTo>
                  <a:pt x="12532" y="9637"/>
                </a:lnTo>
                <a:lnTo>
                  <a:pt x="12337" y="9929"/>
                </a:lnTo>
                <a:lnTo>
                  <a:pt x="12337" y="9977"/>
                </a:lnTo>
                <a:lnTo>
                  <a:pt x="12167" y="9904"/>
                </a:lnTo>
                <a:lnTo>
                  <a:pt x="11997" y="9880"/>
                </a:lnTo>
                <a:lnTo>
                  <a:pt x="11802" y="9831"/>
                </a:lnTo>
                <a:lnTo>
                  <a:pt x="11242" y="9831"/>
                </a:lnTo>
                <a:lnTo>
                  <a:pt x="11218" y="9856"/>
                </a:lnTo>
                <a:lnTo>
                  <a:pt x="11218" y="9880"/>
                </a:lnTo>
                <a:lnTo>
                  <a:pt x="11242" y="9880"/>
                </a:lnTo>
                <a:lnTo>
                  <a:pt x="11534" y="10002"/>
                </a:lnTo>
                <a:lnTo>
                  <a:pt x="11851" y="10123"/>
                </a:lnTo>
                <a:lnTo>
                  <a:pt x="12167" y="10245"/>
                </a:lnTo>
                <a:lnTo>
                  <a:pt x="11972" y="10513"/>
                </a:lnTo>
                <a:lnTo>
                  <a:pt x="11826" y="10488"/>
                </a:lnTo>
                <a:lnTo>
                  <a:pt x="11413" y="10391"/>
                </a:lnTo>
                <a:lnTo>
                  <a:pt x="11023" y="10342"/>
                </a:lnTo>
                <a:lnTo>
                  <a:pt x="10975" y="10342"/>
                </a:lnTo>
                <a:lnTo>
                  <a:pt x="10975" y="10367"/>
                </a:lnTo>
                <a:lnTo>
                  <a:pt x="10975" y="10391"/>
                </a:lnTo>
                <a:lnTo>
                  <a:pt x="10999" y="10440"/>
                </a:lnTo>
                <a:lnTo>
                  <a:pt x="11145" y="10537"/>
                </a:lnTo>
                <a:lnTo>
                  <a:pt x="11315" y="10610"/>
                </a:lnTo>
                <a:lnTo>
                  <a:pt x="11632" y="10732"/>
                </a:lnTo>
                <a:lnTo>
                  <a:pt x="11802" y="10780"/>
                </a:lnTo>
                <a:lnTo>
                  <a:pt x="11656" y="10999"/>
                </a:lnTo>
                <a:lnTo>
                  <a:pt x="11510" y="10951"/>
                </a:lnTo>
                <a:lnTo>
                  <a:pt x="11364" y="10926"/>
                </a:lnTo>
                <a:lnTo>
                  <a:pt x="11072" y="10853"/>
                </a:lnTo>
                <a:lnTo>
                  <a:pt x="10950" y="10853"/>
                </a:lnTo>
                <a:lnTo>
                  <a:pt x="10804" y="10902"/>
                </a:lnTo>
                <a:lnTo>
                  <a:pt x="10780" y="10926"/>
                </a:lnTo>
                <a:lnTo>
                  <a:pt x="10756" y="10951"/>
                </a:lnTo>
                <a:lnTo>
                  <a:pt x="10756" y="10999"/>
                </a:lnTo>
                <a:lnTo>
                  <a:pt x="10780" y="11048"/>
                </a:lnTo>
                <a:lnTo>
                  <a:pt x="10902" y="11121"/>
                </a:lnTo>
                <a:lnTo>
                  <a:pt x="11023" y="11170"/>
                </a:lnTo>
                <a:lnTo>
                  <a:pt x="11267" y="11243"/>
                </a:lnTo>
                <a:lnTo>
                  <a:pt x="11461" y="11291"/>
                </a:lnTo>
                <a:lnTo>
                  <a:pt x="11242" y="11583"/>
                </a:lnTo>
                <a:lnTo>
                  <a:pt x="11072" y="11535"/>
                </a:lnTo>
                <a:lnTo>
                  <a:pt x="10877" y="11535"/>
                </a:lnTo>
                <a:lnTo>
                  <a:pt x="10683" y="11583"/>
                </a:lnTo>
                <a:lnTo>
                  <a:pt x="10658" y="11608"/>
                </a:lnTo>
                <a:lnTo>
                  <a:pt x="10683" y="11632"/>
                </a:lnTo>
                <a:lnTo>
                  <a:pt x="10829" y="11681"/>
                </a:lnTo>
                <a:lnTo>
                  <a:pt x="10975" y="11729"/>
                </a:lnTo>
                <a:lnTo>
                  <a:pt x="11096" y="11778"/>
                </a:lnTo>
                <a:lnTo>
                  <a:pt x="10877" y="12143"/>
                </a:lnTo>
                <a:lnTo>
                  <a:pt x="10829" y="12118"/>
                </a:lnTo>
                <a:lnTo>
                  <a:pt x="10658" y="12045"/>
                </a:lnTo>
                <a:lnTo>
                  <a:pt x="10561" y="11997"/>
                </a:lnTo>
                <a:lnTo>
                  <a:pt x="10464" y="11972"/>
                </a:lnTo>
                <a:lnTo>
                  <a:pt x="10439" y="11997"/>
                </a:lnTo>
                <a:lnTo>
                  <a:pt x="10439" y="12045"/>
                </a:lnTo>
                <a:lnTo>
                  <a:pt x="10488" y="12118"/>
                </a:lnTo>
                <a:lnTo>
                  <a:pt x="10585" y="12191"/>
                </a:lnTo>
                <a:lnTo>
                  <a:pt x="10756" y="12313"/>
                </a:lnTo>
                <a:lnTo>
                  <a:pt x="10561" y="12654"/>
                </a:lnTo>
                <a:lnTo>
                  <a:pt x="10415" y="12629"/>
                </a:lnTo>
                <a:lnTo>
                  <a:pt x="10172" y="12629"/>
                </a:lnTo>
                <a:lnTo>
                  <a:pt x="10026" y="12654"/>
                </a:lnTo>
                <a:lnTo>
                  <a:pt x="10026" y="12678"/>
                </a:lnTo>
                <a:lnTo>
                  <a:pt x="10026" y="12702"/>
                </a:lnTo>
                <a:lnTo>
                  <a:pt x="10245" y="12800"/>
                </a:lnTo>
                <a:lnTo>
                  <a:pt x="10439" y="12897"/>
                </a:lnTo>
                <a:lnTo>
                  <a:pt x="10196" y="13384"/>
                </a:lnTo>
                <a:lnTo>
                  <a:pt x="9880" y="13384"/>
                </a:lnTo>
                <a:lnTo>
                  <a:pt x="9904" y="13432"/>
                </a:lnTo>
                <a:lnTo>
                  <a:pt x="10147" y="13505"/>
                </a:lnTo>
                <a:lnTo>
                  <a:pt x="10074" y="13700"/>
                </a:lnTo>
                <a:lnTo>
                  <a:pt x="10026" y="13895"/>
                </a:lnTo>
                <a:lnTo>
                  <a:pt x="9953" y="14284"/>
                </a:lnTo>
                <a:lnTo>
                  <a:pt x="9880" y="14673"/>
                </a:lnTo>
                <a:lnTo>
                  <a:pt x="9807" y="15087"/>
                </a:lnTo>
                <a:lnTo>
                  <a:pt x="9101" y="15111"/>
                </a:lnTo>
                <a:lnTo>
                  <a:pt x="9247" y="14673"/>
                </a:lnTo>
                <a:lnTo>
                  <a:pt x="9344" y="14235"/>
                </a:lnTo>
                <a:lnTo>
                  <a:pt x="9539" y="13359"/>
                </a:lnTo>
                <a:lnTo>
                  <a:pt x="9734" y="12459"/>
                </a:lnTo>
                <a:lnTo>
                  <a:pt x="9855" y="12021"/>
                </a:lnTo>
                <a:lnTo>
                  <a:pt x="9977" y="11583"/>
                </a:lnTo>
                <a:lnTo>
                  <a:pt x="10269" y="10659"/>
                </a:lnTo>
                <a:lnTo>
                  <a:pt x="10537" y="9734"/>
                </a:lnTo>
                <a:lnTo>
                  <a:pt x="10658" y="9320"/>
                </a:lnTo>
                <a:lnTo>
                  <a:pt x="10756" y="8858"/>
                </a:lnTo>
                <a:lnTo>
                  <a:pt x="10780" y="8639"/>
                </a:lnTo>
                <a:lnTo>
                  <a:pt x="10780" y="8396"/>
                </a:lnTo>
                <a:lnTo>
                  <a:pt x="10756" y="8177"/>
                </a:lnTo>
                <a:lnTo>
                  <a:pt x="10707" y="7958"/>
                </a:lnTo>
                <a:lnTo>
                  <a:pt x="10683" y="7933"/>
                </a:lnTo>
                <a:lnTo>
                  <a:pt x="10634" y="7933"/>
                </a:lnTo>
                <a:lnTo>
                  <a:pt x="10610" y="7958"/>
                </a:lnTo>
                <a:lnTo>
                  <a:pt x="10537" y="8177"/>
                </a:lnTo>
                <a:lnTo>
                  <a:pt x="10464" y="8420"/>
                </a:lnTo>
                <a:lnTo>
                  <a:pt x="10366" y="8882"/>
                </a:lnTo>
                <a:lnTo>
                  <a:pt x="10293" y="9369"/>
                </a:lnTo>
                <a:lnTo>
                  <a:pt x="10172" y="9831"/>
                </a:lnTo>
                <a:lnTo>
                  <a:pt x="9904" y="10756"/>
                </a:lnTo>
                <a:lnTo>
                  <a:pt x="9588" y="11656"/>
                </a:lnTo>
                <a:lnTo>
                  <a:pt x="9466" y="12094"/>
                </a:lnTo>
                <a:lnTo>
                  <a:pt x="9369" y="12532"/>
                </a:lnTo>
                <a:lnTo>
                  <a:pt x="9174" y="13384"/>
                </a:lnTo>
                <a:lnTo>
                  <a:pt x="8979" y="14260"/>
                </a:lnTo>
                <a:lnTo>
                  <a:pt x="8858" y="14698"/>
                </a:lnTo>
                <a:lnTo>
                  <a:pt x="8736" y="15111"/>
                </a:lnTo>
                <a:lnTo>
                  <a:pt x="8128" y="15136"/>
                </a:lnTo>
                <a:lnTo>
                  <a:pt x="7519" y="15087"/>
                </a:lnTo>
                <a:lnTo>
                  <a:pt x="7179" y="15063"/>
                </a:lnTo>
                <a:lnTo>
                  <a:pt x="7154" y="15038"/>
                </a:lnTo>
                <a:lnTo>
                  <a:pt x="7081" y="14698"/>
                </a:lnTo>
                <a:lnTo>
                  <a:pt x="7033" y="14357"/>
                </a:lnTo>
                <a:lnTo>
                  <a:pt x="6935" y="13651"/>
                </a:lnTo>
                <a:lnTo>
                  <a:pt x="6765" y="12605"/>
                </a:lnTo>
                <a:lnTo>
                  <a:pt x="6570" y="11583"/>
                </a:lnTo>
                <a:lnTo>
                  <a:pt x="6230" y="9880"/>
                </a:lnTo>
                <a:lnTo>
                  <a:pt x="6060" y="9028"/>
                </a:lnTo>
                <a:lnTo>
                  <a:pt x="5841" y="8177"/>
                </a:lnTo>
                <a:lnTo>
                  <a:pt x="5816" y="8152"/>
                </a:lnTo>
                <a:lnTo>
                  <a:pt x="5768" y="8128"/>
                </a:lnTo>
                <a:lnTo>
                  <a:pt x="5743" y="8128"/>
                </a:lnTo>
                <a:lnTo>
                  <a:pt x="5695" y="8152"/>
                </a:lnTo>
                <a:lnTo>
                  <a:pt x="5646" y="8298"/>
                </a:lnTo>
                <a:lnTo>
                  <a:pt x="5646" y="8420"/>
                </a:lnTo>
                <a:lnTo>
                  <a:pt x="5646" y="8542"/>
                </a:lnTo>
                <a:lnTo>
                  <a:pt x="5646" y="8663"/>
                </a:lnTo>
                <a:lnTo>
                  <a:pt x="5719" y="8931"/>
                </a:lnTo>
                <a:lnTo>
                  <a:pt x="5768" y="9199"/>
                </a:lnTo>
                <a:lnTo>
                  <a:pt x="5865" y="9734"/>
                </a:lnTo>
                <a:lnTo>
                  <a:pt x="5962" y="10245"/>
                </a:lnTo>
                <a:lnTo>
                  <a:pt x="6035" y="10780"/>
                </a:lnTo>
                <a:lnTo>
                  <a:pt x="6133" y="11316"/>
                </a:lnTo>
                <a:lnTo>
                  <a:pt x="6327" y="12337"/>
                </a:lnTo>
                <a:lnTo>
                  <a:pt x="6522" y="13384"/>
                </a:lnTo>
                <a:lnTo>
                  <a:pt x="6570" y="13773"/>
                </a:lnTo>
                <a:lnTo>
                  <a:pt x="6619" y="14211"/>
                </a:lnTo>
                <a:lnTo>
                  <a:pt x="6668" y="14625"/>
                </a:lnTo>
                <a:lnTo>
                  <a:pt x="6716" y="14819"/>
                </a:lnTo>
                <a:lnTo>
                  <a:pt x="6765" y="15014"/>
                </a:lnTo>
                <a:lnTo>
                  <a:pt x="6497" y="15038"/>
                </a:lnTo>
                <a:lnTo>
                  <a:pt x="6473" y="14625"/>
                </a:lnTo>
                <a:lnTo>
                  <a:pt x="6400" y="14235"/>
                </a:lnTo>
                <a:lnTo>
                  <a:pt x="6279" y="13846"/>
                </a:lnTo>
                <a:lnTo>
                  <a:pt x="6133" y="13481"/>
                </a:lnTo>
                <a:lnTo>
                  <a:pt x="5938" y="13116"/>
                </a:lnTo>
                <a:lnTo>
                  <a:pt x="5743" y="12775"/>
                </a:lnTo>
                <a:lnTo>
                  <a:pt x="5281" y="12070"/>
                </a:lnTo>
                <a:lnTo>
                  <a:pt x="4746" y="11267"/>
                </a:lnTo>
                <a:lnTo>
                  <a:pt x="4210" y="10415"/>
                </a:lnTo>
                <a:lnTo>
                  <a:pt x="3967" y="9977"/>
                </a:lnTo>
                <a:lnTo>
                  <a:pt x="3724" y="9539"/>
                </a:lnTo>
                <a:lnTo>
                  <a:pt x="3529" y="9077"/>
                </a:lnTo>
                <a:lnTo>
                  <a:pt x="3359" y="8615"/>
                </a:lnTo>
                <a:lnTo>
                  <a:pt x="3286" y="8396"/>
                </a:lnTo>
                <a:lnTo>
                  <a:pt x="3261" y="8152"/>
                </a:lnTo>
                <a:lnTo>
                  <a:pt x="3237" y="7909"/>
                </a:lnTo>
                <a:lnTo>
                  <a:pt x="3237" y="7666"/>
                </a:lnTo>
                <a:lnTo>
                  <a:pt x="3261" y="7155"/>
                </a:lnTo>
                <a:lnTo>
                  <a:pt x="3310" y="6668"/>
                </a:lnTo>
                <a:lnTo>
                  <a:pt x="3334" y="6376"/>
                </a:lnTo>
                <a:lnTo>
                  <a:pt x="3407" y="6108"/>
                </a:lnTo>
                <a:lnTo>
                  <a:pt x="3480" y="5841"/>
                </a:lnTo>
                <a:lnTo>
                  <a:pt x="3578" y="5597"/>
                </a:lnTo>
                <a:lnTo>
                  <a:pt x="3699" y="5354"/>
                </a:lnTo>
                <a:lnTo>
                  <a:pt x="3845" y="5111"/>
                </a:lnTo>
                <a:lnTo>
                  <a:pt x="4016" y="4892"/>
                </a:lnTo>
                <a:lnTo>
                  <a:pt x="4186" y="4673"/>
                </a:lnTo>
                <a:lnTo>
                  <a:pt x="4648" y="4162"/>
                </a:lnTo>
                <a:lnTo>
                  <a:pt x="5062" y="3748"/>
                </a:lnTo>
                <a:lnTo>
                  <a:pt x="5403" y="3432"/>
                </a:lnTo>
                <a:lnTo>
                  <a:pt x="5743" y="3189"/>
                </a:lnTo>
                <a:lnTo>
                  <a:pt x="6060" y="3018"/>
                </a:lnTo>
                <a:lnTo>
                  <a:pt x="6352" y="2872"/>
                </a:lnTo>
                <a:lnTo>
                  <a:pt x="6668" y="2775"/>
                </a:lnTo>
                <a:lnTo>
                  <a:pt x="6984" y="2702"/>
                </a:lnTo>
                <a:lnTo>
                  <a:pt x="7276" y="2653"/>
                </a:lnTo>
                <a:lnTo>
                  <a:pt x="7568" y="2629"/>
                </a:lnTo>
                <a:lnTo>
                  <a:pt x="7860" y="2605"/>
                </a:lnTo>
                <a:close/>
                <a:moveTo>
                  <a:pt x="6716" y="15525"/>
                </a:moveTo>
                <a:lnTo>
                  <a:pt x="6619" y="15720"/>
                </a:lnTo>
                <a:lnTo>
                  <a:pt x="6352" y="16158"/>
                </a:lnTo>
                <a:lnTo>
                  <a:pt x="6279" y="16109"/>
                </a:lnTo>
                <a:lnTo>
                  <a:pt x="6230" y="16060"/>
                </a:lnTo>
                <a:lnTo>
                  <a:pt x="6206" y="15963"/>
                </a:lnTo>
                <a:lnTo>
                  <a:pt x="6206" y="15866"/>
                </a:lnTo>
                <a:lnTo>
                  <a:pt x="6206" y="15768"/>
                </a:lnTo>
                <a:lnTo>
                  <a:pt x="6230" y="15695"/>
                </a:lnTo>
                <a:lnTo>
                  <a:pt x="6279" y="15598"/>
                </a:lnTo>
                <a:lnTo>
                  <a:pt x="6327" y="15549"/>
                </a:lnTo>
                <a:lnTo>
                  <a:pt x="6595" y="15525"/>
                </a:lnTo>
                <a:close/>
                <a:moveTo>
                  <a:pt x="6887" y="15525"/>
                </a:moveTo>
                <a:lnTo>
                  <a:pt x="7276" y="15549"/>
                </a:lnTo>
                <a:lnTo>
                  <a:pt x="7641" y="15598"/>
                </a:lnTo>
                <a:lnTo>
                  <a:pt x="8225" y="15647"/>
                </a:lnTo>
                <a:lnTo>
                  <a:pt x="8809" y="15671"/>
                </a:lnTo>
                <a:lnTo>
                  <a:pt x="8541" y="15963"/>
                </a:lnTo>
                <a:lnTo>
                  <a:pt x="8298" y="16255"/>
                </a:lnTo>
                <a:lnTo>
                  <a:pt x="7909" y="16231"/>
                </a:lnTo>
                <a:lnTo>
                  <a:pt x="8249" y="15744"/>
                </a:lnTo>
                <a:lnTo>
                  <a:pt x="8249" y="15720"/>
                </a:lnTo>
                <a:lnTo>
                  <a:pt x="8225" y="15695"/>
                </a:lnTo>
                <a:lnTo>
                  <a:pt x="8201" y="15671"/>
                </a:lnTo>
                <a:lnTo>
                  <a:pt x="8176" y="15695"/>
                </a:lnTo>
                <a:lnTo>
                  <a:pt x="7690" y="16231"/>
                </a:lnTo>
                <a:lnTo>
                  <a:pt x="7179" y="16182"/>
                </a:lnTo>
                <a:lnTo>
                  <a:pt x="7325" y="15939"/>
                </a:lnTo>
                <a:lnTo>
                  <a:pt x="7471" y="15671"/>
                </a:lnTo>
                <a:lnTo>
                  <a:pt x="7471" y="15647"/>
                </a:lnTo>
                <a:lnTo>
                  <a:pt x="7446" y="15622"/>
                </a:lnTo>
                <a:lnTo>
                  <a:pt x="7422" y="15647"/>
                </a:lnTo>
                <a:lnTo>
                  <a:pt x="7203" y="15890"/>
                </a:lnTo>
                <a:lnTo>
                  <a:pt x="6935" y="16182"/>
                </a:lnTo>
                <a:lnTo>
                  <a:pt x="6741" y="16206"/>
                </a:lnTo>
                <a:lnTo>
                  <a:pt x="6570" y="16255"/>
                </a:lnTo>
                <a:lnTo>
                  <a:pt x="6668" y="16060"/>
                </a:lnTo>
                <a:lnTo>
                  <a:pt x="6814" y="15817"/>
                </a:lnTo>
                <a:lnTo>
                  <a:pt x="6862" y="15671"/>
                </a:lnTo>
                <a:lnTo>
                  <a:pt x="6887" y="15525"/>
                </a:lnTo>
                <a:close/>
                <a:moveTo>
                  <a:pt x="9661" y="15622"/>
                </a:moveTo>
                <a:lnTo>
                  <a:pt x="9734" y="15671"/>
                </a:lnTo>
                <a:lnTo>
                  <a:pt x="9807" y="15695"/>
                </a:lnTo>
                <a:lnTo>
                  <a:pt x="9953" y="15695"/>
                </a:lnTo>
                <a:lnTo>
                  <a:pt x="9782" y="15793"/>
                </a:lnTo>
                <a:lnTo>
                  <a:pt x="9661" y="15939"/>
                </a:lnTo>
                <a:lnTo>
                  <a:pt x="9539" y="16085"/>
                </a:lnTo>
                <a:lnTo>
                  <a:pt x="9417" y="16279"/>
                </a:lnTo>
                <a:lnTo>
                  <a:pt x="9271" y="16279"/>
                </a:lnTo>
                <a:lnTo>
                  <a:pt x="9612" y="15817"/>
                </a:lnTo>
                <a:lnTo>
                  <a:pt x="9612" y="15793"/>
                </a:lnTo>
                <a:lnTo>
                  <a:pt x="9612" y="15768"/>
                </a:lnTo>
                <a:lnTo>
                  <a:pt x="9563" y="15768"/>
                </a:lnTo>
                <a:lnTo>
                  <a:pt x="9320" y="16012"/>
                </a:lnTo>
                <a:lnTo>
                  <a:pt x="9077" y="16255"/>
                </a:lnTo>
                <a:lnTo>
                  <a:pt x="8517" y="16255"/>
                </a:lnTo>
                <a:lnTo>
                  <a:pt x="8882" y="15720"/>
                </a:lnTo>
                <a:lnTo>
                  <a:pt x="8906" y="15695"/>
                </a:lnTo>
                <a:lnTo>
                  <a:pt x="8882" y="15671"/>
                </a:lnTo>
                <a:lnTo>
                  <a:pt x="9271" y="15671"/>
                </a:lnTo>
                <a:lnTo>
                  <a:pt x="9661" y="15622"/>
                </a:lnTo>
                <a:close/>
                <a:moveTo>
                  <a:pt x="10074" y="15768"/>
                </a:moveTo>
                <a:lnTo>
                  <a:pt x="10074" y="15841"/>
                </a:lnTo>
                <a:lnTo>
                  <a:pt x="10099" y="15939"/>
                </a:lnTo>
                <a:lnTo>
                  <a:pt x="10074" y="16060"/>
                </a:lnTo>
                <a:lnTo>
                  <a:pt x="10050" y="16182"/>
                </a:lnTo>
                <a:lnTo>
                  <a:pt x="9977" y="16304"/>
                </a:lnTo>
                <a:lnTo>
                  <a:pt x="9758" y="16279"/>
                </a:lnTo>
                <a:lnTo>
                  <a:pt x="9880" y="16012"/>
                </a:lnTo>
                <a:lnTo>
                  <a:pt x="9977" y="15890"/>
                </a:lnTo>
                <a:lnTo>
                  <a:pt x="10074" y="15768"/>
                </a:lnTo>
                <a:close/>
                <a:moveTo>
                  <a:pt x="6522" y="16571"/>
                </a:moveTo>
                <a:lnTo>
                  <a:pt x="6595" y="16620"/>
                </a:lnTo>
                <a:lnTo>
                  <a:pt x="6424" y="16888"/>
                </a:lnTo>
                <a:lnTo>
                  <a:pt x="6376" y="17034"/>
                </a:lnTo>
                <a:lnTo>
                  <a:pt x="6327" y="17180"/>
                </a:lnTo>
                <a:lnTo>
                  <a:pt x="6254" y="17082"/>
                </a:lnTo>
                <a:lnTo>
                  <a:pt x="6230" y="16985"/>
                </a:lnTo>
                <a:lnTo>
                  <a:pt x="6206" y="16912"/>
                </a:lnTo>
                <a:lnTo>
                  <a:pt x="6230" y="16815"/>
                </a:lnTo>
                <a:lnTo>
                  <a:pt x="6254" y="16839"/>
                </a:lnTo>
                <a:lnTo>
                  <a:pt x="6303" y="16839"/>
                </a:lnTo>
                <a:lnTo>
                  <a:pt x="6352" y="16815"/>
                </a:lnTo>
                <a:lnTo>
                  <a:pt x="6376" y="16766"/>
                </a:lnTo>
                <a:lnTo>
                  <a:pt x="6424" y="16596"/>
                </a:lnTo>
                <a:lnTo>
                  <a:pt x="6449" y="16596"/>
                </a:lnTo>
                <a:lnTo>
                  <a:pt x="6522" y="16571"/>
                </a:lnTo>
                <a:close/>
                <a:moveTo>
                  <a:pt x="7884" y="16693"/>
                </a:moveTo>
                <a:lnTo>
                  <a:pt x="7957" y="16717"/>
                </a:lnTo>
                <a:lnTo>
                  <a:pt x="7787" y="16985"/>
                </a:lnTo>
                <a:lnTo>
                  <a:pt x="7617" y="17253"/>
                </a:lnTo>
                <a:lnTo>
                  <a:pt x="7592" y="17326"/>
                </a:lnTo>
                <a:lnTo>
                  <a:pt x="7300" y="17326"/>
                </a:lnTo>
                <a:lnTo>
                  <a:pt x="7398" y="17107"/>
                </a:lnTo>
                <a:lnTo>
                  <a:pt x="7519" y="16888"/>
                </a:lnTo>
                <a:lnTo>
                  <a:pt x="7617" y="16717"/>
                </a:lnTo>
                <a:lnTo>
                  <a:pt x="7884" y="16693"/>
                </a:lnTo>
                <a:close/>
                <a:moveTo>
                  <a:pt x="8225" y="16717"/>
                </a:moveTo>
                <a:lnTo>
                  <a:pt x="8736" y="16742"/>
                </a:lnTo>
                <a:lnTo>
                  <a:pt x="8541" y="17034"/>
                </a:lnTo>
                <a:lnTo>
                  <a:pt x="8371" y="17326"/>
                </a:lnTo>
                <a:lnTo>
                  <a:pt x="7909" y="17326"/>
                </a:lnTo>
                <a:lnTo>
                  <a:pt x="7933" y="17277"/>
                </a:lnTo>
                <a:lnTo>
                  <a:pt x="8225" y="16717"/>
                </a:lnTo>
                <a:close/>
                <a:moveTo>
                  <a:pt x="9223" y="16742"/>
                </a:moveTo>
                <a:lnTo>
                  <a:pt x="8979" y="17350"/>
                </a:lnTo>
                <a:lnTo>
                  <a:pt x="8663" y="17350"/>
                </a:lnTo>
                <a:lnTo>
                  <a:pt x="8979" y="16742"/>
                </a:lnTo>
                <a:close/>
                <a:moveTo>
                  <a:pt x="9928" y="16742"/>
                </a:moveTo>
                <a:lnTo>
                  <a:pt x="9661" y="17253"/>
                </a:lnTo>
                <a:lnTo>
                  <a:pt x="9612" y="17350"/>
                </a:lnTo>
                <a:lnTo>
                  <a:pt x="9320" y="17350"/>
                </a:lnTo>
                <a:lnTo>
                  <a:pt x="9563" y="16742"/>
                </a:lnTo>
                <a:close/>
                <a:moveTo>
                  <a:pt x="10147" y="16839"/>
                </a:moveTo>
                <a:lnTo>
                  <a:pt x="10220" y="16961"/>
                </a:lnTo>
                <a:lnTo>
                  <a:pt x="10245" y="17107"/>
                </a:lnTo>
                <a:lnTo>
                  <a:pt x="10220" y="17228"/>
                </a:lnTo>
                <a:lnTo>
                  <a:pt x="10147" y="17350"/>
                </a:lnTo>
                <a:lnTo>
                  <a:pt x="9928" y="17350"/>
                </a:lnTo>
                <a:lnTo>
                  <a:pt x="9953" y="17277"/>
                </a:lnTo>
                <a:lnTo>
                  <a:pt x="10050" y="17082"/>
                </a:lnTo>
                <a:lnTo>
                  <a:pt x="10147" y="16839"/>
                </a:lnTo>
                <a:close/>
                <a:moveTo>
                  <a:pt x="6862" y="16693"/>
                </a:moveTo>
                <a:lnTo>
                  <a:pt x="7081" y="16717"/>
                </a:lnTo>
                <a:lnTo>
                  <a:pt x="7300" y="16717"/>
                </a:lnTo>
                <a:lnTo>
                  <a:pt x="7106" y="17009"/>
                </a:lnTo>
                <a:lnTo>
                  <a:pt x="6935" y="17326"/>
                </a:lnTo>
                <a:lnTo>
                  <a:pt x="6741" y="17350"/>
                </a:lnTo>
                <a:lnTo>
                  <a:pt x="6570" y="17399"/>
                </a:lnTo>
                <a:lnTo>
                  <a:pt x="6619" y="17204"/>
                </a:lnTo>
                <a:lnTo>
                  <a:pt x="6692" y="17034"/>
                </a:lnTo>
                <a:lnTo>
                  <a:pt x="6862" y="16693"/>
                </a:lnTo>
                <a:close/>
                <a:moveTo>
                  <a:pt x="6473" y="17618"/>
                </a:moveTo>
                <a:lnTo>
                  <a:pt x="6643" y="17691"/>
                </a:lnTo>
                <a:lnTo>
                  <a:pt x="6814" y="17715"/>
                </a:lnTo>
                <a:lnTo>
                  <a:pt x="6789" y="17910"/>
                </a:lnTo>
                <a:lnTo>
                  <a:pt x="6765" y="18080"/>
                </a:lnTo>
                <a:lnTo>
                  <a:pt x="6643" y="17983"/>
                </a:lnTo>
                <a:lnTo>
                  <a:pt x="6546" y="17861"/>
                </a:lnTo>
                <a:lnTo>
                  <a:pt x="6352" y="17642"/>
                </a:lnTo>
                <a:lnTo>
                  <a:pt x="6376" y="17618"/>
                </a:lnTo>
                <a:lnTo>
                  <a:pt x="6424" y="17642"/>
                </a:lnTo>
                <a:lnTo>
                  <a:pt x="6473" y="17618"/>
                </a:lnTo>
                <a:close/>
                <a:moveTo>
                  <a:pt x="7398" y="17739"/>
                </a:moveTo>
                <a:lnTo>
                  <a:pt x="7300" y="18031"/>
                </a:lnTo>
                <a:lnTo>
                  <a:pt x="7252" y="18177"/>
                </a:lnTo>
                <a:lnTo>
                  <a:pt x="7252" y="18299"/>
                </a:lnTo>
                <a:lnTo>
                  <a:pt x="7008" y="18202"/>
                </a:lnTo>
                <a:lnTo>
                  <a:pt x="7154" y="17739"/>
                </a:lnTo>
                <a:close/>
                <a:moveTo>
                  <a:pt x="8833" y="17715"/>
                </a:moveTo>
                <a:lnTo>
                  <a:pt x="8785" y="17837"/>
                </a:lnTo>
                <a:lnTo>
                  <a:pt x="8736" y="17983"/>
                </a:lnTo>
                <a:lnTo>
                  <a:pt x="8712" y="18104"/>
                </a:lnTo>
                <a:lnTo>
                  <a:pt x="8736" y="18153"/>
                </a:lnTo>
                <a:lnTo>
                  <a:pt x="8736" y="18202"/>
                </a:lnTo>
                <a:lnTo>
                  <a:pt x="8809" y="18250"/>
                </a:lnTo>
                <a:lnTo>
                  <a:pt x="8882" y="18250"/>
                </a:lnTo>
                <a:lnTo>
                  <a:pt x="8931" y="18226"/>
                </a:lnTo>
                <a:lnTo>
                  <a:pt x="9004" y="18153"/>
                </a:lnTo>
                <a:lnTo>
                  <a:pt x="9125" y="17958"/>
                </a:lnTo>
                <a:lnTo>
                  <a:pt x="9198" y="17739"/>
                </a:lnTo>
                <a:lnTo>
                  <a:pt x="9393" y="17739"/>
                </a:lnTo>
                <a:lnTo>
                  <a:pt x="9369" y="17861"/>
                </a:lnTo>
                <a:lnTo>
                  <a:pt x="9369" y="18007"/>
                </a:lnTo>
                <a:lnTo>
                  <a:pt x="9125" y="18153"/>
                </a:lnTo>
                <a:lnTo>
                  <a:pt x="8833" y="18275"/>
                </a:lnTo>
                <a:lnTo>
                  <a:pt x="8566" y="18372"/>
                </a:lnTo>
                <a:lnTo>
                  <a:pt x="8249" y="18421"/>
                </a:lnTo>
                <a:lnTo>
                  <a:pt x="8274" y="18275"/>
                </a:lnTo>
                <a:lnTo>
                  <a:pt x="8371" y="17983"/>
                </a:lnTo>
                <a:lnTo>
                  <a:pt x="8468" y="17715"/>
                </a:lnTo>
                <a:close/>
                <a:moveTo>
                  <a:pt x="8176" y="17715"/>
                </a:moveTo>
                <a:lnTo>
                  <a:pt x="8030" y="18056"/>
                </a:lnTo>
                <a:lnTo>
                  <a:pt x="7957" y="18250"/>
                </a:lnTo>
                <a:lnTo>
                  <a:pt x="7933" y="18445"/>
                </a:lnTo>
                <a:lnTo>
                  <a:pt x="7738" y="18421"/>
                </a:lnTo>
                <a:lnTo>
                  <a:pt x="7568" y="18396"/>
                </a:lnTo>
                <a:lnTo>
                  <a:pt x="7568" y="18226"/>
                </a:lnTo>
                <a:lnTo>
                  <a:pt x="7641" y="17983"/>
                </a:lnTo>
                <a:lnTo>
                  <a:pt x="7738" y="17715"/>
                </a:lnTo>
                <a:close/>
                <a:moveTo>
                  <a:pt x="8128" y="2094"/>
                </a:moveTo>
                <a:lnTo>
                  <a:pt x="7714" y="2142"/>
                </a:lnTo>
                <a:lnTo>
                  <a:pt x="7325" y="2191"/>
                </a:lnTo>
                <a:lnTo>
                  <a:pt x="6935" y="2264"/>
                </a:lnTo>
                <a:lnTo>
                  <a:pt x="6546" y="2386"/>
                </a:lnTo>
                <a:lnTo>
                  <a:pt x="6181" y="2507"/>
                </a:lnTo>
                <a:lnTo>
                  <a:pt x="5841" y="2653"/>
                </a:lnTo>
                <a:lnTo>
                  <a:pt x="5500" y="2824"/>
                </a:lnTo>
                <a:lnTo>
                  <a:pt x="5184" y="3018"/>
                </a:lnTo>
                <a:lnTo>
                  <a:pt x="4892" y="3237"/>
                </a:lnTo>
                <a:lnTo>
                  <a:pt x="4551" y="3554"/>
                </a:lnTo>
                <a:lnTo>
                  <a:pt x="4210" y="3918"/>
                </a:lnTo>
                <a:lnTo>
                  <a:pt x="3918" y="4332"/>
                </a:lnTo>
                <a:lnTo>
                  <a:pt x="3626" y="4746"/>
                </a:lnTo>
                <a:lnTo>
                  <a:pt x="3383" y="5159"/>
                </a:lnTo>
                <a:lnTo>
                  <a:pt x="3164" y="5549"/>
                </a:lnTo>
                <a:lnTo>
                  <a:pt x="3018" y="5889"/>
                </a:lnTo>
                <a:lnTo>
                  <a:pt x="2921" y="6157"/>
                </a:lnTo>
                <a:lnTo>
                  <a:pt x="2823" y="6595"/>
                </a:lnTo>
                <a:lnTo>
                  <a:pt x="2775" y="7057"/>
                </a:lnTo>
                <a:lnTo>
                  <a:pt x="2750" y="7495"/>
                </a:lnTo>
                <a:lnTo>
                  <a:pt x="2775" y="7958"/>
                </a:lnTo>
                <a:lnTo>
                  <a:pt x="2823" y="8396"/>
                </a:lnTo>
                <a:lnTo>
                  <a:pt x="2921" y="8834"/>
                </a:lnTo>
                <a:lnTo>
                  <a:pt x="3067" y="9272"/>
                </a:lnTo>
                <a:lnTo>
                  <a:pt x="3237" y="9685"/>
                </a:lnTo>
                <a:lnTo>
                  <a:pt x="3602" y="10367"/>
                </a:lnTo>
                <a:lnTo>
                  <a:pt x="3991" y="11024"/>
                </a:lnTo>
                <a:lnTo>
                  <a:pt x="4843" y="12337"/>
                </a:lnTo>
                <a:lnTo>
                  <a:pt x="5281" y="13019"/>
                </a:lnTo>
                <a:lnTo>
                  <a:pt x="5476" y="13384"/>
                </a:lnTo>
                <a:lnTo>
                  <a:pt x="5646" y="13724"/>
                </a:lnTo>
                <a:lnTo>
                  <a:pt x="5792" y="14089"/>
                </a:lnTo>
                <a:lnTo>
                  <a:pt x="5914" y="14454"/>
                </a:lnTo>
                <a:lnTo>
                  <a:pt x="5987" y="14844"/>
                </a:lnTo>
                <a:lnTo>
                  <a:pt x="5987" y="15282"/>
                </a:lnTo>
                <a:lnTo>
                  <a:pt x="5962" y="15379"/>
                </a:lnTo>
                <a:lnTo>
                  <a:pt x="5962" y="15428"/>
                </a:lnTo>
                <a:lnTo>
                  <a:pt x="5889" y="15525"/>
                </a:lnTo>
                <a:lnTo>
                  <a:pt x="5841" y="15647"/>
                </a:lnTo>
                <a:lnTo>
                  <a:pt x="5816" y="15768"/>
                </a:lnTo>
                <a:lnTo>
                  <a:pt x="5792" y="15914"/>
                </a:lnTo>
                <a:lnTo>
                  <a:pt x="5816" y="16036"/>
                </a:lnTo>
                <a:lnTo>
                  <a:pt x="5841" y="16158"/>
                </a:lnTo>
                <a:lnTo>
                  <a:pt x="5889" y="16279"/>
                </a:lnTo>
                <a:lnTo>
                  <a:pt x="5962" y="16377"/>
                </a:lnTo>
                <a:lnTo>
                  <a:pt x="5865" y="16474"/>
                </a:lnTo>
                <a:lnTo>
                  <a:pt x="5792" y="16620"/>
                </a:lnTo>
                <a:lnTo>
                  <a:pt x="5768" y="16766"/>
                </a:lnTo>
                <a:lnTo>
                  <a:pt x="5768" y="16912"/>
                </a:lnTo>
                <a:lnTo>
                  <a:pt x="5768" y="17058"/>
                </a:lnTo>
                <a:lnTo>
                  <a:pt x="5816" y="17204"/>
                </a:lnTo>
                <a:lnTo>
                  <a:pt x="5889" y="17350"/>
                </a:lnTo>
                <a:lnTo>
                  <a:pt x="5987" y="17472"/>
                </a:lnTo>
                <a:lnTo>
                  <a:pt x="5962" y="17496"/>
                </a:lnTo>
                <a:lnTo>
                  <a:pt x="5914" y="17618"/>
                </a:lnTo>
                <a:lnTo>
                  <a:pt x="5914" y="17715"/>
                </a:lnTo>
                <a:lnTo>
                  <a:pt x="5938" y="17837"/>
                </a:lnTo>
                <a:lnTo>
                  <a:pt x="5987" y="17934"/>
                </a:lnTo>
                <a:lnTo>
                  <a:pt x="6133" y="18129"/>
                </a:lnTo>
                <a:lnTo>
                  <a:pt x="6303" y="18299"/>
                </a:lnTo>
                <a:lnTo>
                  <a:pt x="6424" y="18421"/>
                </a:lnTo>
                <a:lnTo>
                  <a:pt x="6570" y="18518"/>
                </a:lnTo>
                <a:lnTo>
                  <a:pt x="6862" y="18688"/>
                </a:lnTo>
                <a:lnTo>
                  <a:pt x="7179" y="18810"/>
                </a:lnTo>
                <a:lnTo>
                  <a:pt x="7495" y="18859"/>
                </a:lnTo>
                <a:lnTo>
                  <a:pt x="7738" y="18883"/>
                </a:lnTo>
                <a:lnTo>
                  <a:pt x="7982" y="18883"/>
                </a:lnTo>
                <a:lnTo>
                  <a:pt x="8030" y="18956"/>
                </a:lnTo>
                <a:lnTo>
                  <a:pt x="8079" y="18980"/>
                </a:lnTo>
                <a:lnTo>
                  <a:pt x="8128" y="18980"/>
                </a:lnTo>
                <a:lnTo>
                  <a:pt x="8176" y="18956"/>
                </a:lnTo>
                <a:lnTo>
                  <a:pt x="8201" y="18907"/>
                </a:lnTo>
                <a:lnTo>
                  <a:pt x="8201" y="18883"/>
                </a:lnTo>
                <a:lnTo>
                  <a:pt x="8493" y="18834"/>
                </a:lnTo>
                <a:lnTo>
                  <a:pt x="8785" y="18761"/>
                </a:lnTo>
                <a:lnTo>
                  <a:pt x="9052" y="18664"/>
                </a:lnTo>
                <a:lnTo>
                  <a:pt x="9320" y="18542"/>
                </a:lnTo>
                <a:lnTo>
                  <a:pt x="9563" y="18396"/>
                </a:lnTo>
                <a:lnTo>
                  <a:pt x="9807" y="18226"/>
                </a:lnTo>
                <a:lnTo>
                  <a:pt x="10050" y="18056"/>
                </a:lnTo>
                <a:lnTo>
                  <a:pt x="10269" y="17837"/>
                </a:lnTo>
                <a:lnTo>
                  <a:pt x="10318" y="17764"/>
                </a:lnTo>
                <a:lnTo>
                  <a:pt x="10342" y="17691"/>
                </a:lnTo>
                <a:lnTo>
                  <a:pt x="10464" y="17593"/>
                </a:lnTo>
                <a:lnTo>
                  <a:pt x="10537" y="17447"/>
                </a:lnTo>
                <a:lnTo>
                  <a:pt x="10585" y="17301"/>
                </a:lnTo>
                <a:lnTo>
                  <a:pt x="10634" y="17107"/>
                </a:lnTo>
                <a:lnTo>
                  <a:pt x="10634" y="16936"/>
                </a:lnTo>
                <a:lnTo>
                  <a:pt x="10585" y="16742"/>
                </a:lnTo>
                <a:lnTo>
                  <a:pt x="10512" y="16596"/>
                </a:lnTo>
                <a:lnTo>
                  <a:pt x="10391" y="16474"/>
                </a:lnTo>
                <a:lnTo>
                  <a:pt x="10488" y="16255"/>
                </a:lnTo>
                <a:lnTo>
                  <a:pt x="10537" y="16036"/>
                </a:lnTo>
                <a:lnTo>
                  <a:pt x="10537" y="15817"/>
                </a:lnTo>
                <a:lnTo>
                  <a:pt x="10488" y="15574"/>
                </a:lnTo>
                <a:lnTo>
                  <a:pt x="10415" y="15476"/>
                </a:lnTo>
                <a:lnTo>
                  <a:pt x="10342" y="15379"/>
                </a:lnTo>
                <a:lnTo>
                  <a:pt x="10342" y="15306"/>
                </a:lnTo>
                <a:lnTo>
                  <a:pt x="10415" y="14965"/>
                </a:lnTo>
                <a:lnTo>
                  <a:pt x="10464" y="14625"/>
                </a:lnTo>
                <a:lnTo>
                  <a:pt x="10512" y="14284"/>
                </a:lnTo>
                <a:lnTo>
                  <a:pt x="10585" y="13943"/>
                </a:lnTo>
                <a:lnTo>
                  <a:pt x="10658" y="13700"/>
                </a:lnTo>
                <a:lnTo>
                  <a:pt x="10756" y="13457"/>
                </a:lnTo>
                <a:lnTo>
                  <a:pt x="10999" y="12994"/>
                </a:lnTo>
                <a:lnTo>
                  <a:pt x="11023" y="12970"/>
                </a:lnTo>
                <a:lnTo>
                  <a:pt x="11023" y="12946"/>
                </a:lnTo>
                <a:lnTo>
                  <a:pt x="11340" y="12459"/>
                </a:lnTo>
                <a:lnTo>
                  <a:pt x="11632" y="11972"/>
                </a:lnTo>
                <a:lnTo>
                  <a:pt x="12191" y="11194"/>
                </a:lnTo>
                <a:lnTo>
                  <a:pt x="12483" y="10780"/>
                </a:lnTo>
                <a:lnTo>
                  <a:pt x="12751" y="10367"/>
                </a:lnTo>
                <a:lnTo>
                  <a:pt x="12994" y="9953"/>
                </a:lnTo>
                <a:lnTo>
                  <a:pt x="13213" y="9515"/>
                </a:lnTo>
                <a:lnTo>
                  <a:pt x="13384" y="9053"/>
                </a:lnTo>
                <a:lnTo>
                  <a:pt x="13457" y="8809"/>
                </a:lnTo>
                <a:lnTo>
                  <a:pt x="13505" y="8590"/>
                </a:lnTo>
                <a:lnTo>
                  <a:pt x="13554" y="8152"/>
                </a:lnTo>
                <a:lnTo>
                  <a:pt x="13554" y="7714"/>
                </a:lnTo>
                <a:lnTo>
                  <a:pt x="13505" y="7276"/>
                </a:lnTo>
                <a:lnTo>
                  <a:pt x="13432" y="6838"/>
                </a:lnTo>
                <a:lnTo>
                  <a:pt x="13335" y="6400"/>
                </a:lnTo>
                <a:lnTo>
                  <a:pt x="13213" y="5962"/>
                </a:lnTo>
                <a:lnTo>
                  <a:pt x="12946" y="5135"/>
                </a:lnTo>
                <a:lnTo>
                  <a:pt x="12800" y="4770"/>
                </a:lnTo>
                <a:lnTo>
                  <a:pt x="12605" y="4429"/>
                </a:lnTo>
                <a:lnTo>
                  <a:pt x="12386" y="4113"/>
                </a:lnTo>
                <a:lnTo>
                  <a:pt x="12143" y="3797"/>
                </a:lnTo>
                <a:lnTo>
                  <a:pt x="12143" y="3773"/>
                </a:lnTo>
                <a:lnTo>
                  <a:pt x="12094" y="3675"/>
                </a:lnTo>
                <a:lnTo>
                  <a:pt x="12021" y="3602"/>
                </a:lnTo>
                <a:lnTo>
                  <a:pt x="11948" y="3554"/>
                </a:lnTo>
                <a:lnTo>
                  <a:pt x="11851" y="3505"/>
                </a:lnTo>
                <a:lnTo>
                  <a:pt x="11607" y="3286"/>
                </a:lnTo>
                <a:lnTo>
                  <a:pt x="11340" y="3091"/>
                </a:lnTo>
                <a:lnTo>
                  <a:pt x="11072" y="2897"/>
                </a:lnTo>
                <a:lnTo>
                  <a:pt x="10804" y="2726"/>
                </a:lnTo>
                <a:lnTo>
                  <a:pt x="10464" y="2556"/>
                </a:lnTo>
                <a:lnTo>
                  <a:pt x="10099" y="2386"/>
                </a:lnTo>
                <a:lnTo>
                  <a:pt x="9709" y="2264"/>
                </a:lnTo>
                <a:lnTo>
                  <a:pt x="9320" y="2191"/>
                </a:lnTo>
                <a:lnTo>
                  <a:pt x="8931" y="2142"/>
                </a:lnTo>
                <a:lnTo>
                  <a:pt x="8517" y="2094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74" name="Google Shape;67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63300" y="171450"/>
            <a:ext cx="642474" cy="620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32"/>
          <p:cNvSpPr txBox="1"/>
          <p:nvPr/>
        </p:nvSpPr>
        <p:spPr>
          <a:xfrm>
            <a:off x="6745925" y="247238"/>
            <a:ext cx="2089200" cy="44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Pourquoi ?</a:t>
            </a:r>
            <a:endParaRPr sz="2800" b="1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u="sng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Cadre de référence de la compétence numérique</a:t>
            </a:r>
            <a:endParaRPr sz="1300">
              <a:solidFill>
                <a:srgbClr val="0069B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Source : MEES - Avril 2019</a:t>
            </a: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12 dimensions</a:t>
            </a:r>
            <a:endParaRPr sz="17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u="sng">
                <a:solidFill>
                  <a:srgbClr val="227A78"/>
                </a:solidFill>
                <a:latin typeface="Viga"/>
                <a:ea typeface="Viga"/>
                <a:cs typeface="Viga"/>
                <a:sym typeface="Vig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version interactive</a:t>
            </a:r>
            <a:endParaRPr sz="17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5"/>
              </a:rPr>
              <a:t>Continuum de développement de la compétence numérique</a:t>
            </a:r>
            <a:endParaRPr sz="17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Source : MEES - </a:t>
            </a: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Janvier 2020</a:t>
            </a: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80" name="Google Shape;680;p32"/>
          <p:cNvSpPr/>
          <p:nvPr/>
        </p:nvSpPr>
        <p:spPr>
          <a:xfrm>
            <a:off x="542525" y="786919"/>
            <a:ext cx="4284900" cy="3390600"/>
          </a:xfrm>
          <a:prstGeom prst="ellipse">
            <a:avLst/>
          </a:prstGeom>
          <a:solidFill>
            <a:srgbClr val="F55D4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81" name="Google Shape;681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8123" y="449419"/>
            <a:ext cx="4527134" cy="4241907"/>
          </a:xfrm>
          <a:prstGeom prst="rect">
            <a:avLst/>
          </a:prstGeom>
          <a:noFill/>
          <a:ln>
            <a:noFill/>
          </a:ln>
        </p:spPr>
      </p:pic>
      <p:sp>
        <p:nvSpPr>
          <p:cNvPr id="682" name="Google Shape;682;p32"/>
          <p:cNvSpPr/>
          <p:nvPr/>
        </p:nvSpPr>
        <p:spPr>
          <a:xfrm>
            <a:off x="2713825" y="508756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3" name="Google Shape;683;p32"/>
          <p:cNvSpPr/>
          <p:nvPr/>
        </p:nvSpPr>
        <p:spPr>
          <a:xfrm>
            <a:off x="2774775" y="939281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4" name="Google Shape;684;p32"/>
          <p:cNvSpPr/>
          <p:nvPr/>
        </p:nvSpPr>
        <p:spPr>
          <a:xfrm>
            <a:off x="3897300" y="2678363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5" name="Google Shape;685;p32"/>
          <p:cNvSpPr/>
          <p:nvPr/>
        </p:nvSpPr>
        <p:spPr>
          <a:xfrm>
            <a:off x="2774775" y="4273569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6" name="Google Shape;686;p32"/>
          <p:cNvSpPr/>
          <p:nvPr/>
        </p:nvSpPr>
        <p:spPr>
          <a:xfrm>
            <a:off x="1289150" y="4339150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7" name="Google Shape;687;p32"/>
          <p:cNvSpPr/>
          <p:nvPr/>
        </p:nvSpPr>
        <p:spPr>
          <a:xfrm>
            <a:off x="459350" y="3670256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8" name="Google Shape;688;p32"/>
          <p:cNvSpPr/>
          <p:nvPr/>
        </p:nvSpPr>
        <p:spPr>
          <a:xfrm>
            <a:off x="235725" y="2602163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9" name="Google Shape;689;p32"/>
          <p:cNvSpPr/>
          <p:nvPr/>
        </p:nvSpPr>
        <p:spPr>
          <a:xfrm>
            <a:off x="1443100" y="939281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p33"/>
          <p:cNvSpPr txBox="1">
            <a:spLocks noGrp="1"/>
          </p:cNvSpPr>
          <p:nvPr>
            <p:ph type="title"/>
          </p:nvPr>
        </p:nvSpPr>
        <p:spPr>
          <a:xfrm>
            <a:off x="464825" y="168775"/>
            <a:ext cx="6423600" cy="64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Viga"/>
                <a:ea typeface="Viga"/>
                <a:cs typeface="Viga"/>
                <a:sym typeface="Viga"/>
              </a:rPr>
              <a:t>L’engagement de l’élève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95" name="Google Shape;695;p33"/>
          <p:cNvSpPr txBox="1">
            <a:spLocks noGrp="1"/>
          </p:cNvSpPr>
          <p:nvPr>
            <p:ph type="body" idx="1"/>
          </p:nvPr>
        </p:nvSpPr>
        <p:spPr>
          <a:xfrm>
            <a:off x="747925" y="977128"/>
            <a:ext cx="6140400" cy="270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6" name="Google Shape;696;p33"/>
          <p:cNvSpPr/>
          <p:nvPr/>
        </p:nvSpPr>
        <p:spPr>
          <a:xfrm>
            <a:off x="3629575" y="1145438"/>
            <a:ext cx="136500" cy="221700"/>
          </a:xfrm>
          <a:prstGeom prst="rect">
            <a:avLst/>
          </a:prstGeom>
          <a:solidFill>
            <a:srgbClr val="980000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0000"/>
              </a:highlight>
            </a:endParaRPr>
          </a:p>
        </p:txBody>
      </p:sp>
      <p:pic>
        <p:nvPicPr>
          <p:cNvPr id="697" name="Google Shape;697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879651"/>
            <a:ext cx="7364624" cy="4058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p34"/>
          <p:cNvSpPr txBox="1">
            <a:spLocks noGrp="1"/>
          </p:cNvSpPr>
          <p:nvPr>
            <p:ph type="ctrTitle" idx="4294967295"/>
          </p:nvPr>
        </p:nvSpPr>
        <p:spPr>
          <a:xfrm>
            <a:off x="2360050" y="1550450"/>
            <a:ext cx="5782500" cy="19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</a:pPr>
            <a:r>
              <a:rPr lang="en" sz="4800" i="0" u="none" strike="noStrike" cap="none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</a:rPr>
              <a:t>Google </a:t>
            </a:r>
            <a:r>
              <a:rPr lang="en" sz="4800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</a:rPr>
              <a:t>S</a:t>
            </a:r>
            <a:r>
              <a:rPr lang="en" sz="4800" i="0" u="none" strike="noStrike" cap="none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</a:rPr>
              <a:t>lides ou présentation</a:t>
            </a:r>
            <a:r>
              <a:rPr lang="en" sz="6000" b="0" i="0" u="none" strike="noStrike" cap="none">
                <a:solidFill>
                  <a:srgbClr val="FF0000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 </a:t>
            </a:r>
            <a:endParaRPr sz="6000" b="0" i="0" u="none" strike="noStrike" cap="none">
              <a:solidFill>
                <a:srgbClr val="FF0000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</p:txBody>
      </p:sp>
      <p:sp>
        <p:nvSpPr>
          <p:cNvPr id="703" name="Google Shape;703;p34"/>
          <p:cNvSpPr txBox="1">
            <a:spLocks noGrp="1"/>
          </p:cNvSpPr>
          <p:nvPr>
            <p:ph type="subTitle" idx="4294967295"/>
          </p:nvPr>
        </p:nvSpPr>
        <p:spPr>
          <a:xfrm>
            <a:off x="2827325" y="383450"/>
            <a:ext cx="56214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 i="0" u="none" strike="noStrike" cap="none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Un</a:t>
            </a:r>
            <a:r>
              <a:rPr lang="en" sz="2400" b="1" i="0" u="none" strike="noStrike" cap="none">
                <a:solidFill>
                  <a:srgbClr val="00FF00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r>
              <a:rPr lang="en" sz="2400" b="1" i="0" u="none" strike="noStrike" cap="none">
                <a:solidFill>
                  <a:srgbClr val="FF0000"/>
                </a:solidFill>
                <a:latin typeface="Viga"/>
                <a:ea typeface="Viga"/>
                <a:cs typeface="Viga"/>
                <a:sym typeface="Viga"/>
              </a:rPr>
              <a:t>HyperDocs</a:t>
            </a:r>
            <a:r>
              <a:rPr lang="en" sz="2400" b="1" i="0" u="none" strike="noStrike" cap="none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 peut être une présent</a:t>
            </a:r>
            <a:r>
              <a:rPr lang="en" sz="2400" b="1">
                <a:latin typeface="Viga"/>
                <a:ea typeface="Viga"/>
                <a:cs typeface="Viga"/>
                <a:sym typeface="Viga"/>
              </a:rPr>
              <a:t>ation</a:t>
            </a:r>
            <a:r>
              <a:rPr lang="en" sz="2400" b="1" i="0" u="none" strike="noStrike" cap="none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 sous la forme de diapositives.</a:t>
            </a:r>
            <a:r>
              <a:rPr lang="en" sz="2400" b="1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endParaRPr sz="2400" b="1" i="0" u="none" strike="noStrike" cap="non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704" name="Google Shape;704;p34"/>
          <p:cNvSpPr/>
          <p:nvPr/>
        </p:nvSpPr>
        <p:spPr>
          <a:xfrm>
            <a:off x="3918022" y="2577975"/>
            <a:ext cx="1936551" cy="102978"/>
          </a:xfrm>
          <a:custGeom>
            <a:avLst/>
            <a:gdLst/>
            <a:ahLst/>
            <a:cxnLst/>
            <a:rect l="l" t="t" r="r" b="b"/>
            <a:pathLst>
              <a:path w="27831" h="2831" extrusionOk="0">
                <a:moveTo>
                  <a:pt x="27264" y="944"/>
                </a:moveTo>
                <a:lnTo>
                  <a:pt x="27359" y="1086"/>
                </a:lnTo>
                <a:lnTo>
                  <a:pt x="27359" y="944"/>
                </a:lnTo>
                <a:close/>
                <a:moveTo>
                  <a:pt x="27359" y="1086"/>
                </a:moveTo>
                <a:lnTo>
                  <a:pt x="27359" y="1133"/>
                </a:lnTo>
                <a:lnTo>
                  <a:pt x="27372" y="1106"/>
                </a:lnTo>
                <a:lnTo>
                  <a:pt x="27372" y="1106"/>
                </a:lnTo>
                <a:lnTo>
                  <a:pt x="27359" y="1086"/>
                </a:lnTo>
                <a:close/>
                <a:moveTo>
                  <a:pt x="27453" y="944"/>
                </a:moveTo>
                <a:lnTo>
                  <a:pt x="27372" y="1106"/>
                </a:lnTo>
                <a:lnTo>
                  <a:pt x="27372" y="1106"/>
                </a:lnTo>
                <a:lnTo>
                  <a:pt x="27453" y="1227"/>
                </a:lnTo>
                <a:lnTo>
                  <a:pt x="27453" y="944"/>
                </a:lnTo>
                <a:close/>
                <a:moveTo>
                  <a:pt x="27642" y="1039"/>
                </a:moveTo>
                <a:lnTo>
                  <a:pt x="27453" y="1227"/>
                </a:lnTo>
                <a:lnTo>
                  <a:pt x="27453" y="1322"/>
                </a:lnTo>
                <a:lnTo>
                  <a:pt x="27453" y="1416"/>
                </a:lnTo>
                <a:lnTo>
                  <a:pt x="27830" y="1416"/>
                </a:lnTo>
                <a:lnTo>
                  <a:pt x="27830" y="1227"/>
                </a:lnTo>
                <a:lnTo>
                  <a:pt x="27736" y="1322"/>
                </a:lnTo>
                <a:lnTo>
                  <a:pt x="27736" y="1227"/>
                </a:lnTo>
                <a:lnTo>
                  <a:pt x="27736" y="1133"/>
                </a:lnTo>
                <a:lnTo>
                  <a:pt x="27642" y="1039"/>
                </a:lnTo>
                <a:close/>
                <a:moveTo>
                  <a:pt x="20189" y="1"/>
                </a:moveTo>
                <a:lnTo>
                  <a:pt x="20095" y="190"/>
                </a:lnTo>
                <a:lnTo>
                  <a:pt x="20000" y="95"/>
                </a:lnTo>
                <a:lnTo>
                  <a:pt x="19906" y="284"/>
                </a:lnTo>
                <a:lnTo>
                  <a:pt x="19812" y="473"/>
                </a:lnTo>
                <a:lnTo>
                  <a:pt x="19529" y="284"/>
                </a:lnTo>
                <a:lnTo>
                  <a:pt x="19340" y="95"/>
                </a:lnTo>
                <a:lnTo>
                  <a:pt x="19246" y="95"/>
                </a:lnTo>
                <a:lnTo>
                  <a:pt x="19246" y="190"/>
                </a:lnTo>
                <a:lnTo>
                  <a:pt x="19151" y="378"/>
                </a:lnTo>
                <a:lnTo>
                  <a:pt x="19434" y="190"/>
                </a:lnTo>
                <a:lnTo>
                  <a:pt x="19246" y="473"/>
                </a:lnTo>
                <a:lnTo>
                  <a:pt x="19434" y="378"/>
                </a:lnTo>
                <a:lnTo>
                  <a:pt x="19434" y="567"/>
                </a:lnTo>
                <a:lnTo>
                  <a:pt x="19151" y="567"/>
                </a:lnTo>
                <a:lnTo>
                  <a:pt x="19151" y="190"/>
                </a:lnTo>
                <a:lnTo>
                  <a:pt x="19057" y="95"/>
                </a:lnTo>
                <a:lnTo>
                  <a:pt x="18963" y="95"/>
                </a:lnTo>
                <a:lnTo>
                  <a:pt x="18774" y="284"/>
                </a:lnTo>
                <a:lnTo>
                  <a:pt x="18680" y="473"/>
                </a:lnTo>
                <a:lnTo>
                  <a:pt x="18585" y="378"/>
                </a:lnTo>
                <a:lnTo>
                  <a:pt x="18491" y="190"/>
                </a:lnTo>
                <a:lnTo>
                  <a:pt x="18397" y="378"/>
                </a:lnTo>
                <a:lnTo>
                  <a:pt x="17925" y="567"/>
                </a:lnTo>
                <a:lnTo>
                  <a:pt x="18019" y="284"/>
                </a:lnTo>
                <a:lnTo>
                  <a:pt x="17831" y="378"/>
                </a:lnTo>
                <a:lnTo>
                  <a:pt x="17642" y="567"/>
                </a:lnTo>
                <a:lnTo>
                  <a:pt x="17642" y="661"/>
                </a:lnTo>
                <a:lnTo>
                  <a:pt x="17453" y="567"/>
                </a:lnTo>
                <a:lnTo>
                  <a:pt x="17170" y="473"/>
                </a:lnTo>
                <a:lnTo>
                  <a:pt x="16699" y="473"/>
                </a:lnTo>
                <a:lnTo>
                  <a:pt x="16699" y="567"/>
                </a:lnTo>
                <a:lnTo>
                  <a:pt x="16604" y="661"/>
                </a:lnTo>
                <a:lnTo>
                  <a:pt x="16416" y="378"/>
                </a:lnTo>
                <a:lnTo>
                  <a:pt x="16227" y="378"/>
                </a:lnTo>
                <a:lnTo>
                  <a:pt x="15661" y="661"/>
                </a:lnTo>
                <a:lnTo>
                  <a:pt x="15661" y="473"/>
                </a:lnTo>
                <a:lnTo>
                  <a:pt x="15567" y="756"/>
                </a:lnTo>
                <a:lnTo>
                  <a:pt x="15378" y="473"/>
                </a:lnTo>
                <a:lnTo>
                  <a:pt x="15567" y="473"/>
                </a:lnTo>
                <a:lnTo>
                  <a:pt x="15472" y="378"/>
                </a:lnTo>
                <a:lnTo>
                  <a:pt x="15378" y="378"/>
                </a:lnTo>
                <a:lnTo>
                  <a:pt x="15189" y="473"/>
                </a:lnTo>
                <a:lnTo>
                  <a:pt x="15000" y="756"/>
                </a:lnTo>
                <a:lnTo>
                  <a:pt x="14906" y="661"/>
                </a:lnTo>
                <a:lnTo>
                  <a:pt x="14812" y="473"/>
                </a:lnTo>
                <a:lnTo>
                  <a:pt x="14529" y="756"/>
                </a:lnTo>
                <a:lnTo>
                  <a:pt x="14623" y="567"/>
                </a:lnTo>
                <a:lnTo>
                  <a:pt x="14529" y="661"/>
                </a:lnTo>
                <a:lnTo>
                  <a:pt x="14340" y="756"/>
                </a:lnTo>
                <a:lnTo>
                  <a:pt x="14340" y="567"/>
                </a:lnTo>
                <a:lnTo>
                  <a:pt x="14246" y="473"/>
                </a:lnTo>
                <a:lnTo>
                  <a:pt x="13963" y="378"/>
                </a:lnTo>
                <a:lnTo>
                  <a:pt x="13585" y="284"/>
                </a:lnTo>
                <a:lnTo>
                  <a:pt x="13302" y="284"/>
                </a:lnTo>
                <a:lnTo>
                  <a:pt x="13302" y="378"/>
                </a:lnTo>
                <a:lnTo>
                  <a:pt x="13302" y="473"/>
                </a:lnTo>
                <a:lnTo>
                  <a:pt x="13208" y="473"/>
                </a:lnTo>
                <a:lnTo>
                  <a:pt x="13208" y="661"/>
                </a:lnTo>
                <a:lnTo>
                  <a:pt x="13114" y="661"/>
                </a:lnTo>
                <a:lnTo>
                  <a:pt x="13019" y="567"/>
                </a:lnTo>
                <a:lnTo>
                  <a:pt x="12925" y="378"/>
                </a:lnTo>
                <a:lnTo>
                  <a:pt x="12831" y="95"/>
                </a:lnTo>
                <a:lnTo>
                  <a:pt x="12831" y="378"/>
                </a:lnTo>
                <a:lnTo>
                  <a:pt x="12736" y="378"/>
                </a:lnTo>
                <a:lnTo>
                  <a:pt x="12642" y="284"/>
                </a:lnTo>
                <a:lnTo>
                  <a:pt x="12548" y="190"/>
                </a:lnTo>
                <a:lnTo>
                  <a:pt x="12265" y="190"/>
                </a:lnTo>
                <a:lnTo>
                  <a:pt x="12170" y="473"/>
                </a:lnTo>
                <a:lnTo>
                  <a:pt x="12076" y="378"/>
                </a:lnTo>
                <a:lnTo>
                  <a:pt x="11887" y="284"/>
                </a:lnTo>
                <a:lnTo>
                  <a:pt x="11510" y="378"/>
                </a:lnTo>
                <a:lnTo>
                  <a:pt x="10755" y="661"/>
                </a:lnTo>
                <a:lnTo>
                  <a:pt x="10661" y="473"/>
                </a:lnTo>
                <a:lnTo>
                  <a:pt x="10567" y="378"/>
                </a:lnTo>
                <a:lnTo>
                  <a:pt x="10095" y="378"/>
                </a:lnTo>
                <a:lnTo>
                  <a:pt x="9529" y="473"/>
                </a:lnTo>
                <a:lnTo>
                  <a:pt x="9340" y="473"/>
                </a:lnTo>
                <a:lnTo>
                  <a:pt x="9152" y="378"/>
                </a:lnTo>
                <a:lnTo>
                  <a:pt x="9152" y="473"/>
                </a:lnTo>
                <a:lnTo>
                  <a:pt x="9152" y="567"/>
                </a:lnTo>
                <a:lnTo>
                  <a:pt x="8963" y="661"/>
                </a:lnTo>
                <a:lnTo>
                  <a:pt x="8869" y="567"/>
                </a:lnTo>
                <a:lnTo>
                  <a:pt x="8680" y="473"/>
                </a:lnTo>
                <a:lnTo>
                  <a:pt x="8680" y="756"/>
                </a:lnTo>
                <a:lnTo>
                  <a:pt x="8491" y="661"/>
                </a:lnTo>
                <a:lnTo>
                  <a:pt x="8208" y="567"/>
                </a:lnTo>
                <a:lnTo>
                  <a:pt x="7925" y="661"/>
                </a:lnTo>
                <a:lnTo>
                  <a:pt x="7831" y="756"/>
                </a:lnTo>
                <a:lnTo>
                  <a:pt x="7548" y="567"/>
                </a:lnTo>
                <a:lnTo>
                  <a:pt x="7359" y="473"/>
                </a:lnTo>
                <a:lnTo>
                  <a:pt x="7170" y="944"/>
                </a:lnTo>
                <a:lnTo>
                  <a:pt x="6982" y="661"/>
                </a:lnTo>
                <a:lnTo>
                  <a:pt x="6793" y="661"/>
                </a:lnTo>
                <a:lnTo>
                  <a:pt x="6604" y="756"/>
                </a:lnTo>
                <a:lnTo>
                  <a:pt x="6510" y="661"/>
                </a:lnTo>
                <a:lnTo>
                  <a:pt x="6416" y="756"/>
                </a:lnTo>
                <a:lnTo>
                  <a:pt x="6038" y="944"/>
                </a:lnTo>
                <a:lnTo>
                  <a:pt x="6038" y="1039"/>
                </a:lnTo>
                <a:lnTo>
                  <a:pt x="5850" y="1133"/>
                </a:lnTo>
                <a:lnTo>
                  <a:pt x="5850" y="1039"/>
                </a:lnTo>
                <a:lnTo>
                  <a:pt x="5755" y="1039"/>
                </a:lnTo>
                <a:lnTo>
                  <a:pt x="5567" y="1227"/>
                </a:lnTo>
                <a:lnTo>
                  <a:pt x="5472" y="1227"/>
                </a:lnTo>
                <a:lnTo>
                  <a:pt x="5378" y="1039"/>
                </a:lnTo>
                <a:lnTo>
                  <a:pt x="5378" y="1133"/>
                </a:lnTo>
                <a:lnTo>
                  <a:pt x="5189" y="1227"/>
                </a:lnTo>
                <a:lnTo>
                  <a:pt x="5095" y="1133"/>
                </a:lnTo>
                <a:lnTo>
                  <a:pt x="4906" y="1039"/>
                </a:lnTo>
                <a:lnTo>
                  <a:pt x="5189" y="1039"/>
                </a:lnTo>
                <a:lnTo>
                  <a:pt x="5095" y="944"/>
                </a:lnTo>
                <a:lnTo>
                  <a:pt x="5095" y="756"/>
                </a:lnTo>
                <a:lnTo>
                  <a:pt x="5001" y="944"/>
                </a:lnTo>
                <a:lnTo>
                  <a:pt x="4529" y="944"/>
                </a:lnTo>
                <a:lnTo>
                  <a:pt x="4529" y="1133"/>
                </a:lnTo>
                <a:lnTo>
                  <a:pt x="4718" y="1133"/>
                </a:lnTo>
                <a:lnTo>
                  <a:pt x="4623" y="1227"/>
                </a:lnTo>
                <a:lnTo>
                  <a:pt x="4623" y="1133"/>
                </a:lnTo>
                <a:lnTo>
                  <a:pt x="4529" y="1416"/>
                </a:lnTo>
                <a:lnTo>
                  <a:pt x="4340" y="1227"/>
                </a:lnTo>
                <a:lnTo>
                  <a:pt x="4152" y="1039"/>
                </a:lnTo>
                <a:lnTo>
                  <a:pt x="3963" y="1039"/>
                </a:lnTo>
                <a:lnTo>
                  <a:pt x="3774" y="1416"/>
                </a:lnTo>
                <a:lnTo>
                  <a:pt x="3774" y="1322"/>
                </a:lnTo>
                <a:lnTo>
                  <a:pt x="3774" y="1227"/>
                </a:lnTo>
                <a:lnTo>
                  <a:pt x="3680" y="1322"/>
                </a:lnTo>
                <a:lnTo>
                  <a:pt x="3586" y="1510"/>
                </a:lnTo>
                <a:lnTo>
                  <a:pt x="3208" y="1416"/>
                </a:lnTo>
                <a:lnTo>
                  <a:pt x="2454" y="1416"/>
                </a:lnTo>
                <a:lnTo>
                  <a:pt x="1793" y="1510"/>
                </a:lnTo>
                <a:lnTo>
                  <a:pt x="1510" y="1605"/>
                </a:lnTo>
                <a:lnTo>
                  <a:pt x="1321" y="1699"/>
                </a:lnTo>
                <a:lnTo>
                  <a:pt x="1321" y="1605"/>
                </a:lnTo>
                <a:lnTo>
                  <a:pt x="1038" y="1699"/>
                </a:lnTo>
                <a:lnTo>
                  <a:pt x="755" y="1793"/>
                </a:lnTo>
                <a:lnTo>
                  <a:pt x="567" y="1793"/>
                </a:lnTo>
                <a:lnTo>
                  <a:pt x="378" y="1888"/>
                </a:lnTo>
                <a:lnTo>
                  <a:pt x="284" y="1699"/>
                </a:lnTo>
                <a:lnTo>
                  <a:pt x="95" y="1605"/>
                </a:lnTo>
                <a:lnTo>
                  <a:pt x="1" y="1793"/>
                </a:lnTo>
                <a:lnTo>
                  <a:pt x="1" y="2076"/>
                </a:lnTo>
                <a:lnTo>
                  <a:pt x="95" y="2548"/>
                </a:lnTo>
                <a:lnTo>
                  <a:pt x="189" y="2831"/>
                </a:lnTo>
                <a:lnTo>
                  <a:pt x="284" y="2737"/>
                </a:lnTo>
                <a:lnTo>
                  <a:pt x="472" y="2831"/>
                </a:lnTo>
                <a:lnTo>
                  <a:pt x="567" y="2548"/>
                </a:lnTo>
                <a:lnTo>
                  <a:pt x="661" y="2642"/>
                </a:lnTo>
                <a:lnTo>
                  <a:pt x="661" y="2737"/>
                </a:lnTo>
                <a:lnTo>
                  <a:pt x="755" y="2642"/>
                </a:lnTo>
                <a:lnTo>
                  <a:pt x="944" y="2548"/>
                </a:lnTo>
                <a:lnTo>
                  <a:pt x="1227" y="2548"/>
                </a:lnTo>
                <a:lnTo>
                  <a:pt x="1227" y="2642"/>
                </a:lnTo>
                <a:lnTo>
                  <a:pt x="1321" y="2737"/>
                </a:lnTo>
                <a:lnTo>
                  <a:pt x="1416" y="2831"/>
                </a:lnTo>
                <a:lnTo>
                  <a:pt x="1510" y="2642"/>
                </a:lnTo>
                <a:lnTo>
                  <a:pt x="1793" y="2548"/>
                </a:lnTo>
                <a:lnTo>
                  <a:pt x="1699" y="2642"/>
                </a:lnTo>
                <a:lnTo>
                  <a:pt x="1887" y="2737"/>
                </a:lnTo>
                <a:lnTo>
                  <a:pt x="1887" y="2454"/>
                </a:lnTo>
                <a:lnTo>
                  <a:pt x="1982" y="2265"/>
                </a:lnTo>
                <a:lnTo>
                  <a:pt x="2076" y="2737"/>
                </a:lnTo>
                <a:lnTo>
                  <a:pt x="2171" y="2359"/>
                </a:lnTo>
                <a:lnTo>
                  <a:pt x="2265" y="2642"/>
                </a:lnTo>
                <a:lnTo>
                  <a:pt x="2265" y="2548"/>
                </a:lnTo>
                <a:lnTo>
                  <a:pt x="2359" y="2454"/>
                </a:lnTo>
                <a:lnTo>
                  <a:pt x="2454" y="2548"/>
                </a:lnTo>
                <a:lnTo>
                  <a:pt x="2454" y="2737"/>
                </a:lnTo>
                <a:lnTo>
                  <a:pt x="2548" y="2548"/>
                </a:lnTo>
                <a:lnTo>
                  <a:pt x="2548" y="2454"/>
                </a:lnTo>
                <a:lnTo>
                  <a:pt x="2642" y="2548"/>
                </a:lnTo>
                <a:lnTo>
                  <a:pt x="2642" y="2642"/>
                </a:lnTo>
                <a:lnTo>
                  <a:pt x="2831" y="2454"/>
                </a:lnTo>
                <a:lnTo>
                  <a:pt x="3020" y="2454"/>
                </a:lnTo>
                <a:lnTo>
                  <a:pt x="3114" y="2265"/>
                </a:lnTo>
                <a:lnTo>
                  <a:pt x="3114" y="2076"/>
                </a:lnTo>
                <a:lnTo>
                  <a:pt x="3208" y="1982"/>
                </a:lnTo>
                <a:lnTo>
                  <a:pt x="3208" y="2076"/>
                </a:lnTo>
                <a:lnTo>
                  <a:pt x="3208" y="2265"/>
                </a:lnTo>
                <a:lnTo>
                  <a:pt x="3303" y="2076"/>
                </a:lnTo>
                <a:lnTo>
                  <a:pt x="3491" y="2076"/>
                </a:lnTo>
                <a:lnTo>
                  <a:pt x="3491" y="2171"/>
                </a:lnTo>
                <a:lnTo>
                  <a:pt x="3397" y="2265"/>
                </a:lnTo>
                <a:lnTo>
                  <a:pt x="3303" y="2359"/>
                </a:lnTo>
                <a:lnTo>
                  <a:pt x="3303" y="2548"/>
                </a:lnTo>
                <a:lnTo>
                  <a:pt x="3491" y="2548"/>
                </a:lnTo>
                <a:lnTo>
                  <a:pt x="3586" y="2454"/>
                </a:lnTo>
                <a:lnTo>
                  <a:pt x="3680" y="2265"/>
                </a:lnTo>
                <a:lnTo>
                  <a:pt x="4152" y="2265"/>
                </a:lnTo>
                <a:lnTo>
                  <a:pt x="4152" y="2359"/>
                </a:lnTo>
                <a:lnTo>
                  <a:pt x="4246" y="2171"/>
                </a:lnTo>
                <a:lnTo>
                  <a:pt x="4340" y="2171"/>
                </a:lnTo>
                <a:lnTo>
                  <a:pt x="4246" y="2265"/>
                </a:lnTo>
                <a:lnTo>
                  <a:pt x="5284" y="2265"/>
                </a:lnTo>
                <a:lnTo>
                  <a:pt x="5567" y="2171"/>
                </a:lnTo>
                <a:lnTo>
                  <a:pt x="5755" y="2171"/>
                </a:lnTo>
                <a:lnTo>
                  <a:pt x="5755" y="2076"/>
                </a:lnTo>
                <a:lnTo>
                  <a:pt x="6416" y="2076"/>
                </a:lnTo>
                <a:lnTo>
                  <a:pt x="6510" y="1888"/>
                </a:lnTo>
                <a:lnTo>
                  <a:pt x="6604" y="1888"/>
                </a:lnTo>
                <a:lnTo>
                  <a:pt x="7170" y="1982"/>
                </a:lnTo>
                <a:lnTo>
                  <a:pt x="7453" y="1888"/>
                </a:lnTo>
                <a:lnTo>
                  <a:pt x="7548" y="1888"/>
                </a:lnTo>
                <a:lnTo>
                  <a:pt x="7642" y="1699"/>
                </a:lnTo>
                <a:lnTo>
                  <a:pt x="7736" y="1888"/>
                </a:lnTo>
                <a:lnTo>
                  <a:pt x="7925" y="2076"/>
                </a:lnTo>
                <a:lnTo>
                  <a:pt x="8114" y="1793"/>
                </a:lnTo>
                <a:lnTo>
                  <a:pt x="8114" y="1982"/>
                </a:lnTo>
                <a:lnTo>
                  <a:pt x="8208" y="1793"/>
                </a:lnTo>
                <a:lnTo>
                  <a:pt x="8302" y="1982"/>
                </a:lnTo>
                <a:lnTo>
                  <a:pt x="8302" y="1888"/>
                </a:lnTo>
                <a:lnTo>
                  <a:pt x="8302" y="1793"/>
                </a:lnTo>
                <a:lnTo>
                  <a:pt x="8491" y="1793"/>
                </a:lnTo>
                <a:lnTo>
                  <a:pt x="8585" y="1888"/>
                </a:lnTo>
                <a:lnTo>
                  <a:pt x="8774" y="1793"/>
                </a:lnTo>
                <a:lnTo>
                  <a:pt x="8774" y="1982"/>
                </a:lnTo>
                <a:lnTo>
                  <a:pt x="8869" y="1888"/>
                </a:lnTo>
                <a:lnTo>
                  <a:pt x="9718" y="1888"/>
                </a:lnTo>
                <a:lnTo>
                  <a:pt x="9623" y="1793"/>
                </a:lnTo>
                <a:lnTo>
                  <a:pt x="9718" y="1605"/>
                </a:lnTo>
                <a:lnTo>
                  <a:pt x="9812" y="1699"/>
                </a:lnTo>
                <a:lnTo>
                  <a:pt x="9812" y="1793"/>
                </a:lnTo>
                <a:lnTo>
                  <a:pt x="9906" y="1888"/>
                </a:lnTo>
                <a:lnTo>
                  <a:pt x="10095" y="1982"/>
                </a:lnTo>
                <a:lnTo>
                  <a:pt x="10661" y="1793"/>
                </a:lnTo>
                <a:lnTo>
                  <a:pt x="11038" y="1510"/>
                </a:lnTo>
                <a:lnTo>
                  <a:pt x="11133" y="1699"/>
                </a:lnTo>
                <a:lnTo>
                  <a:pt x="11321" y="1699"/>
                </a:lnTo>
                <a:lnTo>
                  <a:pt x="11510" y="1605"/>
                </a:lnTo>
                <a:lnTo>
                  <a:pt x="11604" y="1416"/>
                </a:lnTo>
                <a:lnTo>
                  <a:pt x="11982" y="1605"/>
                </a:lnTo>
                <a:lnTo>
                  <a:pt x="12453" y="1699"/>
                </a:lnTo>
                <a:lnTo>
                  <a:pt x="12642" y="1510"/>
                </a:lnTo>
                <a:lnTo>
                  <a:pt x="12642" y="1699"/>
                </a:lnTo>
                <a:lnTo>
                  <a:pt x="12925" y="1510"/>
                </a:lnTo>
                <a:lnTo>
                  <a:pt x="13208" y="1510"/>
                </a:lnTo>
                <a:lnTo>
                  <a:pt x="14057" y="1699"/>
                </a:lnTo>
                <a:lnTo>
                  <a:pt x="14434" y="1793"/>
                </a:lnTo>
                <a:lnTo>
                  <a:pt x="14812" y="1793"/>
                </a:lnTo>
                <a:lnTo>
                  <a:pt x="15095" y="1699"/>
                </a:lnTo>
                <a:lnTo>
                  <a:pt x="15378" y="1510"/>
                </a:lnTo>
                <a:lnTo>
                  <a:pt x="15472" y="1416"/>
                </a:lnTo>
                <a:lnTo>
                  <a:pt x="15472" y="1510"/>
                </a:lnTo>
                <a:lnTo>
                  <a:pt x="15472" y="1699"/>
                </a:lnTo>
                <a:lnTo>
                  <a:pt x="16416" y="1510"/>
                </a:lnTo>
                <a:lnTo>
                  <a:pt x="16416" y="1605"/>
                </a:lnTo>
                <a:lnTo>
                  <a:pt x="16510" y="1605"/>
                </a:lnTo>
                <a:lnTo>
                  <a:pt x="16604" y="1510"/>
                </a:lnTo>
                <a:lnTo>
                  <a:pt x="17642" y="1510"/>
                </a:lnTo>
                <a:lnTo>
                  <a:pt x="17736" y="1605"/>
                </a:lnTo>
                <a:lnTo>
                  <a:pt x="17831" y="1605"/>
                </a:lnTo>
                <a:lnTo>
                  <a:pt x="18397" y="1510"/>
                </a:lnTo>
                <a:lnTo>
                  <a:pt x="19057" y="1322"/>
                </a:lnTo>
                <a:lnTo>
                  <a:pt x="18774" y="1605"/>
                </a:lnTo>
                <a:lnTo>
                  <a:pt x="19151" y="1322"/>
                </a:lnTo>
                <a:lnTo>
                  <a:pt x="19340" y="1322"/>
                </a:lnTo>
                <a:lnTo>
                  <a:pt x="19340" y="1510"/>
                </a:lnTo>
                <a:lnTo>
                  <a:pt x="19529" y="1416"/>
                </a:lnTo>
                <a:lnTo>
                  <a:pt x="19906" y="1416"/>
                </a:lnTo>
                <a:lnTo>
                  <a:pt x="20000" y="1322"/>
                </a:lnTo>
                <a:lnTo>
                  <a:pt x="20095" y="944"/>
                </a:lnTo>
                <a:lnTo>
                  <a:pt x="20095" y="1133"/>
                </a:lnTo>
                <a:lnTo>
                  <a:pt x="20189" y="1227"/>
                </a:lnTo>
                <a:lnTo>
                  <a:pt x="20189" y="1416"/>
                </a:lnTo>
                <a:lnTo>
                  <a:pt x="20283" y="1322"/>
                </a:lnTo>
                <a:lnTo>
                  <a:pt x="20378" y="1322"/>
                </a:lnTo>
                <a:lnTo>
                  <a:pt x="20378" y="1416"/>
                </a:lnTo>
                <a:lnTo>
                  <a:pt x="20661" y="1227"/>
                </a:lnTo>
                <a:lnTo>
                  <a:pt x="20944" y="1133"/>
                </a:lnTo>
                <a:lnTo>
                  <a:pt x="21038" y="1133"/>
                </a:lnTo>
                <a:lnTo>
                  <a:pt x="21132" y="1416"/>
                </a:lnTo>
                <a:lnTo>
                  <a:pt x="21604" y="1227"/>
                </a:lnTo>
                <a:lnTo>
                  <a:pt x="21510" y="1039"/>
                </a:lnTo>
                <a:lnTo>
                  <a:pt x="21510" y="944"/>
                </a:lnTo>
                <a:lnTo>
                  <a:pt x="21698" y="944"/>
                </a:lnTo>
                <a:lnTo>
                  <a:pt x="21604" y="1039"/>
                </a:lnTo>
                <a:lnTo>
                  <a:pt x="21982" y="1039"/>
                </a:lnTo>
                <a:lnTo>
                  <a:pt x="21887" y="1227"/>
                </a:lnTo>
                <a:lnTo>
                  <a:pt x="21887" y="1227"/>
                </a:lnTo>
                <a:lnTo>
                  <a:pt x="22170" y="1039"/>
                </a:lnTo>
                <a:lnTo>
                  <a:pt x="22265" y="1227"/>
                </a:lnTo>
                <a:lnTo>
                  <a:pt x="22265" y="1133"/>
                </a:lnTo>
                <a:lnTo>
                  <a:pt x="22265" y="1039"/>
                </a:lnTo>
                <a:lnTo>
                  <a:pt x="22548" y="1039"/>
                </a:lnTo>
                <a:lnTo>
                  <a:pt x="22642" y="1322"/>
                </a:lnTo>
                <a:lnTo>
                  <a:pt x="23019" y="1227"/>
                </a:lnTo>
                <a:lnTo>
                  <a:pt x="23208" y="1133"/>
                </a:lnTo>
                <a:lnTo>
                  <a:pt x="23302" y="1039"/>
                </a:lnTo>
                <a:lnTo>
                  <a:pt x="23397" y="1133"/>
                </a:lnTo>
                <a:lnTo>
                  <a:pt x="23397" y="1227"/>
                </a:lnTo>
                <a:lnTo>
                  <a:pt x="23680" y="1227"/>
                </a:lnTo>
                <a:lnTo>
                  <a:pt x="23868" y="1133"/>
                </a:lnTo>
                <a:lnTo>
                  <a:pt x="24057" y="1227"/>
                </a:lnTo>
                <a:lnTo>
                  <a:pt x="24246" y="1227"/>
                </a:lnTo>
                <a:lnTo>
                  <a:pt x="24246" y="1133"/>
                </a:lnTo>
                <a:lnTo>
                  <a:pt x="24529" y="1227"/>
                </a:lnTo>
                <a:lnTo>
                  <a:pt x="24906" y="1322"/>
                </a:lnTo>
                <a:lnTo>
                  <a:pt x="25179" y="1048"/>
                </a:lnTo>
                <a:lnTo>
                  <a:pt x="25095" y="1133"/>
                </a:lnTo>
                <a:lnTo>
                  <a:pt x="25189" y="1227"/>
                </a:lnTo>
                <a:lnTo>
                  <a:pt x="25189" y="1133"/>
                </a:lnTo>
                <a:lnTo>
                  <a:pt x="25283" y="1039"/>
                </a:lnTo>
                <a:lnTo>
                  <a:pt x="25378" y="944"/>
                </a:lnTo>
                <a:lnTo>
                  <a:pt x="25472" y="944"/>
                </a:lnTo>
                <a:lnTo>
                  <a:pt x="25472" y="1133"/>
                </a:lnTo>
                <a:lnTo>
                  <a:pt x="25566" y="1039"/>
                </a:lnTo>
                <a:lnTo>
                  <a:pt x="25661" y="1039"/>
                </a:lnTo>
                <a:lnTo>
                  <a:pt x="25566" y="1133"/>
                </a:lnTo>
                <a:lnTo>
                  <a:pt x="25661" y="1227"/>
                </a:lnTo>
                <a:lnTo>
                  <a:pt x="25849" y="1322"/>
                </a:lnTo>
                <a:lnTo>
                  <a:pt x="25944" y="1133"/>
                </a:lnTo>
                <a:lnTo>
                  <a:pt x="26132" y="1039"/>
                </a:lnTo>
                <a:lnTo>
                  <a:pt x="26132" y="1039"/>
                </a:lnTo>
                <a:lnTo>
                  <a:pt x="26038" y="1227"/>
                </a:lnTo>
                <a:lnTo>
                  <a:pt x="26132" y="1322"/>
                </a:lnTo>
                <a:lnTo>
                  <a:pt x="26321" y="1416"/>
                </a:lnTo>
                <a:lnTo>
                  <a:pt x="26415" y="1416"/>
                </a:lnTo>
                <a:lnTo>
                  <a:pt x="26887" y="1227"/>
                </a:lnTo>
                <a:lnTo>
                  <a:pt x="27264" y="944"/>
                </a:lnTo>
                <a:lnTo>
                  <a:pt x="27170" y="944"/>
                </a:lnTo>
                <a:lnTo>
                  <a:pt x="27264" y="850"/>
                </a:lnTo>
                <a:lnTo>
                  <a:pt x="26981" y="756"/>
                </a:lnTo>
                <a:lnTo>
                  <a:pt x="26887" y="944"/>
                </a:lnTo>
                <a:lnTo>
                  <a:pt x="26793" y="1133"/>
                </a:lnTo>
                <a:lnTo>
                  <a:pt x="26793" y="661"/>
                </a:lnTo>
                <a:lnTo>
                  <a:pt x="26604" y="944"/>
                </a:lnTo>
                <a:lnTo>
                  <a:pt x="26510" y="850"/>
                </a:lnTo>
                <a:lnTo>
                  <a:pt x="26415" y="756"/>
                </a:lnTo>
                <a:lnTo>
                  <a:pt x="26321" y="944"/>
                </a:lnTo>
                <a:lnTo>
                  <a:pt x="26227" y="661"/>
                </a:lnTo>
                <a:lnTo>
                  <a:pt x="26038" y="756"/>
                </a:lnTo>
                <a:lnTo>
                  <a:pt x="25849" y="661"/>
                </a:lnTo>
                <a:lnTo>
                  <a:pt x="25378" y="567"/>
                </a:lnTo>
                <a:lnTo>
                  <a:pt x="25283" y="661"/>
                </a:lnTo>
                <a:lnTo>
                  <a:pt x="25095" y="756"/>
                </a:lnTo>
                <a:lnTo>
                  <a:pt x="25189" y="473"/>
                </a:lnTo>
                <a:lnTo>
                  <a:pt x="25000" y="661"/>
                </a:lnTo>
                <a:lnTo>
                  <a:pt x="25000" y="661"/>
                </a:lnTo>
                <a:lnTo>
                  <a:pt x="25095" y="473"/>
                </a:lnTo>
                <a:lnTo>
                  <a:pt x="24906" y="567"/>
                </a:lnTo>
                <a:lnTo>
                  <a:pt x="24717" y="567"/>
                </a:lnTo>
                <a:lnTo>
                  <a:pt x="24717" y="756"/>
                </a:lnTo>
                <a:lnTo>
                  <a:pt x="24623" y="1039"/>
                </a:lnTo>
                <a:lnTo>
                  <a:pt x="24623" y="850"/>
                </a:lnTo>
                <a:lnTo>
                  <a:pt x="24717" y="661"/>
                </a:lnTo>
                <a:lnTo>
                  <a:pt x="24623" y="756"/>
                </a:lnTo>
                <a:lnTo>
                  <a:pt x="24623" y="661"/>
                </a:lnTo>
                <a:lnTo>
                  <a:pt x="24529" y="473"/>
                </a:lnTo>
                <a:lnTo>
                  <a:pt x="24529" y="661"/>
                </a:lnTo>
                <a:lnTo>
                  <a:pt x="24434" y="567"/>
                </a:lnTo>
                <a:lnTo>
                  <a:pt x="24340" y="378"/>
                </a:lnTo>
                <a:lnTo>
                  <a:pt x="24246" y="567"/>
                </a:lnTo>
                <a:lnTo>
                  <a:pt x="23963" y="567"/>
                </a:lnTo>
                <a:lnTo>
                  <a:pt x="23397" y="661"/>
                </a:lnTo>
                <a:lnTo>
                  <a:pt x="23114" y="661"/>
                </a:lnTo>
                <a:lnTo>
                  <a:pt x="22925" y="567"/>
                </a:lnTo>
                <a:lnTo>
                  <a:pt x="22925" y="473"/>
                </a:lnTo>
                <a:lnTo>
                  <a:pt x="23019" y="473"/>
                </a:lnTo>
                <a:lnTo>
                  <a:pt x="22642" y="378"/>
                </a:lnTo>
                <a:lnTo>
                  <a:pt x="22736" y="473"/>
                </a:lnTo>
                <a:lnTo>
                  <a:pt x="22548" y="473"/>
                </a:lnTo>
                <a:lnTo>
                  <a:pt x="22642" y="284"/>
                </a:lnTo>
                <a:lnTo>
                  <a:pt x="22548" y="190"/>
                </a:lnTo>
                <a:lnTo>
                  <a:pt x="22453" y="190"/>
                </a:lnTo>
                <a:lnTo>
                  <a:pt x="22359" y="284"/>
                </a:lnTo>
                <a:lnTo>
                  <a:pt x="22170" y="378"/>
                </a:lnTo>
                <a:lnTo>
                  <a:pt x="22076" y="284"/>
                </a:lnTo>
                <a:lnTo>
                  <a:pt x="22170" y="473"/>
                </a:lnTo>
                <a:lnTo>
                  <a:pt x="21887" y="190"/>
                </a:lnTo>
                <a:lnTo>
                  <a:pt x="21793" y="190"/>
                </a:lnTo>
                <a:lnTo>
                  <a:pt x="21698" y="378"/>
                </a:lnTo>
                <a:lnTo>
                  <a:pt x="21604" y="756"/>
                </a:lnTo>
                <a:lnTo>
                  <a:pt x="21415" y="661"/>
                </a:lnTo>
                <a:lnTo>
                  <a:pt x="21510" y="473"/>
                </a:lnTo>
                <a:lnTo>
                  <a:pt x="21604" y="284"/>
                </a:lnTo>
                <a:lnTo>
                  <a:pt x="21415" y="284"/>
                </a:lnTo>
                <a:lnTo>
                  <a:pt x="21415" y="190"/>
                </a:lnTo>
                <a:lnTo>
                  <a:pt x="21227" y="378"/>
                </a:lnTo>
                <a:lnTo>
                  <a:pt x="20944" y="567"/>
                </a:lnTo>
                <a:lnTo>
                  <a:pt x="20566" y="1"/>
                </a:lnTo>
                <a:lnTo>
                  <a:pt x="20472" y="95"/>
                </a:lnTo>
                <a:lnTo>
                  <a:pt x="20472" y="190"/>
                </a:lnTo>
                <a:lnTo>
                  <a:pt x="20472" y="378"/>
                </a:lnTo>
                <a:lnTo>
                  <a:pt x="20283" y="284"/>
                </a:lnTo>
                <a:lnTo>
                  <a:pt x="20283" y="190"/>
                </a:lnTo>
                <a:lnTo>
                  <a:pt x="20378" y="95"/>
                </a:lnTo>
                <a:lnTo>
                  <a:pt x="2028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05" name="Google Shape;705;p34"/>
          <p:cNvGrpSpPr/>
          <p:nvPr/>
        </p:nvGrpSpPr>
        <p:grpSpPr>
          <a:xfrm rot="3350842">
            <a:off x="1149332" y="2031063"/>
            <a:ext cx="1354923" cy="933473"/>
            <a:chOff x="753604" y="1523324"/>
            <a:chExt cx="1027077" cy="707603"/>
          </a:xfrm>
        </p:grpSpPr>
        <p:sp>
          <p:nvSpPr>
            <p:cNvPr id="706" name="Google Shape;706;p34"/>
            <p:cNvSpPr/>
            <p:nvPr/>
          </p:nvSpPr>
          <p:spPr>
            <a:xfrm>
              <a:off x="753604" y="1570528"/>
              <a:ext cx="966975" cy="660400"/>
            </a:xfrm>
            <a:custGeom>
              <a:avLst/>
              <a:gdLst/>
              <a:ahLst/>
              <a:cxnLst/>
              <a:rect l="l" t="t" r="r" b="b"/>
              <a:pathLst>
                <a:path w="38679" h="26416" extrusionOk="0">
                  <a:moveTo>
                    <a:pt x="377" y="7642"/>
                  </a:moveTo>
                  <a:lnTo>
                    <a:pt x="377" y="7925"/>
                  </a:lnTo>
                  <a:lnTo>
                    <a:pt x="472" y="7642"/>
                  </a:lnTo>
                  <a:close/>
                  <a:moveTo>
                    <a:pt x="33584" y="19246"/>
                  </a:moveTo>
                  <a:lnTo>
                    <a:pt x="33396" y="19434"/>
                  </a:lnTo>
                  <a:lnTo>
                    <a:pt x="33396" y="19623"/>
                  </a:lnTo>
                  <a:lnTo>
                    <a:pt x="33584" y="19246"/>
                  </a:lnTo>
                  <a:close/>
                  <a:moveTo>
                    <a:pt x="24434" y="24151"/>
                  </a:moveTo>
                  <a:lnTo>
                    <a:pt x="24339" y="24245"/>
                  </a:lnTo>
                  <a:lnTo>
                    <a:pt x="24434" y="24340"/>
                  </a:lnTo>
                  <a:lnTo>
                    <a:pt x="24434" y="24245"/>
                  </a:lnTo>
                  <a:lnTo>
                    <a:pt x="24434" y="24151"/>
                  </a:lnTo>
                  <a:close/>
                  <a:moveTo>
                    <a:pt x="14717" y="24434"/>
                  </a:moveTo>
                  <a:lnTo>
                    <a:pt x="14764" y="24481"/>
                  </a:lnTo>
                  <a:lnTo>
                    <a:pt x="14764" y="24481"/>
                  </a:lnTo>
                  <a:lnTo>
                    <a:pt x="14811" y="24434"/>
                  </a:lnTo>
                  <a:close/>
                  <a:moveTo>
                    <a:pt x="2924" y="1"/>
                  </a:moveTo>
                  <a:lnTo>
                    <a:pt x="2641" y="95"/>
                  </a:lnTo>
                  <a:lnTo>
                    <a:pt x="2547" y="378"/>
                  </a:lnTo>
                  <a:lnTo>
                    <a:pt x="2547" y="189"/>
                  </a:lnTo>
                  <a:lnTo>
                    <a:pt x="2453" y="378"/>
                  </a:lnTo>
                  <a:lnTo>
                    <a:pt x="2358" y="567"/>
                  </a:lnTo>
                  <a:lnTo>
                    <a:pt x="2453" y="944"/>
                  </a:lnTo>
                  <a:lnTo>
                    <a:pt x="2358" y="850"/>
                  </a:lnTo>
                  <a:lnTo>
                    <a:pt x="2170" y="944"/>
                  </a:lnTo>
                  <a:lnTo>
                    <a:pt x="2358" y="944"/>
                  </a:lnTo>
                  <a:lnTo>
                    <a:pt x="2453" y="1133"/>
                  </a:lnTo>
                  <a:lnTo>
                    <a:pt x="2264" y="1227"/>
                  </a:lnTo>
                  <a:lnTo>
                    <a:pt x="2170" y="1227"/>
                  </a:lnTo>
                  <a:lnTo>
                    <a:pt x="2170" y="1604"/>
                  </a:lnTo>
                  <a:lnTo>
                    <a:pt x="2075" y="1887"/>
                  </a:lnTo>
                  <a:lnTo>
                    <a:pt x="1792" y="2453"/>
                  </a:lnTo>
                  <a:lnTo>
                    <a:pt x="1415" y="3019"/>
                  </a:lnTo>
                  <a:lnTo>
                    <a:pt x="1321" y="3397"/>
                  </a:lnTo>
                  <a:lnTo>
                    <a:pt x="1321" y="3680"/>
                  </a:lnTo>
                  <a:lnTo>
                    <a:pt x="1226" y="3774"/>
                  </a:lnTo>
                  <a:lnTo>
                    <a:pt x="1226" y="3963"/>
                  </a:lnTo>
                  <a:lnTo>
                    <a:pt x="1321" y="4529"/>
                  </a:lnTo>
                  <a:lnTo>
                    <a:pt x="1226" y="4529"/>
                  </a:lnTo>
                  <a:lnTo>
                    <a:pt x="1132" y="4435"/>
                  </a:lnTo>
                  <a:lnTo>
                    <a:pt x="1038" y="4340"/>
                  </a:lnTo>
                  <a:lnTo>
                    <a:pt x="943" y="4340"/>
                  </a:lnTo>
                  <a:lnTo>
                    <a:pt x="1038" y="4435"/>
                  </a:lnTo>
                  <a:lnTo>
                    <a:pt x="1132" y="4623"/>
                  </a:lnTo>
                  <a:lnTo>
                    <a:pt x="1038" y="4812"/>
                  </a:lnTo>
                  <a:lnTo>
                    <a:pt x="849" y="4906"/>
                  </a:lnTo>
                  <a:lnTo>
                    <a:pt x="943" y="4906"/>
                  </a:lnTo>
                  <a:lnTo>
                    <a:pt x="943" y="5001"/>
                  </a:lnTo>
                  <a:lnTo>
                    <a:pt x="943" y="5189"/>
                  </a:lnTo>
                  <a:lnTo>
                    <a:pt x="755" y="5284"/>
                  </a:lnTo>
                  <a:lnTo>
                    <a:pt x="566" y="5378"/>
                  </a:lnTo>
                  <a:lnTo>
                    <a:pt x="566" y="5472"/>
                  </a:lnTo>
                  <a:lnTo>
                    <a:pt x="755" y="5567"/>
                  </a:lnTo>
                  <a:lnTo>
                    <a:pt x="849" y="5661"/>
                  </a:lnTo>
                  <a:lnTo>
                    <a:pt x="755" y="5755"/>
                  </a:lnTo>
                  <a:lnTo>
                    <a:pt x="472" y="5755"/>
                  </a:lnTo>
                  <a:lnTo>
                    <a:pt x="566" y="6604"/>
                  </a:lnTo>
                  <a:lnTo>
                    <a:pt x="566" y="7076"/>
                  </a:lnTo>
                  <a:lnTo>
                    <a:pt x="566" y="7265"/>
                  </a:lnTo>
                  <a:lnTo>
                    <a:pt x="755" y="7265"/>
                  </a:lnTo>
                  <a:lnTo>
                    <a:pt x="849" y="7359"/>
                  </a:lnTo>
                  <a:lnTo>
                    <a:pt x="849" y="7453"/>
                  </a:lnTo>
                  <a:lnTo>
                    <a:pt x="755" y="7548"/>
                  </a:lnTo>
                  <a:lnTo>
                    <a:pt x="566" y="7453"/>
                  </a:lnTo>
                  <a:lnTo>
                    <a:pt x="566" y="7736"/>
                  </a:lnTo>
                  <a:lnTo>
                    <a:pt x="566" y="8114"/>
                  </a:lnTo>
                  <a:lnTo>
                    <a:pt x="472" y="8019"/>
                  </a:lnTo>
                  <a:lnTo>
                    <a:pt x="472" y="7925"/>
                  </a:lnTo>
                  <a:lnTo>
                    <a:pt x="472" y="7831"/>
                  </a:lnTo>
                  <a:lnTo>
                    <a:pt x="377" y="7925"/>
                  </a:lnTo>
                  <a:lnTo>
                    <a:pt x="377" y="8680"/>
                  </a:lnTo>
                  <a:lnTo>
                    <a:pt x="283" y="8868"/>
                  </a:lnTo>
                  <a:lnTo>
                    <a:pt x="189" y="8963"/>
                  </a:lnTo>
                  <a:lnTo>
                    <a:pt x="94" y="8963"/>
                  </a:lnTo>
                  <a:lnTo>
                    <a:pt x="0" y="9151"/>
                  </a:lnTo>
                  <a:lnTo>
                    <a:pt x="94" y="9340"/>
                  </a:lnTo>
                  <a:lnTo>
                    <a:pt x="189" y="9434"/>
                  </a:lnTo>
                  <a:lnTo>
                    <a:pt x="283" y="9623"/>
                  </a:lnTo>
                  <a:lnTo>
                    <a:pt x="283" y="9812"/>
                  </a:lnTo>
                  <a:lnTo>
                    <a:pt x="94" y="9717"/>
                  </a:lnTo>
                  <a:lnTo>
                    <a:pt x="94" y="9906"/>
                  </a:lnTo>
                  <a:lnTo>
                    <a:pt x="189" y="10000"/>
                  </a:lnTo>
                  <a:lnTo>
                    <a:pt x="283" y="10095"/>
                  </a:lnTo>
                  <a:lnTo>
                    <a:pt x="283" y="10378"/>
                  </a:lnTo>
                  <a:lnTo>
                    <a:pt x="94" y="10095"/>
                  </a:lnTo>
                  <a:lnTo>
                    <a:pt x="94" y="10283"/>
                  </a:lnTo>
                  <a:lnTo>
                    <a:pt x="94" y="10566"/>
                  </a:lnTo>
                  <a:lnTo>
                    <a:pt x="94" y="11510"/>
                  </a:lnTo>
                  <a:lnTo>
                    <a:pt x="189" y="12453"/>
                  </a:lnTo>
                  <a:lnTo>
                    <a:pt x="377" y="13208"/>
                  </a:lnTo>
                  <a:lnTo>
                    <a:pt x="566" y="13680"/>
                  </a:lnTo>
                  <a:lnTo>
                    <a:pt x="849" y="14340"/>
                  </a:lnTo>
                  <a:lnTo>
                    <a:pt x="1132" y="14906"/>
                  </a:lnTo>
                  <a:lnTo>
                    <a:pt x="1226" y="15189"/>
                  </a:lnTo>
                  <a:lnTo>
                    <a:pt x="1132" y="15378"/>
                  </a:lnTo>
                  <a:lnTo>
                    <a:pt x="1321" y="15944"/>
                  </a:lnTo>
                  <a:lnTo>
                    <a:pt x="1698" y="16510"/>
                  </a:lnTo>
                  <a:lnTo>
                    <a:pt x="2453" y="17736"/>
                  </a:lnTo>
                  <a:lnTo>
                    <a:pt x="3019" y="18491"/>
                  </a:lnTo>
                  <a:lnTo>
                    <a:pt x="3679" y="19057"/>
                  </a:lnTo>
                  <a:lnTo>
                    <a:pt x="3491" y="19246"/>
                  </a:lnTo>
                  <a:lnTo>
                    <a:pt x="3774" y="19434"/>
                  </a:lnTo>
                  <a:lnTo>
                    <a:pt x="3868" y="19434"/>
                  </a:lnTo>
                  <a:lnTo>
                    <a:pt x="4151" y="19623"/>
                  </a:lnTo>
                  <a:lnTo>
                    <a:pt x="4245" y="19906"/>
                  </a:lnTo>
                  <a:lnTo>
                    <a:pt x="4434" y="20189"/>
                  </a:lnTo>
                  <a:lnTo>
                    <a:pt x="4717" y="20378"/>
                  </a:lnTo>
                  <a:lnTo>
                    <a:pt x="4623" y="20472"/>
                  </a:lnTo>
                  <a:lnTo>
                    <a:pt x="4717" y="20472"/>
                  </a:lnTo>
                  <a:lnTo>
                    <a:pt x="4811" y="20566"/>
                  </a:lnTo>
                  <a:lnTo>
                    <a:pt x="5566" y="21321"/>
                  </a:lnTo>
                  <a:lnTo>
                    <a:pt x="5849" y="21604"/>
                  </a:lnTo>
                  <a:lnTo>
                    <a:pt x="6415" y="22076"/>
                  </a:lnTo>
                  <a:lnTo>
                    <a:pt x="6415" y="21887"/>
                  </a:lnTo>
                  <a:lnTo>
                    <a:pt x="6604" y="21793"/>
                  </a:lnTo>
                  <a:lnTo>
                    <a:pt x="6604" y="21793"/>
                  </a:lnTo>
                  <a:lnTo>
                    <a:pt x="6509" y="21981"/>
                  </a:lnTo>
                  <a:lnTo>
                    <a:pt x="6604" y="21887"/>
                  </a:lnTo>
                  <a:lnTo>
                    <a:pt x="6698" y="21887"/>
                  </a:lnTo>
                  <a:lnTo>
                    <a:pt x="6698" y="22076"/>
                  </a:lnTo>
                  <a:lnTo>
                    <a:pt x="6509" y="22076"/>
                  </a:lnTo>
                  <a:lnTo>
                    <a:pt x="7075" y="22547"/>
                  </a:lnTo>
                  <a:lnTo>
                    <a:pt x="7924" y="23113"/>
                  </a:lnTo>
                  <a:lnTo>
                    <a:pt x="8773" y="23585"/>
                  </a:lnTo>
                  <a:lnTo>
                    <a:pt x="9245" y="23679"/>
                  </a:lnTo>
                  <a:lnTo>
                    <a:pt x="9622" y="23679"/>
                  </a:lnTo>
                  <a:lnTo>
                    <a:pt x="9528" y="23868"/>
                  </a:lnTo>
                  <a:lnTo>
                    <a:pt x="9622" y="23962"/>
                  </a:lnTo>
                  <a:lnTo>
                    <a:pt x="10094" y="24151"/>
                  </a:lnTo>
                  <a:lnTo>
                    <a:pt x="10660" y="24151"/>
                  </a:lnTo>
                  <a:lnTo>
                    <a:pt x="11226" y="24340"/>
                  </a:lnTo>
                  <a:lnTo>
                    <a:pt x="11981" y="24811"/>
                  </a:lnTo>
                  <a:lnTo>
                    <a:pt x="13113" y="25377"/>
                  </a:lnTo>
                  <a:lnTo>
                    <a:pt x="13490" y="25377"/>
                  </a:lnTo>
                  <a:lnTo>
                    <a:pt x="13868" y="25472"/>
                  </a:lnTo>
                  <a:lnTo>
                    <a:pt x="14811" y="25660"/>
                  </a:lnTo>
                  <a:lnTo>
                    <a:pt x="16320" y="26226"/>
                  </a:lnTo>
                  <a:lnTo>
                    <a:pt x="16415" y="26132"/>
                  </a:lnTo>
                  <a:lnTo>
                    <a:pt x="16604" y="26038"/>
                  </a:lnTo>
                  <a:lnTo>
                    <a:pt x="17264" y="26132"/>
                  </a:lnTo>
                  <a:lnTo>
                    <a:pt x="18490" y="26321"/>
                  </a:lnTo>
                  <a:lnTo>
                    <a:pt x="19056" y="26415"/>
                  </a:lnTo>
                  <a:lnTo>
                    <a:pt x="19811" y="26415"/>
                  </a:lnTo>
                  <a:lnTo>
                    <a:pt x="19905" y="26226"/>
                  </a:lnTo>
                  <a:lnTo>
                    <a:pt x="20094" y="26132"/>
                  </a:lnTo>
                  <a:lnTo>
                    <a:pt x="20283" y="26132"/>
                  </a:lnTo>
                  <a:lnTo>
                    <a:pt x="20188" y="26321"/>
                  </a:lnTo>
                  <a:lnTo>
                    <a:pt x="20754" y="26226"/>
                  </a:lnTo>
                  <a:lnTo>
                    <a:pt x="21415" y="26132"/>
                  </a:lnTo>
                  <a:lnTo>
                    <a:pt x="21981" y="26038"/>
                  </a:lnTo>
                  <a:lnTo>
                    <a:pt x="22641" y="25849"/>
                  </a:lnTo>
                  <a:lnTo>
                    <a:pt x="22641" y="25943"/>
                  </a:lnTo>
                  <a:lnTo>
                    <a:pt x="23113" y="25943"/>
                  </a:lnTo>
                  <a:lnTo>
                    <a:pt x="23679" y="25849"/>
                  </a:lnTo>
                  <a:lnTo>
                    <a:pt x="24151" y="25566"/>
                  </a:lnTo>
                  <a:lnTo>
                    <a:pt x="24811" y="25283"/>
                  </a:lnTo>
                  <a:lnTo>
                    <a:pt x="25943" y="24906"/>
                  </a:lnTo>
                  <a:lnTo>
                    <a:pt x="26603" y="24717"/>
                  </a:lnTo>
                  <a:lnTo>
                    <a:pt x="27358" y="24340"/>
                  </a:lnTo>
                  <a:lnTo>
                    <a:pt x="28113" y="23962"/>
                  </a:lnTo>
                  <a:lnTo>
                    <a:pt x="28867" y="23396"/>
                  </a:lnTo>
                  <a:lnTo>
                    <a:pt x="28867" y="23491"/>
                  </a:lnTo>
                  <a:lnTo>
                    <a:pt x="28773" y="23585"/>
                  </a:lnTo>
                  <a:lnTo>
                    <a:pt x="28679" y="23679"/>
                  </a:lnTo>
                  <a:lnTo>
                    <a:pt x="28490" y="23868"/>
                  </a:lnTo>
                  <a:lnTo>
                    <a:pt x="28396" y="23868"/>
                  </a:lnTo>
                  <a:lnTo>
                    <a:pt x="28490" y="23962"/>
                  </a:lnTo>
                  <a:lnTo>
                    <a:pt x="29056" y="23302"/>
                  </a:lnTo>
                  <a:lnTo>
                    <a:pt x="29433" y="23113"/>
                  </a:lnTo>
                  <a:lnTo>
                    <a:pt x="29528" y="23113"/>
                  </a:lnTo>
                  <a:lnTo>
                    <a:pt x="29528" y="23208"/>
                  </a:lnTo>
                  <a:lnTo>
                    <a:pt x="30094" y="22736"/>
                  </a:lnTo>
                  <a:lnTo>
                    <a:pt x="30377" y="22547"/>
                  </a:lnTo>
                  <a:lnTo>
                    <a:pt x="30660" y="22264"/>
                  </a:lnTo>
                  <a:lnTo>
                    <a:pt x="30754" y="22264"/>
                  </a:lnTo>
                  <a:lnTo>
                    <a:pt x="30754" y="22170"/>
                  </a:lnTo>
                  <a:lnTo>
                    <a:pt x="30754" y="21981"/>
                  </a:lnTo>
                  <a:lnTo>
                    <a:pt x="30754" y="21793"/>
                  </a:lnTo>
                  <a:lnTo>
                    <a:pt x="31132" y="21793"/>
                  </a:lnTo>
                  <a:lnTo>
                    <a:pt x="31226" y="21981"/>
                  </a:lnTo>
                  <a:lnTo>
                    <a:pt x="31415" y="21604"/>
                  </a:lnTo>
                  <a:lnTo>
                    <a:pt x="31509" y="21510"/>
                  </a:lnTo>
                  <a:lnTo>
                    <a:pt x="31603" y="21510"/>
                  </a:lnTo>
                  <a:lnTo>
                    <a:pt x="31698" y="21227"/>
                  </a:lnTo>
                  <a:lnTo>
                    <a:pt x="31886" y="21038"/>
                  </a:lnTo>
                  <a:lnTo>
                    <a:pt x="32264" y="20566"/>
                  </a:lnTo>
                  <a:lnTo>
                    <a:pt x="33207" y="20000"/>
                  </a:lnTo>
                  <a:lnTo>
                    <a:pt x="33018" y="20000"/>
                  </a:lnTo>
                  <a:lnTo>
                    <a:pt x="33396" y="19434"/>
                  </a:lnTo>
                  <a:lnTo>
                    <a:pt x="33584" y="18963"/>
                  </a:lnTo>
                  <a:lnTo>
                    <a:pt x="33679" y="18679"/>
                  </a:lnTo>
                  <a:lnTo>
                    <a:pt x="33962" y="18491"/>
                  </a:lnTo>
                  <a:lnTo>
                    <a:pt x="34150" y="18679"/>
                  </a:lnTo>
                  <a:lnTo>
                    <a:pt x="34339" y="18019"/>
                  </a:lnTo>
                  <a:lnTo>
                    <a:pt x="34433" y="18113"/>
                  </a:lnTo>
                  <a:lnTo>
                    <a:pt x="34528" y="18019"/>
                  </a:lnTo>
                  <a:lnTo>
                    <a:pt x="34622" y="17736"/>
                  </a:lnTo>
                  <a:lnTo>
                    <a:pt x="34716" y="17642"/>
                  </a:lnTo>
                  <a:lnTo>
                    <a:pt x="34905" y="17359"/>
                  </a:lnTo>
                  <a:lnTo>
                    <a:pt x="35282" y="16887"/>
                  </a:lnTo>
                  <a:lnTo>
                    <a:pt x="35282" y="16981"/>
                  </a:lnTo>
                  <a:lnTo>
                    <a:pt x="35282" y="17076"/>
                  </a:lnTo>
                  <a:lnTo>
                    <a:pt x="35282" y="17170"/>
                  </a:lnTo>
                  <a:lnTo>
                    <a:pt x="35377" y="17170"/>
                  </a:lnTo>
                  <a:lnTo>
                    <a:pt x="35565" y="16510"/>
                  </a:lnTo>
                  <a:lnTo>
                    <a:pt x="35754" y="16132"/>
                  </a:lnTo>
                  <a:lnTo>
                    <a:pt x="35943" y="15755"/>
                  </a:lnTo>
                  <a:lnTo>
                    <a:pt x="36226" y="15189"/>
                  </a:lnTo>
                  <a:lnTo>
                    <a:pt x="36698" y="14340"/>
                  </a:lnTo>
                  <a:lnTo>
                    <a:pt x="37075" y="13114"/>
                  </a:lnTo>
                  <a:lnTo>
                    <a:pt x="37358" y="12359"/>
                  </a:lnTo>
                  <a:lnTo>
                    <a:pt x="37452" y="12170"/>
                  </a:lnTo>
                  <a:lnTo>
                    <a:pt x="37641" y="11887"/>
                  </a:lnTo>
                  <a:lnTo>
                    <a:pt x="37641" y="11982"/>
                  </a:lnTo>
                  <a:lnTo>
                    <a:pt x="37641" y="12076"/>
                  </a:lnTo>
                  <a:lnTo>
                    <a:pt x="37735" y="11604"/>
                  </a:lnTo>
                  <a:lnTo>
                    <a:pt x="37547" y="11699"/>
                  </a:lnTo>
                  <a:lnTo>
                    <a:pt x="37452" y="11416"/>
                  </a:lnTo>
                  <a:lnTo>
                    <a:pt x="37547" y="11416"/>
                  </a:lnTo>
                  <a:lnTo>
                    <a:pt x="37641" y="11321"/>
                  </a:lnTo>
                  <a:lnTo>
                    <a:pt x="37735" y="11321"/>
                  </a:lnTo>
                  <a:lnTo>
                    <a:pt x="37735" y="11227"/>
                  </a:lnTo>
                  <a:lnTo>
                    <a:pt x="37641" y="10944"/>
                  </a:lnTo>
                  <a:lnTo>
                    <a:pt x="37735" y="10472"/>
                  </a:lnTo>
                  <a:lnTo>
                    <a:pt x="37924" y="10661"/>
                  </a:lnTo>
                  <a:lnTo>
                    <a:pt x="37830" y="10378"/>
                  </a:lnTo>
                  <a:lnTo>
                    <a:pt x="37924" y="10095"/>
                  </a:lnTo>
                  <a:lnTo>
                    <a:pt x="37924" y="10283"/>
                  </a:lnTo>
                  <a:lnTo>
                    <a:pt x="38018" y="10283"/>
                  </a:lnTo>
                  <a:lnTo>
                    <a:pt x="38207" y="9906"/>
                  </a:lnTo>
                  <a:lnTo>
                    <a:pt x="38301" y="9812"/>
                  </a:lnTo>
                  <a:lnTo>
                    <a:pt x="38113" y="9623"/>
                  </a:lnTo>
                  <a:lnTo>
                    <a:pt x="38113" y="9434"/>
                  </a:lnTo>
                  <a:lnTo>
                    <a:pt x="38113" y="9246"/>
                  </a:lnTo>
                  <a:lnTo>
                    <a:pt x="38018" y="8963"/>
                  </a:lnTo>
                  <a:lnTo>
                    <a:pt x="38207" y="9151"/>
                  </a:lnTo>
                  <a:lnTo>
                    <a:pt x="38301" y="9057"/>
                  </a:lnTo>
                  <a:lnTo>
                    <a:pt x="38490" y="8680"/>
                  </a:lnTo>
                  <a:lnTo>
                    <a:pt x="38679" y="8302"/>
                  </a:lnTo>
                  <a:lnTo>
                    <a:pt x="38490" y="8302"/>
                  </a:lnTo>
                  <a:lnTo>
                    <a:pt x="38490" y="8114"/>
                  </a:lnTo>
                  <a:lnTo>
                    <a:pt x="38490" y="7831"/>
                  </a:lnTo>
                  <a:lnTo>
                    <a:pt x="38584" y="7642"/>
                  </a:lnTo>
                  <a:lnTo>
                    <a:pt x="38584" y="7359"/>
                  </a:lnTo>
                  <a:lnTo>
                    <a:pt x="38396" y="6793"/>
                  </a:lnTo>
                  <a:lnTo>
                    <a:pt x="38207" y="6321"/>
                  </a:lnTo>
                  <a:lnTo>
                    <a:pt x="38301" y="6321"/>
                  </a:lnTo>
                  <a:lnTo>
                    <a:pt x="38396" y="6416"/>
                  </a:lnTo>
                  <a:lnTo>
                    <a:pt x="38396" y="6133"/>
                  </a:lnTo>
                  <a:lnTo>
                    <a:pt x="38490" y="5850"/>
                  </a:lnTo>
                  <a:lnTo>
                    <a:pt x="38490" y="5567"/>
                  </a:lnTo>
                  <a:lnTo>
                    <a:pt x="38584" y="5567"/>
                  </a:lnTo>
                  <a:lnTo>
                    <a:pt x="38679" y="5661"/>
                  </a:lnTo>
                  <a:lnTo>
                    <a:pt x="38490" y="5189"/>
                  </a:lnTo>
                  <a:lnTo>
                    <a:pt x="38679" y="5284"/>
                  </a:lnTo>
                  <a:lnTo>
                    <a:pt x="38584" y="5001"/>
                  </a:lnTo>
                  <a:lnTo>
                    <a:pt x="38490" y="5095"/>
                  </a:lnTo>
                  <a:lnTo>
                    <a:pt x="38396" y="5095"/>
                  </a:lnTo>
                  <a:lnTo>
                    <a:pt x="38396" y="5001"/>
                  </a:lnTo>
                  <a:lnTo>
                    <a:pt x="38301" y="5095"/>
                  </a:lnTo>
                  <a:lnTo>
                    <a:pt x="38207" y="5189"/>
                  </a:lnTo>
                  <a:lnTo>
                    <a:pt x="38301" y="5378"/>
                  </a:lnTo>
                  <a:lnTo>
                    <a:pt x="38396" y="5755"/>
                  </a:lnTo>
                  <a:lnTo>
                    <a:pt x="38396" y="5755"/>
                  </a:lnTo>
                  <a:lnTo>
                    <a:pt x="38207" y="5661"/>
                  </a:lnTo>
                  <a:lnTo>
                    <a:pt x="38396" y="5944"/>
                  </a:lnTo>
                  <a:lnTo>
                    <a:pt x="38207" y="6038"/>
                  </a:lnTo>
                  <a:lnTo>
                    <a:pt x="38113" y="5944"/>
                  </a:lnTo>
                  <a:lnTo>
                    <a:pt x="38113" y="6038"/>
                  </a:lnTo>
                  <a:lnTo>
                    <a:pt x="38113" y="6133"/>
                  </a:lnTo>
                  <a:lnTo>
                    <a:pt x="38113" y="6416"/>
                  </a:lnTo>
                  <a:lnTo>
                    <a:pt x="38018" y="6416"/>
                  </a:lnTo>
                  <a:lnTo>
                    <a:pt x="38018" y="6887"/>
                  </a:lnTo>
                  <a:lnTo>
                    <a:pt x="38018" y="7076"/>
                  </a:lnTo>
                  <a:lnTo>
                    <a:pt x="38113" y="7170"/>
                  </a:lnTo>
                  <a:lnTo>
                    <a:pt x="38207" y="7170"/>
                  </a:lnTo>
                  <a:lnTo>
                    <a:pt x="38301" y="7359"/>
                  </a:lnTo>
                  <a:lnTo>
                    <a:pt x="37830" y="7548"/>
                  </a:lnTo>
                  <a:lnTo>
                    <a:pt x="38018" y="7642"/>
                  </a:lnTo>
                  <a:lnTo>
                    <a:pt x="38113" y="8019"/>
                  </a:lnTo>
                  <a:lnTo>
                    <a:pt x="38113" y="8302"/>
                  </a:lnTo>
                  <a:lnTo>
                    <a:pt x="38018" y="8397"/>
                  </a:lnTo>
                  <a:lnTo>
                    <a:pt x="37830" y="8397"/>
                  </a:lnTo>
                  <a:lnTo>
                    <a:pt x="37924" y="8585"/>
                  </a:lnTo>
                  <a:lnTo>
                    <a:pt x="38018" y="8774"/>
                  </a:lnTo>
                  <a:lnTo>
                    <a:pt x="37924" y="8963"/>
                  </a:lnTo>
                  <a:lnTo>
                    <a:pt x="37830" y="8774"/>
                  </a:lnTo>
                  <a:lnTo>
                    <a:pt x="37641" y="8868"/>
                  </a:lnTo>
                  <a:lnTo>
                    <a:pt x="37735" y="8963"/>
                  </a:lnTo>
                  <a:lnTo>
                    <a:pt x="37735" y="9246"/>
                  </a:lnTo>
                  <a:lnTo>
                    <a:pt x="37641" y="9812"/>
                  </a:lnTo>
                  <a:lnTo>
                    <a:pt x="37358" y="10378"/>
                  </a:lnTo>
                  <a:lnTo>
                    <a:pt x="37169" y="10755"/>
                  </a:lnTo>
                  <a:lnTo>
                    <a:pt x="37358" y="11038"/>
                  </a:lnTo>
                  <a:lnTo>
                    <a:pt x="37264" y="11321"/>
                  </a:lnTo>
                  <a:lnTo>
                    <a:pt x="37075" y="11227"/>
                  </a:lnTo>
                  <a:lnTo>
                    <a:pt x="37075" y="11321"/>
                  </a:lnTo>
                  <a:lnTo>
                    <a:pt x="37075" y="11604"/>
                  </a:lnTo>
                  <a:lnTo>
                    <a:pt x="36981" y="11510"/>
                  </a:lnTo>
                  <a:lnTo>
                    <a:pt x="36886" y="11887"/>
                  </a:lnTo>
                  <a:lnTo>
                    <a:pt x="36792" y="12265"/>
                  </a:lnTo>
                  <a:lnTo>
                    <a:pt x="36886" y="12359"/>
                  </a:lnTo>
                  <a:lnTo>
                    <a:pt x="37169" y="12359"/>
                  </a:lnTo>
                  <a:lnTo>
                    <a:pt x="37264" y="12548"/>
                  </a:lnTo>
                  <a:lnTo>
                    <a:pt x="37075" y="12453"/>
                  </a:lnTo>
                  <a:lnTo>
                    <a:pt x="36981" y="12548"/>
                  </a:lnTo>
                  <a:lnTo>
                    <a:pt x="36886" y="12359"/>
                  </a:lnTo>
                  <a:lnTo>
                    <a:pt x="36981" y="12642"/>
                  </a:lnTo>
                  <a:lnTo>
                    <a:pt x="36981" y="12642"/>
                  </a:lnTo>
                  <a:lnTo>
                    <a:pt x="36886" y="12548"/>
                  </a:lnTo>
                  <a:lnTo>
                    <a:pt x="36792" y="12453"/>
                  </a:lnTo>
                  <a:lnTo>
                    <a:pt x="36414" y="13114"/>
                  </a:lnTo>
                  <a:lnTo>
                    <a:pt x="36320" y="13491"/>
                  </a:lnTo>
                  <a:lnTo>
                    <a:pt x="36320" y="13868"/>
                  </a:lnTo>
                  <a:lnTo>
                    <a:pt x="35754" y="15095"/>
                  </a:lnTo>
                  <a:lnTo>
                    <a:pt x="35377" y="15755"/>
                  </a:lnTo>
                  <a:lnTo>
                    <a:pt x="34999" y="16227"/>
                  </a:lnTo>
                  <a:lnTo>
                    <a:pt x="34999" y="16038"/>
                  </a:lnTo>
                  <a:lnTo>
                    <a:pt x="34716" y="16321"/>
                  </a:lnTo>
                  <a:lnTo>
                    <a:pt x="34528" y="16698"/>
                  </a:lnTo>
                  <a:lnTo>
                    <a:pt x="34528" y="16698"/>
                  </a:lnTo>
                  <a:lnTo>
                    <a:pt x="34716" y="16604"/>
                  </a:lnTo>
                  <a:lnTo>
                    <a:pt x="34150" y="17170"/>
                  </a:lnTo>
                  <a:lnTo>
                    <a:pt x="33584" y="17736"/>
                  </a:lnTo>
                  <a:lnTo>
                    <a:pt x="33679" y="17830"/>
                  </a:lnTo>
                  <a:lnTo>
                    <a:pt x="33773" y="17736"/>
                  </a:lnTo>
                  <a:lnTo>
                    <a:pt x="33867" y="17736"/>
                  </a:lnTo>
                  <a:lnTo>
                    <a:pt x="33867" y="17830"/>
                  </a:lnTo>
                  <a:lnTo>
                    <a:pt x="33679" y="17925"/>
                  </a:lnTo>
                  <a:lnTo>
                    <a:pt x="33490" y="18019"/>
                  </a:lnTo>
                  <a:lnTo>
                    <a:pt x="33396" y="18113"/>
                  </a:lnTo>
                  <a:lnTo>
                    <a:pt x="33207" y="18208"/>
                  </a:lnTo>
                  <a:lnTo>
                    <a:pt x="33113" y="18585"/>
                  </a:lnTo>
                  <a:lnTo>
                    <a:pt x="33207" y="18679"/>
                  </a:lnTo>
                  <a:lnTo>
                    <a:pt x="33207" y="18774"/>
                  </a:lnTo>
                  <a:lnTo>
                    <a:pt x="33018" y="18963"/>
                  </a:lnTo>
                  <a:lnTo>
                    <a:pt x="32924" y="18963"/>
                  </a:lnTo>
                  <a:lnTo>
                    <a:pt x="32924" y="18868"/>
                  </a:lnTo>
                  <a:lnTo>
                    <a:pt x="32924" y="18679"/>
                  </a:lnTo>
                  <a:lnTo>
                    <a:pt x="32735" y="18868"/>
                  </a:lnTo>
                  <a:lnTo>
                    <a:pt x="32641" y="18963"/>
                  </a:lnTo>
                  <a:lnTo>
                    <a:pt x="32547" y="18963"/>
                  </a:lnTo>
                  <a:lnTo>
                    <a:pt x="32547" y="19057"/>
                  </a:lnTo>
                  <a:lnTo>
                    <a:pt x="32735" y="18963"/>
                  </a:lnTo>
                  <a:lnTo>
                    <a:pt x="32735" y="18963"/>
                  </a:lnTo>
                  <a:lnTo>
                    <a:pt x="32075" y="19717"/>
                  </a:lnTo>
                  <a:lnTo>
                    <a:pt x="31698" y="20000"/>
                  </a:lnTo>
                  <a:lnTo>
                    <a:pt x="31603" y="20000"/>
                  </a:lnTo>
                  <a:lnTo>
                    <a:pt x="31603" y="19906"/>
                  </a:lnTo>
                  <a:lnTo>
                    <a:pt x="31320" y="20095"/>
                  </a:lnTo>
                  <a:lnTo>
                    <a:pt x="31037" y="20283"/>
                  </a:lnTo>
                  <a:lnTo>
                    <a:pt x="31132" y="20095"/>
                  </a:lnTo>
                  <a:lnTo>
                    <a:pt x="30943" y="20283"/>
                  </a:lnTo>
                  <a:lnTo>
                    <a:pt x="31132" y="20378"/>
                  </a:lnTo>
                  <a:lnTo>
                    <a:pt x="31037" y="20661"/>
                  </a:lnTo>
                  <a:lnTo>
                    <a:pt x="30849" y="20849"/>
                  </a:lnTo>
                  <a:lnTo>
                    <a:pt x="30754" y="20944"/>
                  </a:lnTo>
                  <a:lnTo>
                    <a:pt x="30660" y="20849"/>
                  </a:lnTo>
                  <a:lnTo>
                    <a:pt x="30849" y="20755"/>
                  </a:lnTo>
                  <a:lnTo>
                    <a:pt x="30754" y="20755"/>
                  </a:lnTo>
                  <a:lnTo>
                    <a:pt x="30754" y="20661"/>
                  </a:lnTo>
                  <a:lnTo>
                    <a:pt x="30754" y="20566"/>
                  </a:lnTo>
                  <a:lnTo>
                    <a:pt x="30660" y="20661"/>
                  </a:lnTo>
                  <a:lnTo>
                    <a:pt x="30471" y="20849"/>
                  </a:lnTo>
                  <a:lnTo>
                    <a:pt x="30094" y="21038"/>
                  </a:lnTo>
                  <a:lnTo>
                    <a:pt x="30188" y="21038"/>
                  </a:lnTo>
                  <a:lnTo>
                    <a:pt x="30188" y="21227"/>
                  </a:lnTo>
                  <a:lnTo>
                    <a:pt x="29905" y="21604"/>
                  </a:lnTo>
                  <a:lnTo>
                    <a:pt x="30188" y="21415"/>
                  </a:lnTo>
                  <a:lnTo>
                    <a:pt x="29905" y="21793"/>
                  </a:lnTo>
                  <a:lnTo>
                    <a:pt x="29905" y="21698"/>
                  </a:lnTo>
                  <a:lnTo>
                    <a:pt x="29811" y="21793"/>
                  </a:lnTo>
                  <a:lnTo>
                    <a:pt x="29716" y="21887"/>
                  </a:lnTo>
                  <a:lnTo>
                    <a:pt x="29339" y="21981"/>
                  </a:lnTo>
                  <a:lnTo>
                    <a:pt x="28867" y="21981"/>
                  </a:lnTo>
                  <a:lnTo>
                    <a:pt x="28773" y="22076"/>
                  </a:lnTo>
                  <a:lnTo>
                    <a:pt x="28584" y="22170"/>
                  </a:lnTo>
                  <a:lnTo>
                    <a:pt x="28679" y="22264"/>
                  </a:lnTo>
                  <a:lnTo>
                    <a:pt x="28679" y="22453"/>
                  </a:lnTo>
                  <a:lnTo>
                    <a:pt x="28962" y="22076"/>
                  </a:lnTo>
                  <a:lnTo>
                    <a:pt x="28867" y="22453"/>
                  </a:lnTo>
                  <a:lnTo>
                    <a:pt x="29150" y="22264"/>
                  </a:lnTo>
                  <a:lnTo>
                    <a:pt x="29150" y="22359"/>
                  </a:lnTo>
                  <a:lnTo>
                    <a:pt x="28679" y="22642"/>
                  </a:lnTo>
                  <a:lnTo>
                    <a:pt x="28490" y="22547"/>
                  </a:lnTo>
                  <a:lnTo>
                    <a:pt x="28396" y="22453"/>
                  </a:lnTo>
                  <a:lnTo>
                    <a:pt x="28301" y="22453"/>
                  </a:lnTo>
                  <a:lnTo>
                    <a:pt x="28207" y="22547"/>
                  </a:lnTo>
                  <a:lnTo>
                    <a:pt x="27924" y="22736"/>
                  </a:lnTo>
                  <a:lnTo>
                    <a:pt x="27641" y="22925"/>
                  </a:lnTo>
                  <a:lnTo>
                    <a:pt x="27735" y="22925"/>
                  </a:lnTo>
                  <a:lnTo>
                    <a:pt x="26886" y="23491"/>
                  </a:lnTo>
                  <a:lnTo>
                    <a:pt x="26132" y="23962"/>
                  </a:lnTo>
                  <a:lnTo>
                    <a:pt x="26132" y="23774"/>
                  </a:lnTo>
                  <a:lnTo>
                    <a:pt x="26226" y="23585"/>
                  </a:lnTo>
                  <a:lnTo>
                    <a:pt x="25754" y="23868"/>
                  </a:lnTo>
                  <a:lnTo>
                    <a:pt x="25471" y="24151"/>
                  </a:lnTo>
                  <a:lnTo>
                    <a:pt x="25377" y="24245"/>
                  </a:lnTo>
                  <a:lnTo>
                    <a:pt x="25471" y="24340"/>
                  </a:lnTo>
                  <a:lnTo>
                    <a:pt x="25188" y="24245"/>
                  </a:lnTo>
                  <a:lnTo>
                    <a:pt x="24905" y="24245"/>
                  </a:lnTo>
                  <a:lnTo>
                    <a:pt x="24434" y="24340"/>
                  </a:lnTo>
                  <a:lnTo>
                    <a:pt x="23585" y="24811"/>
                  </a:lnTo>
                  <a:lnTo>
                    <a:pt x="23207" y="24906"/>
                  </a:lnTo>
                  <a:lnTo>
                    <a:pt x="22924" y="25000"/>
                  </a:lnTo>
                  <a:lnTo>
                    <a:pt x="22830" y="24906"/>
                  </a:lnTo>
                  <a:lnTo>
                    <a:pt x="22924" y="24811"/>
                  </a:lnTo>
                  <a:lnTo>
                    <a:pt x="22830" y="24717"/>
                  </a:lnTo>
                  <a:lnTo>
                    <a:pt x="21886" y="24717"/>
                  </a:lnTo>
                  <a:lnTo>
                    <a:pt x="21509" y="24906"/>
                  </a:lnTo>
                  <a:lnTo>
                    <a:pt x="21037" y="25189"/>
                  </a:lnTo>
                  <a:lnTo>
                    <a:pt x="20660" y="25283"/>
                  </a:lnTo>
                  <a:lnTo>
                    <a:pt x="20754" y="25189"/>
                  </a:lnTo>
                  <a:lnTo>
                    <a:pt x="20754" y="25094"/>
                  </a:lnTo>
                  <a:lnTo>
                    <a:pt x="20471" y="25283"/>
                  </a:lnTo>
                  <a:lnTo>
                    <a:pt x="20377" y="25377"/>
                  </a:lnTo>
                  <a:lnTo>
                    <a:pt x="20188" y="25094"/>
                  </a:lnTo>
                  <a:lnTo>
                    <a:pt x="20471" y="25094"/>
                  </a:lnTo>
                  <a:lnTo>
                    <a:pt x="20094" y="25000"/>
                  </a:lnTo>
                  <a:lnTo>
                    <a:pt x="19339" y="25094"/>
                  </a:lnTo>
                  <a:lnTo>
                    <a:pt x="18019" y="25377"/>
                  </a:lnTo>
                  <a:lnTo>
                    <a:pt x="18019" y="25377"/>
                  </a:lnTo>
                  <a:lnTo>
                    <a:pt x="18679" y="25000"/>
                  </a:lnTo>
                  <a:lnTo>
                    <a:pt x="18396" y="25000"/>
                  </a:lnTo>
                  <a:lnTo>
                    <a:pt x="18113" y="25094"/>
                  </a:lnTo>
                  <a:lnTo>
                    <a:pt x="17830" y="25094"/>
                  </a:lnTo>
                  <a:lnTo>
                    <a:pt x="17075" y="25000"/>
                  </a:lnTo>
                  <a:lnTo>
                    <a:pt x="15943" y="24717"/>
                  </a:lnTo>
                  <a:lnTo>
                    <a:pt x="15094" y="24623"/>
                  </a:lnTo>
                  <a:lnTo>
                    <a:pt x="14811" y="24528"/>
                  </a:lnTo>
                  <a:lnTo>
                    <a:pt x="14764" y="24481"/>
                  </a:lnTo>
                  <a:lnTo>
                    <a:pt x="14764" y="24481"/>
                  </a:lnTo>
                  <a:lnTo>
                    <a:pt x="14717" y="24528"/>
                  </a:lnTo>
                  <a:lnTo>
                    <a:pt x="14339" y="24340"/>
                  </a:lnTo>
                  <a:lnTo>
                    <a:pt x="13868" y="24057"/>
                  </a:lnTo>
                  <a:lnTo>
                    <a:pt x="13868" y="24057"/>
                  </a:lnTo>
                  <a:lnTo>
                    <a:pt x="14056" y="24245"/>
                  </a:lnTo>
                  <a:lnTo>
                    <a:pt x="13868" y="24245"/>
                  </a:lnTo>
                  <a:lnTo>
                    <a:pt x="13679" y="24151"/>
                  </a:lnTo>
                  <a:lnTo>
                    <a:pt x="13585" y="23962"/>
                  </a:lnTo>
                  <a:lnTo>
                    <a:pt x="13396" y="23962"/>
                  </a:lnTo>
                  <a:lnTo>
                    <a:pt x="13490" y="23868"/>
                  </a:lnTo>
                  <a:lnTo>
                    <a:pt x="12924" y="23868"/>
                  </a:lnTo>
                  <a:lnTo>
                    <a:pt x="12170" y="23679"/>
                  </a:lnTo>
                  <a:lnTo>
                    <a:pt x="11509" y="23491"/>
                  </a:lnTo>
                  <a:lnTo>
                    <a:pt x="11226" y="23302"/>
                  </a:lnTo>
                  <a:lnTo>
                    <a:pt x="11132" y="23113"/>
                  </a:lnTo>
                  <a:lnTo>
                    <a:pt x="10755" y="23113"/>
                  </a:lnTo>
                  <a:lnTo>
                    <a:pt x="10472" y="22925"/>
                  </a:lnTo>
                  <a:lnTo>
                    <a:pt x="10566" y="22925"/>
                  </a:lnTo>
                  <a:lnTo>
                    <a:pt x="10094" y="22736"/>
                  </a:lnTo>
                  <a:lnTo>
                    <a:pt x="9717" y="22642"/>
                  </a:lnTo>
                  <a:lnTo>
                    <a:pt x="9339" y="22642"/>
                  </a:lnTo>
                  <a:lnTo>
                    <a:pt x="9339" y="22453"/>
                  </a:lnTo>
                  <a:lnTo>
                    <a:pt x="9339" y="22264"/>
                  </a:lnTo>
                  <a:lnTo>
                    <a:pt x="9056" y="21981"/>
                  </a:lnTo>
                  <a:lnTo>
                    <a:pt x="7924" y="21321"/>
                  </a:lnTo>
                  <a:lnTo>
                    <a:pt x="7453" y="21038"/>
                  </a:lnTo>
                  <a:lnTo>
                    <a:pt x="6887" y="20566"/>
                  </a:lnTo>
                  <a:lnTo>
                    <a:pt x="6132" y="19906"/>
                  </a:lnTo>
                  <a:lnTo>
                    <a:pt x="5755" y="19717"/>
                  </a:lnTo>
                  <a:lnTo>
                    <a:pt x="5660" y="19623"/>
                  </a:lnTo>
                  <a:lnTo>
                    <a:pt x="5472" y="19623"/>
                  </a:lnTo>
                  <a:lnTo>
                    <a:pt x="5283" y="19246"/>
                  </a:lnTo>
                  <a:lnTo>
                    <a:pt x="4906" y="18774"/>
                  </a:lnTo>
                  <a:lnTo>
                    <a:pt x="4528" y="18302"/>
                  </a:lnTo>
                  <a:lnTo>
                    <a:pt x="4151" y="18019"/>
                  </a:lnTo>
                  <a:lnTo>
                    <a:pt x="4151" y="17736"/>
                  </a:lnTo>
                  <a:lnTo>
                    <a:pt x="4057" y="17547"/>
                  </a:lnTo>
                  <a:lnTo>
                    <a:pt x="3679" y="17076"/>
                  </a:lnTo>
                  <a:lnTo>
                    <a:pt x="3868" y="17076"/>
                  </a:lnTo>
                  <a:lnTo>
                    <a:pt x="3113" y="16887"/>
                  </a:lnTo>
                  <a:lnTo>
                    <a:pt x="3207" y="16604"/>
                  </a:lnTo>
                  <a:lnTo>
                    <a:pt x="3113" y="16227"/>
                  </a:lnTo>
                  <a:lnTo>
                    <a:pt x="2924" y="15849"/>
                  </a:lnTo>
                  <a:lnTo>
                    <a:pt x="2641" y="15661"/>
                  </a:lnTo>
                  <a:lnTo>
                    <a:pt x="2736" y="15566"/>
                  </a:lnTo>
                  <a:lnTo>
                    <a:pt x="2641" y="15472"/>
                  </a:lnTo>
                  <a:lnTo>
                    <a:pt x="2453" y="15095"/>
                  </a:lnTo>
                  <a:lnTo>
                    <a:pt x="1981" y="14529"/>
                  </a:lnTo>
                  <a:lnTo>
                    <a:pt x="2170" y="14434"/>
                  </a:lnTo>
                  <a:lnTo>
                    <a:pt x="1981" y="14340"/>
                  </a:lnTo>
                  <a:lnTo>
                    <a:pt x="1887" y="14246"/>
                  </a:lnTo>
                  <a:lnTo>
                    <a:pt x="1792" y="14151"/>
                  </a:lnTo>
                  <a:lnTo>
                    <a:pt x="1604" y="13680"/>
                  </a:lnTo>
                  <a:lnTo>
                    <a:pt x="1698" y="13774"/>
                  </a:lnTo>
                  <a:lnTo>
                    <a:pt x="1698" y="13774"/>
                  </a:lnTo>
                  <a:lnTo>
                    <a:pt x="1509" y="13302"/>
                  </a:lnTo>
                  <a:lnTo>
                    <a:pt x="1321" y="12831"/>
                  </a:lnTo>
                  <a:lnTo>
                    <a:pt x="1226" y="12453"/>
                  </a:lnTo>
                  <a:lnTo>
                    <a:pt x="1226" y="12170"/>
                  </a:lnTo>
                  <a:lnTo>
                    <a:pt x="1321" y="11982"/>
                  </a:lnTo>
                  <a:lnTo>
                    <a:pt x="1415" y="12453"/>
                  </a:lnTo>
                  <a:lnTo>
                    <a:pt x="1509" y="12359"/>
                  </a:lnTo>
                  <a:lnTo>
                    <a:pt x="1792" y="12359"/>
                  </a:lnTo>
                  <a:lnTo>
                    <a:pt x="1604" y="12170"/>
                  </a:lnTo>
                  <a:lnTo>
                    <a:pt x="1604" y="11887"/>
                  </a:lnTo>
                  <a:lnTo>
                    <a:pt x="1509" y="11227"/>
                  </a:lnTo>
                  <a:lnTo>
                    <a:pt x="1415" y="11132"/>
                  </a:lnTo>
                  <a:lnTo>
                    <a:pt x="1415" y="10944"/>
                  </a:lnTo>
                  <a:lnTo>
                    <a:pt x="1321" y="10849"/>
                  </a:lnTo>
                  <a:lnTo>
                    <a:pt x="1226" y="10849"/>
                  </a:lnTo>
                  <a:lnTo>
                    <a:pt x="1226" y="11038"/>
                  </a:lnTo>
                  <a:lnTo>
                    <a:pt x="1321" y="11321"/>
                  </a:lnTo>
                  <a:lnTo>
                    <a:pt x="1132" y="11227"/>
                  </a:lnTo>
                  <a:lnTo>
                    <a:pt x="1132" y="11132"/>
                  </a:lnTo>
                  <a:lnTo>
                    <a:pt x="1132" y="11038"/>
                  </a:lnTo>
                  <a:lnTo>
                    <a:pt x="943" y="10849"/>
                  </a:lnTo>
                  <a:lnTo>
                    <a:pt x="1038" y="10661"/>
                  </a:lnTo>
                  <a:lnTo>
                    <a:pt x="1132" y="10378"/>
                  </a:lnTo>
                  <a:lnTo>
                    <a:pt x="1226" y="9812"/>
                  </a:lnTo>
                  <a:lnTo>
                    <a:pt x="1132" y="9340"/>
                  </a:lnTo>
                  <a:lnTo>
                    <a:pt x="1132" y="9151"/>
                  </a:lnTo>
                  <a:lnTo>
                    <a:pt x="1226" y="9057"/>
                  </a:lnTo>
                  <a:lnTo>
                    <a:pt x="1226" y="8491"/>
                  </a:lnTo>
                  <a:lnTo>
                    <a:pt x="1321" y="7831"/>
                  </a:lnTo>
                  <a:lnTo>
                    <a:pt x="1604" y="6416"/>
                  </a:lnTo>
                  <a:lnTo>
                    <a:pt x="1981" y="4906"/>
                  </a:lnTo>
                  <a:lnTo>
                    <a:pt x="2453" y="3302"/>
                  </a:lnTo>
                  <a:lnTo>
                    <a:pt x="2736" y="2359"/>
                  </a:lnTo>
                  <a:lnTo>
                    <a:pt x="2924" y="1887"/>
                  </a:lnTo>
                  <a:lnTo>
                    <a:pt x="3019" y="1416"/>
                  </a:lnTo>
                  <a:lnTo>
                    <a:pt x="3302" y="1133"/>
                  </a:lnTo>
                  <a:lnTo>
                    <a:pt x="3491" y="755"/>
                  </a:lnTo>
                  <a:lnTo>
                    <a:pt x="3585" y="567"/>
                  </a:lnTo>
                  <a:lnTo>
                    <a:pt x="3585" y="472"/>
                  </a:lnTo>
                  <a:lnTo>
                    <a:pt x="3491" y="378"/>
                  </a:lnTo>
                  <a:lnTo>
                    <a:pt x="3302" y="284"/>
                  </a:lnTo>
                  <a:lnTo>
                    <a:pt x="3207" y="95"/>
                  </a:lnTo>
                  <a:lnTo>
                    <a:pt x="311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7" name="Google Shape;707;p34"/>
            <p:cNvSpPr/>
            <p:nvPr/>
          </p:nvSpPr>
          <p:spPr>
            <a:xfrm>
              <a:off x="1591981" y="1523324"/>
              <a:ext cx="188700" cy="136800"/>
            </a:xfrm>
            <a:custGeom>
              <a:avLst/>
              <a:gdLst/>
              <a:ahLst/>
              <a:cxnLst/>
              <a:rect l="l" t="t" r="r" b="b"/>
              <a:pathLst>
                <a:path w="7548" h="5472" extrusionOk="0">
                  <a:moveTo>
                    <a:pt x="5000" y="0"/>
                  </a:moveTo>
                  <a:lnTo>
                    <a:pt x="4812" y="95"/>
                  </a:lnTo>
                  <a:lnTo>
                    <a:pt x="4717" y="95"/>
                  </a:lnTo>
                  <a:lnTo>
                    <a:pt x="4340" y="472"/>
                  </a:lnTo>
                  <a:lnTo>
                    <a:pt x="4057" y="566"/>
                  </a:lnTo>
                  <a:lnTo>
                    <a:pt x="3774" y="566"/>
                  </a:lnTo>
                  <a:lnTo>
                    <a:pt x="3397" y="378"/>
                  </a:lnTo>
                  <a:lnTo>
                    <a:pt x="3208" y="944"/>
                  </a:lnTo>
                  <a:lnTo>
                    <a:pt x="2548" y="1887"/>
                  </a:lnTo>
                  <a:lnTo>
                    <a:pt x="2170" y="2359"/>
                  </a:lnTo>
                  <a:lnTo>
                    <a:pt x="1793" y="2736"/>
                  </a:lnTo>
                  <a:lnTo>
                    <a:pt x="1415" y="2925"/>
                  </a:lnTo>
                  <a:lnTo>
                    <a:pt x="1321" y="2925"/>
                  </a:lnTo>
                  <a:lnTo>
                    <a:pt x="1227" y="2831"/>
                  </a:lnTo>
                  <a:lnTo>
                    <a:pt x="1321" y="3114"/>
                  </a:lnTo>
                  <a:lnTo>
                    <a:pt x="1132" y="3114"/>
                  </a:lnTo>
                  <a:lnTo>
                    <a:pt x="1227" y="3302"/>
                  </a:lnTo>
                  <a:lnTo>
                    <a:pt x="1227" y="3208"/>
                  </a:lnTo>
                  <a:lnTo>
                    <a:pt x="1321" y="3302"/>
                  </a:lnTo>
                  <a:lnTo>
                    <a:pt x="1510" y="3491"/>
                  </a:lnTo>
                  <a:lnTo>
                    <a:pt x="1321" y="3397"/>
                  </a:lnTo>
                  <a:lnTo>
                    <a:pt x="1132" y="3491"/>
                  </a:lnTo>
                  <a:lnTo>
                    <a:pt x="755" y="3963"/>
                  </a:lnTo>
                  <a:lnTo>
                    <a:pt x="472" y="4529"/>
                  </a:lnTo>
                  <a:lnTo>
                    <a:pt x="283" y="4623"/>
                  </a:lnTo>
                  <a:lnTo>
                    <a:pt x="0" y="4623"/>
                  </a:lnTo>
                  <a:lnTo>
                    <a:pt x="378" y="5095"/>
                  </a:lnTo>
                  <a:lnTo>
                    <a:pt x="944" y="5472"/>
                  </a:lnTo>
                  <a:lnTo>
                    <a:pt x="849" y="5378"/>
                  </a:lnTo>
                  <a:lnTo>
                    <a:pt x="944" y="5283"/>
                  </a:lnTo>
                  <a:lnTo>
                    <a:pt x="1132" y="5189"/>
                  </a:lnTo>
                  <a:lnTo>
                    <a:pt x="1321" y="5000"/>
                  </a:lnTo>
                  <a:lnTo>
                    <a:pt x="1321" y="4812"/>
                  </a:lnTo>
                  <a:lnTo>
                    <a:pt x="1227" y="4623"/>
                  </a:lnTo>
                  <a:lnTo>
                    <a:pt x="1227" y="4623"/>
                  </a:lnTo>
                  <a:lnTo>
                    <a:pt x="1510" y="4812"/>
                  </a:lnTo>
                  <a:lnTo>
                    <a:pt x="1415" y="4717"/>
                  </a:lnTo>
                  <a:lnTo>
                    <a:pt x="1415" y="4717"/>
                  </a:lnTo>
                  <a:lnTo>
                    <a:pt x="1604" y="4812"/>
                  </a:lnTo>
                  <a:lnTo>
                    <a:pt x="1698" y="4906"/>
                  </a:lnTo>
                  <a:lnTo>
                    <a:pt x="1604" y="4717"/>
                  </a:lnTo>
                  <a:lnTo>
                    <a:pt x="1415" y="4151"/>
                  </a:lnTo>
                  <a:lnTo>
                    <a:pt x="1510" y="4340"/>
                  </a:lnTo>
                  <a:lnTo>
                    <a:pt x="1887" y="4529"/>
                  </a:lnTo>
                  <a:lnTo>
                    <a:pt x="4812" y="1321"/>
                  </a:lnTo>
                  <a:lnTo>
                    <a:pt x="4812" y="1415"/>
                  </a:lnTo>
                  <a:lnTo>
                    <a:pt x="4812" y="1510"/>
                  </a:lnTo>
                  <a:lnTo>
                    <a:pt x="5095" y="1510"/>
                  </a:lnTo>
                  <a:lnTo>
                    <a:pt x="5000" y="1604"/>
                  </a:lnTo>
                  <a:lnTo>
                    <a:pt x="5000" y="1698"/>
                  </a:lnTo>
                  <a:lnTo>
                    <a:pt x="5189" y="1981"/>
                  </a:lnTo>
                  <a:lnTo>
                    <a:pt x="5472" y="2264"/>
                  </a:lnTo>
                  <a:lnTo>
                    <a:pt x="5661" y="2264"/>
                  </a:lnTo>
                  <a:lnTo>
                    <a:pt x="5944" y="2170"/>
                  </a:lnTo>
                  <a:lnTo>
                    <a:pt x="5661" y="2359"/>
                  </a:lnTo>
                  <a:lnTo>
                    <a:pt x="5566" y="2453"/>
                  </a:lnTo>
                  <a:lnTo>
                    <a:pt x="5566" y="2642"/>
                  </a:lnTo>
                  <a:lnTo>
                    <a:pt x="5661" y="2736"/>
                  </a:lnTo>
                  <a:lnTo>
                    <a:pt x="5944" y="2831"/>
                  </a:lnTo>
                  <a:lnTo>
                    <a:pt x="6132" y="2831"/>
                  </a:lnTo>
                  <a:lnTo>
                    <a:pt x="6227" y="3114"/>
                  </a:lnTo>
                  <a:lnTo>
                    <a:pt x="6415" y="3585"/>
                  </a:lnTo>
                  <a:lnTo>
                    <a:pt x="6698" y="4057"/>
                  </a:lnTo>
                  <a:lnTo>
                    <a:pt x="6887" y="4151"/>
                  </a:lnTo>
                  <a:lnTo>
                    <a:pt x="7076" y="4151"/>
                  </a:lnTo>
                  <a:lnTo>
                    <a:pt x="6887" y="4340"/>
                  </a:lnTo>
                  <a:lnTo>
                    <a:pt x="6793" y="4434"/>
                  </a:lnTo>
                  <a:lnTo>
                    <a:pt x="6887" y="4529"/>
                  </a:lnTo>
                  <a:lnTo>
                    <a:pt x="7076" y="4717"/>
                  </a:lnTo>
                  <a:lnTo>
                    <a:pt x="7453" y="4812"/>
                  </a:lnTo>
                  <a:lnTo>
                    <a:pt x="7264" y="5000"/>
                  </a:lnTo>
                  <a:lnTo>
                    <a:pt x="7076" y="5095"/>
                  </a:lnTo>
                  <a:lnTo>
                    <a:pt x="7359" y="5095"/>
                  </a:lnTo>
                  <a:lnTo>
                    <a:pt x="7547" y="4717"/>
                  </a:lnTo>
                  <a:lnTo>
                    <a:pt x="7453" y="4623"/>
                  </a:lnTo>
                  <a:lnTo>
                    <a:pt x="7264" y="4717"/>
                  </a:lnTo>
                  <a:lnTo>
                    <a:pt x="7453" y="4434"/>
                  </a:lnTo>
                  <a:lnTo>
                    <a:pt x="7453" y="4340"/>
                  </a:lnTo>
                  <a:lnTo>
                    <a:pt x="7453" y="4151"/>
                  </a:lnTo>
                  <a:lnTo>
                    <a:pt x="7170" y="3963"/>
                  </a:lnTo>
                  <a:lnTo>
                    <a:pt x="6793" y="3868"/>
                  </a:lnTo>
                  <a:lnTo>
                    <a:pt x="6981" y="3774"/>
                  </a:lnTo>
                  <a:lnTo>
                    <a:pt x="7264" y="3585"/>
                  </a:lnTo>
                  <a:lnTo>
                    <a:pt x="6981" y="3114"/>
                  </a:lnTo>
                  <a:lnTo>
                    <a:pt x="6698" y="2831"/>
                  </a:lnTo>
                  <a:lnTo>
                    <a:pt x="6415" y="2642"/>
                  </a:lnTo>
                  <a:lnTo>
                    <a:pt x="6604" y="2264"/>
                  </a:lnTo>
                  <a:lnTo>
                    <a:pt x="6887" y="1981"/>
                  </a:lnTo>
                  <a:lnTo>
                    <a:pt x="6415" y="2076"/>
                  </a:lnTo>
                  <a:lnTo>
                    <a:pt x="6604" y="1887"/>
                  </a:lnTo>
                  <a:lnTo>
                    <a:pt x="6227" y="1887"/>
                  </a:lnTo>
                  <a:lnTo>
                    <a:pt x="6415" y="1698"/>
                  </a:lnTo>
                  <a:lnTo>
                    <a:pt x="6510" y="1604"/>
                  </a:lnTo>
                  <a:lnTo>
                    <a:pt x="6510" y="1510"/>
                  </a:lnTo>
                  <a:lnTo>
                    <a:pt x="6227" y="1604"/>
                  </a:lnTo>
                  <a:lnTo>
                    <a:pt x="6132" y="1793"/>
                  </a:lnTo>
                  <a:lnTo>
                    <a:pt x="6132" y="1510"/>
                  </a:lnTo>
                  <a:lnTo>
                    <a:pt x="6038" y="1321"/>
                  </a:lnTo>
                  <a:lnTo>
                    <a:pt x="5755" y="944"/>
                  </a:lnTo>
                  <a:lnTo>
                    <a:pt x="5283" y="566"/>
                  </a:lnTo>
                  <a:lnTo>
                    <a:pt x="5095" y="283"/>
                  </a:lnTo>
                  <a:lnTo>
                    <a:pt x="50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08" name="Google Shape;708;p34"/>
          <p:cNvSpPr txBox="1">
            <a:spLocks noGrp="1"/>
          </p:cNvSpPr>
          <p:nvPr>
            <p:ph type="subTitle" idx="4294967295"/>
          </p:nvPr>
        </p:nvSpPr>
        <p:spPr>
          <a:xfrm>
            <a:off x="1736975" y="3573301"/>
            <a:ext cx="6593700" cy="9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 i="0" u="sng" strike="noStrike" cap="none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Clique</a:t>
            </a:r>
            <a:r>
              <a:rPr lang="en" sz="2400" b="1" u="sng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</a:t>
            </a:r>
            <a:r>
              <a:rPr lang="en" sz="2400" b="1" i="0" u="sng" strike="noStrike" cap="none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ici</a:t>
            </a:r>
            <a:r>
              <a:rPr lang="en" sz="2400" b="1" i="0" u="none" strike="noStrike" cap="none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  pour voir un exemple.</a:t>
            </a:r>
            <a:endParaRPr sz="2400" b="1" i="0" u="none" strike="noStrike" cap="none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latin typeface="Ubuntu"/>
                <a:ea typeface="Ubuntu"/>
                <a:cs typeface="Ubuntu"/>
                <a:sym typeface="Ubuntu"/>
              </a:rPr>
              <a:t>Différents </a:t>
            </a:r>
            <a:r>
              <a:rPr lang="en" sz="2400" b="1" u="sng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modèles Google Slides</a:t>
            </a:r>
            <a:r>
              <a:rPr lang="en" sz="2400" b="1" i="0" u="none" strike="noStrike" cap="none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2400" b="1" i="0" u="none" strike="noStrike" cap="none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400" b="1" i="0" u="none" strike="noStrike" cap="none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09" name="Google Shape;709;p34"/>
          <p:cNvSpPr/>
          <p:nvPr/>
        </p:nvSpPr>
        <p:spPr>
          <a:xfrm>
            <a:off x="1217925" y="66150"/>
            <a:ext cx="1353851" cy="1432176"/>
          </a:xfrm>
          <a:custGeom>
            <a:avLst/>
            <a:gdLst/>
            <a:ahLst/>
            <a:cxnLst/>
            <a:rect l="l" t="t" r="r" b="b"/>
            <a:pathLst>
              <a:path w="73112" h="68207" extrusionOk="0">
                <a:moveTo>
                  <a:pt x="46809" y="1210"/>
                </a:moveTo>
                <a:lnTo>
                  <a:pt x="46886" y="1227"/>
                </a:lnTo>
                <a:lnTo>
                  <a:pt x="46886" y="1227"/>
                </a:lnTo>
                <a:lnTo>
                  <a:pt x="46866" y="1215"/>
                </a:lnTo>
                <a:lnTo>
                  <a:pt x="46809" y="1210"/>
                </a:lnTo>
                <a:close/>
                <a:moveTo>
                  <a:pt x="35754" y="1982"/>
                </a:moveTo>
                <a:lnTo>
                  <a:pt x="36320" y="2170"/>
                </a:lnTo>
                <a:lnTo>
                  <a:pt x="36037" y="2170"/>
                </a:lnTo>
                <a:lnTo>
                  <a:pt x="35660" y="2076"/>
                </a:lnTo>
                <a:lnTo>
                  <a:pt x="35754" y="1982"/>
                </a:lnTo>
                <a:close/>
                <a:moveTo>
                  <a:pt x="42641" y="1321"/>
                </a:moveTo>
                <a:lnTo>
                  <a:pt x="44622" y="1510"/>
                </a:lnTo>
                <a:lnTo>
                  <a:pt x="46603" y="1793"/>
                </a:lnTo>
                <a:lnTo>
                  <a:pt x="46226" y="1793"/>
                </a:lnTo>
                <a:lnTo>
                  <a:pt x="46320" y="1982"/>
                </a:lnTo>
                <a:lnTo>
                  <a:pt x="45660" y="1793"/>
                </a:lnTo>
                <a:lnTo>
                  <a:pt x="44905" y="1699"/>
                </a:lnTo>
                <a:lnTo>
                  <a:pt x="44905" y="1699"/>
                </a:lnTo>
                <a:lnTo>
                  <a:pt x="45188" y="2076"/>
                </a:lnTo>
                <a:lnTo>
                  <a:pt x="45282" y="2265"/>
                </a:lnTo>
                <a:lnTo>
                  <a:pt x="45094" y="2265"/>
                </a:lnTo>
                <a:lnTo>
                  <a:pt x="44716" y="2170"/>
                </a:lnTo>
                <a:lnTo>
                  <a:pt x="43773" y="1793"/>
                </a:lnTo>
                <a:lnTo>
                  <a:pt x="42641" y="1321"/>
                </a:lnTo>
                <a:close/>
                <a:moveTo>
                  <a:pt x="34622" y="5095"/>
                </a:moveTo>
                <a:lnTo>
                  <a:pt x="34169" y="5151"/>
                </a:lnTo>
                <a:lnTo>
                  <a:pt x="34169" y="5151"/>
                </a:lnTo>
                <a:lnTo>
                  <a:pt x="34056" y="5189"/>
                </a:lnTo>
                <a:lnTo>
                  <a:pt x="34622" y="5095"/>
                </a:lnTo>
                <a:close/>
                <a:moveTo>
                  <a:pt x="58490" y="6793"/>
                </a:moveTo>
                <a:lnTo>
                  <a:pt x="59056" y="7453"/>
                </a:lnTo>
                <a:lnTo>
                  <a:pt x="59087" y="7476"/>
                </a:lnTo>
                <a:lnTo>
                  <a:pt x="58490" y="6793"/>
                </a:lnTo>
                <a:close/>
                <a:moveTo>
                  <a:pt x="56697" y="7736"/>
                </a:moveTo>
                <a:lnTo>
                  <a:pt x="57358" y="8113"/>
                </a:lnTo>
                <a:lnTo>
                  <a:pt x="57075" y="8113"/>
                </a:lnTo>
                <a:lnTo>
                  <a:pt x="56697" y="7736"/>
                </a:lnTo>
                <a:close/>
                <a:moveTo>
                  <a:pt x="59810" y="8679"/>
                </a:moveTo>
                <a:lnTo>
                  <a:pt x="60087" y="8956"/>
                </a:lnTo>
                <a:lnTo>
                  <a:pt x="59905" y="8774"/>
                </a:lnTo>
                <a:lnTo>
                  <a:pt x="59810" y="8679"/>
                </a:lnTo>
                <a:close/>
                <a:moveTo>
                  <a:pt x="57546" y="8019"/>
                </a:moveTo>
                <a:lnTo>
                  <a:pt x="58395" y="8774"/>
                </a:lnTo>
                <a:lnTo>
                  <a:pt x="59339" y="9434"/>
                </a:lnTo>
                <a:lnTo>
                  <a:pt x="58490" y="8868"/>
                </a:lnTo>
                <a:lnTo>
                  <a:pt x="57735" y="8208"/>
                </a:lnTo>
                <a:lnTo>
                  <a:pt x="57546" y="8019"/>
                </a:lnTo>
                <a:close/>
                <a:moveTo>
                  <a:pt x="60282" y="9246"/>
                </a:moveTo>
                <a:lnTo>
                  <a:pt x="60565" y="9812"/>
                </a:lnTo>
                <a:lnTo>
                  <a:pt x="60282" y="9529"/>
                </a:lnTo>
                <a:lnTo>
                  <a:pt x="60282" y="9340"/>
                </a:lnTo>
                <a:lnTo>
                  <a:pt x="60282" y="9246"/>
                </a:lnTo>
                <a:close/>
                <a:moveTo>
                  <a:pt x="59999" y="8396"/>
                </a:moveTo>
                <a:lnTo>
                  <a:pt x="60659" y="8774"/>
                </a:lnTo>
                <a:lnTo>
                  <a:pt x="61131" y="9340"/>
                </a:lnTo>
                <a:lnTo>
                  <a:pt x="61603" y="9906"/>
                </a:lnTo>
                <a:lnTo>
                  <a:pt x="61886" y="10566"/>
                </a:lnTo>
                <a:lnTo>
                  <a:pt x="60942" y="9434"/>
                </a:lnTo>
                <a:lnTo>
                  <a:pt x="61320" y="10095"/>
                </a:lnTo>
                <a:lnTo>
                  <a:pt x="59999" y="8396"/>
                </a:lnTo>
                <a:close/>
                <a:moveTo>
                  <a:pt x="63773" y="11132"/>
                </a:moveTo>
                <a:lnTo>
                  <a:pt x="64537" y="12278"/>
                </a:lnTo>
                <a:lnTo>
                  <a:pt x="64622" y="12359"/>
                </a:lnTo>
                <a:lnTo>
                  <a:pt x="63773" y="11132"/>
                </a:lnTo>
                <a:close/>
                <a:moveTo>
                  <a:pt x="65093" y="14528"/>
                </a:moveTo>
                <a:lnTo>
                  <a:pt x="65376" y="15189"/>
                </a:lnTo>
                <a:lnTo>
                  <a:pt x="65659" y="15755"/>
                </a:lnTo>
                <a:lnTo>
                  <a:pt x="66037" y="16981"/>
                </a:lnTo>
                <a:lnTo>
                  <a:pt x="65659" y="16321"/>
                </a:lnTo>
                <a:lnTo>
                  <a:pt x="65282" y="15377"/>
                </a:lnTo>
                <a:lnTo>
                  <a:pt x="65093" y="14528"/>
                </a:lnTo>
                <a:close/>
                <a:moveTo>
                  <a:pt x="65093" y="16321"/>
                </a:moveTo>
                <a:lnTo>
                  <a:pt x="65565" y="16698"/>
                </a:lnTo>
                <a:lnTo>
                  <a:pt x="65942" y="17076"/>
                </a:lnTo>
                <a:lnTo>
                  <a:pt x="66320" y="17547"/>
                </a:lnTo>
                <a:lnTo>
                  <a:pt x="66414" y="17830"/>
                </a:lnTo>
                <a:lnTo>
                  <a:pt x="66508" y="18113"/>
                </a:lnTo>
                <a:lnTo>
                  <a:pt x="65848" y="17170"/>
                </a:lnTo>
                <a:lnTo>
                  <a:pt x="65093" y="16321"/>
                </a:lnTo>
                <a:close/>
                <a:moveTo>
                  <a:pt x="72074" y="36226"/>
                </a:moveTo>
                <a:lnTo>
                  <a:pt x="71791" y="37547"/>
                </a:lnTo>
                <a:lnTo>
                  <a:pt x="71603" y="38773"/>
                </a:lnTo>
                <a:lnTo>
                  <a:pt x="71320" y="40000"/>
                </a:lnTo>
                <a:lnTo>
                  <a:pt x="70754" y="41509"/>
                </a:lnTo>
                <a:lnTo>
                  <a:pt x="70942" y="40283"/>
                </a:lnTo>
                <a:lnTo>
                  <a:pt x="71225" y="38962"/>
                </a:lnTo>
                <a:lnTo>
                  <a:pt x="72074" y="36226"/>
                </a:lnTo>
                <a:close/>
                <a:moveTo>
                  <a:pt x="69150" y="44433"/>
                </a:moveTo>
                <a:lnTo>
                  <a:pt x="68867" y="44905"/>
                </a:lnTo>
                <a:lnTo>
                  <a:pt x="68584" y="45377"/>
                </a:lnTo>
                <a:lnTo>
                  <a:pt x="68206" y="45754"/>
                </a:lnTo>
                <a:lnTo>
                  <a:pt x="67923" y="46132"/>
                </a:lnTo>
                <a:lnTo>
                  <a:pt x="68112" y="45754"/>
                </a:lnTo>
                <a:lnTo>
                  <a:pt x="68678" y="45188"/>
                </a:lnTo>
                <a:lnTo>
                  <a:pt x="69150" y="44433"/>
                </a:lnTo>
                <a:close/>
                <a:moveTo>
                  <a:pt x="67357" y="47830"/>
                </a:moveTo>
                <a:lnTo>
                  <a:pt x="66886" y="48584"/>
                </a:lnTo>
                <a:lnTo>
                  <a:pt x="66508" y="48867"/>
                </a:lnTo>
                <a:lnTo>
                  <a:pt x="66414" y="48867"/>
                </a:lnTo>
                <a:lnTo>
                  <a:pt x="66414" y="48773"/>
                </a:lnTo>
                <a:lnTo>
                  <a:pt x="66886" y="48301"/>
                </a:lnTo>
                <a:lnTo>
                  <a:pt x="67357" y="47830"/>
                </a:lnTo>
                <a:close/>
                <a:moveTo>
                  <a:pt x="65093" y="48396"/>
                </a:moveTo>
                <a:lnTo>
                  <a:pt x="65376" y="48490"/>
                </a:lnTo>
                <a:lnTo>
                  <a:pt x="64905" y="49056"/>
                </a:lnTo>
                <a:lnTo>
                  <a:pt x="64622" y="49528"/>
                </a:lnTo>
                <a:lnTo>
                  <a:pt x="64244" y="49811"/>
                </a:lnTo>
                <a:lnTo>
                  <a:pt x="64244" y="49905"/>
                </a:lnTo>
                <a:lnTo>
                  <a:pt x="64056" y="49905"/>
                </a:lnTo>
                <a:lnTo>
                  <a:pt x="64056" y="49811"/>
                </a:lnTo>
                <a:lnTo>
                  <a:pt x="64433" y="49150"/>
                </a:lnTo>
                <a:lnTo>
                  <a:pt x="64622" y="48867"/>
                </a:lnTo>
                <a:lnTo>
                  <a:pt x="64905" y="48584"/>
                </a:lnTo>
                <a:lnTo>
                  <a:pt x="65093" y="48396"/>
                </a:lnTo>
                <a:close/>
                <a:moveTo>
                  <a:pt x="6981" y="52452"/>
                </a:moveTo>
                <a:lnTo>
                  <a:pt x="7170" y="53112"/>
                </a:lnTo>
                <a:lnTo>
                  <a:pt x="7075" y="53018"/>
                </a:lnTo>
                <a:lnTo>
                  <a:pt x="6981" y="52641"/>
                </a:lnTo>
                <a:lnTo>
                  <a:pt x="6981" y="52452"/>
                </a:lnTo>
                <a:close/>
                <a:moveTo>
                  <a:pt x="7736" y="54339"/>
                </a:moveTo>
                <a:lnTo>
                  <a:pt x="7641" y="54433"/>
                </a:lnTo>
                <a:lnTo>
                  <a:pt x="7641" y="54339"/>
                </a:lnTo>
                <a:close/>
                <a:moveTo>
                  <a:pt x="61225" y="55094"/>
                </a:moveTo>
                <a:lnTo>
                  <a:pt x="61037" y="55377"/>
                </a:lnTo>
                <a:lnTo>
                  <a:pt x="60754" y="55471"/>
                </a:lnTo>
                <a:lnTo>
                  <a:pt x="60754" y="55471"/>
                </a:lnTo>
                <a:lnTo>
                  <a:pt x="60942" y="55282"/>
                </a:lnTo>
                <a:lnTo>
                  <a:pt x="61225" y="55094"/>
                </a:lnTo>
                <a:close/>
                <a:moveTo>
                  <a:pt x="6132" y="53867"/>
                </a:moveTo>
                <a:lnTo>
                  <a:pt x="7358" y="55377"/>
                </a:lnTo>
                <a:lnTo>
                  <a:pt x="7641" y="55471"/>
                </a:lnTo>
                <a:lnTo>
                  <a:pt x="7641" y="55471"/>
                </a:lnTo>
                <a:lnTo>
                  <a:pt x="7641" y="55471"/>
                </a:lnTo>
                <a:lnTo>
                  <a:pt x="7830" y="55565"/>
                </a:lnTo>
                <a:lnTo>
                  <a:pt x="8302" y="56414"/>
                </a:lnTo>
                <a:lnTo>
                  <a:pt x="7170" y="55471"/>
                </a:lnTo>
                <a:lnTo>
                  <a:pt x="6509" y="54622"/>
                </a:lnTo>
                <a:lnTo>
                  <a:pt x="6226" y="54245"/>
                </a:lnTo>
                <a:lnTo>
                  <a:pt x="6132" y="53867"/>
                </a:lnTo>
                <a:close/>
                <a:moveTo>
                  <a:pt x="9056" y="56414"/>
                </a:moveTo>
                <a:lnTo>
                  <a:pt x="9245" y="56509"/>
                </a:lnTo>
                <a:lnTo>
                  <a:pt x="9151" y="56509"/>
                </a:lnTo>
                <a:lnTo>
                  <a:pt x="9056" y="56414"/>
                </a:lnTo>
                <a:close/>
                <a:moveTo>
                  <a:pt x="10472" y="56980"/>
                </a:moveTo>
                <a:lnTo>
                  <a:pt x="11321" y="57358"/>
                </a:lnTo>
                <a:lnTo>
                  <a:pt x="11887" y="57735"/>
                </a:lnTo>
                <a:lnTo>
                  <a:pt x="12264" y="58018"/>
                </a:lnTo>
                <a:lnTo>
                  <a:pt x="11604" y="57641"/>
                </a:lnTo>
                <a:lnTo>
                  <a:pt x="11604" y="57641"/>
                </a:lnTo>
                <a:lnTo>
                  <a:pt x="11792" y="58112"/>
                </a:lnTo>
                <a:lnTo>
                  <a:pt x="11604" y="58018"/>
                </a:lnTo>
                <a:lnTo>
                  <a:pt x="11132" y="57452"/>
                </a:lnTo>
                <a:lnTo>
                  <a:pt x="10849" y="57169"/>
                </a:lnTo>
                <a:lnTo>
                  <a:pt x="10472" y="56980"/>
                </a:lnTo>
                <a:close/>
                <a:moveTo>
                  <a:pt x="18019" y="59433"/>
                </a:moveTo>
                <a:lnTo>
                  <a:pt x="18773" y="59810"/>
                </a:lnTo>
                <a:lnTo>
                  <a:pt x="19528" y="60376"/>
                </a:lnTo>
                <a:lnTo>
                  <a:pt x="19056" y="60282"/>
                </a:lnTo>
                <a:lnTo>
                  <a:pt x="18962" y="60188"/>
                </a:lnTo>
                <a:lnTo>
                  <a:pt x="18490" y="59810"/>
                </a:lnTo>
                <a:lnTo>
                  <a:pt x="18019" y="59433"/>
                </a:lnTo>
                <a:close/>
                <a:moveTo>
                  <a:pt x="14528" y="59999"/>
                </a:moveTo>
                <a:lnTo>
                  <a:pt x="14717" y="60093"/>
                </a:lnTo>
                <a:lnTo>
                  <a:pt x="14905" y="60188"/>
                </a:lnTo>
                <a:lnTo>
                  <a:pt x="15188" y="60471"/>
                </a:lnTo>
                <a:lnTo>
                  <a:pt x="15283" y="60565"/>
                </a:lnTo>
                <a:lnTo>
                  <a:pt x="15188" y="60565"/>
                </a:lnTo>
                <a:lnTo>
                  <a:pt x="14528" y="59999"/>
                </a:lnTo>
                <a:close/>
                <a:moveTo>
                  <a:pt x="49339" y="60188"/>
                </a:moveTo>
                <a:lnTo>
                  <a:pt x="48395" y="60565"/>
                </a:lnTo>
                <a:lnTo>
                  <a:pt x="47924" y="60754"/>
                </a:lnTo>
                <a:lnTo>
                  <a:pt x="47452" y="60754"/>
                </a:lnTo>
                <a:lnTo>
                  <a:pt x="47924" y="60471"/>
                </a:lnTo>
                <a:lnTo>
                  <a:pt x="48301" y="60282"/>
                </a:lnTo>
                <a:lnTo>
                  <a:pt x="49056" y="60188"/>
                </a:lnTo>
                <a:close/>
                <a:moveTo>
                  <a:pt x="19245" y="60565"/>
                </a:moveTo>
                <a:lnTo>
                  <a:pt x="19811" y="60659"/>
                </a:lnTo>
                <a:lnTo>
                  <a:pt x="20566" y="61037"/>
                </a:lnTo>
                <a:lnTo>
                  <a:pt x="20566" y="61037"/>
                </a:lnTo>
                <a:lnTo>
                  <a:pt x="19811" y="60848"/>
                </a:lnTo>
                <a:lnTo>
                  <a:pt x="19245" y="60565"/>
                </a:lnTo>
                <a:close/>
                <a:moveTo>
                  <a:pt x="47075" y="61226"/>
                </a:moveTo>
                <a:lnTo>
                  <a:pt x="46792" y="61414"/>
                </a:lnTo>
                <a:lnTo>
                  <a:pt x="46697" y="61509"/>
                </a:lnTo>
                <a:lnTo>
                  <a:pt x="46792" y="61603"/>
                </a:lnTo>
                <a:lnTo>
                  <a:pt x="47263" y="61603"/>
                </a:lnTo>
                <a:lnTo>
                  <a:pt x="47641" y="61509"/>
                </a:lnTo>
                <a:lnTo>
                  <a:pt x="46886" y="61792"/>
                </a:lnTo>
                <a:lnTo>
                  <a:pt x="46131" y="61886"/>
                </a:lnTo>
                <a:lnTo>
                  <a:pt x="46131" y="61980"/>
                </a:lnTo>
                <a:lnTo>
                  <a:pt x="46037" y="61980"/>
                </a:lnTo>
                <a:lnTo>
                  <a:pt x="45660" y="61697"/>
                </a:lnTo>
                <a:lnTo>
                  <a:pt x="46320" y="61320"/>
                </a:lnTo>
                <a:lnTo>
                  <a:pt x="47075" y="61226"/>
                </a:lnTo>
                <a:close/>
                <a:moveTo>
                  <a:pt x="24151" y="63678"/>
                </a:moveTo>
                <a:lnTo>
                  <a:pt x="24905" y="63961"/>
                </a:lnTo>
                <a:lnTo>
                  <a:pt x="25754" y="64244"/>
                </a:lnTo>
                <a:lnTo>
                  <a:pt x="25188" y="64244"/>
                </a:lnTo>
                <a:lnTo>
                  <a:pt x="24151" y="64150"/>
                </a:lnTo>
                <a:lnTo>
                  <a:pt x="23773" y="64056"/>
                </a:lnTo>
                <a:lnTo>
                  <a:pt x="23585" y="63961"/>
                </a:lnTo>
                <a:lnTo>
                  <a:pt x="23585" y="63867"/>
                </a:lnTo>
                <a:lnTo>
                  <a:pt x="23585" y="63773"/>
                </a:lnTo>
                <a:lnTo>
                  <a:pt x="24151" y="63678"/>
                </a:lnTo>
                <a:close/>
                <a:moveTo>
                  <a:pt x="34811" y="64622"/>
                </a:moveTo>
                <a:lnTo>
                  <a:pt x="35094" y="64810"/>
                </a:lnTo>
                <a:lnTo>
                  <a:pt x="35377" y="64905"/>
                </a:lnTo>
                <a:lnTo>
                  <a:pt x="34622" y="64999"/>
                </a:lnTo>
                <a:lnTo>
                  <a:pt x="34056" y="64999"/>
                </a:lnTo>
                <a:lnTo>
                  <a:pt x="34056" y="64905"/>
                </a:lnTo>
                <a:lnTo>
                  <a:pt x="34811" y="64622"/>
                </a:lnTo>
                <a:close/>
                <a:moveTo>
                  <a:pt x="46414" y="63773"/>
                </a:moveTo>
                <a:lnTo>
                  <a:pt x="46131" y="64056"/>
                </a:lnTo>
                <a:lnTo>
                  <a:pt x="44433" y="64716"/>
                </a:lnTo>
                <a:lnTo>
                  <a:pt x="43962" y="64905"/>
                </a:lnTo>
                <a:lnTo>
                  <a:pt x="44150" y="64810"/>
                </a:lnTo>
                <a:lnTo>
                  <a:pt x="42641" y="64999"/>
                </a:lnTo>
                <a:lnTo>
                  <a:pt x="42924" y="64810"/>
                </a:lnTo>
                <a:lnTo>
                  <a:pt x="43207" y="64622"/>
                </a:lnTo>
                <a:lnTo>
                  <a:pt x="42358" y="64905"/>
                </a:lnTo>
                <a:lnTo>
                  <a:pt x="43113" y="64622"/>
                </a:lnTo>
                <a:lnTo>
                  <a:pt x="45377" y="63867"/>
                </a:lnTo>
                <a:lnTo>
                  <a:pt x="44999" y="64150"/>
                </a:lnTo>
                <a:lnTo>
                  <a:pt x="44622" y="64433"/>
                </a:lnTo>
                <a:lnTo>
                  <a:pt x="46414" y="63773"/>
                </a:lnTo>
                <a:close/>
                <a:moveTo>
                  <a:pt x="39905" y="64622"/>
                </a:moveTo>
                <a:lnTo>
                  <a:pt x="39811" y="64716"/>
                </a:lnTo>
                <a:lnTo>
                  <a:pt x="39622" y="64810"/>
                </a:lnTo>
                <a:lnTo>
                  <a:pt x="38962" y="64999"/>
                </a:lnTo>
                <a:lnTo>
                  <a:pt x="38207" y="65093"/>
                </a:lnTo>
                <a:lnTo>
                  <a:pt x="37641" y="65093"/>
                </a:lnTo>
                <a:lnTo>
                  <a:pt x="39056" y="64810"/>
                </a:lnTo>
                <a:lnTo>
                  <a:pt x="39528" y="64716"/>
                </a:lnTo>
                <a:lnTo>
                  <a:pt x="39905" y="64622"/>
                </a:lnTo>
                <a:close/>
                <a:moveTo>
                  <a:pt x="42829" y="64056"/>
                </a:moveTo>
                <a:lnTo>
                  <a:pt x="42452" y="64244"/>
                </a:lnTo>
                <a:lnTo>
                  <a:pt x="42263" y="64433"/>
                </a:lnTo>
                <a:lnTo>
                  <a:pt x="41980" y="64622"/>
                </a:lnTo>
                <a:lnTo>
                  <a:pt x="41886" y="64999"/>
                </a:lnTo>
                <a:lnTo>
                  <a:pt x="42263" y="64999"/>
                </a:lnTo>
                <a:lnTo>
                  <a:pt x="40094" y="65282"/>
                </a:lnTo>
                <a:lnTo>
                  <a:pt x="40848" y="64999"/>
                </a:lnTo>
                <a:lnTo>
                  <a:pt x="41131" y="64810"/>
                </a:lnTo>
                <a:lnTo>
                  <a:pt x="41131" y="64716"/>
                </a:lnTo>
                <a:lnTo>
                  <a:pt x="41037" y="64622"/>
                </a:lnTo>
                <a:lnTo>
                  <a:pt x="40754" y="64622"/>
                </a:lnTo>
                <a:lnTo>
                  <a:pt x="40282" y="64527"/>
                </a:lnTo>
                <a:lnTo>
                  <a:pt x="40188" y="64433"/>
                </a:lnTo>
                <a:lnTo>
                  <a:pt x="41509" y="64339"/>
                </a:lnTo>
                <a:lnTo>
                  <a:pt x="42829" y="64056"/>
                </a:lnTo>
                <a:close/>
                <a:moveTo>
                  <a:pt x="15660" y="60376"/>
                </a:moveTo>
                <a:lnTo>
                  <a:pt x="16887" y="61131"/>
                </a:lnTo>
                <a:lnTo>
                  <a:pt x="17924" y="62075"/>
                </a:lnTo>
                <a:lnTo>
                  <a:pt x="17924" y="61792"/>
                </a:lnTo>
                <a:lnTo>
                  <a:pt x="17830" y="61603"/>
                </a:lnTo>
                <a:lnTo>
                  <a:pt x="19056" y="61980"/>
                </a:lnTo>
                <a:lnTo>
                  <a:pt x="20283" y="62358"/>
                </a:lnTo>
                <a:lnTo>
                  <a:pt x="20849" y="62546"/>
                </a:lnTo>
                <a:lnTo>
                  <a:pt x="21415" y="62735"/>
                </a:lnTo>
                <a:lnTo>
                  <a:pt x="21886" y="63018"/>
                </a:lnTo>
                <a:lnTo>
                  <a:pt x="22358" y="63395"/>
                </a:lnTo>
                <a:lnTo>
                  <a:pt x="21509" y="63301"/>
                </a:lnTo>
                <a:lnTo>
                  <a:pt x="22547" y="63867"/>
                </a:lnTo>
                <a:lnTo>
                  <a:pt x="23868" y="64339"/>
                </a:lnTo>
                <a:lnTo>
                  <a:pt x="25471" y="64905"/>
                </a:lnTo>
                <a:lnTo>
                  <a:pt x="27169" y="65282"/>
                </a:lnTo>
                <a:lnTo>
                  <a:pt x="26603" y="65282"/>
                </a:lnTo>
                <a:lnTo>
                  <a:pt x="27075" y="65942"/>
                </a:lnTo>
                <a:lnTo>
                  <a:pt x="26886" y="65942"/>
                </a:lnTo>
                <a:lnTo>
                  <a:pt x="26603" y="65848"/>
                </a:lnTo>
                <a:lnTo>
                  <a:pt x="25849" y="65659"/>
                </a:lnTo>
                <a:lnTo>
                  <a:pt x="25283" y="65471"/>
                </a:lnTo>
                <a:lnTo>
                  <a:pt x="25188" y="65376"/>
                </a:lnTo>
                <a:lnTo>
                  <a:pt x="25754" y="65376"/>
                </a:lnTo>
                <a:lnTo>
                  <a:pt x="26226" y="65471"/>
                </a:lnTo>
                <a:lnTo>
                  <a:pt x="26320" y="65282"/>
                </a:lnTo>
                <a:lnTo>
                  <a:pt x="26320" y="65188"/>
                </a:lnTo>
                <a:lnTo>
                  <a:pt x="26226" y="65093"/>
                </a:lnTo>
                <a:lnTo>
                  <a:pt x="25660" y="65093"/>
                </a:lnTo>
                <a:lnTo>
                  <a:pt x="25188" y="65188"/>
                </a:lnTo>
                <a:lnTo>
                  <a:pt x="24528" y="65376"/>
                </a:lnTo>
                <a:lnTo>
                  <a:pt x="24528" y="65376"/>
                </a:lnTo>
                <a:lnTo>
                  <a:pt x="25000" y="65093"/>
                </a:lnTo>
                <a:lnTo>
                  <a:pt x="23679" y="64905"/>
                </a:lnTo>
                <a:lnTo>
                  <a:pt x="22547" y="64716"/>
                </a:lnTo>
                <a:lnTo>
                  <a:pt x="21603" y="64339"/>
                </a:lnTo>
                <a:lnTo>
                  <a:pt x="20660" y="63867"/>
                </a:lnTo>
                <a:lnTo>
                  <a:pt x="20943" y="63867"/>
                </a:lnTo>
                <a:lnTo>
                  <a:pt x="20377" y="63773"/>
                </a:lnTo>
                <a:lnTo>
                  <a:pt x="19339" y="63678"/>
                </a:lnTo>
                <a:lnTo>
                  <a:pt x="18868" y="63490"/>
                </a:lnTo>
                <a:lnTo>
                  <a:pt x="18396" y="63301"/>
                </a:lnTo>
                <a:lnTo>
                  <a:pt x="18585" y="63207"/>
                </a:lnTo>
                <a:lnTo>
                  <a:pt x="18868" y="63301"/>
                </a:lnTo>
                <a:lnTo>
                  <a:pt x="18019" y="62735"/>
                </a:lnTo>
                <a:lnTo>
                  <a:pt x="16981" y="62075"/>
                </a:lnTo>
                <a:lnTo>
                  <a:pt x="14811" y="60471"/>
                </a:lnTo>
                <a:lnTo>
                  <a:pt x="16415" y="61414"/>
                </a:lnTo>
                <a:lnTo>
                  <a:pt x="15660" y="60376"/>
                </a:lnTo>
                <a:close/>
                <a:moveTo>
                  <a:pt x="28867" y="65659"/>
                </a:moveTo>
                <a:lnTo>
                  <a:pt x="30660" y="65942"/>
                </a:lnTo>
                <a:lnTo>
                  <a:pt x="32547" y="66131"/>
                </a:lnTo>
                <a:lnTo>
                  <a:pt x="32075" y="66225"/>
                </a:lnTo>
                <a:lnTo>
                  <a:pt x="31320" y="66225"/>
                </a:lnTo>
                <a:lnTo>
                  <a:pt x="30566" y="66131"/>
                </a:lnTo>
                <a:lnTo>
                  <a:pt x="28867" y="65659"/>
                </a:lnTo>
                <a:close/>
                <a:moveTo>
                  <a:pt x="39150" y="0"/>
                </a:moveTo>
                <a:lnTo>
                  <a:pt x="39528" y="283"/>
                </a:lnTo>
                <a:lnTo>
                  <a:pt x="39622" y="378"/>
                </a:lnTo>
                <a:lnTo>
                  <a:pt x="41509" y="1038"/>
                </a:lnTo>
                <a:lnTo>
                  <a:pt x="40943" y="1132"/>
                </a:lnTo>
                <a:lnTo>
                  <a:pt x="40282" y="1227"/>
                </a:lnTo>
                <a:lnTo>
                  <a:pt x="38962" y="1038"/>
                </a:lnTo>
                <a:lnTo>
                  <a:pt x="37547" y="849"/>
                </a:lnTo>
                <a:lnTo>
                  <a:pt x="36320" y="661"/>
                </a:lnTo>
                <a:lnTo>
                  <a:pt x="36415" y="755"/>
                </a:lnTo>
                <a:lnTo>
                  <a:pt x="36415" y="849"/>
                </a:lnTo>
                <a:lnTo>
                  <a:pt x="35943" y="944"/>
                </a:lnTo>
                <a:lnTo>
                  <a:pt x="34150" y="1132"/>
                </a:lnTo>
                <a:lnTo>
                  <a:pt x="31698" y="1132"/>
                </a:lnTo>
                <a:lnTo>
                  <a:pt x="30660" y="1227"/>
                </a:lnTo>
                <a:lnTo>
                  <a:pt x="29716" y="1321"/>
                </a:lnTo>
                <a:lnTo>
                  <a:pt x="30377" y="1416"/>
                </a:lnTo>
                <a:lnTo>
                  <a:pt x="31037" y="1510"/>
                </a:lnTo>
                <a:lnTo>
                  <a:pt x="30094" y="1699"/>
                </a:lnTo>
                <a:lnTo>
                  <a:pt x="28773" y="2076"/>
                </a:lnTo>
                <a:lnTo>
                  <a:pt x="27924" y="2359"/>
                </a:lnTo>
                <a:lnTo>
                  <a:pt x="27924" y="2453"/>
                </a:lnTo>
                <a:lnTo>
                  <a:pt x="28207" y="2453"/>
                </a:lnTo>
                <a:lnTo>
                  <a:pt x="26509" y="3019"/>
                </a:lnTo>
                <a:lnTo>
                  <a:pt x="26792" y="2831"/>
                </a:lnTo>
                <a:lnTo>
                  <a:pt x="26792" y="2831"/>
                </a:lnTo>
                <a:lnTo>
                  <a:pt x="25660" y="2925"/>
                </a:lnTo>
                <a:lnTo>
                  <a:pt x="25754" y="2831"/>
                </a:lnTo>
                <a:lnTo>
                  <a:pt x="25377" y="2925"/>
                </a:lnTo>
                <a:lnTo>
                  <a:pt x="24905" y="3208"/>
                </a:lnTo>
                <a:lnTo>
                  <a:pt x="24056" y="3774"/>
                </a:lnTo>
                <a:lnTo>
                  <a:pt x="22264" y="4340"/>
                </a:lnTo>
                <a:lnTo>
                  <a:pt x="20471" y="5095"/>
                </a:lnTo>
                <a:lnTo>
                  <a:pt x="18679" y="5755"/>
                </a:lnTo>
                <a:lnTo>
                  <a:pt x="16981" y="6604"/>
                </a:lnTo>
                <a:lnTo>
                  <a:pt x="17453" y="6604"/>
                </a:lnTo>
                <a:lnTo>
                  <a:pt x="17830" y="6415"/>
                </a:lnTo>
                <a:lnTo>
                  <a:pt x="18868" y="6038"/>
                </a:lnTo>
                <a:lnTo>
                  <a:pt x="19905" y="5661"/>
                </a:lnTo>
                <a:lnTo>
                  <a:pt x="20377" y="5472"/>
                </a:lnTo>
                <a:lnTo>
                  <a:pt x="20943" y="5378"/>
                </a:lnTo>
                <a:lnTo>
                  <a:pt x="20943" y="5378"/>
                </a:lnTo>
                <a:lnTo>
                  <a:pt x="19528" y="6038"/>
                </a:lnTo>
                <a:lnTo>
                  <a:pt x="19528" y="6038"/>
                </a:lnTo>
                <a:lnTo>
                  <a:pt x="20094" y="5944"/>
                </a:lnTo>
                <a:lnTo>
                  <a:pt x="18396" y="7076"/>
                </a:lnTo>
                <a:lnTo>
                  <a:pt x="20849" y="6038"/>
                </a:lnTo>
                <a:lnTo>
                  <a:pt x="23396" y="5095"/>
                </a:lnTo>
                <a:lnTo>
                  <a:pt x="26037" y="4246"/>
                </a:lnTo>
                <a:lnTo>
                  <a:pt x="28679" y="3397"/>
                </a:lnTo>
                <a:lnTo>
                  <a:pt x="28301" y="3491"/>
                </a:lnTo>
                <a:lnTo>
                  <a:pt x="28773" y="3208"/>
                </a:lnTo>
                <a:lnTo>
                  <a:pt x="30283" y="2736"/>
                </a:lnTo>
                <a:lnTo>
                  <a:pt x="29905" y="2831"/>
                </a:lnTo>
                <a:lnTo>
                  <a:pt x="29056" y="2831"/>
                </a:lnTo>
                <a:lnTo>
                  <a:pt x="28584" y="2642"/>
                </a:lnTo>
                <a:lnTo>
                  <a:pt x="30566" y="2548"/>
                </a:lnTo>
                <a:lnTo>
                  <a:pt x="32641" y="2548"/>
                </a:lnTo>
                <a:lnTo>
                  <a:pt x="37264" y="2831"/>
                </a:lnTo>
                <a:lnTo>
                  <a:pt x="39528" y="3019"/>
                </a:lnTo>
                <a:lnTo>
                  <a:pt x="43490" y="3019"/>
                </a:lnTo>
                <a:lnTo>
                  <a:pt x="44339" y="2831"/>
                </a:lnTo>
                <a:lnTo>
                  <a:pt x="45094" y="2736"/>
                </a:lnTo>
                <a:lnTo>
                  <a:pt x="45943" y="3114"/>
                </a:lnTo>
                <a:lnTo>
                  <a:pt x="46886" y="3397"/>
                </a:lnTo>
                <a:lnTo>
                  <a:pt x="48678" y="3963"/>
                </a:lnTo>
                <a:lnTo>
                  <a:pt x="50565" y="4434"/>
                </a:lnTo>
                <a:lnTo>
                  <a:pt x="51509" y="4717"/>
                </a:lnTo>
                <a:lnTo>
                  <a:pt x="52358" y="5189"/>
                </a:lnTo>
                <a:lnTo>
                  <a:pt x="51792" y="4812"/>
                </a:lnTo>
                <a:lnTo>
                  <a:pt x="53584" y="5849"/>
                </a:lnTo>
                <a:lnTo>
                  <a:pt x="55376" y="6981"/>
                </a:lnTo>
                <a:lnTo>
                  <a:pt x="56320" y="7642"/>
                </a:lnTo>
                <a:lnTo>
                  <a:pt x="57169" y="8302"/>
                </a:lnTo>
                <a:lnTo>
                  <a:pt x="57924" y="9057"/>
                </a:lnTo>
                <a:lnTo>
                  <a:pt x="58678" y="9906"/>
                </a:lnTo>
                <a:lnTo>
                  <a:pt x="62357" y="14057"/>
                </a:lnTo>
                <a:lnTo>
                  <a:pt x="64622" y="16887"/>
                </a:lnTo>
                <a:lnTo>
                  <a:pt x="66697" y="19623"/>
                </a:lnTo>
                <a:lnTo>
                  <a:pt x="66603" y="19151"/>
                </a:lnTo>
                <a:lnTo>
                  <a:pt x="66603" y="18774"/>
                </a:lnTo>
                <a:lnTo>
                  <a:pt x="67357" y="20472"/>
                </a:lnTo>
                <a:lnTo>
                  <a:pt x="68772" y="23962"/>
                </a:lnTo>
                <a:lnTo>
                  <a:pt x="68867" y="24151"/>
                </a:lnTo>
                <a:lnTo>
                  <a:pt x="69810" y="26792"/>
                </a:lnTo>
                <a:lnTo>
                  <a:pt x="70565" y="29245"/>
                </a:lnTo>
                <a:lnTo>
                  <a:pt x="70754" y="30283"/>
                </a:lnTo>
                <a:lnTo>
                  <a:pt x="70848" y="31037"/>
                </a:lnTo>
                <a:lnTo>
                  <a:pt x="70848" y="31604"/>
                </a:lnTo>
                <a:lnTo>
                  <a:pt x="70754" y="31792"/>
                </a:lnTo>
                <a:lnTo>
                  <a:pt x="70565" y="31887"/>
                </a:lnTo>
                <a:lnTo>
                  <a:pt x="69433" y="36698"/>
                </a:lnTo>
                <a:lnTo>
                  <a:pt x="68206" y="41698"/>
                </a:lnTo>
                <a:lnTo>
                  <a:pt x="68584" y="41037"/>
                </a:lnTo>
                <a:lnTo>
                  <a:pt x="68961" y="40188"/>
                </a:lnTo>
                <a:lnTo>
                  <a:pt x="69244" y="40471"/>
                </a:lnTo>
                <a:lnTo>
                  <a:pt x="69244" y="40849"/>
                </a:lnTo>
                <a:lnTo>
                  <a:pt x="69244" y="41226"/>
                </a:lnTo>
                <a:lnTo>
                  <a:pt x="69055" y="41698"/>
                </a:lnTo>
                <a:lnTo>
                  <a:pt x="68489" y="42924"/>
                </a:lnTo>
                <a:lnTo>
                  <a:pt x="67735" y="44150"/>
                </a:lnTo>
                <a:lnTo>
                  <a:pt x="66791" y="45377"/>
                </a:lnTo>
                <a:lnTo>
                  <a:pt x="65942" y="46509"/>
                </a:lnTo>
                <a:lnTo>
                  <a:pt x="64716" y="47924"/>
                </a:lnTo>
                <a:lnTo>
                  <a:pt x="65565" y="47641"/>
                </a:lnTo>
                <a:lnTo>
                  <a:pt x="65093" y="48301"/>
                </a:lnTo>
                <a:lnTo>
                  <a:pt x="64433" y="48962"/>
                </a:lnTo>
                <a:lnTo>
                  <a:pt x="63112" y="50188"/>
                </a:lnTo>
                <a:lnTo>
                  <a:pt x="63678" y="48962"/>
                </a:lnTo>
                <a:lnTo>
                  <a:pt x="64244" y="47641"/>
                </a:lnTo>
                <a:lnTo>
                  <a:pt x="65754" y="44811"/>
                </a:lnTo>
                <a:lnTo>
                  <a:pt x="67169" y="42169"/>
                </a:lnTo>
                <a:lnTo>
                  <a:pt x="67735" y="41037"/>
                </a:lnTo>
                <a:lnTo>
                  <a:pt x="68206" y="40094"/>
                </a:lnTo>
                <a:lnTo>
                  <a:pt x="68206" y="39811"/>
                </a:lnTo>
                <a:lnTo>
                  <a:pt x="68301" y="39622"/>
                </a:lnTo>
                <a:lnTo>
                  <a:pt x="68301" y="39717"/>
                </a:lnTo>
                <a:lnTo>
                  <a:pt x="68395" y="39339"/>
                </a:lnTo>
                <a:lnTo>
                  <a:pt x="68772" y="37735"/>
                </a:lnTo>
                <a:lnTo>
                  <a:pt x="69055" y="36037"/>
                </a:lnTo>
                <a:lnTo>
                  <a:pt x="69150" y="32924"/>
                </a:lnTo>
                <a:lnTo>
                  <a:pt x="69150" y="30849"/>
                </a:lnTo>
                <a:lnTo>
                  <a:pt x="69150" y="28679"/>
                </a:lnTo>
                <a:lnTo>
                  <a:pt x="68961" y="28773"/>
                </a:lnTo>
                <a:lnTo>
                  <a:pt x="68961" y="29056"/>
                </a:lnTo>
                <a:lnTo>
                  <a:pt x="68678" y="28302"/>
                </a:lnTo>
                <a:lnTo>
                  <a:pt x="68395" y="27453"/>
                </a:lnTo>
                <a:lnTo>
                  <a:pt x="68018" y="25755"/>
                </a:lnTo>
                <a:lnTo>
                  <a:pt x="67923" y="25283"/>
                </a:lnTo>
                <a:lnTo>
                  <a:pt x="67923" y="25472"/>
                </a:lnTo>
                <a:lnTo>
                  <a:pt x="67546" y="24906"/>
                </a:lnTo>
                <a:lnTo>
                  <a:pt x="67074" y="24245"/>
                </a:lnTo>
                <a:lnTo>
                  <a:pt x="66980" y="24057"/>
                </a:lnTo>
                <a:lnTo>
                  <a:pt x="65471" y="22264"/>
                </a:lnTo>
                <a:lnTo>
                  <a:pt x="64810" y="21415"/>
                </a:lnTo>
                <a:lnTo>
                  <a:pt x="64339" y="20755"/>
                </a:lnTo>
                <a:lnTo>
                  <a:pt x="64622" y="20943"/>
                </a:lnTo>
                <a:lnTo>
                  <a:pt x="64527" y="20755"/>
                </a:lnTo>
                <a:lnTo>
                  <a:pt x="64339" y="20472"/>
                </a:lnTo>
                <a:lnTo>
                  <a:pt x="63301" y="19434"/>
                </a:lnTo>
                <a:lnTo>
                  <a:pt x="62357" y="18585"/>
                </a:lnTo>
                <a:lnTo>
                  <a:pt x="62452" y="18679"/>
                </a:lnTo>
                <a:lnTo>
                  <a:pt x="62357" y="18868"/>
                </a:lnTo>
                <a:lnTo>
                  <a:pt x="61508" y="18019"/>
                </a:lnTo>
                <a:lnTo>
                  <a:pt x="61791" y="18396"/>
                </a:lnTo>
                <a:lnTo>
                  <a:pt x="60848" y="17547"/>
                </a:lnTo>
                <a:lnTo>
                  <a:pt x="60471" y="17076"/>
                </a:lnTo>
                <a:lnTo>
                  <a:pt x="60471" y="16981"/>
                </a:lnTo>
                <a:lnTo>
                  <a:pt x="60565" y="17076"/>
                </a:lnTo>
                <a:lnTo>
                  <a:pt x="61225" y="17547"/>
                </a:lnTo>
                <a:lnTo>
                  <a:pt x="58961" y="15566"/>
                </a:lnTo>
                <a:lnTo>
                  <a:pt x="59527" y="16227"/>
                </a:lnTo>
                <a:lnTo>
                  <a:pt x="58584" y="15566"/>
                </a:lnTo>
                <a:lnTo>
                  <a:pt x="57641" y="14906"/>
                </a:lnTo>
                <a:lnTo>
                  <a:pt x="57546" y="15000"/>
                </a:lnTo>
                <a:lnTo>
                  <a:pt x="57452" y="15094"/>
                </a:lnTo>
                <a:lnTo>
                  <a:pt x="58301" y="15660"/>
                </a:lnTo>
                <a:lnTo>
                  <a:pt x="59056" y="16227"/>
                </a:lnTo>
                <a:lnTo>
                  <a:pt x="60471" y="17547"/>
                </a:lnTo>
                <a:lnTo>
                  <a:pt x="61886" y="18774"/>
                </a:lnTo>
                <a:lnTo>
                  <a:pt x="62640" y="19340"/>
                </a:lnTo>
                <a:lnTo>
                  <a:pt x="63395" y="19906"/>
                </a:lnTo>
                <a:lnTo>
                  <a:pt x="62829" y="19528"/>
                </a:lnTo>
                <a:lnTo>
                  <a:pt x="62074" y="19057"/>
                </a:lnTo>
                <a:lnTo>
                  <a:pt x="62074" y="19245"/>
                </a:lnTo>
                <a:lnTo>
                  <a:pt x="62357" y="19717"/>
                </a:lnTo>
                <a:lnTo>
                  <a:pt x="63584" y="21415"/>
                </a:lnTo>
                <a:lnTo>
                  <a:pt x="65093" y="23207"/>
                </a:lnTo>
                <a:lnTo>
                  <a:pt x="65754" y="23962"/>
                </a:lnTo>
                <a:lnTo>
                  <a:pt x="66225" y="24434"/>
                </a:lnTo>
                <a:lnTo>
                  <a:pt x="66414" y="24528"/>
                </a:lnTo>
                <a:lnTo>
                  <a:pt x="66320" y="24057"/>
                </a:lnTo>
                <a:lnTo>
                  <a:pt x="66697" y="24906"/>
                </a:lnTo>
                <a:lnTo>
                  <a:pt x="67074" y="26038"/>
                </a:lnTo>
                <a:lnTo>
                  <a:pt x="66414" y="24811"/>
                </a:lnTo>
                <a:lnTo>
                  <a:pt x="66791" y="25566"/>
                </a:lnTo>
                <a:lnTo>
                  <a:pt x="67169" y="26321"/>
                </a:lnTo>
                <a:lnTo>
                  <a:pt x="67263" y="26415"/>
                </a:lnTo>
                <a:lnTo>
                  <a:pt x="67923" y="28679"/>
                </a:lnTo>
                <a:lnTo>
                  <a:pt x="68206" y="29339"/>
                </a:lnTo>
                <a:lnTo>
                  <a:pt x="68678" y="30471"/>
                </a:lnTo>
                <a:lnTo>
                  <a:pt x="68772" y="30660"/>
                </a:lnTo>
                <a:lnTo>
                  <a:pt x="68678" y="30660"/>
                </a:lnTo>
                <a:lnTo>
                  <a:pt x="68395" y="30377"/>
                </a:lnTo>
                <a:lnTo>
                  <a:pt x="68206" y="30094"/>
                </a:lnTo>
                <a:lnTo>
                  <a:pt x="68206" y="30566"/>
                </a:lnTo>
                <a:lnTo>
                  <a:pt x="68301" y="31037"/>
                </a:lnTo>
                <a:lnTo>
                  <a:pt x="68395" y="31509"/>
                </a:lnTo>
                <a:lnTo>
                  <a:pt x="68395" y="31887"/>
                </a:lnTo>
                <a:lnTo>
                  <a:pt x="68301" y="31792"/>
                </a:lnTo>
                <a:lnTo>
                  <a:pt x="68301" y="31698"/>
                </a:lnTo>
                <a:lnTo>
                  <a:pt x="68301" y="31415"/>
                </a:lnTo>
                <a:lnTo>
                  <a:pt x="68018" y="30094"/>
                </a:lnTo>
                <a:lnTo>
                  <a:pt x="67735" y="28868"/>
                </a:lnTo>
                <a:lnTo>
                  <a:pt x="68112" y="31698"/>
                </a:lnTo>
                <a:lnTo>
                  <a:pt x="68206" y="33113"/>
                </a:lnTo>
                <a:lnTo>
                  <a:pt x="68206" y="34528"/>
                </a:lnTo>
                <a:lnTo>
                  <a:pt x="68112" y="35943"/>
                </a:lnTo>
                <a:lnTo>
                  <a:pt x="67923" y="37358"/>
                </a:lnTo>
                <a:lnTo>
                  <a:pt x="67546" y="38679"/>
                </a:lnTo>
                <a:lnTo>
                  <a:pt x="67074" y="40000"/>
                </a:lnTo>
                <a:lnTo>
                  <a:pt x="67263" y="39717"/>
                </a:lnTo>
                <a:lnTo>
                  <a:pt x="67357" y="39622"/>
                </a:lnTo>
                <a:lnTo>
                  <a:pt x="67357" y="39717"/>
                </a:lnTo>
                <a:lnTo>
                  <a:pt x="67263" y="40377"/>
                </a:lnTo>
                <a:lnTo>
                  <a:pt x="66980" y="41226"/>
                </a:lnTo>
                <a:lnTo>
                  <a:pt x="66791" y="41509"/>
                </a:lnTo>
                <a:lnTo>
                  <a:pt x="66697" y="41603"/>
                </a:lnTo>
                <a:lnTo>
                  <a:pt x="66414" y="42075"/>
                </a:lnTo>
                <a:lnTo>
                  <a:pt x="65754" y="43962"/>
                </a:lnTo>
                <a:lnTo>
                  <a:pt x="64905" y="46132"/>
                </a:lnTo>
                <a:lnTo>
                  <a:pt x="64150" y="47547"/>
                </a:lnTo>
                <a:lnTo>
                  <a:pt x="63395" y="48867"/>
                </a:lnTo>
                <a:lnTo>
                  <a:pt x="62546" y="50094"/>
                </a:lnTo>
                <a:lnTo>
                  <a:pt x="61697" y="51320"/>
                </a:lnTo>
                <a:lnTo>
                  <a:pt x="60376" y="52452"/>
                </a:lnTo>
                <a:lnTo>
                  <a:pt x="59810" y="53112"/>
                </a:lnTo>
                <a:lnTo>
                  <a:pt x="59244" y="53773"/>
                </a:lnTo>
                <a:lnTo>
                  <a:pt x="59999" y="53301"/>
                </a:lnTo>
                <a:lnTo>
                  <a:pt x="59905" y="53490"/>
                </a:lnTo>
                <a:lnTo>
                  <a:pt x="58018" y="54999"/>
                </a:lnTo>
                <a:lnTo>
                  <a:pt x="57075" y="55660"/>
                </a:lnTo>
                <a:lnTo>
                  <a:pt x="56037" y="56226"/>
                </a:lnTo>
                <a:lnTo>
                  <a:pt x="57924" y="54716"/>
                </a:lnTo>
                <a:lnTo>
                  <a:pt x="58867" y="53867"/>
                </a:lnTo>
                <a:lnTo>
                  <a:pt x="59716" y="53018"/>
                </a:lnTo>
                <a:lnTo>
                  <a:pt x="58961" y="53679"/>
                </a:lnTo>
                <a:lnTo>
                  <a:pt x="58207" y="54245"/>
                </a:lnTo>
                <a:lnTo>
                  <a:pt x="56603" y="55282"/>
                </a:lnTo>
                <a:lnTo>
                  <a:pt x="54905" y="56226"/>
                </a:lnTo>
                <a:lnTo>
                  <a:pt x="53301" y="57263"/>
                </a:lnTo>
                <a:lnTo>
                  <a:pt x="52735" y="57452"/>
                </a:lnTo>
                <a:lnTo>
                  <a:pt x="51509" y="57924"/>
                </a:lnTo>
                <a:lnTo>
                  <a:pt x="47829" y="59527"/>
                </a:lnTo>
                <a:lnTo>
                  <a:pt x="43962" y="61226"/>
                </a:lnTo>
                <a:lnTo>
                  <a:pt x="42358" y="61886"/>
                </a:lnTo>
                <a:lnTo>
                  <a:pt x="41414" y="62169"/>
                </a:lnTo>
                <a:lnTo>
                  <a:pt x="39433" y="62452"/>
                </a:lnTo>
                <a:lnTo>
                  <a:pt x="37169" y="62641"/>
                </a:lnTo>
                <a:lnTo>
                  <a:pt x="33679" y="62829"/>
                </a:lnTo>
                <a:lnTo>
                  <a:pt x="31226" y="62924"/>
                </a:lnTo>
                <a:lnTo>
                  <a:pt x="29528" y="62924"/>
                </a:lnTo>
                <a:lnTo>
                  <a:pt x="28301" y="62735"/>
                </a:lnTo>
                <a:lnTo>
                  <a:pt x="27075" y="62546"/>
                </a:lnTo>
                <a:lnTo>
                  <a:pt x="25754" y="62263"/>
                </a:lnTo>
                <a:lnTo>
                  <a:pt x="24622" y="61886"/>
                </a:lnTo>
                <a:lnTo>
                  <a:pt x="23396" y="61414"/>
                </a:lnTo>
                <a:lnTo>
                  <a:pt x="21320" y="60565"/>
                </a:lnTo>
                <a:lnTo>
                  <a:pt x="21509" y="60754"/>
                </a:lnTo>
                <a:lnTo>
                  <a:pt x="21698" y="60848"/>
                </a:lnTo>
                <a:lnTo>
                  <a:pt x="22169" y="61131"/>
                </a:lnTo>
                <a:lnTo>
                  <a:pt x="21037" y="60659"/>
                </a:lnTo>
                <a:lnTo>
                  <a:pt x="19434" y="59905"/>
                </a:lnTo>
                <a:lnTo>
                  <a:pt x="15754" y="57924"/>
                </a:lnTo>
                <a:lnTo>
                  <a:pt x="12453" y="56037"/>
                </a:lnTo>
                <a:lnTo>
                  <a:pt x="11415" y="55377"/>
                </a:lnTo>
                <a:lnTo>
                  <a:pt x="11226" y="55188"/>
                </a:lnTo>
                <a:lnTo>
                  <a:pt x="11132" y="55094"/>
                </a:lnTo>
                <a:lnTo>
                  <a:pt x="10377" y="54433"/>
                </a:lnTo>
                <a:lnTo>
                  <a:pt x="9717" y="53679"/>
                </a:lnTo>
                <a:lnTo>
                  <a:pt x="9717" y="53962"/>
                </a:lnTo>
                <a:lnTo>
                  <a:pt x="9622" y="54150"/>
                </a:lnTo>
                <a:lnTo>
                  <a:pt x="9528" y="54245"/>
                </a:lnTo>
                <a:lnTo>
                  <a:pt x="9434" y="54245"/>
                </a:lnTo>
                <a:lnTo>
                  <a:pt x="9151" y="54056"/>
                </a:lnTo>
                <a:lnTo>
                  <a:pt x="8868" y="53679"/>
                </a:lnTo>
                <a:lnTo>
                  <a:pt x="8585" y="53301"/>
                </a:lnTo>
                <a:lnTo>
                  <a:pt x="8302" y="52829"/>
                </a:lnTo>
                <a:lnTo>
                  <a:pt x="8302" y="52546"/>
                </a:lnTo>
                <a:lnTo>
                  <a:pt x="8302" y="52452"/>
                </a:lnTo>
                <a:lnTo>
                  <a:pt x="8396" y="52452"/>
                </a:lnTo>
                <a:lnTo>
                  <a:pt x="7924" y="52263"/>
                </a:lnTo>
                <a:lnTo>
                  <a:pt x="7358" y="51886"/>
                </a:lnTo>
                <a:lnTo>
                  <a:pt x="6038" y="50660"/>
                </a:lnTo>
                <a:lnTo>
                  <a:pt x="5849" y="50377"/>
                </a:lnTo>
                <a:lnTo>
                  <a:pt x="5566" y="50094"/>
                </a:lnTo>
                <a:lnTo>
                  <a:pt x="5566" y="50188"/>
                </a:lnTo>
                <a:lnTo>
                  <a:pt x="4811" y="49339"/>
                </a:lnTo>
                <a:lnTo>
                  <a:pt x="4717" y="49150"/>
                </a:lnTo>
                <a:lnTo>
                  <a:pt x="5189" y="49433"/>
                </a:lnTo>
                <a:lnTo>
                  <a:pt x="5377" y="49528"/>
                </a:lnTo>
                <a:lnTo>
                  <a:pt x="5472" y="49716"/>
                </a:lnTo>
                <a:lnTo>
                  <a:pt x="5660" y="50094"/>
                </a:lnTo>
                <a:lnTo>
                  <a:pt x="5377" y="49056"/>
                </a:lnTo>
                <a:lnTo>
                  <a:pt x="5000" y="48113"/>
                </a:lnTo>
                <a:lnTo>
                  <a:pt x="4057" y="45660"/>
                </a:lnTo>
                <a:lnTo>
                  <a:pt x="3585" y="44150"/>
                </a:lnTo>
                <a:lnTo>
                  <a:pt x="3208" y="42358"/>
                </a:lnTo>
                <a:lnTo>
                  <a:pt x="3396" y="42547"/>
                </a:lnTo>
                <a:lnTo>
                  <a:pt x="3491" y="42452"/>
                </a:lnTo>
                <a:lnTo>
                  <a:pt x="3585" y="42547"/>
                </a:lnTo>
                <a:lnTo>
                  <a:pt x="3774" y="42641"/>
                </a:lnTo>
                <a:lnTo>
                  <a:pt x="3679" y="40849"/>
                </a:lnTo>
                <a:lnTo>
                  <a:pt x="3585" y="38962"/>
                </a:lnTo>
                <a:lnTo>
                  <a:pt x="3679" y="37169"/>
                </a:lnTo>
                <a:lnTo>
                  <a:pt x="3774" y="36320"/>
                </a:lnTo>
                <a:lnTo>
                  <a:pt x="4057" y="35566"/>
                </a:lnTo>
                <a:lnTo>
                  <a:pt x="4434" y="33585"/>
                </a:lnTo>
                <a:lnTo>
                  <a:pt x="4434" y="33962"/>
                </a:lnTo>
                <a:lnTo>
                  <a:pt x="4528" y="34245"/>
                </a:lnTo>
                <a:lnTo>
                  <a:pt x="4717" y="32264"/>
                </a:lnTo>
                <a:lnTo>
                  <a:pt x="5189" y="30283"/>
                </a:lnTo>
                <a:lnTo>
                  <a:pt x="5755" y="28302"/>
                </a:lnTo>
                <a:lnTo>
                  <a:pt x="6604" y="26321"/>
                </a:lnTo>
                <a:lnTo>
                  <a:pt x="7453" y="24340"/>
                </a:lnTo>
                <a:lnTo>
                  <a:pt x="8585" y="22547"/>
                </a:lnTo>
                <a:lnTo>
                  <a:pt x="9717" y="20755"/>
                </a:lnTo>
                <a:lnTo>
                  <a:pt x="10943" y="19245"/>
                </a:lnTo>
                <a:lnTo>
                  <a:pt x="10849" y="19057"/>
                </a:lnTo>
                <a:lnTo>
                  <a:pt x="10849" y="18868"/>
                </a:lnTo>
                <a:lnTo>
                  <a:pt x="11132" y="18396"/>
                </a:lnTo>
                <a:lnTo>
                  <a:pt x="11604" y="17830"/>
                </a:lnTo>
                <a:lnTo>
                  <a:pt x="12264" y="17076"/>
                </a:lnTo>
                <a:lnTo>
                  <a:pt x="14151" y="15472"/>
                </a:lnTo>
                <a:lnTo>
                  <a:pt x="16415" y="13585"/>
                </a:lnTo>
                <a:lnTo>
                  <a:pt x="18868" y="11793"/>
                </a:lnTo>
                <a:lnTo>
                  <a:pt x="21226" y="10095"/>
                </a:lnTo>
                <a:lnTo>
                  <a:pt x="23302" y="8868"/>
                </a:lnTo>
                <a:lnTo>
                  <a:pt x="24717" y="8113"/>
                </a:lnTo>
                <a:lnTo>
                  <a:pt x="24245" y="8491"/>
                </a:lnTo>
                <a:lnTo>
                  <a:pt x="23773" y="8774"/>
                </a:lnTo>
                <a:lnTo>
                  <a:pt x="24811" y="8208"/>
                </a:lnTo>
                <a:lnTo>
                  <a:pt x="25566" y="7830"/>
                </a:lnTo>
                <a:lnTo>
                  <a:pt x="27452" y="6981"/>
                </a:lnTo>
                <a:lnTo>
                  <a:pt x="27264" y="6981"/>
                </a:lnTo>
                <a:lnTo>
                  <a:pt x="26981" y="6887"/>
                </a:lnTo>
                <a:lnTo>
                  <a:pt x="27830" y="6604"/>
                </a:lnTo>
                <a:lnTo>
                  <a:pt x="29056" y="6132"/>
                </a:lnTo>
                <a:lnTo>
                  <a:pt x="28679" y="6415"/>
                </a:lnTo>
                <a:lnTo>
                  <a:pt x="29056" y="6510"/>
                </a:lnTo>
                <a:lnTo>
                  <a:pt x="28962" y="6698"/>
                </a:lnTo>
                <a:lnTo>
                  <a:pt x="30283" y="6227"/>
                </a:lnTo>
                <a:lnTo>
                  <a:pt x="31698" y="5755"/>
                </a:lnTo>
                <a:lnTo>
                  <a:pt x="33113" y="5378"/>
                </a:lnTo>
                <a:lnTo>
                  <a:pt x="33867" y="5189"/>
                </a:lnTo>
                <a:lnTo>
                  <a:pt x="34169" y="5151"/>
                </a:lnTo>
                <a:lnTo>
                  <a:pt x="34169" y="5151"/>
                </a:lnTo>
                <a:lnTo>
                  <a:pt x="34905" y="4906"/>
                </a:lnTo>
                <a:lnTo>
                  <a:pt x="35754" y="4812"/>
                </a:lnTo>
                <a:lnTo>
                  <a:pt x="36603" y="4812"/>
                </a:lnTo>
                <a:lnTo>
                  <a:pt x="37547" y="4717"/>
                </a:lnTo>
                <a:lnTo>
                  <a:pt x="37830" y="4717"/>
                </a:lnTo>
                <a:lnTo>
                  <a:pt x="38396" y="4529"/>
                </a:lnTo>
                <a:lnTo>
                  <a:pt x="38867" y="4340"/>
                </a:lnTo>
                <a:lnTo>
                  <a:pt x="38867" y="4623"/>
                </a:lnTo>
                <a:lnTo>
                  <a:pt x="42735" y="4340"/>
                </a:lnTo>
                <a:lnTo>
                  <a:pt x="43207" y="4529"/>
                </a:lnTo>
                <a:lnTo>
                  <a:pt x="43018" y="4529"/>
                </a:lnTo>
                <a:lnTo>
                  <a:pt x="43867" y="4623"/>
                </a:lnTo>
                <a:lnTo>
                  <a:pt x="44811" y="4434"/>
                </a:lnTo>
                <a:lnTo>
                  <a:pt x="45094" y="4717"/>
                </a:lnTo>
                <a:lnTo>
                  <a:pt x="45754" y="4906"/>
                </a:lnTo>
                <a:lnTo>
                  <a:pt x="47546" y="5189"/>
                </a:lnTo>
                <a:lnTo>
                  <a:pt x="49622" y="5566"/>
                </a:lnTo>
                <a:lnTo>
                  <a:pt x="51131" y="5849"/>
                </a:lnTo>
                <a:lnTo>
                  <a:pt x="51131" y="5849"/>
                </a:lnTo>
                <a:lnTo>
                  <a:pt x="49244" y="5095"/>
                </a:lnTo>
                <a:lnTo>
                  <a:pt x="46886" y="4529"/>
                </a:lnTo>
                <a:lnTo>
                  <a:pt x="44433" y="3963"/>
                </a:lnTo>
                <a:lnTo>
                  <a:pt x="41980" y="3491"/>
                </a:lnTo>
                <a:lnTo>
                  <a:pt x="39528" y="3302"/>
                </a:lnTo>
                <a:lnTo>
                  <a:pt x="37358" y="3208"/>
                </a:lnTo>
                <a:lnTo>
                  <a:pt x="36415" y="3208"/>
                </a:lnTo>
                <a:lnTo>
                  <a:pt x="35565" y="3302"/>
                </a:lnTo>
                <a:lnTo>
                  <a:pt x="34811" y="3491"/>
                </a:lnTo>
                <a:lnTo>
                  <a:pt x="34150" y="3680"/>
                </a:lnTo>
                <a:lnTo>
                  <a:pt x="33490" y="3585"/>
                </a:lnTo>
                <a:lnTo>
                  <a:pt x="32830" y="3491"/>
                </a:lnTo>
                <a:lnTo>
                  <a:pt x="31509" y="3585"/>
                </a:lnTo>
                <a:lnTo>
                  <a:pt x="30000" y="3868"/>
                </a:lnTo>
                <a:lnTo>
                  <a:pt x="28490" y="4246"/>
                </a:lnTo>
                <a:lnTo>
                  <a:pt x="26981" y="4812"/>
                </a:lnTo>
                <a:lnTo>
                  <a:pt x="25471" y="5472"/>
                </a:lnTo>
                <a:lnTo>
                  <a:pt x="23868" y="6321"/>
                </a:lnTo>
                <a:lnTo>
                  <a:pt x="22358" y="7170"/>
                </a:lnTo>
                <a:lnTo>
                  <a:pt x="20849" y="8113"/>
                </a:lnTo>
                <a:lnTo>
                  <a:pt x="19339" y="9151"/>
                </a:lnTo>
                <a:lnTo>
                  <a:pt x="17924" y="10283"/>
                </a:lnTo>
                <a:lnTo>
                  <a:pt x="16604" y="11321"/>
                </a:lnTo>
                <a:lnTo>
                  <a:pt x="14056" y="13491"/>
                </a:lnTo>
                <a:lnTo>
                  <a:pt x="12075" y="15472"/>
                </a:lnTo>
                <a:lnTo>
                  <a:pt x="9717" y="18491"/>
                </a:lnTo>
                <a:lnTo>
                  <a:pt x="10000" y="17830"/>
                </a:lnTo>
                <a:lnTo>
                  <a:pt x="10377" y="17264"/>
                </a:lnTo>
                <a:lnTo>
                  <a:pt x="9717" y="18113"/>
                </a:lnTo>
                <a:lnTo>
                  <a:pt x="9056" y="19057"/>
                </a:lnTo>
                <a:lnTo>
                  <a:pt x="9151" y="19245"/>
                </a:lnTo>
                <a:lnTo>
                  <a:pt x="8396" y="20189"/>
                </a:lnTo>
                <a:lnTo>
                  <a:pt x="9151" y="18774"/>
                </a:lnTo>
                <a:lnTo>
                  <a:pt x="8019" y="20377"/>
                </a:lnTo>
                <a:lnTo>
                  <a:pt x="7075" y="22075"/>
                </a:lnTo>
                <a:lnTo>
                  <a:pt x="6226" y="23868"/>
                </a:lnTo>
                <a:lnTo>
                  <a:pt x="5472" y="25755"/>
                </a:lnTo>
                <a:lnTo>
                  <a:pt x="4151" y="29434"/>
                </a:lnTo>
                <a:lnTo>
                  <a:pt x="2924" y="32924"/>
                </a:lnTo>
                <a:lnTo>
                  <a:pt x="3019" y="33113"/>
                </a:lnTo>
                <a:lnTo>
                  <a:pt x="2924" y="33773"/>
                </a:lnTo>
                <a:lnTo>
                  <a:pt x="2453" y="36509"/>
                </a:lnTo>
                <a:lnTo>
                  <a:pt x="1981" y="39434"/>
                </a:lnTo>
                <a:lnTo>
                  <a:pt x="1981" y="39528"/>
                </a:lnTo>
                <a:lnTo>
                  <a:pt x="1981" y="39905"/>
                </a:lnTo>
                <a:lnTo>
                  <a:pt x="1792" y="41415"/>
                </a:lnTo>
                <a:lnTo>
                  <a:pt x="1698" y="42358"/>
                </a:lnTo>
                <a:lnTo>
                  <a:pt x="1698" y="43301"/>
                </a:lnTo>
                <a:lnTo>
                  <a:pt x="1792" y="44245"/>
                </a:lnTo>
                <a:lnTo>
                  <a:pt x="1887" y="44999"/>
                </a:lnTo>
                <a:lnTo>
                  <a:pt x="2170" y="46603"/>
                </a:lnTo>
                <a:lnTo>
                  <a:pt x="2170" y="46603"/>
                </a:lnTo>
                <a:lnTo>
                  <a:pt x="1887" y="46415"/>
                </a:lnTo>
                <a:lnTo>
                  <a:pt x="1792" y="46320"/>
                </a:lnTo>
                <a:lnTo>
                  <a:pt x="1792" y="46509"/>
                </a:lnTo>
                <a:lnTo>
                  <a:pt x="1981" y="46981"/>
                </a:lnTo>
                <a:lnTo>
                  <a:pt x="1415" y="46132"/>
                </a:lnTo>
                <a:lnTo>
                  <a:pt x="1509" y="46509"/>
                </a:lnTo>
                <a:lnTo>
                  <a:pt x="1321" y="46981"/>
                </a:lnTo>
                <a:lnTo>
                  <a:pt x="472" y="45471"/>
                </a:lnTo>
                <a:lnTo>
                  <a:pt x="377" y="45565"/>
                </a:lnTo>
                <a:lnTo>
                  <a:pt x="283" y="45660"/>
                </a:lnTo>
                <a:lnTo>
                  <a:pt x="189" y="45660"/>
                </a:lnTo>
                <a:lnTo>
                  <a:pt x="0" y="45565"/>
                </a:lnTo>
                <a:lnTo>
                  <a:pt x="0" y="45565"/>
                </a:lnTo>
                <a:lnTo>
                  <a:pt x="1038" y="47924"/>
                </a:lnTo>
                <a:lnTo>
                  <a:pt x="2264" y="50282"/>
                </a:lnTo>
                <a:lnTo>
                  <a:pt x="2075" y="49905"/>
                </a:lnTo>
                <a:lnTo>
                  <a:pt x="2170" y="49528"/>
                </a:lnTo>
                <a:lnTo>
                  <a:pt x="2736" y="50188"/>
                </a:lnTo>
                <a:lnTo>
                  <a:pt x="3208" y="50660"/>
                </a:lnTo>
                <a:lnTo>
                  <a:pt x="3396" y="50943"/>
                </a:lnTo>
                <a:lnTo>
                  <a:pt x="3396" y="51037"/>
                </a:lnTo>
                <a:lnTo>
                  <a:pt x="3302" y="50943"/>
                </a:lnTo>
                <a:lnTo>
                  <a:pt x="3302" y="50943"/>
                </a:lnTo>
                <a:lnTo>
                  <a:pt x="3585" y="51320"/>
                </a:lnTo>
                <a:lnTo>
                  <a:pt x="4623" y="53207"/>
                </a:lnTo>
                <a:lnTo>
                  <a:pt x="5755" y="55094"/>
                </a:lnTo>
                <a:lnTo>
                  <a:pt x="7075" y="56886"/>
                </a:lnTo>
                <a:lnTo>
                  <a:pt x="8585" y="58490"/>
                </a:lnTo>
                <a:lnTo>
                  <a:pt x="10189" y="59999"/>
                </a:lnTo>
                <a:lnTo>
                  <a:pt x="11792" y="61414"/>
                </a:lnTo>
                <a:lnTo>
                  <a:pt x="13585" y="62735"/>
                </a:lnTo>
                <a:lnTo>
                  <a:pt x="15471" y="63867"/>
                </a:lnTo>
                <a:lnTo>
                  <a:pt x="17641" y="64905"/>
                </a:lnTo>
                <a:lnTo>
                  <a:pt x="20000" y="65942"/>
                </a:lnTo>
                <a:lnTo>
                  <a:pt x="22358" y="66697"/>
                </a:lnTo>
                <a:lnTo>
                  <a:pt x="24811" y="67263"/>
                </a:lnTo>
                <a:lnTo>
                  <a:pt x="27264" y="67735"/>
                </a:lnTo>
                <a:lnTo>
                  <a:pt x="29811" y="68018"/>
                </a:lnTo>
                <a:lnTo>
                  <a:pt x="32264" y="68206"/>
                </a:lnTo>
                <a:lnTo>
                  <a:pt x="34811" y="68112"/>
                </a:lnTo>
                <a:lnTo>
                  <a:pt x="36981" y="67829"/>
                </a:lnTo>
                <a:lnTo>
                  <a:pt x="40471" y="67263"/>
                </a:lnTo>
                <a:lnTo>
                  <a:pt x="44056" y="66508"/>
                </a:lnTo>
                <a:lnTo>
                  <a:pt x="45565" y="66131"/>
                </a:lnTo>
                <a:lnTo>
                  <a:pt x="46509" y="65848"/>
                </a:lnTo>
                <a:lnTo>
                  <a:pt x="46509" y="65942"/>
                </a:lnTo>
                <a:lnTo>
                  <a:pt x="48018" y="65376"/>
                </a:lnTo>
                <a:lnTo>
                  <a:pt x="49527" y="64622"/>
                </a:lnTo>
                <a:lnTo>
                  <a:pt x="48867" y="64810"/>
                </a:lnTo>
                <a:lnTo>
                  <a:pt x="50754" y="63773"/>
                </a:lnTo>
                <a:lnTo>
                  <a:pt x="52546" y="62641"/>
                </a:lnTo>
                <a:lnTo>
                  <a:pt x="54244" y="61320"/>
                </a:lnTo>
                <a:lnTo>
                  <a:pt x="56037" y="59810"/>
                </a:lnTo>
                <a:lnTo>
                  <a:pt x="55282" y="60659"/>
                </a:lnTo>
                <a:lnTo>
                  <a:pt x="57263" y="59056"/>
                </a:lnTo>
                <a:lnTo>
                  <a:pt x="58112" y="58395"/>
                </a:lnTo>
                <a:lnTo>
                  <a:pt x="58207" y="58301"/>
                </a:lnTo>
                <a:lnTo>
                  <a:pt x="58112" y="58301"/>
                </a:lnTo>
                <a:lnTo>
                  <a:pt x="58584" y="57924"/>
                </a:lnTo>
                <a:lnTo>
                  <a:pt x="59056" y="57546"/>
                </a:lnTo>
                <a:lnTo>
                  <a:pt x="59999" y="56414"/>
                </a:lnTo>
                <a:lnTo>
                  <a:pt x="61414" y="55188"/>
                </a:lnTo>
                <a:lnTo>
                  <a:pt x="61414" y="55188"/>
                </a:lnTo>
                <a:lnTo>
                  <a:pt x="61131" y="55282"/>
                </a:lnTo>
                <a:lnTo>
                  <a:pt x="61508" y="54811"/>
                </a:lnTo>
                <a:lnTo>
                  <a:pt x="62735" y="53867"/>
                </a:lnTo>
                <a:lnTo>
                  <a:pt x="63867" y="52735"/>
                </a:lnTo>
                <a:lnTo>
                  <a:pt x="66131" y="50471"/>
                </a:lnTo>
                <a:lnTo>
                  <a:pt x="66131" y="50565"/>
                </a:lnTo>
                <a:lnTo>
                  <a:pt x="66320" y="50660"/>
                </a:lnTo>
                <a:lnTo>
                  <a:pt x="66414" y="50660"/>
                </a:lnTo>
                <a:lnTo>
                  <a:pt x="66603" y="50565"/>
                </a:lnTo>
                <a:lnTo>
                  <a:pt x="66603" y="50754"/>
                </a:lnTo>
                <a:lnTo>
                  <a:pt x="66508" y="50943"/>
                </a:lnTo>
                <a:lnTo>
                  <a:pt x="65848" y="51603"/>
                </a:lnTo>
                <a:lnTo>
                  <a:pt x="64999" y="52546"/>
                </a:lnTo>
                <a:lnTo>
                  <a:pt x="65376" y="52358"/>
                </a:lnTo>
                <a:lnTo>
                  <a:pt x="65848" y="52075"/>
                </a:lnTo>
                <a:lnTo>
                  <a:pt x="66697" y="51320"/>
                </a:lnTo>
                <a:lnTo>
                  <a:pt x="67546" y="50282"/>
                </a:lnTo>
                <a:lnTo>
                  <a:pt x="68301" y="49056"/>
                </a:lnTo>
                <a:lnTo>
                  <a:pt x="69055" y="47830"/>
                </a:lnTo>
                <a:lnTo>
                  <a:pt x="69716" y="46603"/>
                </a:lnTo>
                <a:lnTo>
                  <a:pt x="70565" y="44811"/>
                </a:lnTo>
                <a:lnTo>
                  <a:pt x="70282" y="45094"/>
                </a:lnTo>
                <a:lnTo>
                  <a:pt x="70942" y="43490"/>
                </a:lnTo>
                <a:lnTo>
                  <a:pt x="71037" y="43396"/>
                </a:lnTo>
                <a:lnTo>
                  <a:pt x="71697" y="41320"/>
                </a:lnTo>
                <a:lnTo>
                  <a:pt x="72263" y="39245"/>
                </a:lnTo>
                <a:lnTo>
                  <a:pt x="72640" y="37358"/>
                </a:lnTo>
                <a:lnTo>
                  <a:pt x="72923" y="35849"/>
                </a:lnTo>
                <a:lnTo>
                  <a:pt x="72829" y="36226"/>
                </a:lnTo>
                <a:lnTo>
                  <a:pt x="72735" y="36698"/>
                </a:lnTo>
                <a:lnTo>
                  <a:pt x="72452" y="36981"/>
                </a:lnTo>
                <a:lnTo>
                  <a:pt x="72169" y="37358"/>
                </a:lnTo>
                <a:lnTo>
                  <a:pt x="72263" y="36981"/>
                </a:lnTo>
                <a:lnTo>
                  <a:pt x="72452" y="36415"/>
                </a:lnTo>
                <a:lnTo>
                  <a:pt x="72452" y="35849"/>
                </a:lnTo>
                <a:lnTo>
                  <a:pt x="72357" y="35660"/>
                </a:lnTo>
                <a:lnTo>
                  <a:pt x="72263" y="35471"/>
                </a:lnTo>
                <a:lnTo>
                  <a:pt x="72640" y="33868"/>
                </a:lnTo>
                <a:lnTo>
                  <a:pt x="72735" y="33113"/>
                </a:lnTo>
                <a:lnTo>
                  <a:pt x="72735" y="32358"/>
                </a:lnTo>
                <a:lnTo>
                  <a:pt x="72923" y="33207"/>
                </a:lnTo>
                <a:lnTo>
                  <a:pt x="73018" y="34151"/>
                </a:lnTo>
                <a:lnTo>
                  <a:pt x="72923" y="32358"/>
                </a:lnTo>
                <a:lnTo>
                  <a:pt x="72923" y="31792"/>
                </a:lnTo>
                <a:lnTo>
                  <a:pt x="73112" y="30754"/>
                </a:lnTo>
                <a:lnTo>
                  <a:pt x="72829" y="31604"/>
                </a:lnTo>
                <a:lnTo>
                  <a:pt x="72735" y="30283"/>
                </a:lnTo>
                <a:lnTo>
                  <a:pt x="72546" y="28868"/>
                </a:lnTo>
                <a:lnTo>
                  <a:pt x="72357" y="27641"/>
                </a:lnTo>
                <a:lnTo>
                  <a:pt x="71980" y="26038"/>
                </a:lnTo>
                <a:lnTo>
                  <a:pt x="71414" y="24151"/>
                </a:lnTo>
                <a:lnTo>
                  <a:pt x="70754" y="22170"/>
                </a:lnTo>
                <a:lnTo>
                  <a:pt x="69905" y="20000"/>
                </a:lnTo>
                <a:lnTo>
                  <a:pt x="68867" y="18019"/>
                </a:lnTo>
                <a:lnTo>
                  <a:pt x="68301" y="16981"/>
                </a:lnTo>
                <a:lnTo>
                  <a:pt x="67735" y="16132"/>
                </a:lnTo>
                <a:lnTo>
                  <a:pt x="67074" y="15283"/>
                </a:lnTo>
                <a:lnTo>
                  <a:pt x="66414" y="14434"/>
                </a:lnTo>
                <a:lnTo>
                  <a:pt x="66508" y="14623"/>
                </a:lnTo>
                <a:lnTo>
                  <a:pt x="66414" y="14906"/>
                </a:lnTo>
                <a:lnTo>
                  <a:pt x="65754" y="14057"/>
                </a:lnTo>
                <a:lnTo>
                  <a:pt x="65093" y="13113"/>
                </a:lnTo>
                <a:lnTo>
                  <a:pt x="64537" y="12278"/>
                </a:lnTo>
                <a:lnTo>
                  <a:pt x="62924" y="10755"/>
                </a:lnTo>
                <a:lnTo>
                  <a:pt x="63018" y="10755"/>
                </a:lnTo>
                <a:lnTo>
                  <a:pt x="63018" y="10661"/>
                </a:lnTo>
                <a:lnTo>
                  <a:pt x="62924" y="10472"/>
                </a:lnTo>
                <a:lnTo>
                  <a:pt x="62263" y="9717"/>
                </a:lnTo>
                <a:lnTo>
                  <a:pt x="60376" y="7830"/>
                </a:lnTo>
                <a:lnTo>
                  <a:pt x="60754" y="8396"/>
                </a:lnTo>
                <a:lnTo>
                  <a:pt x="61131" y="8774"/>
                </a:lnTo>
                <a:lnTo>
                  <a:pt x="60376" y="8396"/>
                </a:lnTo>
                <a:lnTo>
                  <a:pt x="59716" y="7925"/>
                </a:lnTo>
                <a:lnTo>
                  <a:pt x="59087" y="7476"/>
                </a:lnTo>
                <a:lnTo>
                  <a:pt x="59810" y="8302"/>
                </a:lnTo>
                <a:lnTo>
                  <a:pt x="58678" y="7642"/>
                </a:lnTo>
                <a:lnTo>
                  <a:pt x="57641" y="6981"/>
                </a:lnTo>
                <a:lnTo>
                  <a:pt x="55471" y="5472"/>
                </a:lnTo>
                <a:lnTo>
                  <a:pt x="53301" y="4057"/>
                </a:lnTo>
                <a:lnTo>
                  <a:pt x="52169" y="3397"/>
                </a:lnTo>
                <a:lnTo>
                  <a:pt x="51037" y="2831"/>
                </a:lnTo>
                <a:lnTo>
                  <a:pt x="52075" y="2831"/>
                </a:lnTo>
                <a:lnTo>
                  <a:pt x="50660" y="1982"/>
                </a:lnTo>
                <a:lnTo>
                  <a:pt x="49811" y="1604"/>
                </a:lnTo>
                <a:lnTo>
                  <a:pt x="48867" y="1227"/>
                </a:lnTo>
                <a:lnTo>
                  <a:pt x="48018" y="849"/>
                </a:lnTo>
                <a:lnTo>
                  <a:pt x="47075" y="661"/>
                </a:lnTo>
                <a:lnTo>
                  <a:pt x="46226" y="566"/>
                </a:lnTo>
                <a:lnTo>
                  <a:pt x="45471" y="661"/>
                </a:lnTo>
                <a:lnTo>
                  <a:pt x="46226" y="849"/>
                </a:lnTo>
                <a:lnTo>
                  <a:pt x="46866" y="1215"/>
                </a:lnTo>
                <a:lnTo>
                  <a:pt x="46980" y="1227"/>
                </a:lnTo>
                <a:lnTo>
                  <a:pt x="47452" y="1416"/>
                </a:lnTo>
                <a:lnTo>
                  <a:pt x="47924" y="1510"/>
                </a:lnTo>
                <a:lnTo>
                  <a:pt x="47358" y="1321"/>
                </a:lnTo>
                <a:lnTo>
                  <a:pt x="46886" y="944"/>
                </a:lnTo>
                <a:lnTo>
                  <a:pt x="47829" y="1227"/>
                </a:lnTo>
                <a:lnTo>
                  <a:pt x="48773" y="1604"/>
                </a:lnTo>
                <a:lnTo>
                  <a:pt x="49622" y="2076"/>
                </a:lnTo>
                <a:lnTo>
                  <a:pt x="50377" y="2642"/>
                </a:lnTo>
                <a:lnTo>
                  <a:pt x="50377" y="2642"/>
                </a:lnTo>
                <a:lnTo>
                  <a:pt x="49622" y="2265"/>
                </a:lnTo>
                <a:lnTo>
                  <a:pt x="48584" y="1887"/>
                </a:lnTo>
                <a:lnTo>
                  <a:pt x="47358" y="1510"/>
                </a:lnTo>
                <a:lnTo>
                  <a:pt x="46037" y="1132"/>
                </a:lnTo>
                <a:lnTo>
                  <a:pt x="46809" y="1210"/>
                </a:lnTo>
                <a:lnTo>
                  <a:pt x="44339" y="661"/>
                </a:lnTo>
                <a:lnTo>
                  <a:pt x="44716" y="755"/>
                </a:lnTo>
                <a:lnTo>
                  <a:pt x="43113" y="472"/>
                </a:lnTo>
                <a:lnTo>
                  <a:pt x="41603" y="283"/>
                </a:lnTo>
                <a:lnTo>
                  <a:pt x="40282" y="95"/>
                </a:lnTo>
                <a:lnTo>
                  <a:pt x="3915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0" name="Google Shape;710;p34"/>
          <p:cNvSpPr txBox="1"/>
          <p:nvPr/>
        </p:nvSpPr>
        <p:spPr>
          <a:xfrm>
            <a:off x="1375175" y="282947"/>
            <a:ext cx="1101600" cy="9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" sz="6000" b="0" i="0" u="none" strike="noStrike" cap="none">
                <a:solidFill>
                  <a:schemeClr val="lt1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1.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11" name="Google Shape;711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63300" y="171450"/>
            <a:ext cx="642474" cy="620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2" name="Google Shape;712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5672" y="3004145"/>
            <a:ext cx="1353850" cy="18642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p35"/>
          <p:cNvSpPr txBox="1">
            <a:spLocks noGrp="1"/>
          </p:cNvSpPr>
          <p:nvPr>
            <p:ph type="ctrTitle" idx="4294967295"/>
          </p:nvPr>
        </p:nvSpPr>
        <p:spPr>
          <a:xfrm>
            <a:off x="2360050" y="1779075"/>
            <a:ext cx="5457000" cy="174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</a:pPr>
            <a:r>
              <a:rPr lang="en" sz="4800" i="0" u="none" strike="noStrike" cap="none">
                <a:solidFill>
                  <a:srgbClr val="3C78D8"/>
                </a:solidFill>
                <a:latin typeface="Ubuntu"/>
                <a:ea typeface="Ubuntu"/>
                <a:cs typeface="Ubuntu"/>
                <a:sym typeface="Ubuntu"/>
              </a:rPr>
              <a:t>Google Docs ou document</a:t>
            </a:r>
            <a:endParaRPr sz="4800" i="0" u="none" strike="noStrike" cap="none">
              <a:solidFill>
                <a:srgbClr val="3C78D8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18" name="Google Shape;718;p35"/>
          <p:cNvSpPr txBox="1">
            <a:spLocks noGrp="1"/>
          </p:cNvSpPr>
          <p:nvPr>
            <p:ph type="subTitle" idx="4294967295"/>
          </p:nvPr>
        </p:nvSpPr>
        <p:spPr>
          <a:xfrm>
            <a:off x="2827325" y="383450"/>
            <a:ext cx="5621400" cy="11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 i="0" u="none" strike="noStrike" cap="none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Un </a:t>
            </a:r>
            <a:r>
              <a:rPr lang="en" sz="2400" b="1" i="0" u="none" strike="noStrike" cap="none">
                <a:solidFill>
                  <a:srgbClr val="3C78D8"/>
                </a:solidFill>
                <a:latin typeface="Viga"/>
                <a:ea typeface="Viga"/>
                <a:cs typeface="Viga"/>
                <a:sym typeface="Viga"/>
              </a:rPr>
              <a:t>HyperDocs</a:t>
            </a:r>
            <a:r>
              <a:rPr lang="en" sz="2400" b="1" i="0" u="none" strike="noStrike" cap="none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 peut être présenté </a:t>
            </a:r>
            <a:endParaRPr sz="2400" b="1" i="0" u="none" strike="noStrike" cap="none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 i="0" u="none" strike="noStrike" cap="none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sous la forme d’un</a:t>
            </a:r>
            <a:r>
              <a:rPr lang="en" sz="2400" b="1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   </a:t>
            </a:r>
            <a:endParaRPr sz="2400" b="1" i="0" u="none" strike="noStrike" cap="non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719" name="Google Shape;719;p35"/>
          <p:cNvSpPr/>
          <p:nvPr/>
        </p:nvSpPr>
        <p:spPr>
          <a:xfrm>
            <a:off x="3918022" y="2577975"/>
            <a:ext cx="1936551" cy="102978"/>
          </a:xfrm>
          <a:custGeom>
            <a:avLst/>
            <a:gdLst/>
            <a:ahLst/>
            <a:cxnLst/>
            <a:rect l="l" t="t" r="r" b="b"/>
            <a:pathLst>
              <a:path w="27831" h="2831" extrusionOk="0">
                <a:moveTo>
                  <a:pt x="27264" y="944"/>
                </a:moveTo>
                <a:lnTo>
                  <a:pt x="27359" y="1086"/>
                </a:lnTo>
                <a:lnTo>
                  <a:pt x="27359" y="944"/>
                </a:lnTo>
                <a:close/>
                <a:moveTo>
                  <a:pt x="27359" y="1086"/>
                </a:moveTo>
                <a:lnTo>
                  <a:pt x="27359" y="1133"/>
                </a:lnTo>
                <a:lnTo>
                  <a:pt x="27372" y="1106"/>
                </a:lnTo>
                <a:lnTo>
                  <a:pt x="27372" y="1106"/>
                </a:lnTo>
                <a:lnTo>
                  <a:pt x="27359" y="1086"/>
                </a:lnTo>
                <a:close/>
                <a:moveTo>
                  <a:pt x="27453" y="944"/>
                </a:moveTo>
                <a:lnTo>
                  <a:pt x="27372" y="1106"/>
                </a:lnTo>
                <a:lnTo>
                  <a:pt x="27372" y="1106"/>
                </a:lnTo>
                <a:lnTo>
                  <a:pt x="27453" y="1227"/>
                </a:lnTo>
                <a:lnTo>
                  <a:pt x="27453" y="944"/>
                </a:lnTo>
                <a:close/>
                <a:moveTo>
                  <a:pt x="27642" y="1039"/>
                </a:moveTo>
                <a:lnTo>
                  <a:pt x="27453" y="1227"/>
                </a:lnTo>
                <a:lnTo>
                  <a:pt x="27453" y="1322"/>
                </a:lnTo>
                <a:lnTo>
                  <a:pt x="27453" y="1416"/>
                </a:lnTo>
                <a:lnTo>
                  <a:pt x="27830" y="1416"/>
                </a:lnTo>
                <a:lnTo>
                  <a:pt x="27830" y="1227"/>
                </a:lnTo>
                <a:lnTo>
                  <a:pt x="27736" y="1322"/>
                </a:lnTo>
                <a:lnTo>
                  <a:pt x="27736" y="1227"/>
                </a:lnTo>
                <a:lnTo>
                  <a:pt x="27736" y="1133"/>
                </a:lnTo>
                <a:lnTo>
                  <a:pt x="27642" y="1039"/>
                </a:lnTo>
                <a:close/>
                <a:moveTo>
                  <a:pt x="20189" y="1"/>
                </a:moveTo>
                <a:lnTo>
                  <a:pt x="20095" y="190"/>
                </a:lnTo>
                <a:lnTo>
                  <a:pt x="20000" y="95"/>
                </a:lnTo>
                <a:lnTo>
                  <a:pt x="19906" y="284"/>
                </a:lnTo>
                <a:lnTo>
                  <a:pt x="19812" y="473"/>
                </a:lnTo>
                <a:lnTo>
                  <a:pt x="19529" y="284"/>
                </a:lnTo>
                <a:lnTo>
                  <a:pt x="19340" y="95"/>
                </a:lnTo>
                <a:lnTo>
                  <a:pt x="19246" y="95"/>
                </a:lnTo>
                <a:lnTo>
                  <a:pt x="19246" y="190"/>
                </a:lnTo>
                <a:lnTo>
                  <a:pt x="19151" y="378"/>
                </a:lnTo>
                <a:lnTo>
                  <a:pt x="19434" y="190"/>
                </a:lnTo>
                <a:lnTo>
                  <a:pt x="19246" y="473"/>
                </a:lnTo>
                <a:lnTo>
                  <a:pt x="19434" y="378"/>
                </a:lnTo>
                <a:lnTo>
                  <a:pt x="19434" y="567"/>
                </a:lnTo>
                <a:lnTo>
                  <a:pt x="19151" y="567"/>
                </a:lnTo>
                <a:lnTo>
                  <a:pt x="19151" y="190"/>
                </a:lnTo>
                <a:lnTo>
                  <a:pt x="19057" y="95"/>
                </a:lnTo>
                <a:lnTo>
                  <a:pt x="18963" y="95"/>
                </a:lnTo>
                <a:lnTo>
                  <a:pt x="18774" y="284"/>
                </a:lnTo>
                <a:lnTo>
                  <a:pt x="18680" y="473"/>
                </a:lnTo>
                <a:lnTo>
                  <a:pt x="18585" y="378"/>
                </a:lnTo>
                <a:lnTo>
                  <a:pt x="18491" y="190"/>
                </a:lnTo>
                <a:lnTo>
                  <a:pt x="18397" y="378"/>
                </a:lnTo>
                <a:lnTo>
                  <a:pt x="17925" y="567"/>
                </a:lnTo>
                <a:lnTo>
                  <a:pt x="18019" y="284"/>
                </a:lnTo>
                <a:lnTo>
                  <a:pt x="17831" y="378"/>
                </a:lnTo>
                <a:lnTo>
                  <a:pt x="17642" y="567"/>
                </a:lnTo>
                <a:lnTo>
                  <a:pt x="17642" y="661"/>
                </a:lnTo>
                <a:lnTo>
                  <a:pt x="17453" y="567"/>
                </a:lnTo>
                <a:lnTo>
                  <a:pt x="17170" y="473"/>
                </a:lnTo>
                <a:lnTo>
                  <a:pt x="16699" y="473"/>
                </a:lnTo>
                <a:lnTo>
                  <a:pt x="16699" y="567"/>
                </a:lnTo>
                <a:lnTo>
                  <a:pt x="16604" y="661"/>
                </a:lnTo>
                <a:lnTo>
                  <a:pt x="16416" y="378"/>
                </a:lnTo>
                <a:lnTo>
                  <a:pt x="16227" y="378"/>
                </a:lnTo>
                <a:lnTo>
                  <a:pt x="15661" y="661"/>
                </a:lnTo>
                <a:lnTo>
                  <a:pt x="15661" y="473"/>
                </a:lnTo>
                <a:lnTo>
                  <a:pt x="15567" y="756"/>
                </a:lnTo>
                <a:lnTo>
                  <a:pt x="15378" y="473"/>
                </a:lnTo>
                <a:lnTo>
                  <a:pt x="15567" y="473"/>
                </a:lnTo>
                <a:lnTo>
                  <a:pt x="15472" y="378"/>
                </a:lnTo>
                <a:lnTo>
                  <a:pt x="15378" y="378"/>
                </a:lnTo>
                <a:lnTo>
                  <a:pt x="15189" y="473"/>
                </a:lnTo>
                <a:lnTo>
                  <a:pt x="15000" y="756"/>
                </a:lnTo>
                <a:lnTo>
                  <a:pt x="14906" y="661"/>
                </a:lnTo>
                <a:lnTo>
                  <a:pt x="14812" y="473"/>
                </a:lnTo>
                <a:lnTo>
                  <a:pt x="14529" y="756"/>
                </a:lnTo>
                <a:lnTo>
                  <a:pt x="14623" y="567"/>
                </a:lnTo>
                <a:lnTo>
                  <a:pt x="14529" y="661"/>
                </a:lnTo>
                <a:lnTo>
                  <a:pt x="14340" y="756"/>
                </a:lnTo>
                <a:lnTo>
                  <a:pt x="14340" y="567"/>
                </a:lnTo>
                <a:lnTo>
                  <a:pt x="14246" y="473"/>
                </a:lnTo>
                <a:lnTo>
                  <a:pt x="13963" y="378"/>
                </a:lnTo>
                <a:lnTo>
                  <a:pt x="13585" y="284"/>
                </a:lnTo>
                <a:lnTo>
                  <a:pt x="13302" y="284"/>
                </a:lnTo>
                <a:lnTo>
                  <a:pt x="13302" y="378"/>
                </a:lnTo>
                <a:lnTo>
                  <a:pt x="13302" y="473"/>
                </a:lnTo>
                <a:lnTo>
                  <a:pt x="13208" y="473"/>
                </a:lnTo>
                <a:lnTo>
                  <a:pt x="13208" y="661"/>
                </a:lnTo>
                <a:lnTo>
                  <a:pt x="13114" y="661"/>
                </a:lnTo>
                <a:lnTo>
                  <a:pt x="13019" y="567"/>
                </a:lnTo>
                <a:lnTo>
                  <a:pt x="12925" y="378"/>
                </a:lnTo>
                <a:lnTo>
                  <a:pt x="12831" y="95"/>
                </a:lnTo>
                <a:lnTo>
                  <a:pt x="12831" y="378"/>
                </a:lnTo>
                <a:lnTo>
                  <a:pt x="12736" y="378"/>
                </a:lnTo>
                <a:lnTo>
                  <a:pt x="12642" y="284"/>
                </a:lnTo>
                <a:lnTo>
                  <a:pt x="12548" y="190"/>
                </a:lnTo>
                <a:lnTo>
                  <a:pt x="12265" y="190"/>
                </a:lnTo>
                <a:lnTo>
                  <a:pt x="12170" y="473"/>
                </a:lnTo>
                <a:lnTo>
                  <a:pt x="12076" y="378"/>
                </a:lnTo>
                <a:lnTo>
                  <a:pt x="11887" y="284"/>
                </a:lnTo>
                <a:lnTo>
                  <a:pt x="11510" y="378"/>
                </a:lnTo>
                <a:lnTo>
                  <a:pt x="10755" y="661"/>
                </a:lnTo>
                <a:lnTo>
                  <a:pt x="10661" y="473"/>
                </a:lnTo>
                <a:lnTo>
                  <a:pt x="10567" y="378"/>
                </a:lnTo>
                <a:lnTo>
                  <a:pt x="10095" y="378"/>
                </a:lnTo>
                <a:lnTo>
                  <a:pt x="9529" y="473"/>
                </a:lnTo>
                <a:lnTo>
                  <a:pt x="9340" y="473"/>
                </a:lnTo>
                <a:lnTo>
                  <a:pt x="9152" y="378"/>
                </a:lnTo>
                <a:lnTo>
                  <a:pt x="9152" y="473"/>
                </a:lnTo>
                <a:lnTo>
                  <a:pt x="9152" y="567"/>
                </a:lnTo>
                <a:lnTo>
                  <a:pt x="8963" y="661"/>
                </a:lnTo>
                <a:lnTo>
                  <a:pt x="8869" y="567"/>
                </a:lnTo>
                <a:lnTo>
                  <a:pt x="8680" y="473"/>
                </a:lnTo>
                <a:lnTo>
                  <a:pt x="8680" y="756"/>
                </a:lnTo>
                <a:lnTo>
                  <a:pt x="8491" y="661"/>
                </a:lnTo>
                <a:lnTo>
                  <a:pt x="8208" y="567"/>
                </a:lnTo>
                <a:lnTo>
                  <a:pt x="7925" y="661"/>
                </a:lnTo>
                <a:lnTo>
                  <a:pt x="7831" y="756"/>
                </a:lnTo>
                <a:lnTo>
                  <a:pt x="7548" y="567"/>
                </a:lnTo>
                <a:lnTo>
                  <a:pt x="7359" y="473"/>
                </a:lnTo>
                <a:lnTo>
                  <a:pt x="7170" y="944"/>
                </a:lnTo>
                <a:lnTo>
                  <a:pt x="6982" y="661"/>
                </a:lnTo>
                <a:lnTo>
                  <a:pt x="6793" y="661"/>
                </a:lnTo>
                <a:lnTo>
                  <a:pt x="6604" y="756"/>
                </a:lnTo>
                <a:lnTo>
                  <a:pt x="6510" y="661"/>
                </a:lnTo>
                <a:lnTo>
                  <a:pt x="6416" y="756"/>
                </a:lnTo>
                <a:lnTo>
                  <a:pt x="6038" y="944"/>
                </a:lnTo>
                <a:lnTo>
                  <a:pt x="6038" y="1039"/>
                </a:lnTo>
                <a:lnTo>
                  <a:pt x="5850" y="1133"/>
                </a:lnTo>
                <a:lnTo>
                  <a:pt x="5850" y="1039"/>
                </a:lnTo>
                <a:lnTo>
                  <a:pt x="5755" y="1039"/>
                </a:lnTo>
                <a:lnTo>
                  <a:pt x="5567" y="1227"/>
                </a:lnTo>
                <a:lnTo>
                  <a:pt x="5472" y="1227"/>
                </a:lnTo>
                <a:lnTo>
                  <a:pt x="5378" y="1039"/>
                </a:lnTo>
                <a:lnTo>
                  <a:pt x="5378" y="1133"/>
                </a:lnTo>
                <a:lnTo>
                  <a:pt x="5189" y="1227"/>
                </a:lnTo>
                <a:lnTo>
                  <a:pt x="5095" y="1133"/>
                </a:lnTo>
                <a:lnTo>
                  <a:pt x="4906" y="1039"/>
                </a:lnTo>
                <a:lnTo>
                  <a:pt x="5189" y="1039"/>
                </a:lnTo>
                <a:lnTo>
                  <a:pt x="5095" y="944"/>
                </a:lnTo>
                <a:lnTo>
                  <a:pt x="5095" y="756"/>
                </a:lnTo>
                <a:lnTo>
                  <a:pt x="5001" y="944"/>
                </a:lnTo>
                <a:lnTo>
                  <a:pt x="4529" y="944"/>
                </a:lnTo>
                <a:lnTo>
                  <a:pt x="4529" y="1133"/>
                </a:lnTo>
                <a:lnTo>
                  <a:pt x="4718" y="1133"/>
                </a:lnTo>
                <a:lnTo>
                  <a:pt x="4623" y="1227"/>
                </a:lnTo>
                <a:lnTo>
                  <a:pt x="4623" y="1133"/>
                </a:lnTo>
                <a:lnTo>
                  <a:pt x="4529" y="1416"/>
                </a:lnTo>
                <a:lnTo>
                  <a:pt x="4340" y="1227"/>
                </a:lnTo>
                <a:lnTo>
                  <a:pt x="4152" y="1039"/>
                </a:lnTo>
                <a:lnTo>
                  <a:pt x="3963" y="1039"/>
                </a:lnTo>
                <a:lnTo>
                  <a:pt x="3774" y="1416"/>
                </a:lnTo>
                <a:lnTo>
                  <a:pt x="3774" y="1322"/>
                </a:lnTo>
                <a:lnTo>
                  <a:pt x="3774" y="1227"/>
                </a:lnTo>
                <a:lnTo>
                  <a:pt x="3680" y="1322"/>
                </a:lnTo>
                <a:lnTo>
                  <a:pt x="3586" y="1510"/>
                </a:lnTo>
                <a:lnTo>
                  <a:pt x="3208" y="1416"/>
                </a:lnTo>
                <a:lnTo>
                  <a:pt x="2454" y="1416"/>
                </a:lnTo>
                <a:lnTo>
                  <a:pt x="1793" y="1510"/>
                </a:lnTo>
                <a:lnTo>
                  <a:pt x="1510" y="1605"/>
                </a:lnTo>
                <a:lnTo>
                  <a:pt x="1321" y="1699"/>
                </a:lnTo>
                <a:lnTo>
                  <a:pt x="1321" y="1605"/>
                </a:lnTo>
                <a:lnTo>
                  <a:pt x="1038" y="1699"/>
                </a:lnTo>
                <a:lnTo>
                  <a:pt x="755" y="1793"/>
                </a:lnTo>
                <a:lnTo>
                  <a:pt x="567" y="1793"/>
                </a:lnTo>
                <a:lnTo>
                  <a:pt x="378" y="1888"/>
                </a:lnTo>
                <a:lnTo>
                  <a:pt x="284" y="1699"/>
                </a:lnTo>
                <a:lnTo>
                  <a:pt x="95" y="1605"/>
                </a:lnTo>
                <a:lnTo>
                  <a:pt x="1" y="1793"/>
                </a:lnTo>
                <a:lnTo>
                  <a:pt x="1" y="2076"/>
                </a:lnTo>
                <a:lnTo>
                  <a:pt x="95" y="2548"/>
                </a:lnTo>
                <a:lnTo>
                  <a:pt x="189" y="2831"/>
                </a:lnTo>
                <a:lnTo>
                  <a:pt x="284" y="2737"/>
                </a:lnTo>
                <a:lnTo>
                  <a:pt x="472" y="2831"/>
                </a:lnTo>
                <a:lnTo>
                  <a:pt x="567" y="2548"/>
                </a:lnTo>
                <a:lnTo>
                  <a:pt x="661" y="2642"/>
                </a:lnTo>
                <a:lnTo>
                  <a:pt x="661" y="2737"/>
                </a:lnTo>
                <a:lnTo>
                  <a:pt x="755" y="2642"/>
                </a:lnTo>
                <a:lnTo>
                  <a:pt x="944" y="2548"/>
                </a:lnTo>
                <a:lnTo>
                  <a:pt x="1227" y="2548"/>
                </a:lnTo>
                <a:lnTo>
                  <a:pt x="1227" y="2642"/>
                </a:lnTo>
                <a:lnTo>
                  <a:pt x="1321" y="2737"/>
                </a:lnTo>
                <a:lnTo>
                  <a:pt x="1416" y="2831"/>
                </a:lnTo>
                <a:lnTo>
                  <a:pt x="1510" y="2642"/>
                </a:lnTo>
                <a:lnTo>
                  <a:pt x="1793" y="2548"/>
                </a:lnTo>
                <a:lnTo>
                  <a:pt x="1699" y="2642"/>
                </a:lnTo>
                <a:lnTo>
                  <a:pt x="1887" y="2737"/>
                </a:lnTo>
                <a:lnTo>
                  <a:pt x="1887" y="2454"/>
                </a:lnTo>
                <a:lnTo>
                  <a:pt x="1982" y="2265"/>
                </a:lnTo>
                <a:lnTo>
                  <a:pt x="2076" y="2737"/>
                </a:lnTo>
                <a:lnTo>
                  <a:pt x="2171" y="2359"/>
                </a:lnTo>
                <a:lnTo>
                  <a:pt x="2265" y="2642"/>
                </a:lnTo>
                <a:lnTo>
                  <a:pt x="2265" y="2548"/>
                </a:lnTo>
                <a:lnTo>
                  <a:pt x="2359" y="2454"/>
                </a:lnTo>
                <a:lnTo>
                  <a:pt x="2454" y="2548"/>
                </a:lnTo>
                <a:lnTo>
                  <a:pt x="2454" y="2737"/>
                </a:lnTo>
                <a:lnTo>
                  <a:pt x="2548" y="2548"/>
                </a:lnTo>
                <a:lnTo>
                  <a:pt x="2548" y="2454"/>
                </a:lnTo>
                <a:lnTo>
                  <a:pt x="2642" y="2548"/>
                </a:lnTo>
                <a:lnTo>
                  <a:pt x="2642" y="2642"/>
                </a:lnTo>
                <a:lnTo>
                  <a:pt x="2831" y="2454"/>
                </a:lnTo>
                <a:lnTo>
                  <a:pt x="3020" y="2454"/>
                </a:lnTo>
                <a:lnTo>
                  <a:pt x="3114" y="2265"/>
                </a:lnTo>
                <a:lnTo>
                  <a:pt x="3114" y="2076"/>
                </a:lnTo>
                <a:lnTo>
                  <a:pt x="3208" y="1982"/>
                </a:lnTo>
                <a:lnTo>
                  <a:pt x="3208" y="2076"/>
                </a:lnTo>
                <a:lnTo>
                  <a:pt x="3208" y="2265"/>
                </a:lnTo>
                <a:lnTo>
                  <a:pt x="3303" y="2076"/>
                </a:lnTo>
                <a:lnTo>
                  <a:pt x="3491" y="2076"/>
                </a:lnTo>
                <a:lnTo>
                  <a:pt x="3491" y="2171"/>
                </a:lnTo>
                <a:lnTo>
                  <a:pt x="3397" y="2265"/>
                </a:lnTo>
                <a:lnTo>
                  <a:pt x="3303" y="2359"/>
                </a:lnTo>
                <a:lnTo>
                  <a:pt x="3303" y="2548"/>
                </a:lnTo>
                <a:lnTo>
                  <a:pt x="3491" y="2548"/>
                </a:lnTo>
                <a:lnTo>
                  <a:pt x="3586" y="2454"/>
                </a:lnTo>
                <a:lnTo>
                  <a:pt x="3680" y="2265"/>
                </a:lnTo>
                <a:lnTo>
                  <a:pt x="4152" y="2265"/>
                </a:lnTo>
                <a:lnTo>
                  <a:pt x="4152" y="2359"/>
                </a:lnTo>
                <a:lnTo>
                  <a:pt x="4246" y="2171"/>
                </a:lnTo>
                <a:lnTo>
                  <a:pt x="4340" y="2171"/>
                </a:lnTo>
                <a:lnTo>
                  <a:pt x="4246" y="2265"/>
                </a:lnTo>
                <a:lnTo>
                  <a:pt x="5284" y="2265"/>
                </a:lnTo>
                <a:lnTo>
                  <a:pt x="5567" y="2171"/>
                </a:lnTo>
                <a:lnTo>
                  <a:pt x="5755" y="2171"/>
                </a:lnTo>
                <a:lnTo>
                  <a:pt x="5755" y="2076"/>
                </a:lnTo>
                <a:lnTo>
                  <a:pt x="6416" y="2076"/>
                </a:lnTo>
                <a:lnTo>
                  <a:pt x="6510" y="1888"/>
                </a:lnTo>
                <a:lnTo>
                  <a:pt x="6604" y="1888"/>
                </a:lnTo>
                <a:lnTo>
                  <a:pt x="7170" y="1982"/>
                </a:lnTo>
                <a:lnTo>
                  <a:pt x="7453" y="1888"/>
                </a:lnTo>
                <a:lnTo>
                  <a:pt x="7548" y="1888"/>
                </a:lnTo>
                <a:lnTo>
                  <a:pt x="7642" y="1699"/>
                </a:lnTo>
                <a:lnTo>
                  <a:pt x="7736" y="1888"/>
                </a:lnTo>
                <a:lnTo>
                  <a:pt x="7925" y="2076"/>
                </a:lnTo>
                <a:lnTo>
                  <a:pt x="8114" y="1793"/>
                </a:lnTo>
                <a:lnTo>
                  <a:pt x="8114" y="1982"/>
                </a:lnTo>
                <a:lnTo>
                  <a:pt x="8208" y="1793"/>
                </a:lnTo>
                <a:lnTo>
                  <a:pt x="8302" y="1982"/>
                </a:lnTo>
                <a:lnTo>
                  <a:pt x="8302" y="1888"/>
                </a:lnTo>
                <a:lnTo>
                  <a:pt x="8302" y="1793"/>
                </a:lnTo>
                <a:lnTo>
                  <a:pt x="8491" y="1793"/>
                </a:lnTo>
                <a:lnTo>
                  <a:pt x="8585" y="1888"/>
                </a:lnTo>
                <a:lnTo>
                  <a:pt x="8774" y="1793"/>
                </a:lnTo>
                <a:lnTo>
                  <a:pt x="8774" y="1982"/>
                </a:lnTo>
                <a:lnTo>
                  <a:pt x="8869" y="1888"/>
                </a:lnTo>
                <a:lnTo>
                  <a:pt x="9718" y="1888"/>
                </a:lnTo>
                <a:lnTo>
                  <a:pt x="9623" y="1793"/>
                </a:lnTo>
                <a:lnTo>
                  <a:pt x="9718" y="1605"/>
                </a:lnTo>
                <a:lnTo>
                  <a:pt x="9812" y="1699"/>
                </a:lnTo>
                <a:lnTo>
                  <a:pt x="9812" y="1793"/>
                </a:lnTo>
                <a:lnTo>
                  <a:pt x="9906" y="1888"/>
                </a:lnTo>
                <a:lnTo>
                  <a:pt x="10095" y="1982"/>
                </a:lnTo>
                <a:lnTo>
                  <a:pt x="10661" y="1793"/>
                </a:lnTo>
                <a:lnTo>
                  <a:pt x="11038" y="1510"/>
                </a:lnTo>
                <a:lnTo>
                  <a:pt x="11133" y="1699"/>
                </a:lnTo>
                <a:lnTo>
                  <a:pt x="11321" y="1699"/>
                </a:lnTo>
                <a:lnTo>
                  <a:pt x="11510" y="1605"/>
                </a:lnTo>
                <a:lnTo>
                  <a:pt x="11604" y="1416"/>
                </a:lnTo>
                <a:lnTo>
                  <a:pt x="11982" y="1605"/>
                </a:lnTo>
                <a:lnTo>
                  <a:pt x="12453" y="1699"/>
                </a:lnTo>
                <a:lnTo>
                  <a:pt x="12642" y="1510"/>
                </a:lnTo>
                <a:lnTo>
                  <a:pt x="12642" y="1699"/>
                </a:lnTo>
                <a:lnTo>
                  <a:pt x="12925" y="1510"/>
                </a:lnTo>
                <a:lnTo>
                  <a:pt x="13208" y="1510"/>
                </a:lnTo>
                <a:lnTo>
                  <a:pt x="14057" y="1699"/>
                </a:lnTo>
                <a:lnTo>
                  <a:pt x="14434" y="1793"/>
                </a:lnTo>
                <a:lnTo>
                  <a:pt x="14812" y="1793"/>
                </a:lnTo>
                <a:lnTo>
                  <a:pt x="15095" y="1699"/>
                </a:lnTo>
                <a:lnTo>
                  <a:pt x="15378" y="1510"/>
                </a:lnTo>
                <a:lnTo>
                  <a:pt x="15472" y="1416"/>
                </a:lnTo>
                <a:lnTo>
                  <a:pt x="15472" y="1510"/>
                </a:lnTo>
                <a:lnTo>
                  <a:pt x="15472" y="1699"/>
                </a:lnTo>
                <a:lnTo>
                  <a:pt x="16416" y="1510"/>
                </a:lnTo>
                <a:lnTo>
                  <a:pt x="16416" y="1605"/>
                </a:lnTo>
                <a:lnTo>
                  <a:pt x="16510" y="1605"/>
                </a:lnTo>
                <a:lnTo>
                  <a:pt x="16604" y="1510"/>
                </a:lnTo>
                <a:lnTo>
                  <a:pt x="17642" y="1510"/>
                </a:lnTo>
                <a:lnTo>
                  <a:pt x="17736" y="1605"/>
                </a:lnTo>
                <a:lnTo>
                  <a:pt x="17831" y="1605"/>
                </a:lnTo>
                <a:lnTo>
                  <a:pt x="18397" y="1510"/>
                </a:lnTo>
                <a:lnTo>
                  <a:pt x="19057" y="1322"/>
                </a:lnTo>
                <a:lnTo>
                  <a:pt x="18774" y="1605"/>
                </a:lnTo>
                <a:lnTo>
                  <a:pt x="19151" y="1322"/>
                </a:lnTo>
                <a:lnTo>
                  <a:pt x="19340" y="1322"/>
                </a:lnTo>
                <a:lnTo>
                  <a:pt x="19340" y="1510"/>
                </a:lnTo>
                <a:lnTo>
                  <a:pt x="19529" y="1416"/>
                </a:lnTo>
                <a:lnTo>
                  <a:pt x="19906" y="1416"/>
                </a:lnTo>
                <a:lnTo>
                  <a:pt x="20000" y="1322"/>
                </a:lnTo>
                <a:lnTo>
                  <a:pt x="20095" y="944"/>
                </a:lnTo>
                <a:lnTo>
                  <a:pt x="20095" y="1133"/>
                </a:lnTo>
                <a:lnTo>
                  <a:pt x="20189" y="1227"/>
                </a:lnTo>
                <a:lnTo>
                  <a:pt x="20189" y="1416"/>
                </a:lnTo>
                <a:lnTo>
                  <a:pt x="20283" y="1322"/>
                </a:lnTo>
                <a:lnTo>
                  <a:pt x="20378" y="1322"/>
                </a:lnTo>
                <a:lnTo>
                  <a:pt x="20378" y="1416"/>
                </a:lnTo>
                <a:lnTo>
                  <a:pt x="20661" y="1227"/>
                </a:lnTo>
                <a:lnTo>
                  <a:pt x="20944" y="1133"/>
                </a:lnTo>
                <a:lnTo>
                  <a:pt x="21038" y="1133"/>
                </a:lnTo>
                <a:lnTo>
                  <a:pt x="21132" y="1416"/>
                </a:lnTo>
                <a:lnTo>
                  <a:pt x="21604" y="1227"/>
                </a:lnTo>
                <a:lnTo>
                  <a:pt x="21510" y="1039"/>
                </a:lnTo>
                <a:lnTo>
                  <a:pt x="21510" y="944"/>
                </a:lnTo>
                <a:lnTo>
                  <a:pt x="21698" y="944"/>
                </a:lnTo>
                <a:lnTo>
                  <a:pt x="21604" y="1039"/>
                </a:lnTo>
                <a:lnTo>
                  <a:pt x="21982" y="1039"/>
                </a:lnTo>
                <a:lnTo>
                  <a:pt x="21887" y="1227"/>
                </a:lnTo>
                <a:lnTo>
                  <a:pt x="21887" y="1227"/>
                </a:lnTo>
                <a:lnTo>
                  <a:pt x="22170" y="1039"/>
                </a:lnTo>
                <a:lnTo>
                  <a:pt x="22265" y="1227"/>
                </a:lnTo>
                <a:lnTo>
                  <a:pt x="22265" y="1133"/>
                </a:lnTo>
                <a:lnTo>
                  <a:pt x="22265" y="1039"/>
                </a:lnTo>
                <a:lnTo>
                  <a:pt x="22548" y="1039"/>
                </a:lnTo>
                <a:lnTo>
                  <a:pt x="22642" y="1322"/>
                </a:lnTo>
                <a:lnTo>
                  <a:pt x="23019" y="1227"/>
                </a:lnTo>
                <a:lnTo>
                  <a:pt x="23208" y="1133"/>
                </a:lnTo>
                <a:lnTo>
                  <a:pt x="23302" y="1039"/>
                </a:lnTo>
                <a:lnTo>
                  <a:pt x="23397" y="1133"/>
                </a:lnTo>
                <a:lnTo>
                  <a:pt x="23397" y="1227"/>
                </a:lnTo>
                <a:lnTo>
                  <a:pt x="23680" y="1227"/>
                </a:lnTo>
                <a:lnTo>
                  <a:pt x="23868" y="1133"/>
                </a:lnTo>
                <a:lnTo>
                  <a:pt x="24057" y="1227"/>
                </a:lnTo>
                <a:lnTo>
                  <a:pt x="24246" y="1227"/>
                </a:lnTo>
                <a:lnTo>
                  <a:pt x="24246" y="1133"/>
                </a:lnTo>
                <a:lnTo>
                  <a:pt x="24529" y="1227"/>
                </a:lnTo>
                <a:lnTo>
                  <a:pt x="24906" y="1322"/>
                </a:lnTo>
                <a:lnTo>
                  <a:pt x="25179" y="1048"/>
                </a:lnTo>
                <a:lnTo>
                  <a:pt x="25095" y="1133"/>
                </a:lnTo>
                <a:lnTo>
                  <a:pt x="25189" y="1227"/>
                </a:lnTo>
                <a:lnTo>
                  <a:pt x="25189" y="1133"/>
                </a:lnTo>
                <a:lnTo>
                  <a:pt x="25283" y="1039"/>
                </a:lnTo>
                <a:lnTo>
                  <a:pt x="25378" y="944"/>
                </a:lnTo>
                <a:lnTo>
                  <a:pt x="25472" y="944"/>
                </a:lnTo>
                <a:lnTo>
                  <a:pt x="25472" y="1133"/>
                </a:lnTo>
                <a:lnTo>
                  <a:pt x="25566" y="1039"/>
                </a:lnTo>
                <a:lnTo>
                  <a:pt x="25661" y="1039"/>
                </a:lnTo>
                <a:lnTo>
                  <a:pt x="25566" y="1133"/>
                </a:lnTo>
                <a:lnTo>
                  <a:pt x="25661" y="1227"/>
                </a:lnTo>
                <a:lnTo>
                  <a:pt x="25849" y="1322"/>
                </a:lnTo>
                <a:lnTo>
                  <a:pt x="25944" y="1133"/>
                </a:lnTo>
                <a:lnTo>
                  <a:pt x="26132" y="1039"/>
                </a:lnTo>
                <a:lnTo>
                  <a:pt x="26132" y="1039"/>
                </a:lnTo>
                <a:lnTo>
                  <a:pt x="26038" y="1227"/>
                </a:lnTo>
                <a:lnTo>
                  <a:pt x="26132" y="1322"/>
                </a:lnTo>
                <a:lnTo>
                  <a:pt x="26321" y="1416"/>
                </a:lnTo>
                <a:lnTo>
                  <a:pt x="26415" y="1416"/>
                </a:lnTo>
                <a:lnTo>
                  <a:pt x="26887" y="1227"/>
                </a:lnTo>
                <a:lnTo>
                  <a:pt x="27264" y="944"/>
                </a:lnTo>
                <a:lnTo>
                  <a:pt x="27170" y="944"/>
                </a:lnTo>
                <a:lnTo>
                  <a:pt x="27264" y="850"/>
                </a:lnTo>
                <a:lnTo>
                  <a:pt x="26981" y="756"/>
                </a:lnTo>
                <a:lnTo>
                  <a:pt x="26887" y="944"/>
                </a:lnTo>
                <a:lnTo>
                  <a:pt x="26793" y="1133"/>
                </a:lnTo>
                <a:lnTo>
                  <a:pt x="26793" y="661"/>
                </a:lnTo>
                <a:lnTo>
                  <a:pt x="26604" y="944"/>
                </a:lnTo>
                <a:lnTo>
                  <a:pt x="26510" y="850"/>
                </a:lnTo>
                <a:lnTo>
                  <a:pt x="26415" y="756"/>
                </a:lnTo>
                <a:lnTo>
                  <a:pt x="26321" y="944"/>
                </a:lnTo>
                <a:lnTo>
                  <a:pt x="26227" y="661"/>
                </a:lnTo>
                <a:lnTo>
                  <a:pt x="26038" y="756"/>
                </a:lnTo>
                <a:lnTo>
                  <a:pt x="25849" y="661"/>
                </a:lnTo>
                <a:lnTo>
                  <a:pt x="25378" y="567"/>
                </a:lnTo>
                <a:lnTo>
                  <a:pt x="25283" y="661"/>
                </a:lnTo>
                <a:lnTo>
                  <a:pt x="25095" y="756"/>
                </a:lnTo>
                <a:lnTo>
                  <a:pt x="25189" y="473"/>
                </a:lnTo>
                <a:lnTo>
                  <a:pt x="25000" y="661"/>
                </a:lnTo>
                <a:lnTo>
                  <a:pt x="25000" y="661"/>
                </a:lnTo>
                <a:lnTo>
                  <a:pt x="25095" y="473"/>
                </a:lnTo>
                <a:lnTo>
                  <a:pt x="24906" y="567"/>
                </a:lnTo>
                <a:lnTo>
                  <a:pt x="24717" y="567"/>
                </a:lnTo>
                <a:lnTo>
                  <a:pt x="24717" y="756"/>
                </a:lnTo>
                <a:lnTo>
                  <a:pt x="24623" y="1039"/>
                </a:lnTo>
                <a:lnTo>
                  <a:pt x="24623" y="850"/>
                </a:lnTo>
                <a:lnTo>
                  <a:pt x="24717" y="661"/>
                </a:lnTo>
                <a:lnTo>
                  <a:pt x="24623" y="756"/>
                </a:lnTo>
                <a:lnTo>
                  <a:pt x="24623" y="661"/>
                </a:lnTo>
                <a:lnTo>
                  <a:pt x="24529" y="473"/>
                </a:lnTo>
                <a:lnTo>
                  <a:pt x="24529" y="661"/>
                </a:lnTo>
                <a:lnTo>
                  <a:pt x="24434" y="567"/>
                </a:lnTo>
                <a:lnTo>
                  <a:pt x="24340" y="378"/>
                </a:lnTo>
                <a:lnTo>
                  <a:pt x="24246" y="567"/>
                </a:lnTo>
                <a:lnTo>
                  <a:pt x="23963" y="567"/>
                </a:lnTo>
                <a:lnTo>
                  <a:pt x="23397" y="661"/>
                </a:lnTo>
                <a:lnTo>
                  <a:pt x="23114" y="661"/>
                </a:lnTo>
                <a:lnTo>
                  <a:pt x="22925" y="567"/>
                </a:lnTo>
                <a:lnTo>
                  <a:pt x="22925" y="473"/>
                </a:lnTo>
                <a:lnTo>
                  <a:pt x="23019" y="473"/>
                </a:lnTo>
                <a:lnTo>
                  <a:pt x="22642" y="378"/>
                </a:lnTo>
                <a:lnTo>
                  <a:pt x="22736" y="473"/>
                </a:lnTo>
                <a:lnTo>
                  <a:pt x="22548" y="473"/>
                </a:lnTo>
                <a:lnTo>
                  <a:pt x="22642" y="284"/>
                </a:lnTo>
                <a:lnTo>
                  <a:pt x="22548" y="190"/>
                </a:lnTo>
                <a:lnTo>
                  <a:pt x="22453" y="190"/>
                </a:lnTo>
                <a:lnTo>
                  <a:pt x="22359" y="284"/>
                </a:lnTo>
                <a:lnTo>
                  <a:pt x="22170" y="378"/>
                </a:lnTo>
                <a:lnTo>
                  <a:pt x="22076" y="284"/>
                </a:lnTo>
                <a:lnTo>
                  <a:pt x="22170" y="473"/>
                </a:lnTo>
                <a:lnTo>
                  <a:pt x="21887" y="190"/>
                </a:lnTo>
                <a:lnTo>
                  <a:pt x="21793" y="190"/>
                </a:lnTo>
                <a:lnTo>
                  <a:pt x="21698" y="378"/>
                </a:lnTo>
                <a:lnTo>
                  <a:pt x="21604" y="756"/>
                </a:lnTo>
                <a:lnTo>
                  <a:pt x="21415" y="661"/>
                </a:lnTo>
                <a:lnTo>
                  <a:pt x="21510" y="473"/>
                </a:lnTo>
                <a:lnTo>
                  <a:pt x="21604" y="284"/>
                </a:lnTo>
                <a:lnTo>
                  <a:pt x="21415" y="284"/>
                </a:lnTo>
                <a:lnTo>
                  <a:pt x="21415" y="190"/>
                </a:lnTo>
                <a:lnTo>
                  <a:pt x="21227" y="378"/>
                </a:lnTo>
                <a:lnTo>
                  <a:pt x="20944" y="567"/>
                </a:lnTo>
                <a:lnTo>
                  <a:pt x="20566" y="1"/>
                </a:lnTo>
                <a:lnTo>
                  <a:pt x="20472" y="95"/>
                </a:lnTo>
                <a:lnTo>
                  <a:pt x="20472" y="190"/>
                </a:lnTo>
                <a:lnTo>
                  <a:pt x="20472" y="378"/>
                </a:lnTo>
                <a:lnTo>
                  <a:pt x="20283" y="284"/>
                </a:lnTo>
                <a:lnTo>
                  <a:pt x="20283" y="190"/>
                </a:lnTo>
                <a:lnTo>
                  <a:pt x="20378" y="95"/>
                </a:lnTo>
                <a:lnTo>
                  <a:pt x="2028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0" name="Google Shape;720;p35"/>
          <p:cNvSpPr txBox="1">
            <a:spLocks noGrp="1"/>
          </p:cNvSpPr>
          <p:nvPr>
            <p:ph type="subTitle" idx="4294967295"/>
          </p:nvPr>
        </p:nvSpPr>
        <p:spPr>
          <a:xfrm>
            <a:off x="2145375" y="3573273"/>
            <a:ext cx="65937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 i="0" u="sng" strike="noStrike" cap="none">
                <a:solidFill>
                  <a:srgbClr val="3C78D8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Clique</a:t>
            </a:r>
            <a:r>
              <a:rPr lang="en" sz="2400" b="1" u="sng">
                <a:solidFill>
                  <a:srgbClr val="3C78D8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</a:t>
            </a:r>
            <a:r>
              <a:rPr lang="en" sz="2400" b="1" i="0" u="sng" strike="noStrike" cap="none">
                <a:solidFill>
                  <a:srgbClr val="3C78D8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ici</a:t>
            </a:r>
            <a:r>
              <a:rPr lang="en" sz="2400" b="1" i="0" u="none" strike="noStrike" cap="none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 pour voir un exemple.  </a:t>
            </a:r>
            <a:endParaRPr sz="2400" b="1" i="0" u="none" strike="noStrike" cap="none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21" name="Google Shape;721;p35"/>
          <p:cNvSpPr/>
          <p:nvPr/>
        </p:nvSpPr>
        <p:spPr>
          <a:xfrm>
            <a:off x="1217925" y="66150"/>
            <a:ext cx="1353851" cy="1432176"/>
          </a:xfrm>
          <a:custGeom>
            <a:avLst/>
            <a:gdLst/>
            <a:ahLst/>
            <a:cxnLst/>
            <a:rect l="l" t="t" r="r" b="b"/>
            <a:pathLst>
              <a:path w="73112" h="68207" extrusionOk="0">
                <a:moveTo>
                  <a:pt x="46809" y="1210"/>
                </a:moveTo>
                <a:lnTo>
                  <a:pt x="46886" y="1227"/>
                </a:lnTo>
                <a:lnTo>
                  <a:pt x="46886" y="1227"/>
                </a:lnTo>
                <a:lnTo>
                  <a:pt x="46866" y="1215"/>
                </a:lnTo>
                <a:lnTo>
                  <a:pt x="46809" y="1210"/>
                </a:lnTo>
                <a:close/>
                <a:moveTo>
                  <a:pt x="35754" y="1982"/>
                </a:moveTo>
                <a:lnTo>
                  <a:pt x="36320" y="2170"/>
                </a:lnTo>
                <a:lnTo>
                  <a:pt x="36037" y="2170"/>
                </a:lnTo>
                <a:lnTo>
                  <a:pt x="35660" y="2076"/>
                </a:lnTo>
                <a:lnTo>
                  <a:pt x="35754" y="1982"/>
                </a:lnTo>
                <a:close/>
                <a:moveTo>
                  <a:pt x="42641" y="1321"/>
                </a:moveTo>
                <a:lnTo>
                  <a:pt x="44622" y="1510"/>
                </a:lnTo>
                <a:lnTo>
                  <a:pt x="46603" y="1793"/>
                </a:lnTo>
                <a:lnTo>
                  <a:pt x="46226" y="1793"/>
                </a:lnTo>
                <a:lnTo>
                  <a:pt x="46320" y="1982"/>
                </a:lnTo>
                <a:lnTo>
                  <a:pt x="45660" y="1793"/>
                </a:lnTo>
                <a:lnTo>
                  <a:pt x="44905" y="1699"/>
                </a:lnTo>
                <a:lnTo>
                  <a:pt x="44905" y="1699"/>
                </a:lnTo>
                <a:lnTo>
                  <a:pt x="45188" y="2076"/>
                </a:lnTo>
                <a:lnTo>
                  <a:pt x="45282" y="2265"/>
                </a:lnTo>
                <a:lnTo>
                  <a:pt x="45094" y="2265"/>
                </a:lnTo>
                <a:lnTo>
                  <a:pt x="44716" y="2170"/>
                </a:lnTo>
                <a:lnTo>
                  <a:pt x="43773" y="1793"/>
                </a:lnTo>
                <a:lnTo>
                  <a:pt x="42641" y="1321"/>
                </a:lnTo>
                <a:close/>
                <a:moveTo>
                  <a:pt x="34622" y="5095"/>
                </a:moveTo>
                <a:lnTo>
                  <a:pt x="34169" y="5151"/>
                </a:lnTo>
                <a:lnTo>
                  <a:pt x="34169" y="5151"/>
                </a:lnTo>
                <a:lnTo>
                  <a:pt x="34056" y="5189"/>
                </a:lnTo>
                <a:lnTo>
                  <a:pt x="34622" y="5095"/>
                </a:lnTo>
                <a:close/>
                <a:moveTo>
                  <a:pt x="58490" y="6793"/>
                </a:moveTo>
                <a:lnTo>
                  <a:pt x="59056" y="7453"/>
                </a:lnTo>
                <a:lnTo>
                  <a:pt x="59087" y="7476"/>
                </a:lnTo>
                <a:lnTo>
                  <a:pt x="58490" y="6793"/>
                </a:lnTo>
                <a:close/>
                <a:moveTo>
                  <a:pt x="56697" y="7736"/>
                </a:moveTo>
                <a:lnTo>
                  <a:pt x="57358" y="8113"/>
                </a:lnTo>
                <a:lnTo>
                  <a:pt x="57075" y="8113"/>
                </a:lnTo>
                <a:lnTo>
                  <a:pt x="56697" y="7736"/>
                </a:lnTo>
                <a:close/>
                <a:moveTo>
                  <a:pt x="59810" y="8679"/>
                </a:moveTo>
                <a:lnTo>
                  <a:pt x="60087" y="8956"/>
                </a:lnTo>
                <a:lnTo>
                  <a:pt x="59905" y="8774"/>
                </a:lnTo>
                <a:lnTo>
                  <a:pt x="59810" y="8679"/>
                </a:lnTo>
                <a:close/>
                <a:moveTo>
                  <a:pt x="57546" y="8019"/>
                </a:moveTo>
                <a:lnTo>
                  <a:pt x="58395" y="8774"/>
                </a:lnTo>
                <a:lnTo>
                  <a:pt x="59339" y="9434"/>
                </a:lnTo>
                <a:lnTo>
                  <a:pt x="58490" y="8868"/>
                </a:lnTo>
                <a:lnTo>
                  <a:pt x="57735" y="8208"/>
                </a:lnTo>
                <a:lnTo>
                  <a:pt x="57546" y="8019"/>
                </a:lnTo>
                <a:close/>
                <a:moveTo>
                  <a:pt x="60282" y="9246"/>
                </a:moveTo>
                <a:lnTo>
                  <a:pt x="60565" y="9812"/>
                </a:lnTo>
                <a:lnTo>
                  <a:pt x="60282" y="9529"/>
                </a:lnTo>
                <a:lnTo>
                  <a:pt x="60282" y="9340"/>
                </a:lnTo>
                <a:lnTo>
                  <a:pt x="60282" y="9246"/>
                </a:lnTo>
                <a:close/>
                <a:moveTo>
                  <a:pt x="59999" y="8396"/>
                </a:moveTo>
                <a:lnTo>
                  <a:pt x="60659" y="8774"/>
                </a:lnTo>
                <a:lnTo>
                  <a:pt x="61131" y="9340"/>
                </a:lnTo>
                <a:lnTo>
                  <a:pt x="61603" y="9906"/>
                </a:lnTo>
                <a:lnTo>
                  <a:pt x="61886" y="10566"/>
                </a:lnTo>
                <a:lnTo>
                  <a:pt x="60942" y="9434"/>
                </a:lnTo>
                <a:lnTo>
                  <a:pt x="61320" y="10095"/>
                </a:lnTo>
                <a:lnTo>
                  <a:pt x="59999" y="8396"/>
                </a:lnTo>
                <a:close/>
                <a:moveTo>
                  <a:pt x="63773" y="11132"/>
                </a:moveTo>
                <a:lnTo>
                  <a:pt x="64537" y="12278"/>
                </a:lnTo>
                <a:lnTo>
                  <a:pt x="64622" y="12359"/>
                </a:lnTo>
                <a:lnTo>
                  <a:pt x="63773" y="11132"/>
                </a:lnTo>
                <a:close/>
                <a:moveTo>
                  <a:pt x="65093" y="14528"/>
                </a:moveTo>
                <a:lnTo>
                  <a:pt x="65376" y="15189"/>
                </a:lnTo>
                <a:lnTo>
                  <a:pt x="65659" y="15755"/>
                </a:lnTo>
                <a:lnTo>
                  <a:pt x="66037" y="16981"/>
                </a:lnTo>
                <a:lnTo>
                  <a:pt x="65659" y="16321"/>
                </a:lnTo>
                <a:lnTo>
                  <a:pt x="65282" y="15377"/>
                </a:lnTo>
                <a:lnTo>
                  <a:pt x="65093" y="14528"/>
                </a:lnTo>
                <a:close/>
                <a:moveTo>
                  <a:pt x="65093" y="16321"/>
                </a:moveTo>
                <a:lnTo>
                  <a:pt x="65565" y="16698"/>
                </a:lnTo>
                <a:lnTo>
                  <a:pt x="65942" y="17076"/>
                </a:lnTo>
                <a:lnTo>
                  <a:pt x="66320" y="17547"/>
                </a:lnTo>
                <a:lnTo>
                  <a:pt x="66414" y="17830"/>
                </a:lnTo>
                <a:lnTo>
                  <a:pt x="66508" y="18113"/>
                </a:lnTo>
                <a:lnTo>
                  <a:pt x="65848" y="17170"/>
                </a:lnTo>
                <a:lnTo>
                  <a:pt x="65093" y="16321"/>
                </a:lnTo>
                <a:close/>
                <a:moveTo>
                  <a:pt x="72074" y="36226"/>
                </a:moveTo>
                <a:lnTo>
                  <a:pt x="71791" y="37547"/>
                </a:lnTo>
                <a:lnTo>
                  <a:pt x="71603" y="38773"/>
                </a:lnTo>
                <a:lnTo>
                  <a:pt x="71320" y="40000"/>
                </a:lnTo>
                <a:lnTo>
                  <a:pt x="70754" y="41509"/>
                </a:lnTo>
                <a:lnTo>
                  <a:pt x="70942" y="40283"/>
                </a:lnTo>
                <a:lnTo>
                  <a:pt x="71225" y="38962"/>
                </a:lnTo>
                <a:lnTo>
                  <a:pt x="72074" y="36226"/>
                </a:lnTo>
                <a:close/>
                <a:moveTo>
                  <a:pt x="69150" y="44433"/>
                </a:moveTo>
                <a:lnTo>
                  <a:pt x="68867" y="44905"/>
                </a:lnTo>
                <a:lnTo>
                  <a:pt x="68584" y="45377"/>
                </a:lnTo>
                <a:lnTo>
                  <a:pt x="68206" y="45754"/>
                </a:lnTo>
                <a:lnTo>
                  <a:pt x="67923" y="46132"/>
                </a:lnTo>
                <a:lnTo>
                  <a:pt x="68112" y="45754"/>
                </a:lnTo>
                <a:lnTo>
                  <a:pt x="68678" y="45188"/>
                </a:lnTo>
                <a:lnTo>
                  <a:pt x="69150" y="44433"/>
                </a:lnTo>
                <a:close/>
                <a:moveTo>
                  <a:pt x="67357" y="47830"/>
                </a:moveTo>
                <a:lnTo>
                  <a:pt x="66886" y="48584"/>
                </a:lnTo>
                <a:lnTo>
                  <a:pt x="66508" y="48867"/>
                </a:lnTo>
                <a:lnTo>
                  <a:pt x="66414" y="48867"/>
                </a:lnTo>
                <a:lnTo>
                  <a:pt x="66414" y="48773"/>
                </a:lnTo>
                <a:lnTo>
                  <a:pt x="66886" y="48301"/>
                </a:lnTo>
                <a:lnTo>
                  <a:pt x="67357" y="47830"/>
                </a:lnTo>
                <a:close/>
                <a:moveTo>
                  <a:pt x="65093" y="48396"/>
                </a:moveTo>
                <a:lnTo>
                  <a:pt x="65376" y="48490"/>
                </a:lnTo>
                <a:lnTo>
                  <a:pt x="64905" y="49056"/>
                </a:lnTo>
                <a:lnTo>
                  <a:pt x="64622" y="49528"/>
                </a:lnTo>
                <a:lnTo>
                  <a:pt x="64244" y="49811"/>
                </a:lnTo>
                <a:lnTo>
                  <a:pt x="64244" y="49905"/>
                </a:lnTo>
                <a:lnTo>
                  <a:pt x="64056" y="49905"/>
                </a:lnTo>
                <a:lnTo>
                  <a:pt x="64056" y="49811"/>
                </a:lnTo>
                <a:lnTo>
                  <a:pt x="64433" y="49150"/>
                </a:lnTo>
                <a:lnTo>
                  <a:pt x="64622" y="48867"/>
                </a:lnTo>
                <a:lnTo>
                  <a:pt x="64905" y="48584"/>
                </a:lnTo>
                <a:lnTo>
                  <a:pt x="65093" y="48396"/>
                </a:lnTo>
                <a:close/>
                <a:moveTo>
                  <a:pt x="6981" y="52452"/>
                </a:moveTo>
                <a:lnTo>
                  <a:pt x="7170" y="53112"/>
                </a:lnTo>
                <a:lnTo>
                  <a:pt x="7075" y="53018"/>
                </a:lnTo>
                <a:lnTo>
                  <a:pt x="6981" y="52641"/>
                </a:lnTo>
                <a:lnTo>
                  <a:pt x="6981" y="52452"/>
                </a:lnTo>
                <a:close/>
                <a:moveTo>
                  <a:pt x="7736" y="54339"/>
                </a:moveTo>
                <a:lnTo>
                  <a:pt x="7641" y="54433"/>
                </a:lnTo>
                <a:lnTo>
                  <a:pt x="7641" y="54339"/>
                </a:lnTo>
                <a:close/>
                <a:moveTo>
                  <a:pt x="61225" y="55094"/>
                </a:moveTo>
                <a:lnTo>
                  <a:pt x="61037" y="55377"/>
                </a:lnTo>
                <a:lnTo>
                  <a:pt x="60754" y="55471"/>
                </a:lnTo>
                <a:lnTo>
                  <a:pt x="60754" y="55471"/>
                </a:lnTo>
                <a:lnTo>
                  <a:pt x="60942" y="55282"/>
                </a:lnTo>
                <a:lnTo>
                  <a:pt x="61225" y="55094"/>
                </a:lnTo>
                <a:close/>
                <a:moveTo>
                  <a:pt x="6132" y="53867"/>
                </a:moveTo>
                <a:lnTo>
                  <a:pt x="7358" y="55377"/>
                </a:lnTo>
                <a:lnTo>
                  <a:pt x="7641" y="55471"/>
                </a:lnTo>
                <a:lnTo>
                  <a:pt x="7641" y="55471"/>
                </a:lnTo>
                <a:lnTo>
                  <a:pt x="7641" y="55471"/>
                </a:lnTo>
                <a:lnTo>
                  <a:pt x="7830" y="55565"/>
                </a:lnTo>
                <a:lnTo>
                  <a:pt x="8302" y="56414"/>
                </a:lnTo>
                <a:lnTo>
                  <a:pt x="7170" y="55471"/>
                </a:lnTo>
                <a:lnTo>
                  <a:pt x="6509" y="54622"/>
                </a:lnTo>
                <a:lnTo>
                  <a:pt x="6226" y="54245"/>
                </a:lnTo>
                <a:lnTo>
                  <a:pt x="6132" y="53867"/>
                </a:lnTo>
                <a:close/>
                <a:moveTo>
                  <a:pt x="9056" y="56414"/>
                </a:moveTo>
                <a:lnTo>
                  <a:pt x="9245" y="56509"/>
                </a:lnTo>
                <a:lnTo>
                  <a:pt x="9151" y="56509"/>
                </a:lnTo>
                <a:lnTo>
                  <a:pt x="9056" y="56414"/>
                </a:lnTo>
                <a:close/>
                <a:moveTo>
                  <a:pt x="10472" y="56980"/>
                </a:moveTo>
                <a:lnTo>
                  <a:pt x="11321" y="57358"/>
                </a:lnTo>
                <a:lnTo>
                  <a:pt x="11887" y="57735"/>
                </a:lnTo>
                <a:lnTo>
                  <a:pt x="12264" y="58018"/>
                </a:lnTo>
                <a:lnTo>
                  <a:pt x="11604" y="57641"/>
                </a:lnTo>
                <a:lnTo>
                  <a:pt x="11604" y="57641"/>
                </a:lnTo>
                <a:lnTo>
                  <a:pt x="11792" y="58112"/>
                </a:lnTo>
                <a:lnTo>
                  <a:pt x="11604" y="58018"/>
                </a:lnTo>
                <a:lnTo>
                  <a:pt x="11132" y="57452"/>
                </a:lnTo>
                <a:lnTo>
                  <a:pt x="10849" y="57169"/>
                </a:lnTo>
                <a:lnTo>
                  <a:pt x="10472" y="56980"/>
                </a:lnTo>
                <a:close/>
                <a:moveTo>
                  <a:pt x="18019" y="59433"/>
                </a:moveTo>
                <a:lnTo>
                  <a:pt x="18773" y="59810"/>
                </a:lnTo>
                <a:lnTo>
                  <a:pt x="19528" y="60376"/>
                </a:lnTo>
                <a:lnTo>
                  <a:pt x="19056" y="60282"/>
                </a:lnTo>
                <a:lnTo>
                  <a:pt x="18962" y="60188"/>
                </a:lnTo>
                <a:lnTo>
                  <a:pt x="18490" y="59810"/>
                </a:lnTo>
                <a:lnTo>
                  <a:pt x="18019" y="59433"/>
                </a:lnTo>
                <a:close/>
                <a:moveTo>
                  <a:pt x="14528" y="59999"/>
                </a:moveTo>
                <a:lnTo>
                  <a:pt x="14717" y="60093"/>
                </a:lnTo>
                <a:lnTo>
                  <a:pt x="14905" y="60188"/>
                </a:lnTo>
                <a:lnTo>
                  <a:pt x="15188" y="60471"/>
                </a:lnTo>
                <a:lnTo>
                  <a:pt x="15283" y="60565"/>
                </a:lnTo>
                <a:lnTo>
                  <a:pt x="15188" y="60565"/>
                </a:lnTo>
                <a:lnTo>
                  <a:pt x="14528" y="59999"/>
                </a:lnTo>
                <a:close/>
                <a:moveTo>
                  <a:pt x="49339" y="60188"/>
                </a:moveTo>
                <a:lnTo>
                  <a:pt x="48395" y="60565"/>
                </a:lnTo>
                <a:lnTo>
                  <a:pt x="47924" y="60754"/>
                </a:lnTo>
                <a:lnTo>
                  <a:pt x="47452" y="60754"/>
                </a:lnTo>
                <a:lnTo>
                  <a:pt x="47924" y="60471"/>
                </a:lnTo>
                <a:lnTo>
                  <a:pt x="48301" y="60282"/>
                </a:lnTo>
                <a:lnTo>
                  <a:pt x="49056" y="60188"/>
                </a:lnTo>
                <a:close/>
                <a:moveTo>
                  <a:pt x="19245" y="60565"/>
                </a:moveTo>
                <a:lnTo>
                  <a:pt x="19811" y="60659"/>
                </a:lnTo>
                <a:lnTo>
                  <a:pt x="20566" y="61037"/>
                </a:lnTo>
                <a:lnTo>
                  <a:pt x="20566" y="61037"/>
                </a:lnTo>
                <a:lnTo>
                  <a:pt x="19811" y="60848"/>
                </a:lnTo>
                <a:lnTo>
                  <a:pt x="19245" y="60565"/>
                </a:lnTo>
                <a:close/>
                <a:moveTo>
                  <a:pt x="47075" y="61226"/>
                </a:moveTo>
                <a:lnTo>
                  <a:pt x="46792" y="61414"/>
                </a:lnTo>
                <a:lnTo>
                  <a:pt x="46697" y="61509"/>
                </a:lnTo>
                <a:lnTo>
                  <a:pt x="46792" y="61603"/>
                </a:lnTo>
                <a:lnTo>
                  <a:pt x="47263" y="61603"/>
                </a:lnTo>
                <a:lnTo>
                  <a:pt x="47641" y="61509"/>
                </a:lnTo>
                <a:lnTo>
                  <a:pt x="46886" y="61792"/>
                </a:lnTo>
                <a:lnTo>
                  <a:pt x="46131" y="61886"/>
                </a:lnTo>
                <a:lnTo>
                  <a:pt x="46131" y="61980"/>
                </a:lnTo>
                <a:lnTo>
                  <a:pt x="46037" y="61980"/>
                </a:lnTo>
                <a:lnTo>
                  <a:pt x="45660" y="61697"/>
                </a:lnTo>
                <a:lnTo>
                  <a:pt x="46320" y="61320"/>
                </a:lnTo>
                <a:lnTo>
                  <a:pt x="47075" y="61226"/>
                </a:lnTo>
                <a:close/>
                <a:moveTo>
                  <a:pt x="24151" y="63678"/>
                </a:moveTo>
                <a:lnTo>
                  <a:pt x="24905" y="63961"/>
                </a:lnTo>
                <a:lnTo>
                  <a:pt x="25754" y="64244"/>
                </a:lnTo>
                <a:lnTo>
                  <a:pt x="25188" y="64244"/>
                </a:lnTo>
                <a:lnTo>
                  <a:pt x="24151" y="64150"/>
                </a:lnTo>
                <a:lnTo>
                  <a:pt x="23773" y="64056"/>
                </a:lnTo>
                <a:lnTo>
                  <a:pt x="23585" y="63961"/>
                </a:lnTo>
                <a:lnTo>
                  <a:pt x="23585" y="63867"/>
                </a:lnTo>
                <a:lnTo>
                  <a:pt x="23585" y="63773"/>
                </a:lnTo>
                <a:lnTo>
                  <a:pt x="24151" y="63678"/>
                </a:lnTo>
                <a:close/>
                <a:moveTo>
                  <a:pt x="34811" y="64622"/>
                </a:moveTo>
                <a:lnTo>
                  <a:pt x="35094" y="64810"/>
                </a:lnTo>
                <a:lnTo>
                  <a:pt x="35377" y="64905"/>
                </a:lnTo>
                <a:lnTo>
                  <a:pt x="34622" y="64999"/>
                </a:lnTo>
                <a:lnTo>
                  <a:pt x="34056" y="64999"/>
                </a:lnTo>
                <a:lnTo>
                  <a:pt x="34056" y="64905"/>
                </a:lnTo>
                <a:lnTo>
                  <a:pt x="34811" y="64622"/>
                </a:lnTo>
                <a:close/>
                <a:moveTo>
                  <a:pt x="46414" y="63773"/>
                </a:moveTo>
                <a:lnTo>
                  <a:pt x="46131" y="64056"/>
                </a:lnTo>
                <a:lnTo>
                  <a:pt x="44433" y="64716"/>
                </a:lnTo>
                <a:lnTo>
                  <a:pt x="43962" y="64905"/>
                </a:lnTo>
                <a:lnTo>
                  <a:pt x="44150" y="64810"/>
                </a:lnTo>
                <a:lnTo>
                  <a:pt x="42641" y="64999"/>
                </a:lnTo>
                <a:lnTo>
                  <a:pt x="42924" y="64810"/>
                </a:lnTo>
                <a:lnTo>
                  <a:pt x="43207" y="64622"/>
                </a:lnTo>
                <a:lnTo>
                  <a:pt x="42358" y="64905"/>
                </a:lnTo>
                <a:lnTo>
                  <a:pt x="43113" y="64622"/>
                </a:lnTo>
                <a:lnTo>
                  <a:pt x="45377" y="63867"/>
                </a:lnTo>
                <a:lnTo>
                  <a:pt x="44999" y="64150"/>
                </a:lnTo>
                <a:lnTo>
                  <a:pt x="44622" y="64433"/>
                </a:lnTo>
                <a:lnTo>
                  <a:pt x="46414" y="63773"/>
                </a:lnTo>
                <a:close/>
                <a:moveTo>
                  <a:pt x="39905" y="64622"/>
                </a:moveTo>
                <a:lnTo>
                  <a:pt x="39811" y="64716"/>
                </a:lnTo>
                <a:lnTo>
                  <a:pt x="39622" y="64810"/>
                </a:lnTo>
                <a:lnTo>
                  <a:pt x="38962" y="64999"/>
                </a:lnTo>
                <a:lnTo>
                  <a:pt x="38207" y="65093"/>
                </a:lnTo>
                <a:lnTo>
                  <a:pt x="37641" y="65093"/>
                </a:lnTo>
                <a:lnTo>
                  <a:pt x="39056" y="64810"/>
                </a:lnTo>
                <a:lnTo>
                  <a:pt x="39528" y="64716"/>
                </a:lnTo>
                <a:lnTo>
                  <a:pt x="39905" y="64622"/>
                </a:lnTo>
                <a:close/>
                <a:moveTo>
                  <a:pt x="42829" y="64056"/>
                </a:moveTo>
                <a:lnTo>
                  <a:pt x="42452" y="64244"/>
                </a:lnTo>
                <a:lnTo>
                  <a:pt x="42263" y="64433"/>
                </a:lnTo>
                <a:lnTo>
                  <a:pt x="41980" y="64622"/>
                </a:lnTo>
                <a:lnTo>
                  <a:pt x="41886" y="64999"/>
                </a:lnTo>
                <a:lnTo>
                  <a:pt x="42263" y="64999"/>
                </a:lnTo>
                <a:lnTo>
                  <a:pt x="40094" y="65282"/>
                </a:lnTo>
                <a:lnTo>
                  <a:pt x="40848" y="64999"/>
                </a:lnTo>
                <a:lnTo>
                  <a:pt x="41131" y="64810"/>
                </a:lnTo>
                <a:lnTo>
                  <a:pt x="41131" y="64716"/>
                </a:lnTo>
                <a:lnTo>
                  <a:pt x="41037" y="64622"/>
                </a:lnTo>
                <a:lnTo>
                  <a:pt x="40754" y="64622"/>
                </a:lnTo>
                <a:lnTo>
                  <a:pt x="40282" y="64527"/>
                </a:lnTo>
                <a:lnTo>
                  <a:pt x="40188" y="64433"/>
                </a:lnTo>
                <a:lnTo>
                  <a:pt x="41509" y="64339"/>
                </a:lnTo>
                <a:lnTo>
                  <a:pt x="42829" y="64056"/>
                </a:lnTo>
                <a:close/>
                <a:moveTo>
                  <a:pt x="15660" y="60376"/>
                </a:moveTo>
                <a:lnTo>
                  <a:pt x="16887" y="61131"/>
                </a:lnTo>
                <a:lnTo>
                  <a:pt x="17924" y="62075"/>
                </a:lnTo>
                <a:lnTo>
                  <a:pt x="17924" y="61792"/>
                </a:lnTo>
                <a:lnTo>
                  <a:pt x="17830" y="61603"/>
                </a:lnTo>
                <a:lnTo>
                  <a:pt x="19056" y="61980"/>
                </a:lnTo>
                <a:lnTo>
                  <a:pt x="20283" y="62358"/>
                </a:lnTo>
                <a:lnTo>
                  <a:pt x="20849" y="62546"/>
                </a:lnTo>
                <a:lnTo>
                  <a:pt x="21415" y="62735"/>
                </a:lnTo>
                <a:lnTo>
                  <a:pt x="21886" y="63018"/>
                </a:lnTo>
                <a:lnTo>
                  <a:pt x="22358" y="63395"/>
                </a:lnTo>
                <a:lnTo>
                  <a:pt x="21509" y="63301"/>
                </a:lnTo>
                <a:lnTo>
                  <a:pt x="22547" y="63867"/>
                </a:lnTo>
                <a:lnTo>
                  <a:pt x="23868" y="64339"/>
                </a:lnTo>
                <a:lnTo>
                  <a:pt x="25471" y="64905"/>
                </a:lnTo>
                <a:lnTo>
                  <a:pt x="27169" y="65282"/>
                </a:lnTo>
                <a:lnTo>
                  <a:pt x="26603" y="65282"/>
                </a:lnTo>
                <a:lnTo>
                  <a:pt x="27075" y="65942"/>
                </a:lnTo>
                <a:lnTo>
                  <a:pt x="26886" y="65942"/>
                </a:lnTo>
                <a:lnTo>
                  <a:pt x="26603" y="65848"/>
                </a:lnTo>
                <a:lnTo>
                  <a:pt x="25849" y="65659"/>
                </a:lnTo>
                <a:lnTo>
                  <a:pt x="25283" y="65471"/>
                </a:lnTo>
                <a:lnTo>
                  <a:pt x="25188" y="65376"/>
                </a:lnTo>
                <a:lnTo>
                  <a:pt x="25754" y="65376"/>
                </a:lnTo>
                <a:lnTo>
                  <a:pt x="26226" y="65471"/>
                </a:lnTo>
                <a:lnTo>
                  <a:pt x="26320" y="65282"/>
                </a:lnTo>
                <a:lnTo>
                  <a:pt x="26320" y="65188"/>
                </a:lnTo>
                <a:lnTo>
                  <a:pt x="26226" y="65093"/>
                </a:lnTo>
                <a:lnTo>
                  <a:pt x="25660" y="65093"/>
                </a:lnTo>
                <a:lnTo>
                  <a:pt x="25188" y="65188"/>
                </a:lnTo>
                <a:lnTo>
                  <a:pt x="24528" y="65376"/>
                </a:lnTo>
                <a:lnTo>
                  <a:pt x="24528" y="65376"/>
                </a:lnTo>
                <a:lnTo>
                  <a:pt x="25000" y="65093"/>
                </a:lnTo>
                <a:lnTo>
                  <a:pt x="23679" y="64905"/>
                </a:lnTo>
                <a:lnTo>
                  <a:pt x="22547" y="64716"/>
                </a:lnTo>
                <a:lnTo>
                  <a:pt x="21603" y="64339"/>
                </a:lnTo>
                <a:lnTo>
                  <a:pt x="20660" y="63867"/>
                </a:lnTo>
                <a:lnTo>
                  <a:pt x="20943" y="63867"/>
                </a:lnTo>
                <a:lnTo>
                  <a:pt x="20377" y="63773"/>
                </a:lnTo>
                <a:lnTo>
                  <a:pt x="19339" y="63678"/>
                </a:lnTo>
                <a:lnTo>
                  <a:pt x="18868" y="63490"/>
                </a:lnTo>
                <a:lnTo>
                  <a:pt x="18396" y="63301"/>
                </a:lnTo>
                <a:lnTo>
                  <a:pt x="18585" y="63207"/>
                </a:lnTo>
                <a:lnTo>
                  <a:pt x="18868" y="63301"/>
                </a:lnTo>
                <a:lnTo>
                  <a:pt x="18019" y="62735"/>
                </a:lnTo>
                <a:lnTo>
                  <a:pt x="16981" y="62075"/>
                </a:lnTo>
                <a:lnTo>
                  <a:pt x="14811" y="60471"/>
                </a:lnTo>
                <a:lnTo>
                  <a:pt x="16415" y="61414"/>
                </a:lnTo>
                <a:lnTo>
                  <a:pt x="15660" y="60376"/>
                </a:lnTo>
                <a:close/>
                <a:moveTo>
                  <a:pt x="28867" y="65659"/>
                </a:moveTo>
                <a:lnTo>
                  <a:pt x="30660" y="65942"/>
                </a:lnTo>
                <a:lnTo>
                  <a:pt x="32547" y="66131"/>
                </a:lnTo>
                <a:lnTo>
                  <a:pt x="32075" y="66225"/>
                </a:lnTo>
                <a:lnTo>
                  <a:pt x="31320" y="66225"/>
                </a:lnTo>
                <a:lnTo>
                  <a:pt x="30566" y="66131"/>
                </a:lnTo>
                <a:lnTo>
                  <a:pt x="28867" y="65659"/>
                </a:lnTo>
                <a:close/>
                <a:moveTo>
                  <a:pt x="39150" y="0"/>
                </a:moveTo>
                <a:lnTo>
                  <a:pt x="39528" y="283"/>
                </a:lnTo>
                <a:lnTo>
                  <a:pt x="39622" y="378"/>
                </a:lnTo>
                <a:lnTo>
                  <a:pt x="41509" y="1038"/>
                </a:lnTo>
                <a:lnTo>
                  <a:pt x="40943" y="1132"/>
                </a:lnTo>
                <a:lnTo>
                  <a:pt x="40282" y="1227"/>
                </a:lnTo>
                <a:lnTo>
                  <a:pt x="38962" y="1038"/>
                </a:lnTo>
                <a:lnTo>
                  <a:pt x="37547" y="849"/>
                </a:lnTo>
                <a:lnTo>
                  <a:pt x="36320" y="661"/>
                </a:lnTo>
                <a:lnTo>
                  <a:pt x="36415" y="755"/>
                </a:lnTo>
                <a:lnTo>
                  <a:pt x="36415" y="849"/>
                </a:lnTo>
                <a:lnTo>
                  <a:pt x="35943" y="944"/>
                </a:lnTo>
                <a:lnTo>
                  <a:pt x="34150" y="1132"/>
                </a:lnTo>
                <a:lnTo>
                  <a:pt x="31698" y="1132"/>
                </a:lnTo>
                <a:lnTo>
                  <a:pt x="30660" y="1227"/>
                </a:lnTo>
                <a:lnTo>
                  <a:pt x="29716" y="1321"/>
                </a:lnTo>
                <a:lnTo>
                  <a:pt x="30377" y="1416"/>
                </a:lnTo>
                <a:lnTo>
                  <a:pt x="31037" y="1510"/>
                </a:lnTo>
                <a:lnTo>
                  <a:pt x="30094" y="1699"/>
                </a:lnTo>
                <a:lnTo>
                  <a:pt x="28773" y="2076"/>
                </a:lnTo>
                <a:lnTo>
                  <a:pt x="27924" y="2359"/>
                </a:lnTo>
                <a:lnTo>
                  <a:pt x="27924" y="2453"/>
                </a:lnTo>
                <a:lnTo>
                  <a:pt x="28207" y="2453"/>
                </a:lnTo>
                <a:lnTo>
                  <a:pt x="26509" y="3019"/>
                </a:lnTo>
                <a:lnTo>
                  <a:pt x="26792" y="2831"/>
                </a:lnTo>
                <a:lnTo>
                  <a:pt x="26792" y="2831"/>
                </a:lnTo>
                <a:lnTo>
                  <a:pt x="25660" y="2925"/>
                </a:lnTo>
                <a:lnTo>
                  <a:pt x="25754" y="2831"/>
                </a:lnTo>
                <a:lnTo>
                  <a:pt x="25377" y="2925"/>
                </a:lnTo>
                <a:lnTo>
                  <a:pt x="24905" y="3208"/>
                </a:lnTo>
                <a:lnTo>
                  <a:pt x="24056" y="3774"/>
                </a:lnTo>
                <a:lnTo>
                  <a:pt x="22264" y="4340"/>
                </a:lnTo>
                <a:lnTo>
                  <a:pt x="20471" y="5095"/>
                </a:lnTo>
                <a:lnTo>
                  <a:pt x="18679" y="5755"/>
                </a:lnTo>
                <a:lnTo>
                  <a:pt x="16981" y="6604"/>
                </a:lnTo>
                <a:lnTo>
                  <a:pt x="17453" y="6604"/>
                </a:lnTo>
                <a:lnTo>
                  <a:pt x="17830" y="6415"/>
                </a:lnTo>
                <a:lnTo>
                  <a:pt x="18868" y="6038"/>
                </a:lnTo>
                <a:lnTo>
                  <a:pt x="19905" y="5661"/>
                </a:lnTo>
                <a:lnTo>
                  <a:pt x="20377" y="5472"/>
                </a:lnTo>
                <a:lnTo>
                  <a:pt x="20943" y="5378"/>
                </a:lnTo>
                <a:lnTo>
                  <a:pt x="20943" y="5378"/>
                </a:lnTo>
                <a:lnTo>
                  <a:pt x="19528" y="6038"/>
                </a:lnTo>
                <a:lnTo>
                  <a:pt x="19528" y="6038"/>
                </a:lnTo>
                <a:lnTo>
                  <a:pt x="20094" y="5944"/>
                </a:lnTo>
                <a:lnTo>
                  <a:pt x="18396" y="7076"/>
                </a:lnTo>
                <a:lnTo>
                  <a:pt x="20849" y="6038"/>
                </a:lnTo>
                <a:lnTo>
                  <a:pt x="23396" y="5095"/>
                </a:lnTo>
                <a:lnTo>
                  <a:pt x="26037" y="4246"/>
                </a:lnTo>
                <a:lnTo>
                  <a:pt x="28679" y="3397"/>
                </a:lnTo>
                <a:lnTo>
                  <a:pt x="28301" y="3491"/>
                </a:lnTo>
                <a:lnTo>
                  <a:pt x="28773" y="3208"/>
                </a:lnTo>
                <a:lnTo>
                  <a:pt x="30283" y="2736"/>
                </a:lnTo>
                <a:lnTo>
                  <a:pt x="29905" y="2831"/>
                </a:lnTo>
                <a:lnTo>
                  <a:pt x="29056" y="2831"/>
                </a:lnTo>
                <a:lnTo>
                  <a:pt x="28584" y="2642"/>
                </a:lnTo>
                <a:lnTo>
                  <a:pt x="30566" y="2548"/>
                </a:lnTo>
                <a:lnTo>
                  <a:pt x="32641" y="2548"/>
                </a:lnTo>
                <a:lnTo>
                  <a:pt x="37264" y="2831"/>
                </a:lnTo>
                <a:lnTo>
                  <a:pt x="39528" y="3019"/>
                </a:lnTo>
                <a:lnTo>
                  <a:pt x="43490" y="3019"/>
                </a:lnTo>
                <a:lnTo>
                  <a:pt x="44339" y="2831"/>
                </a:lnTo>
                <a:lnTo>
                  <a:pt x="45094" y="2736"/>
                </a:lnTo>
                <a:lnTo>
                  <a:pt x="45943" y="3114"/>
                </a:lnTo>
                <a:lnTo>
                  <a:pt x="46886" y="3397"/>
                </a:lnTo>
                <a:lnTo>
                  <a:pt x="48678" y="3963"/>
                </a:lnTo>
                <a:lnTo>
                  <a:pt x="50565" y="4434"/>
                </a:lnTo>
                <a:lnTo>
                  <a:pt x="51509" y="4717"/>
                </a:lnTo>
                <a:lnTo>
                  <a:pt x="52358" y="5189"/>
                </a:lnTo>
                <a:lnTo>
                  <a:pt x="51792" y="4812"/>
                </a:lnTo>
                <a:lnTo>
                  <a:pt x="53584" y="5849"/>
                </a:lnTo>
                <a:lnTo>
                  <a:pt x="55376" y="6981"/>
                </a:lnTo>
                <a:lnTo>
                  <a:pt x="56320" y="7642"/>
                </a:lnTo>
                <a:lnTo>
                  <a:pt x="57169" y="8302"/>
                </a:lnTo>
                <a:lnTo>
                  <a:pt x="57924" y="9057"/>
                </a:lnTo>
                <a:lnTo>
                  <a:pt x="58678" y="9906"/>
                </a:lnTo>
                <a:lnTo>
                  <a:pt x="62357" y="14057"/>
                </a:lnTo>
                <a:lnTo>
                  <a:pt x="64622" y="16887"/>
                </a:lnTo>
                <a:lnTo>
                  <a:pt x="66697" y="19623"/>
                </a:lnTo>
                <a:lnTo>
                  <a:pt x="66603" y="19151"/>
                </a:lnTo>
                <a:lnTo>
                  <a:pt x="66603" y="18774"/>
                </a:lnTo>
                <a:lnTo>
                  <a:pt x="67357" y="20472"/>
                </a:lnTo>
                <a:lnTo>
                  <a:pt x="68772" y="23962"/>
                </a:lnTo>
                <a:lnTo>
                  <a:pt x="68867" y="24151"/>
                </a:lnTo>
                <a:lnTo>
                  <a:pt x="69810" y="26792"/>
                </a:lnTo>
                <a:lnTo>
                  <a:pt x="70565" y="29245"/>
                </a:lnTo>
                <a:lnTo>
                  <a:pt x="70754" y="30283"/>
                </a:lnTo>
                <a:lnTo>
                  <a:pt x="70848" y="31037"/>
                </a:lnTo>
                <a:lnTo>
                  <a:pt x="70848" y="31604"/>
                </a:lnTo>
                <a:lnTo>
                  <a:pt x="70754" y="31792"/>
                </a:lnTo>
                <a:lnTo>
                  <a:pt x="70565" y="31887"/>
                </a:lnTo>
                <a:lnTo>
                  <a:pt x="69433" y="36698"/>
                </a:lnTo>
                <a:lnTo>
                  <a:pt x="68206" y="41698"/>
                </a:lnTo>
                <a:lnTo>
                  <a:pt x="68584" y="41037"/>
                </a:lnTo>
                <a:lnTo>
                  <a:pt x="68961" y="40188"/>
                </a:lnTo>
                <a:lnTo>
                  <a:pt x="69244" y="40471"/>
                </a:lnTo>
                <a:lnTo>
                  <a:pt x="69244" y="40849"/>
                </a:lnTo>
                <a:lnTo>
                  <a:pt x="69244" y="41226"/>
                </a:lnTo>
                <a:lnTo>
                  <a:pt x="69055" y="41698"/>
                </a:lnTo>
                <a:lnTo>
                  <a:pt x="68489" y="42924"/>
                </a:lnTo>
                <a:lnTo>
                  <a:pt x="67735" y="44150"/>
                </a:lnTo>
                <a:lnTo>
                  <a:pt x="66791" y="45377"/>
                </a:lnTo>
                <a:lnTo>
                  <a:pt x="65942" y="46509"/>
                </a:lnTo>
                <a:lnTo>
                  <a:pt x="64716" y="47924"/>
                </a:lnTo>
                <a:lnTo>
                  <a:pt x="65565" y="47641"/>
                </a:lnTo>
                <a:lnTo>
                  <a:pt x="65093" y="48301"/>
                </a:lnTo>
                <a:lnTo>
                  <a:pt x="64433" y="48962"/>
                </a:lnTo>
                <a:lnTo>
                  <a:pt x="63112" y="50188"/>
                </a:lnTo>
                <a:lnTo>
                  <a:pt x="63678" y="48962"/>
                </a:lnTo>
                <a:lnTo>
                  <a:pt x="64244" y="47641"/>
                </a:lnTo>
                <a:lnTo>
                  <a:pt x="65754" y="44811"/>
                </a:lnTo>
                <a:lnTo>
                  <a:pt x="67169" y="42169"/>
                </a:lnTo>
                <a:lnTo>
                  <a:pt x="67735" y="41037"/>
                </a:lnTo>
                <a:lnTo>
                  <a:pt x="68206" y="40094"/>
                </a:lnTo>
                <a:lnTo>
                  <a:pt x="68206" y="39811"/>
                </a:lnTo>
                <a:lnTo>
                  <a:pt x="68301" y="39622"/>
                </a:lnTo>
                <a:lnTo>
                  <a:pt x="68301" y="39717"/>
                </a:lnTo>
                <a:lnTo>
                  <a:pt x="68395" y="39339"/>
                </a:lnTo>
                <a:lnTo>
                  <a:pt x="68772" y="37735"/>
                </a:lnTo>
                <a:lnTo>
                  <a:pt x="69055" y="36037"/>
                </a:lnTo>
                <a:lnTo>
                  <a:pt x="69150" y="32924"/>
                </a:lnTo>
                <a:lnTo>
                  <a:pt x="69150" y="30849"/>
                </a:lnTo>
                <a:lnTo>
                  <a:pt x="69150" y="28679"/>
                </a:lnTo>
                <a:lnTo>
                  <a:pt x="68961" y="28773"/>
                </a:lnTo>
                <a:lnTo>
                  <a:pt x="68961" y="29056"/>
                </a:lnTo>
                <a:lnTo>
                  <a:pt x="68678" y="28302"/>
                </a:lnTo>
                <a:lnTo>
                  <a:pt x="68395" y="27453"/>
                </a:lnTo>
                <a:lnTo>
                  <a:pt x="68018" y="25755"/>
                </a:lnTo>
                <a:lnTo>
                  <a:pt x="67923" y="25283"/>
                </a:lnTo>
                <a:lnTo>
                  <a:pt x="67923" y="25472"/>
                </a:lnTo>
                <a:lnTo>
                  <a:pt x="67546" y="24906"/>
                </a:lnTo>
                <a:lnTo>
                  <a:pt x="67074" y="24245"/>
                </a:lnTo>
                <a:lnTo>
                  <a:pt x="66980" y="24057"/>
                </a:lnTo>
                <a:lnTo>
                  <a:pt x="65471" y="22264"/>
                </a:lnTo>
                <a:lnTo>
                  <a:pt x="64810" y="21415"/>
                </a:lnTo>
                <a:lnTo>
                  <a:pt x="64339" y="20755"/>
                </a:lnTo>
                <a:lnTo>
                  <a:pt x="64622" y="20943"/>
                </a:lnTo>
                <a:lnTo>
                  <a:pt x="64527" y="20755"/>
                </a:lnTo>
                <a:lnTo>
                  <a:pt x="64339" y="20472"/>
                </a:lnTo>
                <a:lnTo>
                  <a:pt x="63301" y="19434"/>
                </a:lnTo>
                <a:lnTo>
                  <a:pt x="62357" y="18585"/>
                </a:lnTo>
                <a:lnTo>
                  <a:pt x="62452" y="18679"/>
                </a:lnTo>
                <a:lnTo>
                  <a:pt x="62357" y="18868"/>
                </a:lnTo>
                <a:lnTo>
                  <a:pt x="61508" y="18019"/>
                </a:lnTo>
                <a:lnTo>
                  <a:pt x="61791" y="18396"/>
                </a:lnTo>
                <a:lnTo>
                  <a:pt x="60848" y="17547"/>
                </a:lnTo>
                <a:lnTo>
                  <a:pt x="60471" y="17076"/>
                </a:lnTo>
                <a:lnTo>
                  <a:pt x="60471" y="16981"/>
                </a:lnTo>
                <a:lnTo>
                  <a:pt x="60565" y="17076"/>
                </a:lnTo>
                <a:lnTo>
                  <a:pt x="61225" y="17547"/>
                </a:lnTo>
                <a:lnTo>
                  <a:pt x="58961" y="15566"/>
                </a:lnTo>
                <a:lnTo>
                  <a:pt x="59527" y="16227"/>
                </a:lnTo>
                <a:lnTo>
                  <a:pt x="58584" y="15566"/>
                </a:lnTo>
                <a:lnTo>
                  <a:pt x="57641" y="14906"/>
                </a:lnTo>
                <a:lnTo>
                  <a:pt x="57546" y="15000"/>
                </a:lnTo>
                <a:lnTo>
                  <a:pt x="57452" y="15094"/>
                </a:lnTo>
                <a:lnTo>
                  <a:pt x="58301" y="15660"/>
                </a:lnTo>
                <a:lnTo>
                  <a:pt x="59056" y="16227"/>
                </a:lnTo>
                <a:lnTo>
                  <a:pt x="60471" y="17547"/>
                </a:lnTo>
                <a:lnTo>
                  <a:pt x="61886" y="18774"/>
                </a:lnTo>
                <a:lnTo>
                  <a:pt x="62640" y="19340"/>
                </a:lnTo>
                <a:lnTo>
                  <a:pt x="63395" y="19906"/>
                </a:lnTo>
                <a:lnTo>
                  <a:pt x="62829" y="19528"/>
                </a:lnTo>
                <a:lnTo>
                  <a:pt x="62074" y="19057"/>
                </a:lnTo>
                <a:lnTo>
                  <a:pt x="62074" y="19245"/>
                </a:lnTo>
                <a:lnTo>
                  <a:pt x="62357" y="19717"/>
                </a:lnTo>
                <a:lnTo>
                  <a:pt x="63584" y="21415"/>
                </a:lnTo>
                <a:lnTo>
                  <a:pt x="65093" y="23207"/>
                </a:lnTo>
                <a:lnTo>
                  <a:pt x="65754" y="23962"/>
                </a:lnTo>
                <a:lnTo>
                  <a:pt x="66225" y="24434"/>
                </a:lnTo>
                <a:lnTo>
                  <a:pt x="66414" y="24528"/>
                </a:lnTo>
                <a:lnTo>
                  <a:pt x="66320" y="24057"/>
                </a:lnTo>
                <a:lnTo>
                  <a:pt x="66697" y="24906"/>
                </a:lnTo>
                <a:lnTo>
                  <a:pt x="67074" y="26038"/>
                </a:lnTo>
                <a:lnTo>
                  <a:pt x="66414" y="24811"/>
                </a:lnTo>
                <a:lnTo>
                  <a:pt x="66791" y="25566"/>
                </a:lnTo>
                <a:lnTo>
                  <a:pt x="67169" y="26321"/>
                </a:lnTo>
                <a:lnTo>
                  <a:pt x="67263" y="26415"/>
                </a:lnTo>
                <a:lnTo>
                  <a:pt x="67923" y="28679"/>
                </a:lnTo>
                <a:lnTo>
                  <a:pt x="68206" y="29339"/>
                </a:lnTo>
                <a:lnTo>
                  <a:pt x="68678" y="30471"/>
                </a:lnTo>
                <a:lnTo>
                  <a:pt x="68772" y="30660"/>
                </a:lnTo>
                <a:lnTo>
                  <a:pt x="68678" y="30660"/>
                </a:lnTo>
                <a:lnTo>
                  <a:pt x="68395" y="30377"/>
                </a:lnTo>
                <a:lnTo>
                  <a:pt x="68206" y="30094"/>
                </a:lnTo>
                <a:lnTo>
                  <a:pt x="68206" y="30566"/>
                </a:lnTo>
                <a:lnTo>
                  <a:pt x="68301" y="31037"/>
                </a:lnTo>
                <a:lnTo>
                  <a:pt x="68395" y="31509"/>
                </a:lnTo>
                <a:lnTo>
                  <a:pt x="68395" y="31887"/>
                </a:lnTo>
                <a:lnTo>
                  <a:pt x="68301" y="31792"/>
                </a:lnTo>
                <a:lnTo>
                  <a:pt x="68301" y="31698"/>
                </a:lnTo>
                <a:lnTo>
                  <a:pt x="68301" y="31415"/>
                </a:lnTo>
                <a:lnTo>
                  <a:pt x="68018" y="30094"/>
                </a:lnTo>
                <a:lnTo>
                  <a:pt x="67735" y="28868"/>
                </a:lnTo>
                <a:lnTo>
                  <a:pt x="68112" y="31698"/>
                </a:lnTo>
                <a:lnTo>
                  <a:pt x="68206" y="33113"/>
                </a:lnTo>
                <a:lnTo>
                  <a:pt x="68206" y="34528"/>
                </a:lnTo>
                <a:lnTo>
                  <a:pt x="68112" y="35943"/>
                </a:lnTo>
                <a:lnTo>
                  <a:pt x="67923" y="37358"/>
                </a:lnTo>
                <a:lnTo>
                  <a:pt x="67546" y="38679"/>
                </a:lnTo>
                <a:lnTo>
                  <a:pt x="67074" y="40000"/>
                </a:lnTo>
                <a:lnTo>
                  <a:pt x="67263" y="39717"/>
                </a:lnTo>
                <a:lnTo>
                  <a:pt x="67357" y="39622"/>
                </a:lnTo>
                <a:lnTo>
                  <a:pt x="67357" y="39717"/>
                </a:lnTo>
                <a:lnTo>
                  <a:pt x="67263" y="40377"/>
                </a:lnTo>
                <a:lnTo>
                  <a:pt x="66980" y="41226"/>
                </a:lnTo>
                <a:lnTo>
                  <a:pt x="66791" y="41509"/>
                </a:lnTo>
                <a:lnTo>
                  <a:pt x="66697" y="41603"/>
                </a:lnTo>
                <a:lnTo>
                  <a:pt x="66414" y="42075"/>
                </a:lnTo>
                <a:lnTo>
                  <a:pt x="65754" y="43962"/>
                </a:lnTo>
                <a:lnTo>
                  <a:pt x="64905" y="46132"/>
                </a:lnTo>
                <a:lnTo>
                  <a:pt x="64150" y="47547"/>
                </a:lnTo>
                <a:lnTo>
                  <a:pt x="63395" y="48867"/>
                </a:lnTo>
                <a:lnTo>
                  <a:pt x="62546" y="50094"/>
                </a:lnTo>
                <a:lnTo>
                  <a:pt x="61697" y="51320"/>
                </a:lnTo>
                <a:lnTo>
                  <a:pt x="60376" y="52452"/>
                </a:lnTo>
                <a:lnTo>
                  <a:pt x="59810" y="53112"/>
                </a:lnTo>
                <a:lnTo>
                  <a:pt x="59244" y="53773"/>
                </a:lnTo>
                <a:lnTo>
                  <a:pt x="59999" y="53301"/>
                </a:lnTo>
                <a:lnTo>
                  <a:pt x="59905" y="53490"/>
                </a:lnTo>
                <a:lnTo>
                  <a:pt x="58018" y="54999"/>
                </a:lnTo>
                <a:lnTo>
                  <a:pt x="57075" y="55660"/>
                </a:lnTo>
                <a:lnTo>
                  <a:pt x="56037" y="56226"/>
                </a:lnTo>
                <a:lnTo>
                  <a:pt x="57924" y="54716"/>
                </a:lnTo>
                <a:lnTo>
                  <a:pt x="58867" y="53867"/>
                </a:lnTo>
                <a:lnTo>
                  <a:pt x="59716" y="53018"/>
                </a:lnTo>
                <a:lnTo>
                  <a:pt x="58961" y="53679"/>
                </a:lnTo>
                <a:lnTo>
                  <a:pt x="58207" y="54245"/>
                </a:lnTo>
                <a:lnTo>
                  <a:pt x="56603" y="55282"/>
                </a:lnTo>
                <a:lnTo>
                  <a:pt x="54905" y="56226"/>
                </a:lnTo>
                <a:lnTo>
                  <a:pt x="53301" y="57263"/>
                </a:lnTo>
                <a:lnTo>
                  <a:pt x="52735" y="57452"/>
                </a:lnTo>
                <a:lnTo>
                  <a:pt x="51509" y="57924"/>
                </a:lnTo>
                <a:lnTo>
                  <a:pt x="47829" y="59527"/>
                </a:lnTo>
                <a:lnTo>
                  <a:pt x="43962" y="61226"/>
                </a:lnTo>
                <a:lnTo>
                  <a:pt x="42358" y="61886"/>
                </a:lnTo>
                <a:lnTo>
                  <a:pt x="41414" y="62169"/>
                </a:lnTo>
                <a:lnTo>
                  <a:pt x="39433" y="62452"/>
                </a:lnTo>
                <a:lnTo>
                  <a:pt x="37169" y="62641"/>
                </a:lnTo>
                <a:lnTo>
                  <a:pt x="33679" y="62829"/>
                </a:lnTo>
                <a:lnTo>
                  <a:pt x="31226" y="62924"/>
                </a:lnTo>
                <a:lnTo>
                  <a:pt x="29528" y="62924"/>
                </a:lnTo>
                <a:lnTo>
                  <a:pt x="28301" y="62735"/>
                </a:lnTo>
                <a:lnTo>
                  <a:pt x="27075" y="62546"/>
                </a:lnTo>
                <a:lnTo>
                  <a:pt x="25754" y="62263"/>
                </a:lnTo>
                <a:lnTo>
                  <a:pt x="24622" y="61886"/>
                </a:lnTo>
                <a:lnTo>
                  <a:pt x="23396" y="61414"/>
                </a:lnTo>
                <a:lnTo>
                  <a:pt x="21320" y="60565"/>
                </a:lnTo>
                <a:lnTo>
                  <a:pt x="21509" y="60754"/>
                </a:lnTo>
                <a:lnTo>
                  <a:pt x="21698" y="60848"/>
                </a:lnTo>
                <a:lnTo>
                  <a:pt x="22169" y="61131"/>
                </a:lnTo>
                <a:lnTo>
                  <a:pt x="21037" y="60659"/>
                </a:lnTo>
                <a:lnTo>
                  <a:pt x="19434" y="59905"/>
                </a:lnTo>
                <a:lnTo>
                  <a:pt x="15754" y="57924"/>
                </a:lnTo>
                <a:lnTo>
                  <a:pt x="12453" y="56037"/>
                </a:lnTo>
                <a:lnTo>
                  <a:pt x="11415" y="55377"/>
                </a:lnTo>
                <a:lnTo>
                  <a:pt x="11226" y="55188"/>
                </a:lnTo>
                <a:lnTo>
                  <a:pt x="11132" y="55094"/>
                </a:lnTo>
                <a:lnTo>
                  <a:pt x="10377" y="54433"/>
                </a:lnTo>
                <a:lnTo>
                  <a:pt x="9717" y="53679"/>
                </a:lnTo>
                <a:lnTo>
                  <a:pt x="9717" y="53962"/>
                </a:lnTo>
                <a:lnTo>
                  <a:pt x="9622" y="54150"/>
                </a:lnTo>
                <a:lnTo>
                  <a:pt x="9528" y="54245"/>
                </a:lnTo>
                <a:lnTo>
                  <a:pt x="9434" y="54245"/>
                </a:lnTo>
                <a:lnTo>
                  <a:pt x="9151" y="54056"/>
                </a:lnTo>
                <a:lnTo>
                  <a:pt x="8868" y="53679"/>
                </a:lnTo>
                <a:lnTo>
                  <a:pt x="8585" y="53301"/>
                </a:lnTo>
                <a:lnTo>
                  <a:pt x="8302" y="52829"/>
                </a:lnTo>
                <a:lnTo>
                  <a:pt x="8302" y="52546"/>
                </a:lnTo>
                <a:lnTo>
                  <a:pt x="8302" y="52452"/>
                </a:lnTo>
                <a:lnTo>
                  <a:pt x="8396" y="52452"/>
                </a:lnTo>
                <a:lnTo>
                  <a:pt x="7924" y="52263"/>
                </a:lnTo>
                <a:lnTo>
                  <a:pt x="7358" y="51886"/>
                </a:lnTo>
                <a:lnTo>
                  <a:pt x="6038" y="50660"/>
                </a:lnTo>
                <a:lnTo>
                  <a:pt x="5849" y="50377"/>
                </a:lnTo>
                <a:lnTo>
                  <a:pt x="5566" y="50094"/>
                </a:lnTo>
                <a:lnTo>
                  <a:pt x="5566" y="50188"/>
                </a:lnTo>
                <a:lnTo>
                  <a:pt x="4811" y="49339"/>
                </a:lnTo>
                <a:lnTo>
                  <a:pt x="4717" y="49150"/>
                </a:lnTo>
                <a:lnTo>
                  <a:pt x="5189" y="49433"/>
                </a:lnTo>
                <a:lnTo>
                  <a:pt x="5377" y="49528"/>
                </a:lnTo>
                <a:lnTo>
                  <a:pt x="5472" y="49716"/>
                </a:lnTo>
                <a:lnTo>
                  <a:pt x="5660" y="50094"/>
                </a:lnTo>
                <a:lnTo>
                  <a:pt x="5377" y="49056"/>
                </a:lnTo>
                <a:lnTo>
                  <a:pt x="5000" y="48113"/>
                </a:lnTo>
                <a:lnTo>
                  <a:pt x="4057" y="45660"/>
                </a:lnTo>
                <a:lnTo>
                  <a:pt x="3585" y="44150"/>
                </a:lnTo>
                <a:lnTo>
                  <a:pt x="3208" y="42358"/>
                </a:lnTo>
                <a:lnTo>
                  <a:pt x="3396" y="42547"/>
                </a:lnTo>
                <a:lnTo>
                  <a:pt x="3491" y="42452"/>
                </a:lnTo>
                <a:lnTo>
                  <a:pt x="3585" y="42547"/>
                </a:lnTo>
                <a:lnTo>
                  <a:pt x="3774" y="42641"/>
                </a:lnTo>
                <a:lnTo>
                  <a:pt x="3679" y="40849"/>
                </a:lnTo>
                <a:lnTo>
                  <a:pt x="3585" y="38962"/>
                </a:lnTo>
                <a:lnTo>
                  <a:pt x="3679" y="37169"/>
                </a:lnTo>
                <a:lnTo>
                  <a:pt x="3774" y="36320"/>
                </a:lnTo>
                <a:lnTo>
                  <a:pt x="4057" y="35566"/>
                </a:lnTo>
                <a:lnTo>
                  <a:pt x="4434" y="33585"/>
                </a:lnTo>
                <a:lnTo>
                  <a:pt x="4434" y="33962"/>
                </a:lnTo>
                <a:lnTo>
                  <a:pt x="4528" y="34245"/>
                </a:lnTo>
                <a:lnTo>
                  <a:pt x="4717" y="32264"/>
                </a:lnTo>
                <a:lnTo>
                  <a:pt x="5189" y="30283"/>
                </a:lnTo>
                <a:lnTo>
                  <a:pt x="5755" y="28302"/>
                </a:lnTo>
                <a:lnTo>
                  <a:pt x="6604" y="26321"/>
                </a:lnTo>
                <a:lnTo>
                  <a:pt x="7453" y="24340"/>
                </a:lnTo>
                <a:lnTo>
                  <a:pt x="8585" y="22547"/>
                </a:lnTo>
                <a:lnTo>
                  <a:pt x="9717" y="20755"/>
                </a:lnTo>
                <a:lnTo>
                  <a:pt x="10943" y="19245"/>
                </a:lnTo>
                <a:lnTo>
                  <a:pt x="10849" y="19057"/>
                </a:lnTo>
                <a:lnTo>
                  <a:pt x="10849" y="18868"/>
                </a:lnTo>
                <a:lnTo>
                  <a:pt x="11132" y="18396"/>
                </a:lnTo>
                <a:lnTo>
                  <a:pt x="11604" y="17830"/>
                </a:lnTo>
                <a:lnTo>
                  <a:pt x="12264" y="17076"/>
                </a:lnTo>
                <a:lnTo>
                  <a:pt x="14151" y="15472"/>
                </a:lnTo>
                <a:lnTo>
                  <a:pt x="16415" y="13585"/>
                </a:lnTo>
                <a:lnTo>
                  <a:pt x="18868" y="11793"/>
                </a:lnTo>
                <a:lnTo>
                  <a:pt x="21226" y="10095"/>
                </a:lnTo>
                <a:lnTo>
                  <a:pt x="23302" y="8868"/>
                </a:lnTo>
                <a:lnTo>
                  <a:pt x="24717" y="8113"/>
                </a:lnTo>
                <a:lnTo>
                  <a:pt x="24245" y="8491"/>
                </a:lnTo>
                <a:lnTo>
                  <a:pt x="23773" y="8774"/>
                </a:lnTo>
                <a:lnTo>
                  <a:pt x="24811" y="8208"/>
                </a:lnTo>
                <a:lnTo>
                  <a:pt x="25566" y="7830"/>
                </a:lnTo>
                <a:lnTo>
                  <a:pt x="27452" y="6981"/>
                </a:lnTo>
                <a:lnTo>
                  <a:pt x="27264" y="6981"/>
                </a:lnTo>
                <a:lnTo>
                  <a:pt x="26981" y="6887"/>
                </a:lnTo>
                <a:lnTo>
                  <a:pt x="27830" y="6604"/>
                </a:lnTo>
                <a:lnTo>
                  <a:pt x="29056" y="6132"/>
                </a:lnTo>
                <a:lnTo>
                  <a:pt x="28679" y="6415"/>
                </a:lnTo>
                <a:lnTo>
                  <a:pt x="29056" y="6510"/>
                </a:lnTo>
                <a:lnTo>
                  <a:pt x="28962" y="6698"/>
                </a:lnTo>
                <a:lnTo>
                  <a:pt x="30283" y="6227"/>
                </a:lnTo>
                <a:lnTo>
                  <a:pt x="31698" y="5755"/>
                </a:lnTo>
                <a:lnTo>
                  <a:pt x="33113" y="5378"/>
                </a:lnTo>
                <a:lnTo>
                  <a:pt x="33867" y="5189"/>
                </a:lnTo>
                <a:lnTo>
                  <a:pt x="34169" y="5151"/>
                </a:lnTo>
                <a:lnTo>
                  <a:pt x="34169" y="5151"/>
                </a:lnTo>
                <a:lnTo>
                  <a:pt x="34905" y="4906"/>
                </a:lnTo>
                <a:lnTo>
                  <a:pt x="35754" y="4812"/>
                </a:lnTo>
                <a:lnTo>
                  <a:pt x="36603" y="4812"/>
                </a:lnTo>
                <a:lnTo>
                  <a:pt x="37547" y="4717"/>
                </a:lnTo>
                <a:lnTo>
                  <a:pt x="37830" y="4717"/>
                </a:lnTo>
                <a:lnTo>
                  <a:pt x="38396" y="4529"/>
                </a:lnTo>
                <a:lnTo>
                  <a:pt x="38867" y="4340"/>
                </a:lnTo>
                <a:lnTo>
                  <a:pt x="38867" y="4623"/>
                </a:lnTo>
                <a:lnTo>
                  <a:pt x="42735" y="4340"/>
                </a:lnTo>
                <a:lnTo>
                  <a:pt x="43207" y="4529"/>
                </a:lnTo>
                <a:lnTo>
                  <a:pt x="43018" y="4529"/>
                </a:lnTo>
                <a:lnTo>
                  <a:pt x="43867" y="4623"/>
                </a:lnTo>
                <a:lnTo>
                  <a:pt x="44811" y="4434"/>
                </a:lnTo>
                <a:lnTo>
                  <a:pt x="45094" y="4717"/>
                </a:lnTo>
                <a:lnTo>
                  <a:pt x="45754" y="4906"/>
                </a:lnTo>
                <a:lnTo>
                  <a:pt x="47546" y="5189"/>
                </a:lnTo>
                <a:lnTo>
                  <a:pt x="49622" y="5566"/>
                </a:lnTo>
                <a:lnTo>
                  <a:pt x="51131" y="5849"/>
                </a:lnTo>
                <a:lnTo>
                  <a:pt x="51131" y="5849"/>
                </a:lnTo>
                <a:lnTo>
                  <a:pt x="49244" y="5095"/>
                </a:lnTo>
                <a:lnTo>
                  <a:pt x="46886" y="4529"/>
                </a:lnTo>
                <a:lnTo>
                  <a:pt x="44433" y="3963"/>
                </a:lnTo>
                <a:lnTo>
                  <a:pt x="41980" y="3491"/>
                </a:lnTo>
                <a:lnTo>
                  <a:pt x="39528" y="3302"/>
                </a:lnTo>
                <a:lnTo>
                  <a:pt x="37358" y="3208"/>
                </a:lnTo>
                <a:lnTo>
                  <a:pt x="36415" y="3208"/>
                </a:lnTo>
                <a:lnTo>
                  <a:pt x="35565" y="3302"/>
                </a:lnTo>
                <a:lnTo>
                  <a:pt x="34811" y="3491"/>
                </a:lnTo>
                <a:lnTo>
                  <a:pt x="34150" y="3680"/>
                </a:lnTo>
                <a:lnTo>
                  <a:pt x="33490" y="3585"/>
                </a:lnTo>
                <a:lnTo>
                  <a:pt x="32830" y="3491"/>
                </a:lnTo>
                <a:lnTo>
                  <a:pt x="31509" y="3585"/>
                </a:lnTo>
                <a:lnTo>
                  <a:pt x="30000" y="3868"/>
                </a:lnTo>
                <a:lnTo>
                  <a:pt x="28490" y="4246"/>
                </a:lnTo>
                <a:lnTo>
                  <a:pt x="26981" y="4812"/>
                </a:lnTo>
                <a:lnTo>
                  <a:pt x="25471" y="5472"/>
                </a:lnTo>
                <a:lnTo>
                  <a:pt x="23868" y="6321"/>
                </a:lnTo>
                <a:lnTo>
                  <a:pt x="22358" y="7170"/>
                </a:lnTo>
                <a:lnTo>
                  <a:pt x="20849" y="8113"/>
                </a:lnTo>
                <a:lnTo>
                  <a:pt x="19339" y="9151"/>
                </a:lnTo>
                <a:lnTo>
                  <a:pt x="17924" y="10283"/>
                </a:lnTo>
                <a:lnTo>
                  <a:pt x="16604" y="11321"/>
                </a:lnTo>
                <a:lnTo>
                  <a:pt x="14056" y="13491"/>
                </a:lnTo>
                <a:lnTo>
                  <a:pt x="12075" y="15472"/>
                </a:lnTo>
                <a:lnTo>
                  <a:pt x="9717" y="18491"/>
                </a:lnTo>
                <a:lnTo>
                  <a:pt x="10000" y="17830"/>
                </a:lnTo>
                <a:lnTo>
                  <a:pt x="10377" y="17264"/>
                </a:lnTo>
                <a:lnTo>
                  <a:pt x="9717" y="18113"/>
                </a:lnTo>
                <a:lnTo>
                  <a:pt x="9056" y="19057"/>
                </a:lnTo>
                <a:lnTo>
                  <a:pt x="9151" y="19245"/>
                </a:lnTo>
                <a:lnTo>
                  <a:pt x="8396" y="20189"/>
                </a:lnTo>
                <a:lnTo>
                  <a:pt x="9151" y="18774"/>
                </a:lnTo>
                <a:lnTo>
                  <a:pt x="8019" y="20377"/>
                </a:lnTo>
                <a:lnTo>
                  <a:pt x="7075" y="22075"/>
                </a:lnTo>
                <a:lnTo>
                  <a:pt x="6226" y="23868"/>
                </a:lnTo>
                <a:lnTo>
                  <a:pt x="5472" y="25755"/>
                </a:lnTo>
                <a:lnTo>
                  <a:pt x="4151" y="29434"/>
                </a:lnTo>
                <a:lnTo>
                  <a:pt x="2924" y="32924"/>
                </a:lnTo>
                <a:lnTo>
                  <a:pt x="3019" y="33113"/>
                </a:lnTo>
                <a:lnTo>
                  <a:pt x="2924" y="33773"/>
                </a:lnTo>
                <a:lnTo>
                  <a:pt x="2453" y="36509"/>
                </a:lnTo>
                <a:lnTo>
                  <a:pt x="1981" y="39434"/>
                </a:lnTo>
                <a:lnTo>
                  <a:pt x="1981" y="39528"/>
                </a:lnTo>
                <a:lnTo>
                  <a:pt x="1981" y="39905"/>
                </a:lnTo>
                <a:lnTo>
                  <a:pt x="1792" y="41415"/>
                </a:lnTo>
                <a:lnTo>
                  <a:pt x="1698" y="42358"/>
                </a:lnTo>
                <a:lnTo>
                  <a:pt x="1698" y="43301"/>
                </a:lnTo>
                <a:lnTo>
                  <a:pt x="1792" y="44245"/>
                </a:lnTo>
                <a:lnTo>
                  <a:pt x="1887" y="44999"/>
                </a:lnTo>
                <a:lnTo>
                  <a:pt x="2170" y="46603"/>
                </a:lnTo>
                <a:lnTo>
                  <a:pt x="2170" y="46603"/>
                </a:lnTo>
                <a:lnTo>
                  <a:pt x="1887" y="46415"/>
                </a:lnTo>
                <a:lnTo>
                  <a:pt x="1792" y="46320"/>
                </a:lnTo>
                <a:lnTo>
                  <a:pt x="1792" y="46509"/>
                </a:lnTo>
                <a:lnTo>
                  <a:pt x="1981" y="46981"/>
                </a:lnTo>
                <a:lnTo>
                  <a:pt x="1415" y="46132"/>
                </a:lnTo>
                <a:lnTo>
                  <a:pt x="1509" y="46509"/>
                </a:lnTo>
                <a:lnTo>
                  <a:pt x="1321" y="46981"/>
                </a:lnTo>
                <a:lnTo>
                  <a:pt x="472" y="45471"/>
                </a:lnTo>
                <a:lnTo>
                  <a:pt x="377" y="45565"/>
                </a:lnTo>
                <a:lnTo>
                  <a:pt x="283" y="45660"/>
                </a:lnTo>
                <a:lnTo>
                  <a:pt x="189" y="45660"/>
                </a:lnTo>
                <a:lnTo>
                  <a:pt x="0" y="45565"/>
                </a:lnTo>
                <a:lnTo>
                  <a:pt x="0" y="45565"/>
                </a:lnTo>
                <a:lnTo>
                  <a:pt x="1038" y="47924"/>
                </a:lnTo>
                <a:lnTo>
                  <a:pt x="2264" y="50282"/>
                </a:lnTo>
                <a:lnTo>
                  <a:pt x="2075" y="49905"/>
                </a:lnTo>
                <a:lnTo>
                  <a:pt x="2170" y="49528"/>
                </a:lnTo>
                <a:lnTo>
                  <a:pt x="2736" y="50188"/>
                </a:lnTo>
                <a:lnTo>
                  <a:pt x="3208" y="50660"/>
                </a:lnTo>
                <a:lnTo>
                  <a:pt x="3396" y="50943"/>
                </a:lnTo>
                <a:lnTo>
                  <a:pt x="3396" y="51037"/>
                </a:lnTo>
                <a:lnTo>
                  <a:pt x="3302" y="50943"/>
                </a:lnTo>
                <a:lnTo>
                  <a:pt x="3302" y="50943"/>
                </a:lnTo>
                <a:lnTo>
                  <a:pt x="3585" y="51320"/>
                </a:lnTo>
                <a:lnTo>
                  <a:pt x="4623" y="53207"/>
                </a:lnTo>
                <a:lnTo>
                  <a:pt x="5755" y="55094"/>
                </a:lnTo>
                <a:lnTo>
                  <a:pt x="7075" y="56886"/>
                </a:lnTo>
                <a:lnTo>
                  <a:pt x="8585" y="58490"/>
                </a:lnTo>
                <a:lnTo>
                  <a:pt x="10189" y="59999"/>
                </a:lnTo>
                <a:lnTo>
                  <a:pt x="11792" y="61414"/>
                </a:lnTo>
                <a:lnTo>
                  <a:pt x="13585" y="62735"/>
                </a:lnTo>
                <a:lnTo>
                  <a:pt x="15471" y="63867"/>
                </a:lnTo>
                <a:lnTo>
                  <a:pt x="17641" y="64905"/>
                </a:lnTo>
                <a:lnTo>
                  <a:pt x="20000" y="65942"/>
                </a:lnTo>
                <a:lnTo>
                  <a:pt x="22358" y="66697"/>
                </a:lnTo>
                <a:lnTo>
                  <a:pt x="24811" y="67263"/>
                </a:lnTo>
                <a:lnTo>
                  <a:pt x="27264" y="67735"/>
                </a:lnTo>
                <a:lnTo>
                  <a:pt x="29811" y="68018"/>
                </a:lnTo>
                <a:lnTo>
                  <a:pt x="32264" y="68206"/>
                </a:lnTo>
                <a:lnTo>
                  <a:pt x="34811" y="68112"/>
                </a:lnTo>
                <a:lnTo>
                  <a:pt x="36981" y="67829"/>
                </a:lnTo>
                <a:lnTo>
                  <a:pt x="40471" y="67263"/>
                </a:lnTo>
                <a:lnTo>
                  <a:pt x="44056" y="66508"/>
                </a:lnTo>
                <a:lnTo>
                  <a:pt x="45565" y="66131"/>
                </a:lnTo>
                <a:lnTo>
                  <a:pt x="46509" y="65848"/>
                </a:lnTo>
                <a:lnTo>
                  <a:pt x="46509" y="65942"/>
                </a:lnTo>
                <a:lnTo>
                  <a:pt x="48018" y="65376"/>
                </a:lnTo>
                <a:lnTo>
                  <a:pt x="49527" y="64622"/>
                </a:lnTo>
                <a:lnTo>
                  <a:pt x="48867" y="64810"/>
                </a:lnTo>
                <a:lnTo>
                  <a:pt x="50754" y="63773"/>
                </a:lnTo>
                <a:lnTo>
                  <a:pt x="52546" y="62641"/>
                </a:lnTo>
                <a:lnTo>
                  <a:pt x="54244" y="61320"/>
                </a:lnTo>
                <a:lnTo>
                  <a:pt x="56037" y="59810"/>
                </a:lnTo>
                <a:lnTo>
                  <a:pt x="55282" y="60659"/>
                </a:lnTo>
                <a:lnTo>
                  <a:pt x="57263" y="59056"/>
                </a:lnTo>
                <a:lnTo>
                  <a:pt x="58112" y="58395"/>
                </a:lnTo>
                <a:lnTo>
                  <a:pt x="58207" y="58301"/>
                </a:lnTo>
                <a:lnTo>
                  <a:pt x="58112" y="58301"/>
                </a:lnTo>
                <a:lnTo>
                  <a:pt x="58584" y="57924"/>
                </a:lnTo>
                <a:lnTo>
                  <a:pt x="59056" y="57546"/>
                </a:lnTo>
                <a:lnTo>
                  <a:pt x="59999" y="56414"/>
                </a:lnTo>
                <a:lnTo>
                  <a:pt x="61414" y="55188"/>
                </a:lnTo>
                <a:lnTo>
                  <a:pt x="61414" y="55188"/>
                </a:lnTo>
                <a:lnTo>
                  <a:pt x="61131" y="55282"/>
                </a:lnTo>
                <a:lnTo>
                  <a:pt x="61508" y="54811"/>
                </a:lnTo>
                <a:lnTo>
                  <a:pt x="62735" y="53867"/>
                </a:lnTo>
                <a:lnTo>
                  <a:pt x="63867" y="52735"/>
                </a:lnTo>
                <a:lnTo>
                  <a:pt x="66131" y="50471"/>
                </a:lnTo>
                <a:lnTo>
                  <a:pt x="66131" y="50565"/>
                </a:lnTo>
                <a:lnTo>
                  <a:pt x="66320" y="50660"/>
                </a:lnTo>
                <a:lnTo>
                  <a:pt x="66414" y="50660"/>
                </a:lnTo>
                <a:lnTo>
                  <a:pt x="66603" y="50565"/>
                </a:lnTo>
                <a:lnTo>
                  <a:pt x="66603" y="50754"/>
                </a:lnTo>
                <a:lnTo>
                  <a:pt x="66508" y="50943"/>
                </a:lnTo>
                <a:lnTo>
                  <a:pt x="65848" y="51603"/>
                </a:lnTo>
                <a:lnTo>
                  <a:pt x="64999" y="52546"/>
                </a:lnTo>
                <a:lnTo>
                  <a:pt x="65376" y="52358"/>
                </a:lnTo>
                <a:lnTo>
                  <a:pt x="65848" y="52075"/>
                </a:lnTo>
                <a:lnTo>
                  <a:pt x="66697" y="51320"/>
                </a:lnTo>
                <a:lnTo>
                  <a:pt x="67546" y="50282"/>
                </a:lnTo>
                <a:lnTo>
                  <a:pt x="68301" y="49056"/>
                </a:lnTo>
                <a:lnTo>
                  <a:pt x="69055" y="47830"/>
                </a:lnTo>
                <a:lnTo>
                  <a:pt x="69716" y="46603"/>
                </a:lnTo>
                <a:lnTo>
                  <a:pt x="70565" y="44811"/>
                </a:lnTo>
                <a:lnTo>
                  <a:pt x="70282" y="45094"/>
                </a:lnTo>
                <a:lnTo>
                  <a:pt x="70942" y="43490"/>
                </a:lnTo>
                <a:lnTo>
                  <a:pt x="71037" y="43396"/>
                </a:lnTo>
                <a:lnTo>
                  <a:pt x="71697" y="41320"/>
                </a:lnTo>
                <a:lnTo>
                  <a:pt x="72263" y="39245"/>
                </a:lnTo>
                <a:lnTo>
                  <a:pt x="72640" y="37358"/>
                </a:lnTo>
                <a:lnTo>
                  <a:pt x="72923" y="35849"/>
                </a:lnTo>
                <a:lnTo>
                  <a:pt x="72829" y="36226"/>
                </a:lnTo>
                <a:lnTo>
                  <a:pt x="72735" y="36698"/>
                </a:lnTo>
                <a:lnTo>
                  <a:pt x="72452" y="36981"/>
                </a:lnTo>
                <a:lnTo>
                  <a:pt x="72169" y="37358"/>
                </a:lnTo>
                <a:lnTo>
                  <a:pt x="72263" y="36981"/>
                </a:lnTo>
                <a:lnTo>
                  <a:pt x="72452" y="36415"/>
                </a:lnTo>
                <a:lnTo>
                  <a:pt x="72452" y="35849"/>
                </a:lnTo>
                <a:lnTo>
                  <a:pt x="72357" y="35660"/>
                </a:lnTo>
                <a:lnTo>
                  <a:pt x="72263" y="35471"/>
                </a:lnTo>
                <a:lnTo>
                  <a:pt x="72640" y="33868"/>
                </a:lnTo>
                <a:lnTo>
                  <a:pt x="72735" y="33113"/>
                </a:lnTo>
                <a:lnTo>
                  <a:pt x="72735" y="32358"/>
                </a:lnTo>
                <a:lnTo>
                  <a:pt x="72923" y="33207"/>
                </a:lnTo>
                <a:lnTo>
                  <a:pt x="73018" y="34151"/>
                </a:lnTo>
                <a:lnTo>
                  <a:pt x="72923" y="32358"/>
                </a:lnTo>
                <a:lnTo>
                  <a:pt x="72923" y="31792"/>
                </a:lnTo>
                <a:lnTo>
                  <a:pt x="73112" y="30754"/>
                </a:lnTo>
                <a:lnTo>
                  <a:pt x="72829" y="31604"/>
                </a:lnTo>
                <a:lnTo>
                  <a:pt x="72735" y="30283"/>
                </a:lnTo>
                <a:lnTo>
                  <a:pt x="72546" y="28868"/>
                </a:lnTo>
                <a:lnTo>
                  <a:pt x="72357" y="27641"/>
                </a:lnTo>
                <a:lnTo>
                  <a:pt x="71980" y="26038"/>
                </a:lnTo>
                <a:lnTo>
                  <a:pt x="71414" y="24151"/>
                </a:lnTo>
                <a:lnTo>
                  <a:pt x="70754" y="22170"/>
                </a:lnTo>
                <a:lnTo>
                  <a:pt x="69905" y="20000"/>
                </a:lnTo>
                <a:lnTo>
                  <a:pt x="68867" y="18019"/>
                </a:lnTo>
                <a:lnTo>
                  <a:pt x="68301" y="16981"/>
                </a:lnTo>
                <a:lnTo>
                  <a:pt x="67735" y="16132"/>
                </a:lnTo>
                <a:lnTo>
                  <a:pt x="67074" y="15283"/>
                </a:lnTo>
                <a:lnTo>
                  <a:pt x="66414" y="14434"/>
                </a:lnTo>
                <a:lnTo>
                  <a:pt x="66508" y="14623"/>
                </a:lnTo>
                <a:lnTo>
                  <a:pt x="66414" y="14906"/>
                </a:lnTo>
                <a:lnTo>
                  <a:pt x="65754" y="14057"/>
                </a:lnTo>
                <a:lnTo>
                  <a:pt x="65093" y="13113"/>
                </a:lnTo>
                <a:lnTo>
                  <a:pt x="64537" y="12278"/>
                </a:lnTo>
                <a:lnTo>
                  <a:pt x="62924" y="10755"/>
                </a:lnTo>
                <a:lnTo>
                  <a:pt x="63018" y="10755"/>
                </a:lnTo>
                <a:lnTo>
                  <a:pt x="63018" y="10661"/>
                </a:lnTo>
                <a:lnTo>
                  <a:pt x="62924" y="10472"/>
                </a:lnTo>
                <a:lnTo>
                  <a:pt x="62263" y="9717"/>
                </a:lnTo>
                <a:lnTo>
                  <a:pt x="60376" y="7830"/>
                </a:lnTo>
                <a:lnTo>
                  <a:pt x="60754" y="8396"/>
                </a:lnTo>
                <a:lnTo>
                  <a:pt x="61131" y="8774"/>
                </a:lnTo>
                <a:lnTo>
                  <a:pt x="60376" y="8396"/>
                </a:lnTo>
                <a:lnTo>
                  <a:pt x="59716" y="7925"/>
                </a:lnTo>
                <a:lnTo>
                  <a:pt x="59087" y="7476"/>
                </a:lnTo>
                <a:lnTo>
                  <a:pt x="59810" y="8302"/>
                </a:lnTo>
                <a:lnTo>
                  <a:pt x="58678" y="7642"/>
                </a:lnTo>
                <a:lnTo>
                  <a:pt x="57641" y="6981"/>
                </a:lnTo>
                <a:lnTo>
                  <a:pt x="55471" y="5472"/>
                </a:lnTo>
                <a:lnTo>
                  <a:pt x="53301" y="4057"/>
                </a:lnTo>
                <a:lnTo>
                  <a:pt x="52169" y="3397"/>
                </a:lnTo>
                <a:lnTo>
                  <a:pt x="51037" y="2831"/>
                </a:lnTo>
                <a:lnTo>
                  <a:pt x="52075" y="2831"/>
                </a:lnTo>
                <a:lnTo>
                  <a:pt x="50660" y="1982"/>
                </a:lnTo>
                <a:lnTo>
                  <a:pt x="49811" y="1604"/>
                </a:lnTo>
                <a:lnTo>
                  <a:pt x="48867" y="1227"/>
                </a:lnTo>
                <a:lnTo>
                  <a:pt x="48018" y="849"/>
                </a:lnTo>
                <a:lnTo>
                  <a:pt x="47075" y="661"/>
                </a:lnTo>
                <a:lnTo>
                  <a:pt x="46226" y="566"/>
                </a:lnTo>
                <a:lnTo>
                  <a:pt x="45471" y="661"/>
                </a:lnTo>
                <a:lnTo>
                  <a:pt x="46226" y="849"/>
                </a:lnTo>
                <a:lnTo>
                  <a:pt x="46866" y="1215"/>
                </a:lnTo>
                <a:lnTo>
                  <a:pt x="46980" y="1227"/>
                </a:lnTo>
                <a:lnTo>
                  <a:pt x="47452" y="1416"/>
                </a:lnTo>
                <a:lnTo>
                  <a:pt x="47924" y="1510"/>
                </a:lnTo>
                <a:lnTo>
                  <a:pt x="47358" y="1321"/>
                </a:lnTo>
                <a:lnTo>
                  <a:pt x="46886" y="944"/>
                </a:lnTo>
                <a:lnTo>
                  <a:pt x="47829" y="1227"/>
                </a:lnTo>
                <a:lnTo>
                  <a:pt x="48773" y="1604"/>
                </a:lnTo>
                <a:lnTo>
                  <a:pt x="49622" y="2076"/>
                </a:lnTo>
                <a:lnTo>
                  <a:pt x="50377" y="2642"/>
                </a:lnTo>
                <a:lnTo>
                  <a:pt x="50377" y="2642"/>
                </a:lnTo>
                <a:lnTo>
                  <a:pt x="49622" y="2265"/>
                </a:lnTo>
                <a:lnTo>
                  <a:pt x="48584" y="1887"/>
                </a:lnTo>
                <a:lnTo>
                  <a:pt x="47358" y="1510"/>
                </a:lnTo>
                <a:lnTo>
                  <a:pt x="46037" y="1132"/>
                </a:lnTo>
                <a:lnTo>
                  <a:pt x="46809" y="1210"/>
                </a:lnTo>
                <a:lnTo>
                  <a:pt x="44339" y="661"/>
                </a:lnTo>
                <a:lnTo>
                  <a:pt x="44716" y="755"/>
                </a:lnTo>
                <a:lnTo>
                  <a:pt x="43113" y="472"/>
                </a:lnTo>
                <a:lnTo>
                  <a:pt x="41603" y="283"/>
                </a:lnTo>
                <a:lnTo>
                  <a:pt x="40282" y="95"/>
                </a:lnTo>
                <a:lnTo>
                  <a:pt x="3915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2" name="Google Shape;722;p35"/>
          <p:cNvSpPr txBox="1"/>
          <p:nvPr/>
        </p:nvSpPr>
        <p:spPr>
          <a:xfrm>
            <a:off x="1375175" y="282947"/>
            <a:ext cx="1101600" cy="9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" sz="6000" b="0" i="0" u="none" strike="noStrike" cap="none">
                <a:solidFill>
                  <a:schemeClr val="lt1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2.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3" name="Google Shape;723;p35" descr="File:Google docs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9700" y="1758425"/>
            <a:ext cx="1742075" cy="174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4" name="Google Shape;724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63300" y="171450"/>
            <a:ext cx="642474" cy="620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36"/>
          <p:cNvSpPr txBox="1">
            <a:spLocks noGrp="1"/>
          </p:cNvSpPr>
          <p:nvPr>
            <p:ph type="ctrTitle" idx="4294967295"/>
          </p:nvPr>
        </p:nvSpPr>
        <p:spPr>
          <a:xfrm>
            <a:off x="2360050" y="1550450"/>
            <a:ext cx="5457000" cy="19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</a:pPr>
            <a:r>
              <a:rPr lang="en" sz="6000" i="0" u="none" strike="noStrike" cap="none">
                <a:solidFill>
                  <a:srgbClr val="FFFF00"/>
                </a:solidFill>
                <a:latin typeface="Ubuntu"/>
                <a:ea typeface="Ubuntu"/>
                <a:cs typeface="Ubuntu"/>
                <a:sym typeface="Ubuntu"/>
              </a:rPr>
              <a:t>Google Map</a:t>
            </a:r>
            <a:endParaRPr sz="6000" i="0" u="none" strike="noStrike" cap="none">
              <a:solidFill>
                <a:srgbClr val="FFFF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30" name="Google Shape;730;p36"/>
          <p:cNvSpPr txBox="1">
            <a:spLocks noGrp="1"/>
          </p:cNvSpPr>
          <p:nvPr>
            <p:ph type="subTitle" idx="4294967295"/>
          </p:nvPr>
        </p:nvSpPr>
        <p:spPr>
          <a:xfrm>
            <a:off x="2827325" y="383450"/>
            <a:ext cx="56214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Un </a:t>
            </a:r>
            <a:r>
              <a:rPr lang="en" sz="2400" b="1" i="0" u="none" strike="noStrike" cap="none">
                <a:solidFill>
                  <a:srgbClr val="FFFF00"/>
                </a:solidFill>
                <a:latin typeface="Sniglet"/>
                <a:ea typeface="Sniglet"/>
                <a:cs typeface="Sniglet"/>
                <a:sym typeface="Sniglet"/>
              </a:rPr>
              <a:t>HyperDocs</a:t>
            </a:r>
            <a:r>
              <a:rPr lang="en" sz="2400" b="1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 peut aussi être </a:t>
            </a:r>
            <a:endParaRPr sz="2400" b="1" i="0" u="none" strike="noStrike" cap="non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sous la forme d’un  </a:t>
            </a:r>
            <a:endParaRPr sz="2400" b="1" i="0" u="none" strike="noStrike" cap="non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731" name="Google Shape;731;p36"/>
          <p:cNvSpPr/>
          <p:nvPr/>
        </p:nvSpPr>
        <p:spPr>
          <a:xfrm>
            <a:off x="3918022" y="2577975"/>
            <a:ext cx="1936551" cy="102978"/>
          </a:xfrm>
          <a:custGeom>
            <a:avLst/>
            <a:gdLst/>
            <a:ahLst/>
            <a:cxnLst/>
            <a:rect l="l" t="t" r="r" b="b"/>
            <a:pathLst>
              <a:path w="27831" h="2831" extrusionOk="0">
                <a:moveTo>
                  <a:pt x="27264" y="944"/>
                </a:moveTo>
                <a:lnTo>
                  <a:pt x="27359" y="1086"/>
                </a:lnTo>
                <a:lnTo>
                  <a:pt x="27359" y="944"/>
                </a:lnTo>
                <a:close/>
                <a:moveTo>
                  <a:pt x="27359" y="1086"/>
                </a:moveTo>
                <a:lnTo>
                  <a:pt x="27359" y="1133"/>
                </a:lnTo>
                <a:lnTo>
                  <a:pt x="27372" y="1106"/>
                </a:lnTo>
                <a:lnTo>
                  <a:pt x="27372" y="1106"/>
                </a:lnTo>
                <a:lnTo>
                  <a:pt x="27359" y="1086"/>
                </a:lnTo>
                <a:close/>
                <a:moveTo>
                  <a:pt x="27453" y="944"/>
                </a:moveTo>
                <a:lnTo>
                  <a:pt x="27372" y="1106"/>
                </a:lnTo>
                <a:lnTo>
                  <a:pt x="27372" y="1106"/>
                </a:lnTo>
                <a:lnTo>
                  <a:pt x="27453" y="1227"/>
                </a:lnTo>
                <a:lnTo>
                  <a:pt x="27453" y="944"/>
                </a:lnTo>
                <a:close/>
                <a:moveTo>
                  <a:pt x="27642" y="1039"/>
                </a:moveTo>
                <a:lnTo>
                  <a:pt x="27453" y="1227"/>
                </a:lnTo>
                <a:lnTo>
                  <a:pt x="27453" y="1322"/>
                </a:lnTo>
                <a:lnTo>
                  <a:pt x="27453" y="1416"/>
                </a:lnTo>
                <a:lnTo>
                  <a:pt x="27830" y="1416"/>
                </a:lnTo>
                <a:lnTo>
                  <a:pt x="27830" y="1227"/>
                </a:lnTo>
                <a:lnTo>
                  <a:pt x="27736" y="1322"/>
                </a:lnTo>
                <a:lnTo>
                  <a:pt x="27736" y="1227"/>
                </a:lnTo>
                <a:lnTo>
                  <a:pt x="27736" y="1133"/>
                </a:lnTo>
                <a:lnTo>
                  <a:pt x="27642" y="1039"/>
                </a:lnTo>
                <a:close/>
                <a:moveTo>
                  <a:pt x="20189" y="1"/>
                </a:moveTo>
                <a:lnTo>
                  <a:pt x="20095" y="190"/>
                </a:lnTo>
                <a:lnTo>
                  <a:pt x="20000" y="95"/>
                </a:lnTo>
                <a:lnTo>
                  <a:pt x="19906" y="284"/>
                </a:lnTo>
                <a:lnTo>
                  <a:pt x="19812" y="473"/>
                </a:lnTo>
                <a:lnTo>
                  <a:pt x="19529" y="284"/>
                </a:lnTo>
                <a:lnTo>
                  <a:pt x="19340" y="95"/>
                </a:lnTo>
                <a:lnTo>
                  <a:pt x="19246" y="95"/>
                </a:lnTo>
                <a:lnTo>
                  <a:pt x="19246" y="190"/>
                </a:lnTo>
                <a:lnTo>
                  <a:pt x="19151" y="378"/>
                </a:lnTo>
                <a:lnTo>
                  <a:pt x="19434" y="190"/>
                </a:lnTo>
                <a:lnTo>
                  <a:pt x="19246" y="473"/>
                </a:lnTo>
                <a:lnTo>
                  <a:pt x="19434" y="378"/>
                </a:lnTo>
                <a:lnTo>
                  <a:pt x="19434" y="567"/>
                </a:lnTo>
                <a:lnTo>
                  <a:pt x="19151" y="567"/>
                </a:lnTo>
                <a:lnTo>
                  <a:pt x="19151" y="190"/>
                </a:lnTo>
                <a:lnTo>
                  <a:pt x="19057" y="95"/>
                </a:lnTo>
                <a:lnTo>
                  <a:pt x="18963" y="95"/>
                </a:lnTo>
                <a:lnTo>
                  <a:pt x="18774" y="284"/>
                </a:lnTo>
                <a:lnTo>
                  <a:pt x="18680" y="473"/>
                </a:lnTo>
                <a:lnTo>
                  <a:pt x="18585" y="378"/>
                </a:lnTo>
                <a:lnTo>
                  <a:pt x="18491" y="190"/>
                </a:lnTo>
                <a:lnTo>
                  <a:pt x="18397" y="378"/>
                </a:lnTo>
                <a:lnTo>
                  <a:pt x="17925" y="567"/>
                </a:lnTo>
                <a:lnTo>
                  <a:pt x="18019" y="284"/>
                </a:lnTo>
                <a:lnTo>
                  <a:pt x="17831" y="378"/>
                </a:lnTo>
                <a:lnTo>
                  <a:pt x="17642" y="567"/>
                </a:lnTo>
                <a:lnTo>
                  <a:pt x="17642" y="661"/>
                </a:lnTo>
                <a:lnTo>
                  <a:pt x="17453" y="567"/>
                </a:lnTo>
                <a:lnTo>
                  <a:pt x="17170" y="473"/>
                </a:lnTo>
                <a:lnTo>
                  <a:pt x="16699" y="473"/>
                </a:lnTo>
                <a:lnTo>
                  <a:pt x="16699" y="567"/>
                </a:lnTo>
                <a:lnTo>
                  <a:pt x="16604" y="661"/>
                </a:lnTo>
                <a:lnTo>
                  <a:pt x="16416" y="378"/>
                </a:lnTo>
                <a:lnTo>
                  <a:pt x="16227" y="378"/>
                </a:lnTo>
                <a:lnTo>
                  <a:pt x="15661" y="661"/>
                </a:lnTo>
                <a:lnTo>
                  <a:pt x="15661" y="473"/>
                </a:lnTo>
                <a:lnTo>
                  <a:pt x="15567" y="756"/>
                </a:lnTo>
                <a:lnTo>
                  <a:pt x="15378" y="473"/>
                </a:lnTo>
                <a:lnTo>
                  <a:pt x="15567" y="473"/>
                </a:lnTo>
                <a:lnTo>
                  <a:pt x="15472" y="378"/>
                </a:lnTo>
                <a:lnTo>
                  <a:pt x="15378" y="378"/>
                </a:lnTo>
                <a:lnTo>
                  <a:pt x="15189" y="473"/>
                </a:lnTo>
                <a:lnTo>
                  <a:pt x="15000" y="756"/>
                </a:lnTo>
                <a:lnTo>
                  <a:pt x="14906" y="661"/>
                </a:lnTo>
                <a:lnTo>
                  <a:pt x="14812" y="473"/>
                </a:lnTo>
                <a:lnTo>
                  <a:pt x="14529" y="756"/>
                </a:lnTo>
                <a:lnTo>
                  <a:pt x="14623" y="567"/>
                </a:lnTo>
                <a:lnTo>
                  <a:pt x="14529" y="661"/>
                </a:lnTo>
                <a:lnTo>
                  <a:pt x="14340" y="756"/>
                </a:lnTo>
                <a:lnTo>
                  <a:pt x="14340" y="567"/>
                </a:lnTo>
                <a:lnTo>
                  <a:pt x="14246" y="473"/>
                </a:lnTo>
                <a:lnTo>
                  <a:pt x="13963" y="378"/>
                </a:lnTo>
                <a:lnTo>
                  <a:pt x="13585" y="284"/>
                </a:lnTo>
                <a:lnTo>
                  <a:pt x="13302" y="284"/>
                </a:lnTo>
                <a:lnTo>
                  <a:pt x="13302" y="378"/>
                </a:lnTo>
                <a:lnTo>
                  <a:pt x="13302" y="473"/>
                </a:lnTo>
                <a:lnTo>
                  <a:pt x="13208" y="473"/>
                </a:lnTo>
                <a:lnTo>
                  <a:pt x="13208" y="661"/>
                </a:lnTo>
                <a:lnTo>
                  <a:pt x="13114" y="661"/>
                </a:lnTo>
                <a:lnTo>
                  <a:pt x="13019" y="567"/>
                </a:lnTo>
                <a:lnTo>
                  <a:pt x="12925" y="378"/>
                </a:lnTo>
                <a:lnTo>
                  <a:pt x="12831" y="95"/>
                </a:lnTo>
                <a:lnTo>
                  <a:pt x="12831" y="378"/>
                </a:lnTo>
                <a:lnTo>
                  <a:pt x="12736" y="378"/>
                </a:lnTo>
                <a:lnTo>
                  <a:pt x="12642" y="284"/>
                </a:lnTo>
                <a:lnTo>
                  <a:pt x="12548" y="190"/>
                </a:lnTo>
                <a:lnTo>
                  <a:pt x="12265" y="190"/>
                </a:lnTo>
                <a:lnTo>
                  <a:pt x="12170" y="473"/>
                </a:lnTo>
                <a:lnTo>
                  <a:pt x="12076" y="378"/>
                </a:lnTo>
                <a:lnTo>
                  <a:pt x="11887" y="284"/>
                </a:lnTo>
                <a:lnTo>
                  <a:pt x="11510" y="378"/>
                </a:lnTo>
                <a:lnTo>
                  <a:pt x="10755" y="661"/>
                </a:lnTo>
                <a:lnTo>
                  <a:pt x="10661" y="473"/>
                </a:lnTo>
                <a:lnTo>
                  <a:pt x="10567" y="378"/>
                </a:lnTo>
                <a:lnTo>
                  <a:pt x="10095" y="378"/>
                </a:lnTo>
                <a:lnTo>
                  <a:pt x="9529" y="473"/>
                </a:lnTo>
                <a:lnTo>
                  <a:pt x="9340" y="473"/>
                </a:lnTo>
                <a:lnTo>
                  <a:pt x="9152" y="378"/>
                </a:lnTo>
                <a:lnTo>
                  <a:pt x="9152" y="473"/>
                </a:lnTo>
                <a:lnTo>
                  <a:pt x="9152" y="567"/>
                </a:lnTo>
                <a:lnTo>
                  <a:pt x="8963" y="661"/>
                </a:lnTo>
                <a:lnTo>
                  <a:pt x="8869" y="567"/>
                </a:lnTo>
                <a:lnTo>
                  <a:pt x="8680" y="473"/>
                </a:lnTo>
                <a:lnTo>
                  <a:pt x="8680" y="756"/>
                </a:lnTo>
                <a:lnTo>
                  <a:pt x="8491" y="661"/>
                </a:lnTo>
                <a:lnTo>
                  <a:pt x="8208" y="567"/>
                </a:lnTo>
                <a:lnTo>
                  <a:pt x="7925" y="661"/>
                </a:lnTo>
                <a:lnTo>
                  <a:pt x="7831" y="756"/>
                </a:lnTo>
                <a:lnTo>
                  <a:pt x="7548" y="567"/>
                </a:lnTo>
                <a:lnTo>
                  <a:pt x="7359" y="473"/>
                </a:lnTo>
                <a:lnTo>
                  <a:pt x="7170" y="944"/>
                </a:lnTo>
                <a:lnTo>
                  <a:pt x="6982" y="661"/>
                </a:lnTo>
                <a:lnTo>
                  <a:pt x="6793" y="661"/>
                </a:lnTo>
                <a:lnTo>
                  <a:pt x="6604" y="756"/>
                </a:lnTo>
                <a:lnTo>
                  <a:pt x="6510" y="661"/>
                </a:lnTo>
                <a:lnTo>
                  <a:pt x="6416" y="756"/>
                </a:lnTo>
                <a:lnTo>
                  <a:pt x="6038" y="944"/>
                </a:lnTo>
                <a:lnTo>
                  <a:pt x="6038" y="1039"/>
                </a:lnTo>
                <a:lnTo>
                  <a:pt x="5850" y="1133"/>
                </a:lnTo>
                <a:lnTo>
                  <a:pt x="5850" y="1039"/>
                </a:lnTo>
                <a:lnTo>
                  <a:pt x="5755" y="1039"/>
                </a:lnTo>
                <a:lnTo>
                  <a:pt x="5567" y="1227"/>
                </a:lnTo>
                <a:lnTo>
                  <a:pt x="5472" y="1227"/>
                </a:lnTo>
                <a:lnTo>
                  <a:pt x="5378" y="1039"/>
                </a:lnTo>
                <a:lnTo>
                  <a:pt x="5378" y="1133"/>
                </a:lnTo>
                <a:lnTo>
                  <a:pt x="5189" y="1227"/>
                </a:lnTo>
                <a:lnTo>
                  <a:pt x="5095" y="1133"/>
                </a:lnTo>
                <a:lnTo>
                  <a:pt x="4906" y="1039"/>
                </a:lnTo>
                <a:lnTo>
                  <a:pt x="5189" y="1039"/>
                </a:lnTo>
                <a:lnTo>
                  <a:pt x="5095" y="944"/>
                </a:lnTo>
                <a:lnTo>
                  <a:pt x="5095" y="756"/>
                </a:lnTo>
                <a:lnTo>
                  <a:pt x="5001" y="944"/>
                </a:lnTo>
                <a:lnTo>
                  <a:pt x="4529" y="944"/>
                </a:lnTo>
                <a:lnTo>
                  <a:pt x="4529" y="1133"/>
                </a:lnTo>
                <a:lnTo>
                  <a:pt x="4718" y="1133"/>
                </a:lnTo>
                <a:lnTo>
                  <a:pt x="4623" y="1227"/>
                </a:lnTo>
                <a:lnTo>
                  <a:pt x="4623" y="1133"/>
                </a:lnTo>
                <a:lnTo>
                  <a:pt x="4529" y="1416"/>
                </a:lnTo>
                <a:lnTo>
                  <a:pt x="4340" y="1227"/>
                </a:lnTo>
                <a:lnTo>
                  <a:pt x="4152" y="1039"/>
                </a:lnTo>
                <a:lnTo>
                  <a:pt x="3963" y="1039"/>
                </a:lnTo>
                <a:lnTo>
                  <a:pt x="3774" y="1416"/>
                </a:lnTo>
                <a:lnTo>
                  <a:pt x="3774" y="1322"/>
                </a:lnTo>
                <a:lnTo>
                  <a:pt x="3774" y="1227"/>
                </a:lnTo>
                <a:lnTo>
                  <a:pt x="3680" y="1322"/>
                </a:lnTo>
                <a:lnTo>
                  <a:pt x="3586" y="1510"/>
                </a:lnTo>
                <a:lnTo>
                  <a:pt x="3208" y="1416"/>
                </a:lnTo>
                <a:lnTo>
                  <a:pt x="2454" y="1416"/>
                </a:lnTo>
                <a:lnTo>
                  <a:pt x="1793" y="1510"/>
                </a:lnTo>
                <a:lnTo>
                  <a:pt x="1510" y="1605"/>
                </a:lnTo>
                <a:lnTo>
                  <a:pt x="1321" y="1699"/>
                </a:lnTo>
                <a:lnTo>
                  <a:pt x="1321" y="1605"/>
                </a:lnTo>
                <a:lnTo>
                  <a:pt x="1038" y="1699"/>
                </a:lnTo>
                <a:lnTo>
                  <a:pt x="755" y="1793"/>
                </a:lnTo>
                <a:lnTo>
                  <a:pt x="567" y="1793"/>
                </a:lnTo>
                <a:lnTo>
                  <a:pt x="378" y="1888"/>
                </a:lnTo>
                <a:lnTo>
                  <a:pt x="284" y="1699"/>
                </a:lnTo>
                <a:lnTo>
                  <a:pt x="95" y="1605"/>
                </a:lnTo>
                <a:lnTo>
                  <a:pt x="1" y="1793"/>
                </a:lnTo>
                <a:lnTo>
                  <a:pt x="1" y="2076"/>
                </a:lnTo>
                <a:lnTo>
                  <a:pt x="95" y="2548"/>
                </a:lnTo>
                <a:lnTo>
                  <a:pt x="189" y="2831"/>
                </a:lnTo>
                <a:lnTo>
                  <a:pt x="284" y="2737"/>
                </a:lnTo>
                <a:lnTo>
                  <a:pt x="472" y="2831"/>
                </a:lnTo>
                <a:lnTo>
                  <a:pt x="567" y="2548"/>
                </a:lnTo>
                <a:lnTo>
                  <a:pt x="661" y="2642"/>
                </a:lnTo>
                <a:lnTo>
                  <a:pt x="661" y="2737"/>
                </a:lnTo>
                <a:lnTo>
                  <a:pt x="755" y="2642"/>
                </a:lnTo>
                <a:lnTo>
                  <a:pt x="944" y="2548"/>
                </a:lnTo>
                <a:lnTo>
                  <a:pt x="1227" y="2548"/>
                </a:lnTo>
                <a:lnTo>
                  <a:pt x="1227" y="2642"/>
                </a:lnTo>
                <a:lnTo>
                  <a:pt x="1321" y="2737"/>
                </a:lnTo>
                <a:lnTo>
                  <a:pt x="1416" y="2831"/>
                </a:lnTo>
                <a:lnTo>
                  <a:pt x="1510" y="2642"/>
                </a:lnTo>
                <a:lnTo>
                  <a:pt x="1793" y="2548"/>
                </a:lnTo>
                <a:lnTo>
                  <a:pt x="1699" y="2642"/>
                </a:lnTo>
                <a:lnTo>
                  <a:pt x="1887" y="2737"/>
                </a:lnTo>
                <a:lnTo>
                  <a:pt x="1887" y="2454"/>
                </a:lnTo>
                <a:lnTo>
                  <a:pt x="1982" y="2265"/>
                </a:lnTo>
                <a:lnTo>
                  <a:pt x="2076" y="2737"/>
                </a:lnTo>
                <a:lnTo>
                  <a:pt x="2171" y="2359"/>
                </a:lnTo>
                <a:lnTo>
                  <a:pt x="2265" y="2642"/>
                </a:lnTo>
                <a:lnTo>
                  <a:pt x="2265" y="2548"/>
                </a:lnTo>
                <a:lnTo>
                  <a:pt x="2359" y="2454"/>
                </a:lnTo>
                <a:lnTo>
                  <a:pt x="2454" y="2548"/>
                </a:lnTo>
                <a:lnTo>
                  <a:pt x="2454" y="2737"/>
                </a:lnTo>
                <a:lnTo>
                  <a:pt x="2548" y="2548"/>
                </a:lnTo>
                <a:lnTo>
                  <a:pt x="2548" y="2454"/>
                </a:lnTo>
                <a:lnTo>
                  <a:pt x="2642" y="2548"/>
                </a:lnTo>
                <a:lnTo>
                  <a:pt x="2642" y="2642"/>
                </a:lnTo>
                <a:lnTo>
                  <a:pt x="2831" y="2454"/>
                </a:lnTo>
                <a:lnTo>
                  <a:pt x="3020" y="2454"/>
                </a:lnTo>
                <a:lnTo>
                  <a:pt x="3114" y="2265"/>
                </a:lnTo>
                <a:lnTo>
                  <a:pt x="3114" y="2076"/>
                </a:lnTo>
                <a:lnTo>
                  <a:pt x="3208" y="1982"/>
                </a:lnTo>
                <a:lnTo>
                  <a:pt x="3208" y="2076"/>
                </a:lnTo>
                <a:lnTo>
                  <a:pt x="3208" y="2265"/>
                </a:lnTo>
                <a:lnTo>
                  <a:pt x="3303" y="2076"/>
                </a:lnTo>
                <a:lnTo>
                  <a:pt x="3491" y="2076"/>
                </a:lnTo>
                <a:lnTo>
                  <a:pt x="3491" y="2171"/>
                </a:lnTo>
                <a:lnTo>
                  <a:pt x="3397" y="2265"/>
                </a:lnTo>
                <a:lnTo>
                  <a:pt x="3303" y="2359"/>
                </a:lnTo>
                <a:lnTo>
                  <a:pt x="3303" y="2548"/>
                </a:lnTo>
                <a:lnTo>
                  <a:pt x="3491" y="2548"/>
                </a:lnTo>
                <a:lnTo>
                  <a:pt x="3586" y="2454"/>
                </a:lnTo>
                <a:lnTo>
                  <a:pt x="3680" y="2265"/>
                </a:lnTo>
                <a:lnTo>
                  <a:pt x="4152" y="2265"/>
                </a:lnTo>
                <a:lnTo>
                  <a:pt x="4152" y="2359"/>
                </a:lnTo>
                <a:lnTo>
                  <a:pt x="4246" y="2171"/>
                </a:lnTo>
                <a:lnTo>
                  <a:pt x="4340" y="2171"/>
                </a:lnTo>
                <a:lnTo>
                  <a:pt x="4246" y="2265"/>
                </a:lnTo>
                <a:lnTo>
                  <a:pt x="5284" y="2265"/>
                </a:lnTo>
                <a:lnTo>
                  <a:pt x="5567" y="2171"/>
                </a:lnTo>
                <a:lnTo>
                  <a:pt x="5755" y="2171"/>
                </a:lnTo>
                <a:lnTo>
                  <a:pt x="5755" y="2076"/>
                </a:lnTo>
                <a:lnTo>
                  <a:pt x="6416" y="2076"/>
                </a:lnTo>
                <a:lnTo>
                  <a:pt x="6510" y="1888"/>
                </a:lnTo>
                <a:lnTo>
                  <a:pt x="6604" y="1888"/>
                </a:lnTo>
                <a:lnTo>
                  <a:pt x="7170" y="1982"/>
                </a:lnTo>
                <a:lnTo>
                  <a:pt x="7453" y="1888"/>
                </a:lnTo>
                <a:lnTo>
                  <a:pt x="7548" y="1888"/>
                </a:lnTo>
                <a:lnTo>
                  <a:pt x="7642" y="1699"/>
                </a:lnTo>
                <a:lnTo>
                  <a:pt x="7736" y="1888"/>
                </a:lnTo>
                <a:lnTo>
                  <a:pt x="7925" y="2076"/>
                </a:lnTo>
                <a:lnTo>
                  <a:pt x="8114" y="1793"/>
                </a:lnTo>
                <a:lnTo>
                  <a:pt x="8114" y="1982"/>
                </a:lnTo>
                <a:lnTo>
                  <a:pt x="8208" y="1793"/>
                </a:lnTo>
                <a:lnTo>
                  <a:pt x="8302" y="1982"/>
                </a:lnTo>
                <a:lnTo>
                  <a:pt x="8302" y="1888"/>
                </a:lnTo>
                <a:lnTo>
                  <a:pt x="8302" y="1793"/>
                </a:lnTo>
                <a:lnTo>
                  <a:pt x="8491" y="1793"/>
                </a:lnTo>
                <a:lnTo>
                  <a:pt x="8585" y="1888"/>
                </a:lnTo>
                <a:lnTo>
                  <a:pt x="8774" y="1793"/>
                </a:lnTo>
                <a:lnTo>
                  <a:pt x="8774" y="1982"/>
                </a:lnTo>
                <a:lnTo>
                  <a:pt x="8869" y="1888"/>
                </a:lnTo>
                <a:lnTo>
                  <a:pt x="9718" y="1888"/>
                </a:lnTo>
                <a:lnTo>
                  <a:pt x="9623" y="1793"/>
                </a:lnTo>
                <a:lnTo>
                  <a:pt x="9718" y="1605"/>
                </a:lnTo>
                <a:lnTo>
                  <a:pt x="9812" y="1699"/>
                </a:lnTo>
                <a:lnTo>
                  <a:pt x="9812" y="1793"/>
                </a:lnTo>
                <a:lnTo>
                  <a:pt x="9906" y="1888"/>
                </a:lnTo>
                <a:lnTo>
                  <a:pt x="10095" y="1982"/>
                </a:lnTo>
                <a:lnTo>
                  <a:pt x="10661" y="1793"/>
                </a:lnTo>
                <a:lnTo>
                  <a:pt x="11038" y="1510"/>
                </a:lnTo>
                <a:lnTo>
                  <a:pt x="11133" y="1699"/>
                </a:lnTo>
                <a:lnTo>
                  <a:pt x="11321" y="1699"/>
                </a:lnTo>
                <a:lnTo>
                  <a:pt x="11510" y="1605"/>
                </a:lnTo>
                <a:lnTo>
                  <a:pt x="11604" y="1416"/>
                </a:lnTo>
                <a:lnTo>
                  <a:pt x="11982" y="1605"/>
                </a:lnTo>
                <a:lnTo>
                  <a:pt x="12453" y="1699"/>
                </a:lnTo>
                <a:lnTo>
                  <a:pt x="12642" y="1510"/>
                </a:lnTo>
                <a:lnTo>
                  <a:pt x="12642" y="1699"/>
                </a:lnTo>
                <a:lnTo>
                  <a:pt x="12925" y="1510"/>
                </a:lnTo>
                <a:lnTo>
                  <a:pt x="13208" y="1510"/>
                </a:lnTo>
                <a:lnTo>
                  <a:pt x="14057" y="1699"/>
                </a:lnTo>
                <a:lnTo>
                  <a:pt x="14434" y="1793"/>
                </a:lnTo>
                <a:lnTo>
                  <a:pt x="14812" y="1793"/>
                </a:lnTo>
                <a:lnTo>
                  <a:pt x="15095" y="1699"/>
                </a:lnTo>
                <a:lnTo>
                  <a:pt x="15378" y="1510"/>
                </a:lnTo>
                <a:lnTo>
                  <a:pt x="15472" y="1416"/>
                </a:lnTo>
                <a:lnTo>
                  <a:pt x="15472" y="1510"/>
                </a:lnTo>
                <a:lnTo>
                  <a:pt x="15472" y="1699"/>
                </a:lnTo>
                <a:lnTo>
                  <a:pt x="16416" y="1510"/>
                </a:lnTo>
                <a:lnTo>
                  <a:pt x="16416" y="1605"/>
                </a:lnTo>
                <a:lnTo>
                  <a:pt x="16510" y="1605"/>
                </a:lnTo>
                <a:lnTo>
                  <a:pt x="16604" y="1510"/>
                </a:lnTo>
                <a:lnTo>
                  <a:pt x="17642" y="1510"/>
                </a:lnTo>
                <a:lnTo>
                  <a:pt x="17736" y="1605"/>
                </a:lnTo>
                <a:lnTo>
                  <a:pt x="17831" y="1605"/>
                </a:lnTo>
                <a:lnTo>
                  <a:pt x="18397" y="1510"/>
                </a:lnTo>
                <a:lnTo>
                  <a:pt x="19057" y="1322"/>
                </a:lnTo>
                <a:lnTo>
                  <a:pt x="18774" y="1605"/>
                </a:lnTo>
                <a:lnTo>
                  <a:pt x="19151" y="1322"/>
                </a:lnTo>
                <a:lnTo>
                  <a:pt x="19340" y="1322"/>
                </a:lnTo>
                <a:lnTo>
                  <a:pt x="19340" y="1510"/>
                </a:lnTo>
                <a:lnTo>
                  <a:pt x="19529" y="1416"/>
                </a:lnTo>
                <a:lnTo>
                  <a:pt x="19906" y="1416"/>
                </a:lnTo>
                <a:lnTo>
                  <a:pt x="20000" y="1322"/>
                </a:lnTo>
                <a:lnTo>
                  <a:pt x="20095" y="944"/>
                </a:lnTo>
                <a:lnTo>
                  <a:pt x="20095" y="1133"/>
                </a:lnTo>
                <a:lnTo>
                  <a:pt x="20189" y="1227"/>
                </a:lnTo>
                <a:lnTo>
                  <a:pt x="20189" y="1416"/>
                </a:lnTo>
                <a:lnTo>
                  <a:pt x="20283" y="1322"/>
                </a:lnTo>
                <a:lnTo>
                  <a:pt x="20378" y="1322"/>
                </a:lnTo>
                <a:lnTo>
                  <a:pt x="20378" y="1416"/>
                </a:lnTo>
                <a:lnTo>
                  <a:pt x="20661" y="1227"/>
                </a:lnTo>
                <a:lnTo>
                  <a:pt x="20944" y="1133"/>
                </a:lnTo>
                <a:lnTo>
                  <a:pt x="21038" y="1133"/>
                </a:lnTo>
                <a:lnTo>
                  <a:pt x="21132" y="1416"/>
                </a:lnTo>
                <a:lnTo>
                  <a:pt x="21604" y="1227"/>
                </a:lnTo>
                <a:lnTo>
                  <a:pt x="21510" y="1039"/>
                </a:lnTo>
                <a:lnTo>
                  <a:pt x="21510" y="944"/>
                </a:lnTo>
                <a:lnTo>
                  <a:pt x="21698" y="944"/>
                </a:lnTo>
                <a:lnTo>
                  <a:pt x="21604" y="1039"/>
                </a:lnTo>
                <a:lnTo>
                  <a:pt x="21982" y="1039"/>
                </a:lnTo>
                <a:lnTo>
                  <a:pt x="21887" y="1227"/>
                </a:lnTo>
                <a:lnTo>
                  <a:pt x="21887" y="1227"/>
                </a:lnTo>
                <a:lnTo>
                  <a:pt x="22170" y="1039"/>
                </a:lnTo>
                <a:lnTo>
                  <a:pt x="22265" y="1227"/>
                </a:lnTo>
                <a:lnTo>
                  <a:pt x="22265" y="1133"/>
                </a:lnTo>
                <a:lnTo>
                  <a:pt x="22265" y="1039"/>
                </a:lnTo>
                <a:lnTo>
                  <a:pt x="22548" y="1039"/>
                </a:lnTo>
                <a:lnTo>
                  <a:pt x="22642" y="1322"/>
                </a:lnTo>
                <a:lnTo>
                  <a:pt x="23019" y="1227"/>
                </a:lnTo>
                <a:lnTo>
                  <a:pt x="23208" y="1133"/>
                </a:lnTo>
                <a:lnTo>
                  <a:pt x="23302" y="1039"/>
                </a:lnTo>
                <a:lnTo>
                  <a:pt x="23397" y="1133"/>
                </a:lnTo>
                <a:lnTo>
                  <a:pt x="23397" y="1227"/>
                </a:lnTo>
                <a:lnTo>
                  <a:pt x="23680" y="1227"/>
                </a:lnTo>
                <a:lnTo>
                  <a:pt x="23868" y="1133"/>
                </a:lnTo>
                <a:lnTo>
                  <a:pt x="24057" y="1227"/>
                </a:lnTo>
                <a:lnTo>
                  <a:pt x="24246" y="1227"/>
                </a:lnTo>
                <a:lnTo>
                  <a:pt x="24246" y="1133"/>
                </a:lnTo>
                <a:lnTo>
                  <a:pt x="24529" y="1227"/>
                </a:lnTo>
                <a:lnTo>
                  <a:pt x="24906" y="1322"/>
                </a:lnTo>
                <a:lnTo>
                  <a:pt x="25179" y="1048"/>
                </a:lnTo>
                <a:lnTo>
                  <a:pt x="25095" y="1133"/>
                </a:lnTo>
                <a:lnTo>
                  <a:pt x="25189" y="1227"/>
                </a:lnTo>
                <a:lnTo>
                  <a:pt x="25189" y="1133"/>
                </a:lnTo>
                <a:lnTo>
                  <a:pt x="25283" y="1039"/>
                </a:lnTo>
                <a:lnTo>
                  <a:pt x="25378" y="944"/>
                </a:lnTo>
                <a:lnTo>
                  <a:pt x="25472" y="944"/>
                </a:lnTo>
                <a:lnTo>
                  <a:pt x="25472" y="1133"/>
                </a:lnTo>
                <a:lnTo>
                  <a:pt x="25566" y="1039"/>
                </a:lnTo>
                <a:lnTo>
                  <a:pt x="25661" y="1039"/>
                </a:lnTo>
                <a:lnTo>
                  <a:pt x="25566" y="1133"/>
                </a:lnTo>
                <a:lnTo>
                  <a:pt x="25661" y="1227"/>
                </a:lnTo>
                <a:lnTo>
                  <a:pt x="25849" y="1322"/>
                </a:lnTo>
                <a:lnTo>
                  <a:pt x="25944" y="1133"/>
                </a:lnTo>
                <a:lnTo>
                  <a:pt x="26132" y="1039"/>
                </a:lnTo>
                <a:lnTo>
                  <a:pt x="26132" y="1039"/>
                </a:lnTo>
                <a:lnTo>
                  <a:pt x="26038" y="1227"/>
                </a:lnTo>
                <a:lnTo>
                  <a:pt x="26132" y="1322"/>
                </a:lnTo>
                <a:lnTo>
                  <a:pt x="26321" y="1416"/>
                </a:lnTo>
                <a:lnTo>
                  <a:pt x="26415" y="1416"/>
                </a:lnTo>
                <a:lnTo>
                  <a:pt x="26887" y="1227"/>
                </a:lnTo>
                <a:lnTo>
                  <a:pt x="27264" y="944"/>
                </a:lnTo>
                <a:lnTo>
                  <a:pt x="27170" y="944"/>
                </a:lnTo>
                <a:lnTo>
                  <a:pt x="27264" y="850"/>
                </a:lnTo>
                <a:lnTo>
                  <a:pt x="26981" y="756"/>
                </a:lnTo>
                <a:lnTo>
                  <a:pt x="26887" y="944"/>
                </a:lnTo>
                <a:lnTo>
                  <a:pt x="26793" y="1133"/>
                </a:lnTo>
                <a:lnTo>
                  <a:pt x="26793" y="661"/>
                </a:lnTo>
                <a:lnTo>
                  <a:pt x="26604" y="944"/>
                </a:lnTo>
                <a:lnTo>
                  <a:pt x="26510" y="850"/>
                </a:lnTo>
                <a:lnTo>
                  <a:pt x="26415" y="756"/>
                </a:lnTo>
                <a:lnTo>
                  <a:pt x="26321" y="944"/>
                </a:lnTo>
                <a:lnTo>
                  <a:pt x="26227" y="661"/>
                </a:lnTo>
                <a:lnTo>
                  <a:pt x="26038" y="756"/>
                </a:lnTo>
                <a:lnTo>
                  <a:pt x="25849" y="661"/>
                </a:lnTo>
                <a:lnTo>
                  <a:pt x="25378" y="567"/>
                </a:lnTo>
                <a:lnTo>
                  <a:pt x="25283" y="661"/>
                </a:lnTo>
                <a:lnTo>
                  <a:pt x="25095" y="756"/>
                </a:lnTo>
                <a:lnTo>
                  <a:pt x="25189" y="473"/>
                </a:lnTo>
                <a:lnTo>
                  <a:pt x="25000" y="661"/>
                </a:lnTo>
                <a:lnTo>
                  <a:pt x="25000" y="661"/>
                </a:lnTo>
                <a:lnTo>
                  <a:pt x="25095" y="473"/>
                </a:lnTo>
                <a:lnTo>
                  <a:pt x="24906" y="567"/>
                </a:lnTo>
                <a:lnTo>
                  <a:pt x="24717" y="567"/>
                </a:lnTo>
                <a:lnTo>
                  <a:pt x="24717" y="756"/>
                </a:lnTo>
                <a:lnTo>
                  <a:pt x="24623" y="1039"/>
                </a:lnTo>
                <a:lnTo>
                  <a:pt x="24623" y="850"/>
                </a:lnTo>
                <a:lnTo>
                  <a:pt x="24717" y="661"/>
                </a:lnTo>
                <a:lnTo>
                  <a:pt x="24623" y="756"/>
                </a:lnTo>
                <a:lnTo>
                  <a:pt x="24623" y="661"/>
                </a:lnTo>
                <a:lnTo>
                  <a:pt x="24529" y="473"/>
                </a:lnTo>
                <a:lnTo>
                  <a:pt x="24529" y="661"/>
                </a:lnTo>
                <a:lnTo>
                  <a:pt x="24434" y="567"/>
                </a:lnTo>
                <a:lnTo>
                  <a:pt x="24340" y="378"/>
                </a:lnTo>
                <a:lnTo>
                  <a:pt x="24246" y="567"/>
                </a:lnTo>
                <a:lnTo>
                  <a:pt x="23963" y="567"/>
                </a:lnTo>
                <a:lnTo>
                  <a:pt x="23397" y="661"/>
                </a:lnTo>
                <a:lnTo>
                  <a:pt x="23114" y="661"/>
                </a:lnTo>
                <a:lnTo>
                  <a:pt x="22925" y="567"/>
                </a:lnTo>
                <a:lnTo>
                  <a:pt x="22925" y="473"/>
                </a:lnTo>
                <a:lnTo>
                  <a:pt x="23019" y="473"/>
                </a:lnTo>
                <a:lnTo>
                  <a:pt x="22642" y="378"/>
                </a:lnTo>
                <a:lnTo>
                  <a:pt x="22736" y="473"/>
                </a:lnTo>
                <a:lnTo>
                  <a:pt x="22548" y="473"/>
                </a:lnTo>
                <a:lnTo>
                  <a:pt x="22642" y="284"/>
                </a:lnTo>
                <a:lnTo>
                  <a:pt x="22548" y="190"/>
                </a:lnTo>
                <a:lnTo>
                  <a:pt x="22453" y="190"/>
                </a:lnTo>
                <a:lnTo>
                  <a:pt x="22359" y="284"/>
                </a:lnTo>
                <a:lnTo>
                  <a:pt x="22170" y="378"/>
                </a:lnTo>
                <a:lnTo>
                  <a:pt x="22076" y="284"/>
                </a:lnTo>
                <a:lnTo>
                  <a:pt x="22170" y="473"/>
                </a:lnTo>
                <a:lnTo>
                  <a:pt x="21887" y="190"/>
                </a:lnTo>
                <a:lnTo>
                  <a:pt x="21793" y="190"/>
                </a:lnTo>
                <a:lnTo>
                  <a:pt x="21698" y="378"/>
                </a:lnTo>
                <a:lnTo>
                  <a:pt x="21604" y="756"/>
                </a:lnTo>
                <a:lnTo>
                  <a:pt x="21415" y="661"/>
                </a:lnTo>
                <a:lnTo>
                  <a:pt x="21510" y="473"/>
                </a:lnTo>
                <a:lnTo>
                  <a:pt x="21604" y="284"/>
                </a:lnTo>
                <a:lnTo>
                  <a:pt x="21415" y="284"/>
                </a:lnTo>
                <a:lnTo>
                  <a:pt x="21415" y="190"/>
                </a:lnTo>
                <a:lnTo>
                  <a:pt x="21227" y="378"/>
                </a:lnTo>
                <a:lnTo>
                  <a:pt x="20944" y="567"/>
                </a:lnTo>
                <a:lnTo>
                  <a:pt x="20566" y="1"/>
                </a:lnTo>
                <a:lnTo>
                  <a:pt x="20472" y="95"/>
                </a:lnTo>
                <a:lnTo>
                  <a:pt x="20472" y="190"/>
                </a:lnTo>
                <a:lnTo>
                  <a:pt x="20472" y="378"/>
                </a:lnTo>
                <a:lnTo>
                  <a:pt x="20283" y="284"/>
                </a:lnTo>
                <a:lnTo>
                  <a:pt x="20283" y="190"/>
                </a:lnTo>
                <a:lnTo>
                  <a:pt x="20378" y="95"/>
                </a:lnTo>
                <a:lnTo>
                  <a:pt x="2028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2" name="Google Shape;732;p36"/>
          <p:cNvSpPr txBox="1">
            <a:spLocks noGrp="1"/>
          </p:cNvSpPr>
          <p:nvPr>
            <p:ph type="subTitle" idx="4294967295"/>
          </p:nvPr>
        </p:nvSpPr>
        <p:spPr>
          <a:xfrm>
            <a:off x="975200" y="3573300"/>
            <a:ext cx="79656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br>
              <a:rPr lang="en" sz="20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</a:br>
            <a:r>
              <a:rPr lang="en" sz="2400" b="1" i="0" u="sng" strike="noStrike" cap="none">
                <a:solidFill>
                  <a:srgbClr val="FFFF00"/>
                </a:solidFill>
                <a:latin typeface="Sniglet"/>
                <a:ea typeface="Sniglet"/>
                <a:cs typeface="Sniglet"/>
                <a:sym typeface="Snigle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Clique</a:t>
            </a:r>
            <a:r>
              <a:rPr lang="en" sz="2400" b="1" u="sng">
                <a:solidFill>
                  <a:srgbClr val="FFFF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</a:t>
            </a:r>
            <a:r>
              <a:rPr lang="en" sz="2400" b="1" i="0" u="sng" strike="noStrike" cap="none">
                <a:solidFill>
                  <a:srgbClr val="FFFF00"/>
                </a:solidFill>
                <a:latin typeface="Sniglet"/>
                <a:ea typeface="Sniglet"/>
                <a:cs typeface="Sniglet"/>
                <a:sym typeface="Snigle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ici </a:t>
            </a:r>
            <a:r>
              <a:rPr lang="en" sz="2400" b="1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 pour voir un exemple.  </a:t>
            </a:r>
            <a:endParaRPr sz="2400" b="1" i="0" u="none" strike="noStrike" cap="non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733" name="Google Shape;733;p36"/>
          <p:cNvSpPr/>
          <p:nvPr/>
        </p:nvSpPr>
        <p:spPr>
          <a:xfrm>
            <a:off x="1217925" y="66150"/>
            <a:ext cx="1353851" cy="1432176"/>
          </a:xfrm>
          <a:custGeom>
            <a:avLst/>
            <a:gdLst/>
            <a:ahLst/>
            <a:cxnLst/>
            <a:rect l="l" t="t" r="r" b="b"/>
            <a:pathLst>
              <a:path w="73112" h="68207" extrusionOk="0">
                <a:moveTo>
                  <a:pt x="46809" y="1210"/>
                </a:moveTo>
                <a:lnTo>
                  <a:pt x="46886" y="1227"/>
                </a:lnTo>
                <a:lnTo>
                  <a:pt x="46886" y="1227"/>
                </a:lnTo>
                <a:lnTo>
                  <a:pt x="46866" y="1215"/>
                </a:lnTo>
                <a:lnTo>
                  <a:pt x="46809" y="1210"/>
                </a:lnTo>
                <a:close/>
                <a:moveTo>
                  <a:pt x="35754" y="1982"/>
                </a:moveTo>
                <a:lnTo>
                  <a:pt x="36320" y="2170"/>
                </a:lnTo>
                <a:lnTo>
                  <a:pt x="36037" y="2170"/>
                </a:lnTo>
                <a:lnTo>
                  <a:pt x="35660" y="2076"/>
                </a:lnTo>
                <a:lnTo>
                  <a:pt x="35754" y="1982"/>
                </a:lnTo>
                <a:close/>
                <a:moveTo>
                  <a:pt x="42641" y="1321"/>
                </a:moveTo>
                <a:lnTo>
                  <a:pt x="44622" y="1510"/>
                </a:lnTo>
                <a:lnTo>
                  <a:pt x="46603" y="1793"/>
                </a:lnTo>
                <a:lnTo>
                  <a:pt x="46226" y="1793"/>
                </a:lnTo>
                <a:lnTo>
                  <a:pt x="46320" y="1982"/>
                </a:lnTo>
                <a:lnTo>
                  <a:pt x="45660" y="1793"/>
                </a:lnTo>
                <a:lnTo>
                  <a:pt x="44905" y="1699"/>
                </a:lnTo>
                <a:lnTo>
                  <a:pt x="44905" y="1699"/>
                </a:lnTo>
                <a:lnTo>
                  <a:pt x="45188" y="2076"/>
                </a:lnTo>
                <a:lnTo>
                  <a:pt x="45282" y="2265"/>
                </a:lnTo>
                <a:lnTo>
                  <a:pt x="45094" y="2265"/>
                </a:lnTo>
                <a:lnTo>
                  <a:pt x="44716" y="2170"/>
                </a:lnTo>
                <a:lnTo>
                  <a:pt x="43773" y="1793"/>
                </a:lnTo>
                <a:lnTo>
                  <a:pt x="42641" y="1321"/>
                </a:lnTo>
                <a:close/>
                <a:moveTo>
                  <a:pt x="34622" y="5095"/>
                </a:moveTo>
                <a:lnTo>
                  <a:pt x="34169" y="5151"/>
                </a:lnTo>
                <a:lnTo>
                  <a:pt x="34169" y="5151"/>
                </a:lnTo>
                <a:lnTo>
                  <a:pt x="34056" y="5189"/>
                </a:lnTo>
                <a:lnTo>
                  <a:pt x="34622" y="5095"/>
                </a:lnTo>
                <a:close/>
                <a:moveTo>
                  <a:pt x="58490" y="6793"/>
                </a:moveTo>
                <a:lnTo>
                  <a:pt x="59056" y="7453"/>
                </a:lnTo>
                <a:lnTo>
                  <a:pt x="59087" y="7476"/>
                </a:lnTo>
                <a:lnTo>
                  <a:pt x="58490" y="6793"/>
                </a:lnTo>
                <a:close/>
                <a:moveTo>
                  <a:pt x="56697" y="7736"/>
                </a:moveTo>
                <a:lnTo>
                  <a:pt x="57358" y="8113"/>
                </a:lnTo>
                <a:lnTo>
                  <a:pt x="57075" y="8113"/>
                </a:lnTo>
                <a:lnTo>
                  <a:pt x="56697" y="7736"/>
                </a:lnTo>
                <a:close/>
                <a:moveTo>
                  <a:pt x="59810" y="8679"/>
                </a:moveTo>
                <a:lnTo>
                  <a:pt x="60087" y="8956"/>
                </a:lnTo>
                <a:lnTo>
                  <a:pt x="59905" y="8774"/>
                </a:lnTo>
                <a:lnTo>
                  <a:pt x="59810" y="8679"/>
                </a:lnTo>
                <a:close/>
                <a:moveTo>
                  <a:pt x="57546" y="8019"/>
                </a:moveTo>
                <a:lnTo>
                  <a:pt x="58395" y="8774"/>
                </a:lnTo>
                <a:lnTo>
                  <a:pt x="59339" y="9434"/>
                </a:lnTo>
                <a:lnTo>
                  <a:pt x="58490" y="8868"/>
                </a:lnTo>
                <a:lnTo>
                  <a:pt x="57735" y="8208"/>
                </a:lnTo>
                <a:lnTo>
                  <a:pt x="57546" y="8019"/>
                </a:lnTo>
                <a:close/>
                <a:moveTo>
                  <a:pt x="60282" y="9246"/>
                </a:moveTo>
                <a:lnTo>
                  <a:pt x="60565" y="9812"/>
                </a:lnTo>
                <a:lnTo>
                  <a:pt x="60282" y="9529"/>
                </a:lnTo>
                <a:lnTo>
                  <a:pt x="60282" y="9340"/>
                </a:lnTo>
                <a:lnTo>
                  <a:pt x="60282" y="9246"/>
                </a:lnTo>
                <a:close/>
                <a:moveTo>
                  <a:pt x="59999" y="8396"/>
                </a:moveTo>
                <a:lnTo>
                  <a:pt x="60659" y="8774"/>
                </a:lnTo>
                <a:lnTo>
                  <a:pt x="61131" y="9340"/>
                </a:lnTo>
                <a:lnTo>
                  <a:pt x="61603" y="9906"/>
                </a:lnTo>
                <a:lnTo>
                  <a:pt x="61886" y="10566"/>
                </a:lnTo>
                <a:lnTo>
                  <a:pt x="60942" y="9434"/>
                </a:lnTo>
                <a:lnTo>
                  <a:pt x="61320" y="10095"/>
                </a:lnTo>
                <a:lnTo>
                  <a:pt x="59999" y="8396"/>
                </a:lnTo>
                <a:close/>
                <a:moveTo>
                  <a:pt x="63773" y="11132"/>
                </a:moveTo>
                <a:lnTo>
                  <a:pt x="64537" y="12278"/>
                </a:lnTo>
                <a:lnTo>
                  <a:pt x="64622" y="12359"/>
                </a:lnTo>
                <a:lnTo>
                  <a:pt x="63773" y="11132"/>
                </a:lnTo>
                <a:close/>
                <a:moveTo>
                  <a:pt x="65093" y="14528"/>
                </a:moveTo>
                <a:lnTo>
                  <a:pt x="65376" y="15189"/>
                </a:lnTo>
                <a:lnTo>
                  <a:pt x="65659" y="15755"/>
                </a:lnTo>
                <a:lnTo>
                  <a:pt x="66037" y="16981"/>
                </a:lnTo>
                <a:lnTo>
                  <a:pt x="65659" y="16321"/>
                </a:lnTo>
                <a:lnTo>
                  <a:pt x="65282" y="15377"/>
                </a:lnTo>
                <a:lnTo>
                  <a:pt x="65093" y="14528"/>
                </a:lnTo>
                <a:close/>
                <a:moveTo>
                  <a:pt x="65093" y="16321"/>
                </a:moveTo>
                <a:lnTo>
                  <a:pt x="65565" y="16698"/>
                </a:lnTo>
                <a:lnTo>
                  <a:pt x="65942" y="17076"/>
                </a:lnTo>
                <a:lnTo>
                  <a:pt x="66320" y="17547"/>
                </a:lnTo>
                <a:lnTo>
                  <a:pt x="66414" y="17830"/>
                </a:lnTo>
                <a:lnTo>
                  <a:pt x="66508" y="18113"/>
                </a:lnTo>
                <a:lnTo>
                  <a:pt x="65848" y="17170"/>
                </a:lnTo>
                <a:lnTo>
                  <a:pt x="65093" y="16321"/>
                </a:lnTo>
                <a:close/>
                <a:moveTo>
                  <a:pt x="72074" y="36226"/>
                </a:moveTo>
                <a:lnTo>
                  <a:pt x="71791" y="37547"/>
                </a:lnTo>
                <a:lnTo>
                  <a:pt x="71603" y="38773"/>
                </a:lnTo>
                <a:lnTo>
                  <a:pt x="71320" y="40000"/>
                </a:lnTo>
                <a:lnTo>
                  <a:pt x="70754" y="41509"/>
                </a:lnTo>
                <a:lnTo>
                  <a:pt x="70942" y="40283"/>
                </a:lnTo>
                <a:lnTo>
                  <a:pt x="71225" y="38962"/>
                </a:lnTo>
                <a:lnTo>
                  <a:pt x="72074" y="36226"/>
                </a:lnTo>
                <a:close/>
                <a:moveTo>
                  <a:pt x="69150" y="44433"/>
                </a:moveTo>
                <a:lnTo>
                  <a:pt x="68867" y="44905"/>
                </a:lnTo>
                <a:lnTo>
                  <a:pt x="68584" y="45377"/>
                </a:lnTo>
                <a:lnTo>
                  <a:pt x="68206" y="45754"/>
                </a:lnTo>
                <a:lnTo>
                  <a:pt x="67923" y="46132"/>
                </a:lnTo>
                <a:lnTo>
                  <a:pt x="68112" y="45754"/>
                </a:lnTo>
                <a:lnTo>
                  <a:pt x="68678" y="45188"/>
                </a:lnTo>
                <a:lnTo>
                  <a:pt x="69150" y="44433"/>
                </a:lnTo>
                <a:close/>
                <a:moveTo>
                  <a:pt x="67357" y="47830"/>
                </a:moveTo>
                <a:lnTo>
                  <a:pt x="66886" y="48584"/>
                </a:lnTo>
                <a:lnTo>
                  <a:pt x="66508" y="48867"/>
                </a:lnTo>
                <a:lnTo>
                  <a:pt x="66414" y="48867"/>
                </a:lnTo>
                <a:lnTo>
                  <a:pt x="66414" y="48773"/>
                </a:lnTo>
                <a:lnTo>
                  <a:pt x="66886" y="48301"/>
                </a:lnTo>
                <a:lnTo>
                  <a:pt x="67357" y="47830"/>
                </a:lnTo>
                <a:close/>
                <a:moveTo>
                  <a:pt x="65093" y="48396"/>
                </a:moveTo>
                <a:lnTo>
                  <a:pt x="65376" y="48490"/>
                </a:lnTo>
                <a:lnTo>
                  <a:pt x="64905" y="49056"/>
                </a:lnTo>
                <a:lnTo>
                  <a:pt x="64622" y="49528"/>
                </a:lnTo>
                <a:lnTo>
                  <a:pt x="64244" y="49811"/>
                </a:lnTo>
                <a:lnTo>
                  <a:pt x="64244" y="49905"/>
                </a:lnTo>
                <a:lnTo>
                  <a:pt x="64056" y="49905"/>
                </a:lnTo>
                <a:lnTo>
                  <a:pt x="64056" y="49811"/>
                </a:lnTo>
                <a:lnTo>
                  <a:pt x="64433" y="49150"/>
                </a:lnTo>
                <a:lnTo>
                  <a:pt x="64622" y="48867"/>
                </a:lnTo>
                <a:lnTo>
                  <a:pt x="64905" y="48584"/>
                </a:lnTo>
                <a:lnTo>
                  <a:pt x="65093" y="48396"/>
                </a:lnTo>
                <a:close/>
                <a:moveTo>
                  <a:pt x="6981" y="52452"/>
                </a:moveTo>
                <a:lnTo>
                  <a:pt x="7170" y="53112"/>
                </a:lnTo>
                <a:lnTo>
                  <a:pt x="7075" y="53018"/>
                </a:lnTo>
                <a:lnTo>
                  <a:pt x="6981" y="52641"/>
                </a:lnTo>
                <a:lnTo>
                  <a:pt x="6981" y="52452"/>
                </a:lnTo>
                <a:close/>
                <a:moveTo>
                  <a:pt x="7736" y="54339"/>
                </a:moveTo>
                <a:lnTo>
                  <a:pt x="7641" y="54433"/>
                </a:lnTo>
                <a:lnTo>
                  <a:pt x="7641" y="54339"/>
                </a:lnTo>
                <a:close/>
                <a:moveTo>
                  <a:pt x="61225" y="55094"/>
                </a:moveTo>
                <a:lnTo>
                  <a:pt x="61037" y="55377"/>
                </a:lnTo>
                <a:lnTo>
                  <a:pt x="60754" y="55471"/>
                </a:lnTo>
                <a:lnTo>
                  <a:pt x="60754" y="55471"/>
                </a:lnTo>
                <a:lnTo>
                  <a:pt x="60942" y="55282"/>
                </a:lnTo>
                <a:lnTo>
                  <a:pt x="61225" y="55094"/>
                </a:lnTo>
                <a:close/>
                <a:moveTo>
                  <a:pt x="6132" y="53867"/>
                </a:moveTo>
                <a:lnTo>
                  <a:pt x="7358" y="55377"/>
                </a:lnTo>
                <a:lnTo>
                  <a:pt x="7641" y="55471"/>
                </a:lnTo>
                <a:lnTo>
                  <a:pt x="7641" y="55471"/>
                </a:lnTo>
                <a:lnTo>
                  <a:pt x="7641" y="55471"/>
                </a:lnTo>
                <a:lnTo>
                  <a:pt x="7830" y="55565"/>
                </a:lnTo>
                <a:lnTo>
                  <a:pt x="8302" y="56414"/>
                </a:lnTo>
                <a:lnTo>
                  <a:pt x="7170" y="55471"/>
                </a:lnTo>
                <a:lnTo>
                  <a:pt x="6509" y="54622"/>
                </a:lnTo>
                <a:lnTo>
                  <a:pt x="6226" y="54245"/>
                </a:lnTo>
                <a:lnTo>
                  <a:pt x="6132" y="53867"/>
                </a:lnTo>
                <a:close/>
                <a:moveTo>
                  <a:pt x="9056" y="56414"/>
                </a:moveTo>
                <a:lnTo>
                  <a:pt x="9245" y="56509"/>
                </a:lnTo>
                <a:lnTo>
                  <a:pt x="9151" y="56509"/>
                </a:lnTo>
                <a:lnTo>
                  <a:pt x="9056" y="56414"/>
                </a:lnTo>
                <a:close/>
                <a:moveTo>
                  <a:pt x="10472" y="56980"/>
                </a:moveTo>
                <a:lnTo>
                  <a:pt x="11321" y="57358"/>
                </a:lnTo>
                <a:lnTo>
                  <a:pt x="11887" y="57735"/>
                </a:lnTo>
                <a:lnTo>
                  <a:pt x="12264" y="58018"/>
                </a:lnTo>
                <a:lnTo>
                  <a:pt x="11604" y="57641"/>
                </a:lnTo>
                <a:lnTo>
                  <a:pt x="11604" y="57641"/>
                </a:lnTo>
                <a:lnTo>
                  <a:pt x="11792" y="58112"/>
                </a:lnTo>
                <a:lnTo>
                  <a:pt x="11604" y="58018"/>
                </a:lnTo>
                <a:lnTo>
                  <a:pt x="11132" y="57452"/>
                </a:lnTo>
                <a:lnTo>
                  <a:pt x="10849" y="57169"/>
                </a:lnTo>
                <a:lnTo>
                  <a:pt x="10472" y="56980"/>
                </a:lnTo>
                <a:close/>
                <a:moveTo>
                  <a:pt x="18019" y="59433"/>
                </a:moveTo>
                <a:lnTo>
                  <a:pt x="18773" y="59810"/>
                </a:lnTo>
                <a:lnTo>
                  <a:pt x="19528" y="60376"/>
                </a:lnTo>
                <a:lnTo>
                  <a:pt x="19056" y="60282"/>
                </a:lnTo>
                <a:lnTo>
                  <a:pt x="18962" y="60188"/>
                </a:lnTo>
                <a:lnTo>
                  <a:pt x="18490" y="59810"/>
                </a:lnTo>
                <a:lnTo>
                  <a:pt x="18019" y="59433"/>
                </a:lnTo>
                <a:close/>
                <a:moveTo>
                  <a:pt x="14528" y="59999"/>
                </a:moveTo>
                <a:lnTo>
                  <a:pt x="14717" y="60093"/>
                </a:lnTo>
                <a:lnTo>
                  <a:pt x="14905" y="60188"/>
                </a:lnTo>
                <a:lnTo>
                  <a:pt x="15188" y="60471"/>
                </a:lnTo>
                <a:lnTo>
                  <a:pt x="15283" y="60565"/>
                </a:lnTo>
                <a:lnTo>
                  <a:pt x="15188" y="60565"/>
                </a:lnTo>
                <a:lnTo>
                  <a:pt x="14528" y="59999"/>
                </a:lnTo>
                <a:close/>
                <a:moveTo>
                  <a:pt x="49339" y="60188"/>
                </a:moveTo>
                <a:lnTo>
                  <a:pt x="48395" y="60565"/>
                </a:lnTo>
                <a:lnTo>
                  <a:pt x="47924" y="60754"/>
                </a:lnTo>
                <a:lnTo>
                  <a:pt x="47452" y="60754"/>
                </a:lnTo>
                <a:lnTo>
                  <a:pt x="47924" y="60471"/>
                </a:lnTo>
                <a:lnTo>
                  <a:pt x="48301" y="60282"/>
                </a:lnTo>
                <a:lnTo>
                  <a:pt x="49056" y="60188"/>
                </a:lnTo>
                <a:close/>
                <a:moveTo>
                  <a:pt x="19245" y="60565"/>
                </a:moveTo>
                <a:lnTo>
                  <a:pt x="19811" y="60659"/>
                </a:lnTo>
                <a:lnTo>
                  <a:pt x="20566" y="61037"/>
                </a:lnTo>
                <a:lnTo>
                  <a:pt x="20566" y="61037"/>
                </a:lnTo>
                <a:lnTo>
                  <a:pt x="19811" y="60848"/>
                </a:lnTo>
                <a:lnTo>
                  <a:pt x="19245" y="60565"/>
                </a:lnTo>
                <a:close/>
                <a:moveTo>
                  <a:pt x="47075" y="61226"/>
                </a:moveTo>
                <a:lnTo>
                  <a:pt x="46792" y="61414"/>
                </a:lnTo>
                <a:lnTo>
                  <a:pt x="46697" y="61509"/>
                </a:lnTo>
                <a:lnTo>
                  <a:pt x="46792" y="61603"/>
                </a:lnTo>
                <a:lnTo>
                  <a:pt x="47263" y="61603"/>
                </a:lnTo>
                <a:lnTo>
                  <a:pt x="47641" y="61509"/>
                </a:lnTo>
                <a:lnTo>
                  <a:pt x="46886" y="61792"/>
                </a:lnTo>
                <a:lnTo>
                  <a:pt x="46131" y="61886"/>
                </a:lnTo>
                <a:lnTo>
                  <a:pt x="46131" y="61980"/>
                </a:lnTo>
                <a:lnTo>
                  <a:pt x="46037" y="61980"/>
                </a:lnTo>
                <a:lnTo>
                  <a:pt x="45660" y="61697"/>
                </a:lnTo>
                <a:lnTo>
                  <a:pt x="46320" y="61320"/>
                </a:lnTo>
                <a:lnTo>
                  <a:pt x="47075" y="61226"/>
                </a:lnTo>
                <a:close/>
                <a:moveTo>
                  <a:pt x="24151" y="63678"/>
                </a:moveTo>
                <a:lnTo>
                  <a:pt x="24905" y="63961"/>
                </a:lnTo>
                <a:lnTo>
                  <a:pt x="25754" y="64244"/>
                </a:lnTo>
                <a:lnTo>
                  <a:pt x="25188" y="64244"/>
                </a:lnTo>
                <a:lnTo>
                  <a:pt x="24151" y="64150"/>
                </a:lnTo>
                <a:lnTo>
                  <a:pt x="23773" y="64056"/>
                </a:lnTo>
                <a:lnTo>
                  <a:pt x="23585" y="63961"/>
                </a:lnTo>
                <a:lnTo>
                  <a:pt x="23585" y="63867"/>
                </a:lnTo>
                <a:lnTo>
                  <a:pt x="23585" y="63773"/>
                </a:lnTo>
                <a:lnTo>
                  <a:pt x="24151" y="63678"/>
                </a:lnTo>
                <a:close/>
                <a:moveTo>
                  <a:pt x="34811" y="64622"/>
                </a:moveTo>
                <a:lnTo>
                  <a:pt x="35094" y="64810"/>
                </a:lnTo>
                <a:lnTo>
                  <a:pt x="35377" y="64905"/>
                </a:lnTo>
                <a:lnTo>
                  <a:pt x="34622" y="64999"/>
                </a:lnTo>
                <a:lnTo>
                  <a:pt x="34056" y="64999"/>
                </a:lnTo>
                <a:lnTo>
                  <a:pt x="34056" y="64905"/>
                </a:lnTo>
                <a:lnTo>
                  <a:pt x="34811" y="64622"/>
                </a:lnTo>
                <a:close/>
                <a:moveTo>
                  <a:pt x="46414" y="63773"/>
                </a:moveTo>
                <a:lnTo>
                  <a:pt x="46131" y="64056"/>
                </a:lnTo>
                <a:lnTo>
                  <a:pt x="44433" y="64716"/>
                </a:lnTo>
                <a:lnTo>
                  <a:pt x="43962" y="64905"/>
                </a:lnTo>
                <a:lnTo>
                  <a:pt x="44150" y="64810"/>
                </a:lnTo>
                <a:lnTo>
                  <a:pt x="42641" y="64999"/>
                </a:lnTo>
                <a:lnTo>
                  <a:pt x="42924" y="64810"/>
                </a:lnTo>
                <a:lnTo>
                  <a:pt x="43207" y="64622"/>
                </a:lnTo>
                <a:lnTo>
                  <a:pt x="42358" y="64905"/>
                </a:lnTo>
                <a:lnTo>
                  <a:pt x="43113" y="64622"/>
                </a:lnTo>
                <a:lnTo>
                  <a:pt x="45377" y="63867"/>
                </a:lnTo>
                <a:lnTo>
                  <a:pt x="44999" y="64150"/>
                </a:lnTo>
                <a:lnTo>
                  <a:pt x="44622" y="64433"/>
                </a:lnTo>
                <a:lnTo>
                  <a:pt x="46414" y="63773"/>
                </a:lnTo>
                <a:close/>
                <a:moveTo>
                  <a:pt x="39905" y="64622"/>
                </a:moveTo>
                <a:lnTo>
                  <a:pt x="39811" y="64716"/>
                </a:lnTo>
                <a:lnTo>
                  <a:pt x="39622" y="64810"/>
                </a:lnTo>
                <a:lnTo>
                  <a:pt x="38962" y="64999"/>
                </a:lnTo>
                <a:lnTo>
                  <a:pt x="38207" y="65093"/>
                </a:lnTo>
                <a:lnTo>
                  <a:pt x="37641" y="65093"/>
                </a:lnTo>
                <a:lnTo>
                  <a:pt x="39056" y="64810"/>
                </a:lnTo>
                <a:lnTo>
                  <a:pt x="39528" y="64716"/>
                </a:lnTo>
                <a:lnTo>
                  <a:pt x="39905" y="64622"/>
                </a:lnTo>
                <a:close/>
                <a:moveTo>
                  <a:pt x="42829" y="64056"/>
                </a:moveTo>
                <a:lnTo>
                  <a:pt x="42452" y="64244"/>
                </a:lnTo>
                <a:lnTo>
                  <a:pt x="42263" y="64433"/>
                </a:lnTo>
                <a:lnTo>
                  <a:pt x="41980" y="64622"/>
                </a:lnTo>
                <a:lnTo>
                  <a:pt x="41886" y="64999"/>
                </a:lnTo>
                <a:lnTo>
                  <a:pt x="42263" y="64999"/>
                </a:lnTo>
                <a:lnTo>
                  <a:pt x="40094" y="65282"/>
                </a:lnTo>
                <a:lnTo>
                  <a:pt x="40848" y="64999"/>
                </a:lnTo>
                <a:lnTo>
                  <a:pt x="41131" y="64810"/>
                </a:lnTo>
                <a:lnTo>
                  <a:pt x="41131" y="64716"/>
                </a:lnTo>
                <a:lnTo>
                  <a:pt x="41037" y="64622"/>
                </a:lnTo>
                <a:lnTo>
                  <a:pt x="40754" y="64622"/>
                </a:lnTo>
                <a:lnTo>
                  <a:pt x="40282" y="64527"/>
                </a:lnTo>
                <a:lnTo>
                  <a:pt x="40188" y="64433"/>
                </a:lnTo>
                <a:lnTo>
                  <a:pt x="41509" y="64339"/>
                </a:lnTo>
                <a:lnTo>
                  <a:pt x="42829" y="64056"/>
                </a:lnTo>
                <a:close/>
                <a:moveTo>
                  <a:pt x="15660" y="60376"/>
                </a:moveTo>
                <a:lnTo>
                  <a:pt x="16887" y="61131"/>
                </a:lnTo>
                <a:lnTo>
                  <a:pt x="17924" y="62075"/>
                </a:lnTo>
                <a:lnTo>
                  <a:pt x="17924" y="61792"/>
                </a:lnTo>
                <a:lnTo>
                  <a:pt x="17830" y="61603"/>
                </a:lnTo>
                <a:lnTo>
                  <a:pt x="19056" y="61980"/>
                </a:lnTo>
                <a:lnTo>
                  <a:pt x="20283" y="62358"/>
                </a:lnTo>
                <a:lnTo>
                  <a:pt x="20849" y="62546"/>
                </a:lnTo>
                <a:lnTo>
                  <a:pt x="21415" y="62735"/>
                </a:lnTo>
                <a:lnTo>
                  <a:pt x="21886" y="63018"/>
                </a:lnTo>
                <a:lnTo>
                  <a:pt x="22358" y="63395"/>
                </a:lnTo>
                <a:lnTo>
                  <a:pt x="21509" y="63301"/>
                </a:lnTo>
                <a:lnTo>
                  <a:pt x="22547" y="63867"/>
                </a:lnTo>
                <a:lnTo>
                  <a:pt x="23868" y="64339"/>
                </a:lnTo>
                <a:lnTo>
                  <a:pt x="25471" y="64905"/>
                </a:lnTo>
                <a:lnTo>
                  <a:pt x="27169" y="65282"/>
                </a:lnTo>
                <a:lnTo>
                  <a:pt x="26603" y="65282"/>
                </a:lnTo>
                <a:lnTo>
                  <a:pt x="27075" y="65942"/>
                </a:lnTo>
                <a:lnTo>
                  <a:pt x="26886" y="65942"/>
                </a:lnTo>
                <a:lnTo>
                  <a:pt x="26603" y="65848"/>
                </a:lnTo>
                <a:lnTo>
                  <a:pt x="25849" y="65659"/>
                </a:lnTo>
                <a:lnTo>
                  <a:pt x="25283" y="65471"/>
                </a:lnTo>
                <a:lnTo>
                  <a:pt x="25188" y="65376"/>
                </a:lnTo>
                <a:lnTo>
                  <a:pt x="25754" y="65376"/>
                </a:lnTo>
                <a:lnTo>
                  <a:pt x="26226" y="65471"/>
                </a:lnTo>
                <a:lnTo>
                  <a:pt x="26320" y="65282"/>
                </a:lnTo>
                <a:lnTo>
                  <a:pt x="26320" y="65188"/>
                </a:lnTo>
                <a:lnTo>
                  <a:pt x="26226" y="65093"/>
                </a:lnTo>
                <a:lnTo>
                  <a:pt x="25660" y="65093"/>
                </a:lnTo>
                <a:lnTo>
                  <a:pt x="25188" y="65188"/>
                </a:lnTo>
                <a:lnTo>
                  <a:pt x="24528" y="65376"/>
                </a:lnTo>
                <a:lnTo>
                  <a:pt x="24528" y="65376"/>
                </a:lnTo>
                <a:lnTo>
                  <a:pt x="25000" y="65093"/>
                </a:lnTo>
                <a:lnTo>
                  <a:pt x="23679" y="64905"/>
                </a:lnTo>
                <a:lnTo>
                  <a:pt x="22547" y="64716"/>
                </a:lnTo>
                <a:lnTo>
                  <a:pt x="21603" y="64339"/>
                </a:lnTo>
                <a:lnTo>
                  <a:pt x="20660" y="63867"/>
                </a:lnTo>
                <a:lnTo>
                  <a:pt x="20943" y="63867"/>
                </a:lnTo>
                <a:lnTo>
                  <a:pt x="20377" y="63773"/>
                </a:lnTo>
                <a:lnTo>
                  <a:pt x="19339" y="63678"/>
                </a:lnTo>
                <a:lnTo>
                  <a:pt x="18868" y="63490"/>
                </a:lnTo>
                <a:lnTo>
                  <a:pt x="18396" y="63301"/>
                </a:lnTo>
                <a:lnTo>
                  <a:pt x="18585" y="63207"/>
                </a:lnTo>
                <a:lnTo>
                  <a:pt x="18868" y="63301"/>
                </a:lnTo>
                <a:lnTo>
                  <a:pt x="18019" y="62735"/>
                </a:lnTo>
                <a:lnTo>
                  <a:pt x="16981" y="62075"/>
                </a:lnTo>
                <a:lnTo>
                  <a:pt x="14811" y="60471"/>
                </a:lnTo>
                <a:lnTo>
                  <a:pt x="16415" y="61414"/>
                </a:lnTo>
                <a:lnTo>
                  <a:pt x="15660" y="60376"/>
                </a:lnTo>
                <a:close/>
                <a:moveTo>
                  <a:pt x="28867" y="65659"/>
                </a:moveTo>
                <a:lnTo>
                  <a:pt x="30660" y="65942"/>
                </a:lnTo>
                <a:lnTo>
                  <a:pt x="32547" y="66131"/>
                </a:lnTo>
                <a:lnTo>
                  <a:pt x="32075" y="66225"/>
                </a:lnTo>
                <a:lnTo>
                  <a:pt x="31320" y="66225"/>
                </a:lnTo>
                <a:lnTo>
                  <a:pt x="30566" y="66131"/>
                </a:lnTo>
                <a:lnTo>
                  <a:pt x="28867" y="65659"/>
                </a:lnTo>
                <a:close/>
                <a:moveTo>
                  <a:pt x="39150" y="0"/>
                </a:moveTo>
                <a:lnTo>
                  <a:pt x="39528" y="283"/>
                </a:lnTo>
                <a:lnTo>
                  <a:pt x="39622" y="378"/>
                </a:lnTo>
                <a:lnTo>
                  <a:pt x="41509" y="1038"/>
                </a:lnTo>
                <a:lnTo>
                  <a:pt x="40943" y="1132"/>
                </a:lnTo>
                <a:lnTo>
                  <a:pt x="40282" y="1227"/>
                </a:lnTo>
                <a:lnTo>
                  <a:pt x="38962" y="1038"/>
                </a:lnTo>
                <a:lnTo>
                  <a:pt x="37547" y="849"/>
                </a:lnTo>
                <a:lnTo>
                  <a:pt x="36320" y="661"/>
                </a:lnTo>
                <a:lnTo>
                  <a:pt x="36415" y="755"/>
                </a:lnTo>
                <a:lnTo>
                  <a:pt x="36415" y="849"/>
                </a:lnTo>
                <a:lnTo>
                  <a:pt x="35943" y="944"/>
                </a:lnTo>
                <a:lnTo>
                  <a:pt x="34150" y="1132"/>
                </a:lnTo>
                <a:lnTo>
                  <a:pt x="31698" y="1132"/>
                </a:lnTo>
                <a:lnTo>
                  <a:pt x="30660" y="1227"/>
                </a:lnTo>
                <a:lnTo>
                  <a:pt x="29716" y="1321"/>
                </a:lnTo>
                <a:lnTo>
                  <a:pt x="30377" y="1416"/>
                </a:lnTo>
                <a:lnTo>
                  <a:pt x="31037" y="1510"/>
                </a:lnTo>
                <a:lnTo>
                  <a:pt x="30094" y="1699"/>
                </a:lnTo>
                <a:lnTo>
                  <a:pt x="28773" y="2076"/>
                </a:lnTo>
                <a:lnTo>
                  <a:pt x="27924" y="2359"/>
                </a:lnTo>
                <a:lnTo>
                  <a:pt x="27924" y="2453"/>
                </a:lnTo>
                <a:lnTo>
                  <a:pt x="28207" y="2453"/>
                </a:lnTo>
                <a:lnTo>
                  <a:pt x="26509" y="3019"/>
                </a:lnTo>
                <a:lnTo>
                  <a:pt x="26792" y="2831"/>
                </a:lnTo>
                <a:lnTo>
                  <a:pt x="26792" y="2831"/>
                </a:lnTo>
                <a:lnTo>
                  <a:pt x="25660" y="2925"/>
                </a:lnTo>
                <a:lnTo>
                  <a:pt x="25754" y="2831"/>
                </a:lnTo>
                <a:lnTo>
                  <a:pt x="25377" y="2925"/>
                </a:lnTo>
                <a:lnTo>
                  <a:pt x="24905" y="3208"/>
                </a:lnTo>
                <a:lnTo>
                  <a:pt x="24056" y="3774"/>
                </a:lnTo>
                <a:lnTo>
                  <a:pt x="22264" y="4340"/>
                </a:lnTo>
                <a:lnTo>
                  <a:pt x="20471" y="5095"/>
                </a:lnTo>
                <a:lnTo>
                  <a:pt x="18679" y="5755"/>
                </a:lnTo>
                <a:lnTo>
                  <a:pt x="16981" y="6604"/>
                </a:lnTo>
                <a:lnTo>
                  <a:pt x="17453" y="6604"/>
                </a:lnTo>
                <a:lnTo>
                  <a:pt x="17830" y="6415"/>
                </a:lnTo>
                <a:lnTo>
                  <a:pt x="18868" y="6038"/>
                </a:lnTo>
                <a:lnTo>
                  <a:pt x="19905" y="5661"/>
                </a:lnTo>
                <a:lnTo>
                  <a:pt x="20377" y="5472"/>
                </a:lnTo>
                <a:lnTo>
                  <a:pt x="20943" y="5378"/>
                </a:lnTo>
                <a:lnTo>
                  <a:pt x="20943" y="5378"/>
                </a:lnTo>
                <a:lnTo>
                  <a:pt x="19528" y="6038"/>
                </a:lnTo>
                <a:lnTo>
                  <a:pt x="19528" y="6038"/>
                </a:lnTo>
                <a:lnTo>
                  <a:pt x="20094" y="5944"/>
                </a:lnTo>
                <a:lnTo>
                  <a:pt x="18396" y="7076"/>
                </a:lnTo>
                <a:lnTo>
                  <a:pt x="20849" y="6038"/>
                </a:lnTo>
                <a:lnTo>
                  <a:pt x="23396" y="5095"/>
                </a:lnTo>
                <a:lnTo>
                  <a:pt x="26037" y="4246"/>
                </a:lnTo>
                <a:lnTo>
                  <a:pt x="28679" y="3397"/>
                </a:lnTo>
                <a:lnTo>
                  <a:pt x="28301" y="3491"/>
                </a:lnTo>
                <a:lnTo>
                  <a:pt x="28773" y="3208"/>
                </a:lnTo>
                <a:lnTo>
                  <a:pt x="30283" y="2736"/>
                </a:lnTo>
                <a:lnTo>
                  <a:pt x="29905" y="2831"/>
                </a:lnTo>
                <a:lnTo>
                  <a:pt x="29056" y="2831"/>
                </a:lnTo>
                <a:lnTo>
                  <a:pt x="28584" y="2642"/>
                </a:lnTo>
                <a:lnTo>
                  <a:pt x="30566" y="2548"/>
                </a:lnTo>
                <a:lnTo>
                  <a:pt x="32641" y="2548"/>
                </a:lnTo>
                <a:lnTo>
                  <a:pt x="37264" y="2831"/>
                </a:lnTo>
                <a:lnTo>
                  <a:pt x="39528" y="3019"/>
                </a:lnTo>
                <a:lnTo>
                  <a:pt x="43490" y="3019"/>
                </a:lnTo>
                <a:lnTo>
                  <a:pt x="44339" y="2831"/>
                </a:lnTo>
                <a:lnTo>
                  <a:pt x="45094" y="2736"/>
                </a:lnTo>
                <a:lnTo>
                  <a:pt x="45943" y="3114"/>
                </a:lnTo>
                <a:lnTo>
                  <a:pt x="46886" y="3397"/>
                </a:lnTo>
                <a:lnTo>
                  <a:pt x="48678" y="3963"/>
                </a:lnTo>
                <a:lnTo>
                  <a:pt x="50565" y="4434"/>
                </a:lnTo>
                <a:lnTo>
                  <a:pt x="51509" y="4717"/>
                </a:lnTo>
                <a:lnTo>
                  <a:pt x="52358" y="5189"/>
                </a:lnTo>
                <a:lnTo>
                  <a:pt x="51792" y="4812"/>
                </a:lnTo>
                <a:lnTo>
                  <a:pt x="53584" y="5849"/>
                </a:lnTo>
                <a:lnTo>
                  <a:pt x="55376" y="6981"/>
                </a:lnTo>
                <a:lnTo>
                  <a:pt x="56320" y="7642"/>
                </a:lnTo>
                <a:lnTo>
                  <a:pt x="57169" y="8302"/>
                </a:lnTo>
                <a:lnTo>
                  <a:pt x="57924" y="9057"/>
                </a:lnTo>
                <a:lnTo>
                  <a:pt x="58678" y="9906"/>
                </a:lnTo>
                <a:lnTo>
                  <a:pt x="62357" y="14057"/>
                </a:lnTo>
                <a:lnTo>
                  <a:pt x="64622" y="16887"/>
                </a:lnTo>
                <a:lnTo>
                  <a:pt x="66697" y="19623"/>
                </a:lnTo>
                <a:lnTo>
                  <a:pt x="66603" y="19151"/>
                </a:lnTo>
                <a:lnTo>
                  <a:pt x="66603" y="18774"/>
                </a:lnTo>
                <a:lnTo>
                  <a:pt x="67357" y="20472"/>
                </a:lnTo>
                <a:lnTo>
                  <a:pt x="68772" y="23962"/>
                </a:lnTo>
                <a:lnTo>
                  <a:pt x="68867" y="24151"/>
                </a:lnTo>
                <a:lnTo>
                  <a:pt x="69810" y="26792"/>
                </a:lnTo>
                <a:lnTo>
                  <a:pt x="70565" y="29245"/>
                </a:lnTo>
                <a:lnTo>
                  <a:pt x="70754" y="30283"/>
                </a:lnTo>
                <a:lnTo>
                  <a:pt x="70848" y="31037"/>
                </a:lnTo>
                <a:lnTo>
                  <a:pt x="70848" y="31604"/>
                </a:lnTo>
                <a:lnTo>
                  <a:pt x="70754" y="31792"/>
                </a:lnTo>
                <a:lnTo>
                  <a:pt x="70565" y="31887"/>
                </a:lnTo>
                <a:lnTo>
                  <a:pt x="69433" y="36698"/>
                </a:lnTo>
                <a:lnTo>
                  <a:pt x="68206" y="41698"/>
                </a:lnTo>
                <a:lnTo>
                  <a:pt x="68584" y="41037"/>
                </a:lnTo>
                <a:lnTo>
                  <a:pt x="68961" y="40188"/>
                </a:lnTo>
                <a:lnTo>
                  <a:pt x="69244" y="40471"/>
                </a:lnTo>
                <a:lnTo>
                  <a:pt x="69244" y="40849"/>
                </a:lnTo>
                <a:lnTo>
                  <a:pt x="69244" y="41226"/>
                </a:lnTo>
                <a:lnTo>
                  <a:pt x="69055" y="41698"/>
                </a:lnTo>
                <a:lnTo>
                  <a:pt x="68489" y="42924"/>
                </a:lnTo>
                <a:lnTo>
                  <a:pt x="67735" y="44150"/>
                </a:lnTo>
                <a:lnTo>
                  <a:pt x="66791" y="45377"/>
                </a:lnTo>
                <a:lnTo>
                  <a:pt x="65942" y="46509"/>
                </a:lnTo>
                <a:lnTo>
                  <a:pt x="64716" y="47924"/>
                </a:lnTo>
                <a:lnTo>
                  <a:pt x="65565" y="47641"/>
                </a:lnTo>
                <a:lnTo>
                  <a:pt x="65093" y="48301"/>
                </a:lnTo>
                <a:lnTo>
                  <a:pt x="64433" y="48962"/>
                </a:lnTo>
                <a:lnTo>
                  <a:pt x="63112" y="50188"/>
                </a:lnTo>
                <a:lnTo>
                  <a:pt x="63678" y="48962"/>
                </a:lnTo>
                <a:lnTo>
                  <a:pt x="64244" y="47641"/>
                </a:lnTo>
                <a:lnTo>
                  <a:pt x="65754" y="44811"/>
                </a:lnTo>
                <a:lnTo>
                  <a:pt x="67169" y="42169"/>
                </a:lnTo>
                <a:lnTo>
                  <a:pt x="67735" y="41037"/>
                </a:lnTo>
                <a:lnTo>
                  <a:pt x="68206" y="40094"/>
                </a:lnTo>
                <a:lnTo>
                  <a:pt x="68206" y="39811"/>
                </a:lnTo>
                <a:lnTo>
                  <a:pt x="68301" y="39622"/>
                </a:lnTo>
                <a:lnTo>
                  <a:pt x="68301" y="39717"/>
                </a:lnTo>
                <a:lnTo>
                  <a:pt x="68395" y="39339"/>
                </a:lnTo>
                <a:lnTo>
                  <a:pt x="68772" y="37735"/>
                </a:lnTo>
                <a:lnTo>
                  <a:pt x="69055" y="36037"/>
                </a:lnTo>
                <a:lnTo>
                  <a:pt x="69150" y="32924"/>
                </a:lnTo>
                <a:lnTo>
                  <a:pt x="69150" y="30849"/>
                </a:lnTo>
                <a:lnTo>
                  <a:pt x="69150" y="28679"/>
                </a:lnTo>
                <a:lnTo>
                  <a:pt x="68961" y="28773"/>
                </a:lnTo>
                <a:lnTo>
                  <a:pt x="68961" y="29056"/>
                </a:lnTo>
                <a:lnTo>
                  <a:pt x="68678" y="28302"/>
                </a:lnTo>
                <a:lnTo>
                  <a:pt x="68395" y="27453"/>
                </a:lnTo>
                <a:lnTo>
                  <a:pt x="68018" y="25755"/>
                </a:lnTo>
                <a:lnTo>
                  <a:pt x="67923" y="25283"/>
                </a:lnTo>
                <a:lnTo>
                  <a:pt x="67923" y="25472"/>
                </a:lnTo>
                <a:lnTo>
                  <a:pt x="67546" y="24906"/>
                </a:lnTo>
                <a:lnTo>
                  <a:pt x="67074" y="24245"/>
                </a:lnTo>
                <a:lnTo>
                  <a:pt x="66980" y="24057"/>
                </a:lnTo>
                <a:lnTo>
                  <a:pt x="65471" y="22264"/>
                </a:lnTo>
                <a:lnTo>
                  <a:pt x="64810" y="21415"/>
                </a:lnTo>
                <a:lnTo>
                  <a:pt x="64339" y="20755"/>
                </a:lnTo>
                <a:lnTo>
                  <a:pt x="64622" y="20943"/>
                </a:lnTo>
                <a:lnTo>
                  <a:pt x="64527" y="20755"/>
                </a:lnTo>
                <a:lnTo>
                  <a:pt x="64339" y="20472"/>
                </a:lnTo>
                <a:lnTo>
                  <a:pt x="63301" y="19434"/>
                </a:lnTo>
                <a:lnTo>
                  <a:pt x="62357" y="18585"/>
                </a:lnTo>
                <a:lnTo>
                  <a:pt x="62452" y="18679"/>
                </a:lnTo>
                <a:lnTo>
                  <a:pt x="62357" y="18868"/>
                </a:lnTo>
                <a:lnTo>
                  <a:pt x="61508" y="18019"/>
                </a:lnTo>
                <a:lnTo>
                  <a:pt x="61791" y="18396"/>
                </a:lnTo>
                <a:lnTo>
                  <a:pt x="60848" y="17547"/>
                </a:lnTo>
                <a:lnTo>
                  <a:pt x="60471" y="17076"/>
                </a:lnTo>
                <a:lnTo>
                  <a:pt x="60471" y="16981"/>
                </a:lnTo>
                <a:lnTo>
                  <a:pt x="60565" y="17076"/>
                </a:lnTo>
                <a:lnTo>
                  <a:pt x="61225" y="17547"/>
                </a:lnTo>
                <a:lnTo>
                  <a:pt x="58961" y="15566"/>
                </a:lnTo>
                <a:lnTo>
                  <a:pt x="59527" y="16227"/>
                </a:lnTo>
                <a:lnTo>
                  <a:pt x="58584" y="15566"/>
                </a:lnTo>
                <a:lnTo>
                  <a:pt x="57641" y="14906"/>
                </a:lnTo>
                <a:lnTo>
                  <a:pt x="57546" y="15000"/>
                </a:lnTo>
                <a:lnTo>
                  <a:pt x="57452" y="15094"/>
                </a:lnTo>
                <a:lnTo>
                  <a:pt x="58301" y="15660"/>
                </a:lnTo>
                <a:lnTo>
                  <a:pt x="59056" y="16227"/>
                </a:lnTo>
                <a:lnTo>
                  <a:pt x="60471" y="17547"/>
                </a:lnTo>
                <a:lnTo>
                  <a:pt x="61886" y="18774"/>
                </a:lnTo>
                <a:lnTo>
                  <a:pt x="62640" y="19340"/>
                </a:lnTo>
                <a:lnTo>
                  <a:pt x="63395" y="19906"/>
                </a:lnTo>
                <a:lnTo>
                  <a:pt x="62829" y="19528"/>
                </a:lnTo>
                <a:lnTo>
                  <a:pt x="62074" y="19057"/>
                </a:lnTo>
                <a:lnTo>
                  <a:pt x="62074" y="19245"/>
                </a:lnTo>
                <a:lnTo>
                  <a:pt x="62357" y="19717"/>
                </a:lnTo>
                <a:lnTo>
                  <a:pt x="63584" y="21415"/>
                </a:lnTo>
                <a:lnTo>
                  <a:pt x="65093" y="23207"/>
                </a:lnTo>
                <a:lnTo>
                  <a:pt x="65754" y="23962"/>
                </a:lnTo>
                <a:lnTo>
                  <a:pt x="66225" y="24434"/>
                </a:lnTo>
                <a:lnTo>
                  <a:pt x="66414" y="24528"/>
                </a:lnTo>
                <a:lnTo>
                  <a:pt x="66320" y="24057"/>
                </a:lnTo>
                <a:lnTo>
                  <a:pt x="66697" y="24906"/>
                </a:lnTo>
                <a:lnTo>
                  <a:pt x="67074" y="26038"/>
                </a:lnTo>
                <a:lnTo>
                  <a:pt x="66414" y="24811"/>
                </a:lnTo>
                <a:lnTo>
                  <a:pt x="66791" y="25566"/>
                </a:lnTo>
                <a:lnTo>
                  <a:pt x="67169" y="26321"/>
                </a:lnTo>
                <a:lnTo>
                  <a:pt x="67263" y="26415"/>
                </a:lnTo>
                <a:lnTo>
                  <a:pt x="67923" y="28679"/>
                </a:lnTo>
                <a:lnTo>
                  <a:pt x="68206" y="29339"/>
                </a:lnTo>
                <a:lnTo>
                  <a:pt x="68678" y="30471"/>
                </a:lnTo>
                <a:lnTo>
                  <a:pt x="68772" y="30660"/>
                </a:lnTo>
                <a:lnTo>
                  <a:pt x="68678" y="30660"/>
                </a:lnTo>
                <a:lnTo>
                  <a:pt x="68395" y="30377"/>
                </a:lnTo>
                <a:lnTo>
                  <a:pt x="68206" y="30094"/>
                </a:lnTo>
                <a:lnTo>
                  <a:pt x="68206" y="30566"/>
                </a:lnTo>
                <a:lnTo>
                  <a:pt x="68301" y="31037"/>
                </a:lnTo>
                <a:lnTo>
                  <a:pt x="68395" y="31509"/>
                </a:lnTo>
                <a:lnTo>
                  <a:pt x="68395" y="31887"/>
                </a:lnTo>
                <a:lnTo>
                  <a:pt x="68301" y="31792"/>
                </a:lnTo>
                <a:lnTo>
                  <a:pt x="68301" y="31698"/>
                </a:lnTo>
                <a:lnTo>
                  <a:pt x="68301" y="31415"/>
                </a:lnTo>
                <a:lnTo>
                  <a:pt x="68018" y="30094"/>
                </a:lnTo>
                <a:lnTo>
                  <a:pt x="67735" y="28868"/>
                </a:lnTo>
                <a:lnTo>
                  <a:pt x="68112" y="31698"/>
                </a:lnTo>
                <a:lnTo>
                  <a:pt x="68206" y="33113"/>
                </a:lnTo>
                <a:lnTo>
                  <a:pt x="68206" y="34528"/>
                </a:lnTo>
                <a:lnTo>
                  <a:pt x="68112" y="35943"/>
                </a:lnTo>
                <a:lnTo>
                  <a:pt x="67923" y="37358"/>
                </a:lnTo>
                <a:lnTo>
                  <a:pt x="67546" y="38679"/>
                </a:lnTo>
                <a:lnTo>
                  <a:pt x="67074" y="40000"/>
                </a:lnTo>
                <a:lnTo>
                  <a:pt x="67263" y="39717"/>
                </a:lnTo>
                <a:lnTo>
                  <a:pt x="67357" y="39622"/>
                </a:lnTo>
                <a:lnTo>
                  <a:pt x="67357" y="39717"/>
                </a:lnTo>
                <a:lnTo>
                  <a:pt x="67263" y="40377"/>
                </a:lnTo>
                <a:lnTo>
                  <a:pt x="66980" y="41226"/>
                </a:lnTo>
                <a:lnTo>
                  <a:pt x="66791" y="41509"/>
                </a:lnTo>
                <a:lnTo>
                  <a:pt x="66697" y="41603"/>
                </a:lnTo>
                <a:lnTo>
                  <a:pt x="66414" y="42075"/>
                </a:lnTo>
                <a:lnTo>
                  <a:pt x="65754" y="43962"/>
                </a:lnTo>
                <a:lnTo>
                  <a:pt x="64905" y="46132"/>
                </a:lnTo>
                <a:lnTo>
                  <a:pt x="64150" y="47547"/>
                </a:lnTo>
                <a:lnTo>
                  <a:pt x="63395" y="48867"/>
                </a:lnTo>
                <a:lnTo>
                  <a:pt x="62546" y="50094"/>
                </a:lnTo>
                <a:lnTo>
                  <a:pt x="61697" y="51320"/>
                </a:lnTo>
                <a:lnTo>
                  <a:pt x="60376" y="52452"/>
                </a:lnTo>
                <a:lnTo>
                  <a:pt x="59810" y="53112"/>
                </a:lnTo>
                <a:lnTo>
                  <a:pt x="59244" y="53773"/>
                </a:lnTo>
                <a:lnTo>
                  <a:pt x="59999" y="53301"/>
                </a:lnTo>
                <a:lnTo>
                  <a:pt x="59905" y="53490"/>
                </a:lnTo>
                <a:lnTo>
                  <a:pt x="58018" y="54999"/>
                </a:lnTo>
                <a:lnTo>
                  <a:pt x="57075" y="55660"/>
                </a:lnTo>
                <a:lnTo>
                  <a:pt x="56037" y="56226"/>
                </a:lnTo>
                <a:lnTo>
                  <a:pt x="57924" y="54716"/>
                </a:lnTo>
                <a:lnTo>
                  <a:pt x="58867" y="53867"/>
                </a:lnTo>
                <a:lnTo>
                  <a:pt x="59716" y="53018"/>
                </a:lnTo>
                <a:lnTo>
                  <a:pt x="58961" y="53679"/>
                </a:lnTo>
                <a:lnTo>
                  <a:pt x="58207" y="54245"/>
                </a:lnTo>
                <a:lnTo>
                  <a:pt x="56603" y="55282"/>
                </a:lnTo>
                <a:lnTo>
                  <a:pt x="54905" y="56226"/>
                </a:lnTo>
                <a:lnTo>
                  <a:pt x="53301" y="57263"/>
                </a:lnTo>
                <a:lnTo>
                  <a:pt x="52735" y="57452"/>
                </a:lnTo>
                <a:lnTo>
                  <a:pt x="51509" y="57924"/>
                </a:lnTo>
                <a:lnTo>
                  <a:pt x="47829" y="59527"/>
                </a:lnTo>
                <a:lnTo>
                  <a:pt x="43962" y="61226"/>
                </a:lnTo>
                <a:lnTo>
                  <a:pt x="42358" y="61886"/>
                </a:lnTo>
                <a:lnTo>
                  <a:pt x="41414" y="62169"/>
                </a:lnTo>
                <a:lnTo>
                  <a:pt x="39433" y="62452"/>
                </a:lnTo>
                <a:lnTo>
                  <a:pt x="37169" y="62641"/>
                </a:lnTo>
                <a:lnTo>
                  <a:pt x="33679" y="62829"/>
                </a:lnTo>
                <a:lnTo>
                  <a:pt x="31226" y="62924"/>
                </a:lnTo>
                <a:lnTo>
                  <a:pt x="29528" y="62924"/>
                </a:lnTo>
                <a:lnTo>
                  <a:pt x="28301" y="62735"/>
                </a:lnTo>
                <a:lnTo>
                  <a:pt x="27075" y="62546"/>
                </a:lnTo>
                <a:lnTo>
                  <a:pt x="25754" y="62263"/>
                </a:lnTo>
                <a:lnTo>
                  <a:pt x="24622" y="61886"/>
                </a:lnTo>
                <a:lnTo>
                  <a:pt x="23396" y="61414"/>
                </a:lnTo>
                <a:lnTo>
                  <a:pt x="21320" y="60565"/>
                </a:lnTo>
                <a:lnTo>
                  <a:pt x="21509" y="60754"/>
                </a:lnTo>
                <a:lnTo>
                  <a:pt x="21698" y="60848"/>
                </a:lnTo>
                <a:lnTo>
                  <a:pt x="22169" y="61131"/>
                </a:lnTo>
                <a:lnTo>
                  <a:pt x="21037" y="60659"/>
                </a:lnTo>
                <a:lnTo>
                  <a:pt x="19434" y="59905"/>
                </a:lnTo>
                <a:lnTo>
                  <a:pt x="15754" y="57924"/>
                </a:lnTo>
                <a:lnTo>
                  <a:pt x="12453" y="56037"/>
                </a:lnTo>
                <a:lnTo>
                  <a:pt x="11415" y="55377"/>
                </a:lnTo>
                <a:lnTo>
                  <a:pt x="11226" y="55188"/>
                </a:lnTo>
                <a:lnTo>
                  <a:pt x="11132" y="55094"/>
                </a:lnTo>
                <a:lnTo>
                  <a:pt x="10377" y="54433"/>
                </a:lnTo>
                <a:lnTo>
                  <a:pt x="9717" y="53679"/>
                </a:lnTo>
                <a:lnTo>
                  <a:pt x="9717" y="53962"/>
                </a:lnTo>
                <a:lnTo>
                  <a:pt x="9622" y="54150"/>
                </a:lnTo>
                <a:lnTo>
                  <a:pt x="9528" y="54245"/>
                </a:lnTo>
                <a:lnTo>
                  <a:pt x="9434" y="54245"/>
                </a:lnTo>
                <a:lnTo>
                  <a:pt x="9151" y="54056"/>
                </a:lnTo>
                <a:lnTo>
                  <a:pt x="8868" y="53679"/>
                </a:lnTo>
                <a:lnTo>
                  <a:pt x="8585" y="53301"/>
                </a:lnTo>
                <a:lnTo>
                  <a:pt x="8302" y="52829"/>
                </a:lnTo>
                <a:lnTo>
                  <a:pt x="8302" y="52546"/>
                </a:lnTo>
                <a:lnTo>
                  <a:pt x="8302" y="52452"/>
                </a:lnTo>
                <a:lnTo>
                  <a:pt x="8396" y="52452"/>
                </a:lnTo>
                <a:lnTo>
                  <a:pt x="7924" y="52263"/>
                </a:lnTo>
                <a:lnTo>
                  <a:pt x="7358" y="51886"/>
                </a:lnTo>
                <a:lnTo>
                  <a:pt x="6038" y="50660"/>
                </a:lnTo>
                <a:lnTo>
                  <a:pt x="5849" y="50377"/>
                </a:lnTo>
                <a:lnTo>
                  <a:pt x="5566" y="50094"/>
                </a:lnTo>
                <a:lnTo>
                  <a:pt x="5566" y="50188"/>
                </a:lnTo>
                <a:lnTo>
                  <a:pt x="4811" y="49339"/>
                </a:lnTo>
                <a:lnTo>
                  <a:pt x="4717" y="49150"/>
                </a:lnTo>
                <a:lnTo>
                  <a:pt x="5189" y="49433"/>
                </a:lnTo>
                <a:lnTo>
                  <a:pt x="5377" y="49528"/>
                </a:lnTo>
                <a:lnTo>
                  <a:pt x="5472" y="49716"/>
                </a:lnTo>
                <a:lnTo>
                  <a:pt x="5660" y="50094"/>
                </a:lnTo>
                <a:lnTo>
                  <a:pt x="5377" y="49056"/>
                </a:lnTo>
                <a:lnTo>
                  <a:pt x="5000" y="48113"/>
                </a:lnTo>
                <a:lnTo>
                  <a:pt x="4057" y="45660"/>
                </a:lnTo>
                <a:lnTo>
                  <a:pt x="3585" y="44150"/>
                </a:lnTo>
                <a:lnTo>
                  <a:pt x="3208" y="42358"/>
                </a:lnTo>
                <a:lnTo>
                  <a:pt x="3396" y="42547"/>
                </a:lnTo>
                <a:lnTo>
                  <a:pt x="3491" y="42452"/>
                </a:lnTo>
                <a:lnTo>
                  <a:pt x="3585" y="42547"/>
                </a:lnTo>
                <a:lnTo>
                  <a:pt x="3774" y="42641"/>
                </a:lnTo>
                <a:lnTo>
                  <a:pt x="3679" y="40849"/>
                </a:lnTo>
                <a:lnTo>
                  <a:pt x="3585" y="38962"/>
                </a:lnTo>
                <a:lnTo>
                  <a:pt x="3679" y="37169"/>
                </a:lnTo>
                <a:lnTo>
                  <a:pt x="3774" y="36320"/>
                </a:lnTo>
                <a:lnTo>
                  <a:pt x="4057" y="35566"/>
                </a:lnTo>
                <a:lnTo>
                  <a:pt x="4434" y="33585"/>
                </a:lnTo>
                <a:lnTo>
                  <a:pt x="4434" y="33962"/>
                </a:lnTo>
                <a:lnTo>
                  <a:pt x="4528" y="34245"/>
                </a:lnTo>
                <a:lnTo>
                  <a:pt x="4717" y="32264"/>
                </a:lnTo>
                <a:lnTo>
                  <a:pt x="5189" y="30283"/>
                </a:lnTo>
                <a:lnTo>
                  <a:pt x="5755" y="28302"/>
                </a:lnTo>
                <a:lnTo>
                  <a:pt x="6604" y="26321"/>
                </a:lnTo>
                <a:lnTo>
                  <a:pt x="7453" y="24340"/>
                </a:lnTo>
                <a:lnTo>
                  <a:pt x="8585" y="22547"/>
                </a:lnTo>
                <a:lnTo>
                  <a:pt x="9717" y="20755"/>
                </a:lnTo>
                <a:lnTo>
                  <a:pt x="10943" y="19245"/>
                </a:lnTo>
                <a:lnTo>
                  <a:pt x="10849" y="19057"/>
                </a:lnTo>
                <a:lnTo>
                  <a:pt x="10849" y="18868"/>
                </a:lnTo>
                <a:lnTo>
                  <a:pt x="11132" y="18396"/>
                </a:lnTo>
                <a:lnTo>
                  <a:pt x="11604" y="17830"/>
                </a:lnTo>
                <a:lnTo>
                  <a:pt x="12264" y="17076"/>
                </a:lnTo>
                <a:lnTo>
                  <a:pt x="14151" y="15472"/>
                </a:lnTo>
                <a:lnTo>
                  <a:pt x="16415" y="13585"/>
                </a:lnTo>
                <a:lnTo>
                  <a:pt x="18868" y="11793"/>
                </a:lnTo>
                <a:lnTo>
                  <a:pt x="21226" y="10095"/>
                </a:lnTo>
                <a:lnTo>
                  <a:pt x="23302" y="8868"/>
                </a:lnTo>
                <a:lnTo>
                  <a:pt x="24717" y="8113"/>
                </a:lnTo>
                <a:lnTo>
                  <a:pt x="24245" y="8491"/>
                </a:lnTo>
                <a:lnTo>
                  <a:pt x="23773" y="8774"/>
                </a:lnTo>
                <a:lnTo>
                  <a:pt x="24811" y="8208"/>
                </a:lnTo>
                <a:lnTo>
                  <a:pt x="25566" y="7830"/>
                </a:lnTo>
                <a:lnTo>
                  <a:pt x="27452" y="6981"/>
                </a:lnTo>
                <a:lnTo>
                  <a:pt x="27264" y="6981"/>
                </a:lnTo>
                <a:lnTo>
                  <a:pt x="26981" y="6887"/>
                </a:lnTo>
                <a:lnTo>
                  <a:pt x="27830" y="6604"/>
                </a:lnTo>
                <a:lnTo>
                  <a:pt x="29056" y="6132"/>
                </a:lnTo>
                <a:lnTo>
                  <a:pt x="28679" y="6415"/>
                </a:lnTo>
                <a:lnTo>
                  <a:pt x="29056" y="6510"/>
                </a:lnTo>
                <a:lnTo>
                  <a:pt x="28962" y="6698"/>
                </a:lnTo>
                <a:lnTo>
                  <a:pt x="30283" y="6227"/>
                </a:lnTo>
                <a:lnTo>
                  <a:pt x="31698" y="5755"/>
                </a:lnTo>
                <a:lnTo>
                  <a:pt x="33113" y="5378"/>
                </a:lnTo>
                <a:lnTo>
                  <a:pt x="33867" y="5189"/>
                </a:lnTo>
                <a:lnTo>
                  <a:pt x="34169" y="5151"/>
                </a:lnTo>
                <a:lnTo>
                  <a:pt x="34169" y="5151"/>
                </a:lnTo>
                <a:lnTo>
                  <a:pt x="34905" y="4906"/>
                </a:lnTo>
                <a:lnTo>
                  <a:pt x="35754" y="4812"/>
                </a:lnTo>
                <a:lnTo>
                  <a:pt x="36603" y="4812"/>
                </a:lnTo>
                <a:lnTo>
                  <a:pt x="37547" y="4717"/>
                </a:lnTo>
                <a:lnTo>
                  <a:pt x="37830" y="4717"/>
                </a:lnTo>
                <a:lnTo>
                  <a:pt x="38396" y="4529"/>
                </a:lnTo>
                <a:lnTo>
                  <a:pt x="38867" y="4340"/>
                </a:lnTo>
                <a:lnTo>
                  <a:pt x="38867" y="4623"/>
                </a:lnTo>
                <a:lnTo>
                  <a:pt x="42735" y="4340"/>
                </a:lnTo>
                <a:lnTo>
                  <a:pt x="43207" y="4529"/>
                </a:lnTo>
                <a:lnTo>
                  <a:pt x="43018" y="4529"/>
                </a:lnTo>
                <a:lnTo>
                  <a:pt x="43867" y="4623"/>
                </a:lnTo>
                <a:lnTo>
                  <a:pt x="44811" y="4434"/>
                </a:lnTo>
                <a:lnTo>
                  <a:pt x="45094" y="4717"/>
                </a:lnTo>
                <a:lnTo>
                  <a:pt x="45754" y="4906"/>
                </a:lnTo>
                <a:lnTo>
                  <a:pt x="47546" y="5189"/>
                </a:lnTo>
                <a:lnTo>
                  <a:pt x="49622" y="5566"/>
                </a:lnTo>
                <a:lnTo>
                  <a:pt x="51131" y="5849"/>
                </a:lnTo>
                <a:lnTo>
                  <a:pt x="51131" y="5849"/>
                </a:lnTo>
                <a:lnTo>
                  <a:pt x="49244" y="5095"/>
                </a:lnTo>
                <a:lnTo>
                  <a:pt x="46886" y="4529"/>
                </a:lnTo>
                <a:lnTo>
                  <a:pt x="44433" y="3963"/>
                </a:lnTo>
                <a:lnTo>
                  <a:pt x="41980" y="3491"/>
                </a:lnTo>
                <a:lnTo>
                  <a:pt x="39528" y="3302"/>
                </a:lnTo>
                <a:lnTo>
                  <a:pt x="37358" y="3208"/>
                </a:lnTo>
                <a:lnTo>
                  <a:pt x="36415" y="3208"/>
                </a:lnTo>
                <a:lnTo>
                  <a:pt x="35565" y="3302"/>
                </a:lnTo>
                <a:lnTo>
                  <a:pt x="34811" y="3491"/>
                </a:lnTo>
                <a:lnTo>
                  <a:pt x="34150" y="3680"/>
                </a:lnTo>
                <a:lnTo>
                  <a:pt x="33490" y="3585"/>
                </a:lnTo>
                <a:lnTo>
                  <a:pt x="32830" y="3491"/>
                </a:lnTo>
                <a:lnTo>
                  <a:pt x="31509" y="3585"/>
                </a:lnTo>
                <a:lnTo>
                  <a:pt x="30000" y="3868"/>
                </a:lnTo>
                <a:lnTo>
                  <a:pt x="28490" y="4246"/>
                </a:lnTo>
                <a:lnTo>
                  <a:pt x="26981" y="4812"/>
                </a:lnTo>
                <a:lnTo>
                  <a:pt x="25471" y="5472"/>
                </a:lnTo>
                <a:lnTo>
                  <a:pt x="23868" y="6321"/>
                </a:lnTo>
                <a:lnTo>
                  <a:pt x="22358" y="7170"/>
                </a:lnTo>
                <a:lnTo>
                  <a:pt x="20849" y="8113"/>
                </a:lnTo>
                <a:lnTo>
                  <a:pt x="19339" y="9151"/>
                </a:lnTo>
                <a:lnTo>
                  <a:pt x="17924" y="10283"/>
                </a:lnTo>
                <a:lnTo>
                  <a:pt x="16604" y="11321"/>
                </a:lnTo>
                <a:lnTo>
                  <a:pt x="14056" y="13491"/>
                </a:lnTo>
                <a:lnTo>
                  <a:pt x="12075" y="15472"/>
                </a:lnTo>
                <a:lnTo>
                  <a:pt x="9717" y="18491"/>
                </a:lnTo>
                <a:lnTo>
                  <a:pt x="10000" y="17830"/>
                </a:lnTo>
                <a:lnTo>
                  <a:pt x="10377" y="17264"/>
                </a:lnTo>
                <a:lnTo>
                  <a:pt x="9717" y="18113"/>
                </a:lnTo>
                <a:lnTo>
                  <a:pt x="9056" y="19057"/>
                </a:lnTo>
                <a:lnTo>
                  <a:pt x="9151" y="19245"/>
                </a:lnTo>
                <a:lnTo>
                  <a:pt x="8396" y="20189"/>
                </a:lnTo>
                <a:lnTo>
                  <a:pt x="9151" y="18774"/>
                </a:lnTo>
                <a:lnTo>
                  <a:pt x="8019" y="20377"/>
                </a:lnTo>
                <a:lnTo>
                  <a:pt x="7075" y="22075"/>
                </a:lnTo>
                <a:lnTo>
                  <a:pt x="6226" y="23868"/>
                </a:lnTo>
                <a:lnTo>
                  <a:pt x="5472" y="25755"/>
                </a:lnTo>
                <a:lnTo>
                  <a:pt x="4151" y="29434"/>
                </a:lnTo>
                <a:lnTo>
                  <a:pt x="2924" y="32924"/>
                </a:lnTo>
                <a:lnTo>
                  <a:pt x="3019" y="33113"/>
                </a:lnTo>
                <a:lnTo>
                  <a:pt x="2924" y="33773"/>
                </a:lnTo>
                <a:lnTo>
                  <a:pt x="2453" y="36509"/>
                </a:lnTo>
                <a:lnTo>
                  <a:pt x="1981" y="39434"/>
                </a:lnTo>
                <a:lnTo>
                  <a:pt x="1981" y="39528"/>
                </a:lnTo>
                <a:lnTo>
                  <a:pt x="1981" y="39905"/>
                </a:lnTo>
                <a:lnTo>
                  <a:pt x="1792" y="41415"/>
                </a:lnTo>
                <a:lnTo>
                  <a:pt x="1698" y="42358"/>
                </a:lnTo>
                <a:lnTo>
                  <a:pt x="1698" y="43301"/>
                </a:lnTo>
                <a:lnTo>
                  <a:pt x="1792" y="44245"/>
                </a:lnTo>
                <a:lnTo>
                  <a:pt x="1887" y="44999"/>
                </a:lnTo>
                <a:lnTo>
                  <a:pt x="2170" y="46603"/>
                </a:lnTo>
                <a:lnTo>
                  <a:pt x="2170" y="46603"/>
                </a:lnTo>
                <a:lnTo>
                  <a:pt x="1887" y="46415"/>
                </a:lnTo>
                <a:lnTo>
                  <a:pt x="1792" y="46320"/>
                </a:lnTo>
                <a:lnTo>
                  <a:pt x="1792" y="46509"/>
                </a:lnTo>
                <a:lnTo>
                  <a:pt x="1981" y="46981"/>
                </a:lnTo>
                <a:lnTo>
                  <a:pt x="1415" y="46132"/>
                </a:lnTo>
                <a:lnTo>
                  <a:pt x="1509" y="46509"/>
                </a:lnTo>
                <a:lnTo>
                  <a:pt x="1321" y="46981"/>
                </a:lnTo>
                <a:lnTo>
                  <a:pt x="472" y="45471"/>
                </a:lnTo>
                <a:lnTo>
                  <a:pt x="377" y="45565"/>
                </a:lnTo>
                <a:lnTo>
                  <a:pt x="283" y="45660"/>
                </a:lnTo>
                <a:lnTo>
                  <a:pt x="189" y="45660"/>
                </a:lnTo>
                <a:lnTo>
                  <a:pt x="0" y="45565"/>
                </a:lnTo>
                <a:lnTo>
                  <a:pt x="0" y="45565"/>
                </a:lnTo>
                <a:lnTo>
                  <a:pt x="1038" y="47924"/>
                </a:lnTo>
                <a:lnTo>
                  <a:pt x="2264" y="50282"/>
                </a:lnTo>
                <a:lnTo>
                  <a:pt x="2075" y="49905"/>
                </a:lnTo>
                <a:lnTo>
                  <a:pt x="2170" y="49528"/>
                </a:lnTo>
                <a:lnTo>
                  <a:pt x="2736" y="50188"/>
                </a:lnTo>
                <a:lnTo>
                  <a:pt x="3208" y="50660"/>
                </a:lnTo>
                <a:lnTo>
                  <a:pt x="3396" y="50943"/>
                </a:lnTo>
                <a:lnTo>
                  <a:pt x="3396" y="51037"/>
                </a:lnTo>
                <a:lnTo>
                  <a:pt x="3302" y="50943"/>
                </a:lnTo>
                <a:lnTo>
                  <a:pt x="3302" y="50943"/>
                </a:lnTo>
                <a:lnTo>
                  <a:pt x="3585" y="51320"/>
                </a:lnTo>
                <a:lnTo>
                  <a:pt x="4623" y="53207"/>
                </a:lnTo>
                <a:lnTo>
                  <a:pt x="5755" y="55094"/>
                </a:lnTo>
                <a:lnTo>
                  <a:pt x="7075" y="56886"/>
                </a:lnTo>
                <a:lnTo>
                  <a:pt x="8585" y="58490"/>
                </a:lnTo>
                <a:lnTo>
                  <a:pt x="10189" y="59999"/>
                </a:lnTo>
                <a:lnTo>
                  <a:pt x="11792" y="61414"/>
                </a:lnTo>
                <a:lnTo>
                  <a:pt x="13585" y="62735"/>
                </a:lnTo>
                <a:lnTo>
                  <a:pt x="15471" y="63867"/>
                </a:lnTo>
                <a:lnTo>
                  <a:pt x="17641" y="64905"/>
                </a:lnTo>
                <a:lnTo>
                  <a:pt x="20000" y="65942"/>
                </a:lnTo>
                <a:lnTo>
                  <a:pt x="22358" y="66697"/>
                </a:lnTo>
                <a:lnTo>
                  <a:pt x="24811" y="67263"/>
                </a:lnTo>
                <a:lnTo>
                  <a:pt x="27264" y="67735"/>
                </a:lnTo>
                <a:lnTo>
                  <a:pt x="29811" y="68018"/>
                </a:lnTo>
                <a:lnTo>
                  <a:pt x="32264" y="68206"/>
                </a:lnTo>
                <a:lnTo>
                  <a:pt x="34811" y="68112"/>
                </a:lnTo>
                <a:lnTo>
                  <a:pt x="36981" y="67829"/>
                </a:lnTo>
                <a:lnTo>
                  <a:pt x="40471" y="67263"/>
                </a:lnTo>
                <a:lnTo>
                  <a:pt x="44056" y="66508"/>
                </a:lnTo>
                <a:lnTo>
                  <a:pt x="45565" y="66131"/>
                </a:lnTo>
                <a:lnTo>
                  <a:pt x="46509" y="65848"/>
                </a:lnTo>
                <a:lnTo>
                  <a:pt x="46509" y="65942"/>
                </a:lnTo>
                <a:lnTo>
                  <a:pt x="48018" y="65376"/>
                </a:lnTo>
                <a:lnTo>
                  <a:pt x="49527" y="64622"/>
                </a:lnTo>
                <a:lnTo>
                  <a:pt x="48867" y="64810"/>
                </a:lnTo>
                <a:lnTo>
                  <a:pt x="50754" y="63773"/>
                </a:lnTo>
                <a:lnTo>
                  <a:pt x="52546" y="62641"/>
                </a:lnTo>
                <a:lnTo>
                  <a:pt x="54244" y="61320"/>
                </a:lnTo>
                <a:lnTo>
                  <a:pt x="56037" y="59810"/>
                </a:lnTo>
                <a:lnTo>
                  <a:pt x="55282" y="60659"/>
                </a:lnTo>
                <a:lnTo>
                  <a:pt x="57263" y="59056"/>
                </a:lnTo>
                <a:lnTo>
                  <a:pt x="58112" y="58395"/>
                </a:lnTo>
                <a:lnTo>
                  <a:pt x="58207" y="58301"/>
                </a:lnTo>
                <a:lnTo>
                  <a:pt x="58112" y="58301"/>
                </a:lnTo>
                <a:lnTo>
                  <a:pt x="58584" y="57924"/>
                </a:lnTo>
                <a:lnTo>
                  <a:pt x="59056" y="57546"/>
                </a:lnTo>
                <a:lnTo>
                  <a:pt x="59999" y="56414"/>
                </a:lnTo>
                <a:lnTo>
                  <a:pt x="61414" y="55188"/>
                </a:lnTo>
                <a:lnTo>
                  <a:pt x="61414" y="55188"/>
                </a:lnTo>
                <a:lnTo>
                  <a:pt x="61131" y="55282"/>
                </a:lnTo>
                <a:lnTo>
                  <a:pt x="61508" y="54811"/>
                </a:lnTo>
                <a:lnTo>
                  <a:pt x="62735" y="53867"/>
                </a:lnTo>
                <a:lnTo>
                  <a:pt x="63867" y="52735"/>
                </a:lnTo>
                <a:lnTo>
                  <a:pt x="66131" y="50471"/>
                </a:lnTo>
                <a:lnTo>
                  <a:pt x="66131" y="50565"/>
                </a:lnTo>
                <a:lnTo>
                  <a:pt x="66320" y="50660"/>
                </a:lnTo>
                <a:lnTo>
                  <a:pt x="66414" y="50660"/>
                </a:lnTo>
                <a:lnTo>
                  <a:pt x="66603" y="50565"/>
                </a:lnTo>
                <a:lnTo>
                  <a:pt x="66603" y="50754"/>
                </a:lnTo>
                <a:lnTo>
                  <a:pt x="66508" y="50943"/>
                </a:lnTo>
                <a:lnTo>
                  <a:pt x="65848" y="51603"/>
                </a:lnTo>
                <a:lnTo>
                  <a:pt x="64999" y="52546"/>
                </a:lnTo>
                <a:lnTo>
                  <a:pt x="65376" y="52358"/>
                </a:lnTo>
                <a:lnTo>
                  <a:pt x="65848" y="52075"/>
                </a:lnTo>
                <a:lnTo>
                  <a:pt x="66697" y="51320"/>
                </a:lnTo>
                <a:lnTo>
                  <a:pt x="67546" y="50282"/>
                </a:lnTo>
                <a:lnTo>
                  <a:pt x="68301" y="49056"/>
                </a:lnTo>
                <a:lnTo>
                  <a:pt x="69055" y="47830"/>
                </a:lnTo>
                <a:lnTo>
                  <a:pt x="69716" y="46603"/>
                </a:lnTo>
                <a:lnTo>
                  <a:pt x="70565" y="44811"/>
                </a:lnTo>
                <a:lnTo>
                  <a:pt x="70282" y="45094"/>
                </a:lnTo>
                <a:lnTo>
                  <a:pt x="70942" y="43490"/>
                </a:lnTo>
                <a:lnTo>
                  <a:pt x="71037" y="43396"/>
                </a:lnTo>
                <a:lnTo>
                  <a:pt x="71697" y="41320"/>
                </a:lnTo>
                <a:lnTo>
                  <a:pt x="72263" y="39245"/>
                </a:lnTo>
                <a:lnTo>
                  <a:pt x="72640" y="37358"/>
                </a:lnTo>
                <a:lnTo>
                  <a:pt x="72923" y="35849"/>
                </a:lnTo>
                <a:lnTo>
                  <a:pt x="72829" y="36226"/>
                </a:lnTo>
                <a:lnTo>
                  <a:pt x="72735" y="36698"/>
                </a:lnTo>
                <a:lnTo>
                  <a:pt x="72452" y="36981"/>
                </a:lnTo>
                <a:lnTo>
                  <a:pt x="72169" y="37358"/>
                </a:lnTo>
                <a:lnTo>
                  <a:pt x="72263" y="36981"/>
                </a:lnTo>
                <a:lnTo>
                  <a:pt x="72452" y="36415"/>
                </a:lnTo>
                <a:lnTo>
                  <a:pt x="72452" y="35849"/>
                </a:lnTo>
                <a:lnTo>
                  <a:pt x="72357" y="35660"/>
                </a:lnTo>
                <a:lnTo>
                  <a:pt x="72263" y="35471"/>
                </a:lnTo>
                <a:lnTo>
                  <a:pt x="72640" y="33868"/>
                </a:lnTo>
                <a:lnTo>
                  <a:pt x="72735" y="33113"/>
                </a:lnTo>
                <a:lnTo>
                  <a:pt x="72735" y="32358"/>
                </a:lnTo>
                <a:lnTo>
                  <a:pt x="72923" y="33207"/>
                </a:lnTo>
                <a:lnTo>
                  <a:pt x="73018" y="34151"/>
                </a:lnTo>
                <a:lnTo>
                  <a:pt x="72923" y="32358"/>
                </a:lnTo>
                <a:lnTo>
                  <a:pt x="72923" y="31792"/>
                </a:lnTo>
                <a:lnTo>
                  <a:pt x="73112" y="30754"/>
                </a:lnTo>
                <a:lnTo>
                  <a:pt x="72829" y="31604"/>
                </a:lnTo>
                <a:lnTo>
                  <a:pt x="72735" y="30283"/>
                </a:lnTo>
                <a:lnTo>
                  <a:pt x="72546" y="28868"/>
                </a:lnTo>
                <a:lnTo>
                  <a:pt x="72357" y="27641"/>
                </a:lnTo>
                <a:lnTo>
                  <a:pt x="71980" y="26038"/>
                </a:lnTo>
                <a:lnTo>
                  <a:pt x="71414" y="24151"/>
                </a:lnTo>
                <a:lnTo>
                  <a:pt x="70754" y="22170"/>
                </a:lnTo>
                <a:lnTo>
                  <a:pt x="69905" y="20000"/>
                </a:lnTo>
                <a:lnTo>
                  <a:pt x="68867" y="18019"/>
                </a:lnTo>
                <a:lnTo>
                  <a:pt x="68301" y="16981"/>
                </a:lnTo>
                <a:lnTo>
                  <a:pt x="67735" y="16132"/>
                </a:lnTo>
                <a:lnTo>
                  <a:pt x="67074" y="15283"/>
                </a:lnTo>
                <a:lnTo>
                  <a:pt x="66414" y="14434"/>
                </a:lnTo>
                <a:lnTo>
                  <a:pt x="66508" y="14623"/>
                </a:lnTo>
                <a:lnTo>
                  <a:pt x="66414" y="14906"/>
                </a:lnTo>
                <a:lnTo>
                  <a:pt x="65754" y="14057"/>
                </a:lnTo>
                <a:lnTo>
                  <a:pt x="65093" y="13113"/>
                </a:lnTo>
                <a:lnTo>
                  <a:pt x="64537" y="12278"/>
                </a:lnTo>
                <a:lnTo>
                  <a:pt x="62924" y="10755"/>
                </a:lnTo>
                <a:lnTo>
                  <a:pt x="63018" y="10755"/>
                </a:lnTo>
                <a:lnTo>
                  <a:pt x="63018" y="10661"/>
                </a:lnTo>
                <a:lnTo>
                  <a:pt x="62924" y="10472"/>
                </a:lnTo>
                <a:lnTo>
                  <a:pt x="62263" y="9717"/>
                </a:lnTo>
                <a:lnTo>
                  <a:pt x="60376" y="7830"/>
                </a:lnTo>
                <a:lnTo>
                  <a:pt x="60754" y="8396"/>
                </a:lnTo>
                <a:lnTo>
                  <a:pt x="61131" y="8774"/>
                </a:lnTo>
                <a:lnTo>
                  <a:pt x="60376" y="8396"/>
                </a:lnTo>
                <a:lnTo>
                  <a:pt x="59716" y="7925"/>
                </a:lnTo>
                <a:lnTo>
                  <a:pt x="59087" y="7476"/>
                </a:lnTo>
                <a:lnTo>
                  <a:pt x="59810" y="8302"/>
                </a:lnTo>
                <a:lnTo>
                  <a:pt x="58678" y="7642"/>
                </a:lnTo>
                <a:lnTo>
                  <a:pt x="57641" y="6981"/>
                </a:lnTo>
                <a:lnTo>
                  <a:pt x="55471" y="5472"/>
                </a:lnTo>
                <a:lnTo>
                  <a:pt x="53301" y="4057"/>
                </a:lnTo>
                <a:lnTo>
                  <a:pt x="52169" y="3397"/>
                </a:lnTo>
                <a:lnTo>
                  <a:pt x="51037" y="2831"/>
                </a:lnTo>
                <a:lnTo>
                  <a:pt x="52075" y="2831"/>
                </a:lnTo>
                <a:lnTo>
                  <a:pt x="50660" y="1982"/>
                </a:lnTo>
                <a:lnTo>
                  <a:pt x="49811" y="1604"/>
                </a:lnTo>
                <a:lnTo>
                  <a:pt x="48867" y="1227"/>
                </a:lnTo>
                <a:lnTo>
                  <a:pt x="48018" y="849"/>
                </a:lnTo>
                <a:lnTo>
                  <a:pt x="47075" y="661"/>
                </a:lnTo>
                <a:lnTo>
                  <a:pt x="46226" y="566"/>
                </a:lnTo>
                <a:lnTo>
                  <a:pt x="45471" y="661"/>
                </a:lnTo>
                <a:lnTo>
                  <a:pt x="46226" y="849"/>
                </a:lnTo>
                <a:lnTo>
                  <a:pt x="46866" y="1215"/>
                </a:lnTo>
                <a:lnTo>
                  <a:pt x="46980" y="1227"/>
                </a:lnTo>
                <a:lnTo>
                  <a:pt x="47452" y="1416"/>
                </a:lnTo>
                <a:lnTo>
                  <a:pt x="47924" y="1510"/>
                </a:lnTo>
                <a:lnTo>
                  <a:pt x="47358" y="1321"/>
                </a:lnTo>
                <a:lnTo>
                  <a:pt x="46886" y="944"/>
                </a:lnTo>
                <a:lnTo>
                  <a:pt x="47829" y="1227"/>
                </a:lnTo>
                <a:lnTo>
                  <a:pt x="48773" y="1604"/>
                </a:lnTo>
                <a:lnTo>
                  <a:pt x="49622" y="2076"/>
                </a:lnTo>
                <a:lnTo>
                  <a:pt x="50377" y="2642"/>
                </a:lnTo>
                <a:lnTo>
                  <a:pt x="50377" y="2642"/>
                </a:lnTo>
                <a:lnTo>
                  <a:pt x="49622" y="2265"/>
                </a:lnTo>
                <a:lnTo>
                  <a:pt x="48584" y="1887"/>
                </a:lnTo>
                <a:lnTo>
                  <a:pt x="47358" y="1510"/>
                </a:lnTo>
                <a:lnTo>
                  <a:pt x="46037" y="1132"/>
                </a:lnTo>
                <a:lnTo>
                  <a:pt x="46809" y="1210"/>
                </a:lnTo>
                <a:lnTo>
                  <a:pt x="44339" y="661"/>
                </a:lnTo>
                <a:lnTo>
                  <a:pt x="44716" y="755"/>
                </a:lnTo>
                <a:lnTo>
                  <a:pt x="43113" y="472"/>
                </a:lnTo>
                <a:lnTo>
                  <a:pt x="41603" y="283"/>
                </a:lnTo>
                <a:lnTo>
                  <a:pt x="40282" y="95"/>
                </a:lnTo>
                <a:lnTo>
                  <a:pt x="3915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4" name="Google Shape;734;p36"/>
          <p:cNvSpPr txBox="1"/>
          <p:nvPr/>
        </p:nvSpPr>
        <p:spPr>
          <a:xfrm>
            <a:off x="1375175" y="282947"/>
            <a:ext cx="1101600" cy="9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" sz="6000" b="0" i="0" u="none" strike="noStrike" cap="none">
                <a:solidFill>
                  <a:schemeClr val="lt1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3.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35" name="Google Shape;735;p36" descr="Map, Pin, Icon, Map Pin, ..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8350" y="2297850"/>
            <a:ext cx="2374224" cy="1350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36" name="Google Shape;736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63300" y="171450"/>
            <a:ext cx="642474" cy="620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p37"/>
          <p:cNvSpPr/>
          <p:nvPr/>
        </p:nvSpPr>
        <p:spPr>
          <a:xfrm>
            <a:off x="873171" y="1003187"/>
            <a:ext cx="7287152" cy="2692618"/>
          </a:xfrm>
          <a:custGeom>
            <a:avLst/>
            <a:gdLst/>
            <a:ahLst/>
            <a:cxnLst/>
            <a:rect l="l" t="t" r="r" b="b"/>
            <a:pathLst>
              <a:path w="65189" h="62358" extrusionOk="0">
                <a:moveTo>
                  <a:pt x="40283" y="1525"/>
                </a:moveTo>
                <a:lnTo>
                  <a:pt x="40000" y="1541"/>
                </a:lnTo>
                <a:lnTo>
                  <a:pt x="40000" y="1541"/>
                </a:lnTo>
                <a:lnTo>
                  <a:pt x="39811" y="1604"/>
                </a:lnTo>
                <a:lnTo>
                  <a:pt x="40283" y="1525"/>
                </a:lnTo>
                <a:close/>
                <a:moveTo>
                  <a:pt x="22547" y="1793"/>
                </a:moveTo>
                <a:lnTo>
                  <a:pt x="22359" y="1887"/>
                </a:lnTo>
                <a:lnTo>
                  <a:pt x="21981" y="2359"/>
                </a:lnTo>
                <a:lnTo>
                  <a:pt x="24057" y="1981"/>
                </a:lnTo>
                <a:lnTo>
                  <a:pt x="23208" y="2076"/>
                </a:lnTo>
                <a:lnTo>
                  <a:pt x="22925" y="1981"/>
                </a:lnTo>
                <a:lnTo>
                  <a:pt x="22642" y="1887"/>
                </a:lnTo>
                <a:lnTo>
                  <a:pt x="22642" y="1793"/>
                </a:lnTo>
                <a:close/>
                <a:moveTo>
                  <a:pt x="64528" y="13585"/>
                </a:moveTo>
                <a:lnTo>
                  <a:pt x="64528" y="13679"/>
                </a:lnTo>
                <a:lnTo>
                  <a:pt x="64551" y="13679"/>
                </a:lnTo>
                <a:lnTo>
                  <a:pt x="64528" y="13585"/>
                </a:lnTo>
                <a:close/>
                <a:moveTo>
                  <a:pt x="33868" y="58678"/>
                </a:moveTo>
                <a:lnTo>
                  <a:pt x="34057" y="58772"/>
                </a:lnTo>
                <a:lnTo>
                  <a:pt x="34057" y="58772"/>
                </a:lnTo>
                <a:lnTo>
                  <a:pt x="33962" y="58678"/>
                </a:lnTo>
                <a:close/>
                <a:moveTo>
                  <a:pt x="30849" y="58678"/>
                </a:moveTo>
                <a:lnTo>
                  <a:pt x="30943" y="58772"/>
                </a:lnTo>
                <a:lnTo>
                  <a:pt x="30283" y="58867"/>
                </a:lnTo>
                <a:lnTo>
                  <a:pt x="30472" y="58772"/>
                </a:lnTo>
                <a:lnTo>
                  <a:pt x="30849" y="58678"/>
                </a:lnTo>
                <a:close/>
                <a:moveTo>
                  <a:pt x="32264" y="59056"/>
                </a:moveTo>
                <a:lnTo>
                  <a:pt x="33113" y="59244"/>
                </a:lnTo>
                <a:lnTo>
                  <a:pt x="31698" y="59339"/>
                </a:lnTo>
                <a:lnTo>
                  <a:pt x="31415" y="59339"/>
                </a:lnTo>
                <a:lnTo>
                  <a:pt x="32264" y="59056"/>
                </a:lnTo>
                <a:close/>
                <a:moveTo>
                  <a:pt x="60849" y="0"/>
                </a:moveTo>
                <a:lnTo>
                  <a:pt x="58679" y="95"/>
                </a:lnTo>
                <a:lnTo>
                  <a:pt x="56792" y="189"/>
                </a:lnTo>
                <a:lnTo>
                  <a:pt x="58584" y="378"/>
                </a:lnTo>
                <a:lnTo>
                  <a:pt x="58301" y="189"/>
                </a:lnTo>
                <a:lnTo>
                  <a:pt x="59151" y="378"/>
                </a:lnTo>
                <a:lnTo>
                  <a:pt x="58679" y="472"/>
                </a:lnTo>
                <a:lnTo>
                  <a:pt x="58018" y="472"/>
                </a:lnTo>
                <a:lnTo>
                  <a:pt x="56792" y="283"/>
                </a:lnTo>
                <a:lnTo>
                  <a:pt x="55943" y="283"/>
                </a:lnTo>
                <a:lnTo>
                  <a:pt x="54528" y="378"/>
                </a:lnTo>
                <a:lnTo>
                  <a:pt x="50660" y="378"/>
                </a:lnTo>
                <a:lnTo>
                  <a:pt x="48585" y="472"/>
                </a:lnTo>
                <a:lnTo>
                  <a:pt x="46226" y="472"/>
                </a:lnTo>
                <a:lnTo>
                  <a:pt x="43868" y="283"/>
                </a:lnTo>
                <a:lnTo>
                  <a:pt x="44056" y="472"/>
                </a:lnTo>
                <a:lnTo>
                  <a:pt x="44339" y="472"/>
                </a:lnTo>
                <a:lnTo>
                  <a:pt x="43396" y="661"/>
                </a:lnTo>
                <a:lnTo>
                  <a:pt x="42170" y="849"/>
                </a:lnTo>
                <a:lnTo>
                  <a:pt x="40849" y="755"/>
                </a:lnTo>
                <a:lnTo>
                  <a:pt x="40377" y="661"/>
                </a:lnTo>
                <a:lnTo>
                  <a:pt x="39906" y="566"/>
                </a:lnTo>
                <a:lnTo>
                  <a:pt x="39717" y="566"/>
                </a:lnTo>
                <a:lnTo>
                  <a:pt x="38207" y="661"/>
                </a:lnTo>
                <a:lnTo>
                  <a:pt x="36509" y="944"/>
                </a:lnTo>
                <a:lnTo>
                  <a:pt x="34906" y="1132"/>
                </a:lnTo>
                <a:lnTo>
                  <a:pt x="33585" y="1132"/>
                </a:lnTo>
                <a:lnTo>
                  <a:pt x="33962" y="1038"/>
                </a:lnTo>
                <a:lnTo>
                  <a:pt x="33774" y="944"/>
                </a:lnTo>
                <a:lnTo>
                  <a:pt x="33396" y="944"/>
                </a:lnTo>
                <a:lnTo>
                  <a:pt x="32453" y="1038"/>
                </a:lnTo>
                <a:lnTo>
                  <a:pt x="30283" y="1321"/>
                </a:lnTo>
                <a:lnTo>
                  <a:pt x="30472" y="1415"/>
                </a:lnTo>
                <a:lnTo>
                  <a:pt x="30566" y="1510"/>
                </a:lnTo>
                <a:lnTo>
                  <a:pt x="29151" y="1604"/>
                </a:lnTo>
                <a:lnTo>
                  <a:pt x="29057" y="1698"/>
                </a:lnTo>
                <a:lnTo>
                  <a:pt x="29717" y="1698"/>
                </a:lnTo>
                <a:lnTo>
                  <a:pt x="28208" y="1793"/>
                </a:lnTo>
                <a:lnTo>
                  <a:pt x="27547" y="1793"/>
                </a:lnTo>
                <a:lnTo>
                  <a:pt x="27642" y="1698"/>
                </a:lnTo>
                <a:lnTo>
                  <a:pt x="28585" y="1510"/>
                </a:lnTo>
                <a:lnTo>
                  <a:pt x="27736" y="1604"/>
                </a:lnTo>
                <a:lnTo>
                  <a:pt x="26887" y="1698"/>
                </a:lnTo>
                <a:lnTo>
                  <a:pt x="26038" y="1698"/>
                </a:lnTo>
                <a:lnTo>
                  <a:pt x="25189" y="1793"/>
                </a:lnTo>
                <a:lnTo>
                  <a:pt x="25189" y="1793"/>
                </a:lnTo>
                <a:lnTo>
                  <a:pt x="25755" y="1698"/>
                </a:lnTo>
                <a:lnTo>
                  <a:pt x="24906" y="1793"/>
                </a:lnTo>
                <a:lnTo>
                  <a:pt x="24057" y="1981"/>
                </a:lnTo>
                <a:lnTo>
                  <a:pt x="25094" y="1887"/>
                </a:lnTo>
                <a:lnTo>
                  <a:pt x="26132" y="1981"/>
                </a:lnTo>
                <a:lnTo>
                  <a:pt x="24906" y="2264"/>
                </a:lnTo>
                <a:lnTo>
                  <a:pt x="23585" y="2359"/>
                </a:lnTo>
                <a:lnTo>
                  <a:pt x="23585" y="2453"/>
                </a:lnTo>
                <a:lnTo>
                  <a:pt x="23585" y="2547"/>
                </a:lnTo>
                <a:lnTo>
                  <a:pt x="25566" y="2359"/>
                </a:lnTo>
                <a:lnTo>
                  <a:pt x="27547" y="2264"/>
                </a:lnTo>
                <a:lnTo>
                  <a:pt x="29434" y="1981"/>
                </a:lnTo>
                <a:lnTo>
                  <a:pt x="30377" y="1793"/>
                </a:lnTo>
                <a:lnTo>
                  <a:pt x="31321" y="1604"/>
                </a:lnTo>
                <a:lnTo>
                  <a:pt x="30472" y="1887"/>
                </a:lnTo>
                <a:lnTo>
                  <a:pt x="30660" y="1981"/>
                </a:lnTo>
                <a:lnTo>
                  <a:pt x="31038" y="2076"/>
                </a:lnTo>
                <a:lnTo>
                  <a:pt x="31981" y="2170"/>
                </a:lnTo>
                <a:lnTo>
                  <a:pt x="33302" y="2170"/>
                </a:lnTo>
                <a:lnTo>
                  <a:pt x="34717" y="2076"/>
                </a:lnTo>
                <a:lnTo>
                  <a:pt x="37075" y="1887"/>
                </a:lnTo>
                <a:lnTo>
                  <a:pt x="37830" y="1793"/>
                </a:lnTo>
                <a:lnTo>
                  <a:pt x="37924" y="1698"/>
                </a:lnTo>
                <a:lnTo>
                  <a:pt x="38868" y="1604"/>
                </a:lnTo>
                <a:lnTo>
                  <a:pt x="38962" y="1510"/>
                </a:lnTo>
                <a:lnTo>
                  <a:pt x="38868" y="1510"/>
                </a:lnTo>
                <a:lnTo>
                  <a:pt x="38113" y="1415"/>
                </a:lnTo>
                <a:lnTo>
                  <a:pt x="40000" y="1510"/>
                </a:lnTo>
                <a:lnTo>
                  <a:pt x="38868" y="1604"/>
                </a:lnTo>
                <a:lnTo>
                  <a:pt x="40000" y="1541"/>
                </a:lnTo>
                <a:lnTo>
                  <a:pt x="40000" y="1541"/>
                </a:lnTo>
                <a:lnTo>
                  <a:pt x="40094" y="1510"/>
                </a:lnTo>
                <a:lnTo>
                  <a:pt x="40377" y="1510"/>
                </a:lnTo>
                <a:lnTo>
                  <a:pt x="40283" y="1525"/>
                </a:lnTo>
                <a:lnTo>
                  <a:pt x="40283" y="1525"/>
                </a:lnTo>
                <a:lnTo>
                  <a:pt x="40566" y="1510"/>
                </a:lnTo>
                <a:lnTo>
                  <a:pt x="41509" y="1604"/>
                </a:lnTo>
                <a:lnTo>
                  <a:pt x="44151" y="1415"/>
                </a:lnTo>
                <a:lnTo>
                  <a:pt x="45000" y="1321"/>
                </a:lnTo>
                <a:lnTo>
                  <a:pt x="44434" y="1321"/>
                </a:lnTo>
                <a:lnTo>
                  <a:pt x="45188" y="1132"/>
                </a:lnTo>
                <a:lnTo>
                  <a:pt x="45660" y="1227"/>
                </a:lnTo>
                <a:lnTo>
                  <a:pt x="45755" y="1227"/>
                </a:lnTo>
                <a:lnTo>
                  <a:pt x="45755" y="1321"/>
                </a:lnTo>
                <a:lnTo>
                  <a:pt x="45377" y="1321"/>
                </a:lnTo>
                <a:lnTo>
                  <a:pt x="46038" y="1415"/>
                </a:lnTo>
                <a:lnTo>
                  <a:pt x="46792" y="1321"/>
                </a:lnTo>
                <a:lnTo>
                  <a:pt x="46792" y="1227"/>
                </a:lnTo>
                <a:lnTo>
                  <a:pt x="46981" y="1321"/>
                </a:lnTo>
                <a:lnTo>
                  <a:pt x="47547" y="1321"/>
                </a:lnTo>
                <a:lnTo>
                  <a:pt x="47358" y="1510"/>
                </a:lnTo>
                <a:lnTo>
                  <a:pt x="46981" y="1510"/>
                </a:lnTo>
                <a:lnTo>
                  <a:pt x="46792" y="1415"/>
                </a:lnTo>
                <a:lnTo>
                  <a:pt x="43868" y="1698"/>
                </a:lnTo>
                <a:lnTo>
                  <a:pt x="45566" y="1698"/>
                </a:lnTo>
                <a:lnTo>
                  <a:pt x="47264" y="1604"/>
                </a:lnTo>
                <a:lnTo>
                  <a:pt x="50566" y="1321"/>
                </a:lnTo>
                <a:lnTo>
                  <a:pt x="52169" y="1227"/>
                </a:lnTo>
                <a:lnTo>
                  <a:pt x="55471" y="1227"/>
                </a:lnTo>
                <a:lnTo>
                  <a:pt x="57075" y="1415"/>
                </a:lnTo>
                <a:lnTo>
                  <a:pt x="56603" y="1321"/>
                </a:lnTo>
                <a:lnTo>
                  <a:pt x="56509" y="1227"/>
                </a:lnTo>
                <a:lnTo>
                  <a:pt x="57264" y="1132"/>
                </a:lnTo>
                <a:lnTo>
                  <a:pt x="58396" y="1227"/>
                </a:lnTo>
                <a:lnTo>
                  <a:pt x="58773" y="1227"/>
                </a:lnTo>
                <a:lnTo>
                  <a:pt x="58962" y="1321"/>
                </a:lnTo>
                <a:lnTo>
                  <a:pt x="59905" y="1321"/>
                </a:lnTo>
                <a:lnTo>
                  <a:pt x="61037" y="1510"/>
                </a:lnTo>
                <a:lnTo>
                  <a:pt x="61603" y="1698"/>
                </a:lnTo>
                <a:lnTo>
                  <a:pt x="62075" y="1887"/>
                </a:lnTo>
                <a:lnTo>
                  <a:pt x="62452" y="2076"/>
                </a:lnTo>
                <a:lnTo>
                  <a:pt x="62547" y="2359"/>
                </a:lnTo>
                <a:lnTo>
                  <a:pt x="62641" y="4528"/>
                </a:lnTo>
                <a:lnTo>
                  <a:pt x="62641" y="8113"/>
                </a:lnTo>
                <a:lnTo>
                  <a:pt x="62547" y="17547"/>
                </a:lnTo>
                <a:lnTo>
                  <a:pt x="62547" y="22547"/>
                </a:lnTo>
                <a:lnTo>
                  <a:pt x="62641" y="27075"/>
                </a:lnTo>
                <a:lnTo>
                  <a:pt x="62830" y="30849"/>
                </a:lnTo>
                <a:lnTo>
                  <a:pt x="62924" y="32169"/>
                </a:lnTo>
                <a:lnTo>
                  <a:pt x="63113" y="33207"/>
                </a:lnTo>
                <a:lnTo>
                  <a:pt x="63113" y="34528"/>
                </a:lnTo>
                <a:lnTo>
                  <a:pt x="63207" y="35943"/>
                </a:lnTo>
                <a:lnTo>
                  <a:pt x="63207" y="36886"/>
                </a:lnTo>
                <a:lnTo>
                  <a:pt x="63113" y="38396"/>
                </a:lnTo>
                <a:lnTo>
                  <a:pt x="62830" y="42358"/>
                </a:lnTo>
                <a:lnTo>
                  <a:pt x="62547" y="46509"/>
                </a:lnTo>
                <a:lnTo>
                  <a:pt x="62452" y="48207"/>
                </a:lnTo>
                <a:lnTo>
                  <a:pt x="62547" y="49527"/>
                </a:lnTo>
                <a:lnTo>
                  <a:pt x="62547" y="51131"/>
                </a:lnTo>
                <a:lnTo>
                  <a:pt x="62547" y="52735"/>
                </a:lnTo>
                <a:lnTo>
                  <a:pt x="62358" y="53584"/>
                </a:lnTo>
                <a:lnTo>
                  <a:pt x="62264" y="54339"/>
                </a:lnTo>
                <a:lnTo>
                  <a:pt x="61981" y="55093"/>
                </a:lnTo>
                <a:lnTo>
                  <a:pt x="61603" y="55754"/>
                </a:lnTo>
                <a:lnTo>
                  <a:pt x="61792" y="55754"/>
                </a:lnTo>
                <a:lnTo>
                  <a:pt x="61886" y="55565"/>
                </a:lnTo>
                <a:lnTo>
                  <a:pt x="62169" y="55376"/>
                </a:lnTo>
                <a:lnTo>
                  <a:pt x="62264" y="55565"/>
                </a:lnTo>
                <a:lnTo>
                  <a:pt x="62169" y="55754"/>
                </a:lnTo>
                <a:lnTo>
                  <a:pt x="61981" y="56225"/>
                </a:lnTo>
                <a:lnTo>
                  <a:pt x="61792" y="56037"/>
                </a:lnTo>
                <a:lnTo>
                  <a:pt x="61509" y="55754"/>
                </a:lnTo>
                <a:lnTo>
                  <a:pt x="61603" y="55942"/>
                </a:lnTo>
                <a:lnTo>
                  <a:pt x="61509" y="55942"/>
                </a:lnTo>
                <a:lnTo>
                  <a:pt x="61603" y="56037"/>
                </a:lnTo>
                <a:lnTo>
                  <a:pt x="60094" y="56320"/>
                </a:lnTo>
                <a:lnTo>
                  <a:pt x="58773" y="56414"/>
                </a:lnTo>
                <a:lnTo>
                  <a:pt x="57547" y="56508"/>
                </a:lnTo>
                <a:lnTo>
                  <a:pt x="56415" y="56508"/>
                </a:lnTo>
                <a:lnTo>
                  <a:pt x="56698" y="56320"/>
                </a:lnTo>
                <a:lnTo>
                  <a:pt x="56698" y="56320"/>
                </a:lnTo>
                <a:lnTo>
                  <a:pt x="56037" y="56508"/>
                </a:lnTo>
                <a:lnTo>
                  <a:pt x="54811" y="56886"/>
                </a:lnTo>
                <a:lnTo>
                  <a:pt x="53679" y="57074"/>
                </a:lnTo>
                <a:lnTo>
                  <a:pt x="53868" y="56791"/>
                </a:lnTo>
                <a:lnTo>
                  <a:pt x="54245" y="56697"/>
                </a:lnTo>
                <a:lnTo>
                  <a:pt x="53019" y="56886"/>
                </a:lnTo>
                <a:lnTo>
                  <a:pt x="51698" y="56980"/>
                </a:lnTo>
                <a:lnTo>
                  <a:pt x="50943" y="57074"/>
                </a:lnTo>
                <a:lnTo>
                  <a:pt x="51132" y="57169"/>
                </a:lnTo>
                <a:lnTo>
                  <a:pt x="48962" y="57452"/>
                </a:lnTo>
                <a:lnTo>
                  <a:pt x="48962" y="57357"/>
                </a:lnTo>
                <a:lnTo>
                  <a:pt x="48019" y="57452"/>
                </a:lnTo>
                <a:lnTo>
                  <a:pt x="47641" y="57452"/>
                </a:lnTo>
                <a:lnTo>
                  <a:pt x="46604" y="57546"/>
                </a:lnTo>
                <a:lnTo>
                  <a:pt x="44717" y="57546"/>
                </a:lnTo>
                <a:lnTo>
                  <a:pt x="44339" y="57452"/>
                </a:lnTo>
                <a:lnTo>
                  <a:pt x="45000" y="57263"/>
                </a:lnTo>
                <a:lnTo>
                  <a:pt x="40000" y="57829"/>
                </a:lnTo>
                <a:lnTo>
                  <a:pt x="38019" y="58206"/>
                </a:lnTo>
                <a:lnTo>
                  <a:pt x="37547" y="58018"/>
                </a:lnTo>
                <a:lnTo>
                  <a:pt x="37075" y="58018"/>
                </a:lnTo>
                <a:lnTo>
                  <a:pt x="36698" y="58112"/>
                </a:lnTo>
                <a:lnTo>
                  <a:pt x="36415" y="58301"/>
                </a:lnTo>
                <a:lnTo>
                  <a:pt x="36038" y="58301"/>
                </a:lnTo>
                <a:lnTo>
                  <a:pt x="36038" y="58395"/>
                </a:lnTo>
                <a:lnTo>
                  <a:pt x="36321" y="58395"/>
                </a:lnTo>
                <a:lnTo>
                  <a:pt x="36132" y="58678"/>
                </a:lnTo>
                <a:lnTo>
                  <a:pt x="37075" y="58678"/>
                </a:lnTo>
                <a:lnTo>
                  <a:pt x="37830" y="58584"/>
                </a:lnTo>
                <a:lnTo>
                  <a:pt x="38585" y="58489"/>
                </a:lnTo>
                <a:lnTo>
                  <a:pt x="39434" y="58489"/>
                </a:lnTo>
                <a:lnTo>
                  <a:pt x="38585" y="58867"/>
                </a:lnTo>
                <a:lnTo>
                  <a:pt x="37358" y="59244"/>
                </a:lnTo>
                <a:lnTo>
                  <a:pt x="36792" y="59339"/>
                </a:lnTo>
                <a:lnTo>
                  <a:pt x="36226" y="59339"/>
                </a:lnTo>
                <a:lnTo>
                  <a:pt x="35755" y="59244"/>
                </a:lnTo>
                <a:lnTo>
                  <a:pt x="35566" y="59056"/>
                </a:lnTo>
                <a:lnTo>
                  <a:pt x="35472" y="58867"/>
                </a:lnTo>
                <a:lnTo>
                  <a:pt x="36509" y="58772"/>
                </a:lnTo>
                <a:lnTo>
                  <a:pt x="35377" y="58678"/>
                </a:lnTo>
                <a:lnTo>
                  <a:pt x="34151" y="58772"/>
                </a:lnTo>
                <a:lnTo>
                  <a:pt x="34057" y="58772"/>
                </a:lnTo>
                <a:lnTo>
                  <a:pt x="33208" y="58961"/>
                </a:lnTo>
                <a:lnTo>
                  <a:pt x="32264" y="59056"/>
                </a:lnTo>
                <a:lnTo>
                  <a:pt x="32264" y="59056"/>
                </a:lnTo>
                <a:lnTo>
                  <a:pt x="33113" y="58867"/>
                </a:lnTo>
                <a:lnTo>
                  <a:pt x="31887" y="58489"/>
                </a:lnTo>
                <a:lnTo>
                  <a:pt x="31132" y="58395"/>
                </a:lnTo>
                <a:lnTo>
                  <a:pt x="31038" y="58301"/>
                </a:lnTo>
                <a:lnTo>
                  <a:pt x="31132" y="58301"/>
                </a:lnTo>
                <a:lnTo>
                  <a:pt x="31509" y="58206"/>
                </a:lnTo>
                <a:lnTo>
                  <a:pt x="30660" y="58206"/>
                </a:lnTo>
                <a:lnTo>
                  <a:pt x="30283" y="58301"/>
                </a:lnTo>
                <a:lnTo>
                  <a:pt x="29906" y="58489"/>
                </a:lnTo>
                <a:lnTo>
                  <a:pt x="29151" y="58678"/>
                </a:lnTo>
                <a:lnTo>
                  <a:pt x="29340" y="58584"/>
                </a:lnTo>
                <a:lnTo>
                  <a:pt x="29434" y="58395"/>
                </a:lnTo>
                <a:lnTo>
                  <a:pt x="29434" y="58395"/>
                </a:lnTo>
                <a:lnTo>
                  <a:pt x="28585" y="58489"/>
                </a:lnTo>
                <a:lnTo>
                  <a:pt x="28491" y="58584"/>
                </a:lnTo>
                <a:lnTo>
                  <a:pt x="28396" y="58678"/>
                </a:lnTo>
                <a:lnTo>
                  <a:pt x="27736" y="58867"/>
                </a:lnTo>
                <a:lnTo>
                  <a:pt x="25660" y="59150"/>
                </a:lnTo>
                <a:lnTo>
                  <a:pt x="22170" y="59622"/>
                </a:lnTo>
                <a:lnTo>
                  <a:pt x="22359" y="59527"/>
                </a:lnTo>
                <a:lnTo>
                  <a:pt x="22359" y="59433"/>
                </a:lnTo>
                <a:lnTo>
                  <a:pt x="22264" y="59433"/>
                </a:lnTo>
                <a:lnTo>
                  <a:pt x="22453" y="59244"/>
                </a:lnTo>
                <a:lnTo>
                  <a:pt x="22453" y="59056"/>
                </a:lnTo>
                <a:lnTo>
                  <a:pt x="21132" y="59339"/>
                </a:lnTo>
                <a:lnTo>
                  <a:pt x="19246" y="59716"/>
                </a:lnTo>
                <a:lnTo>
                  <a:pt x="18208" y="59810"/>
                </a:lnTo>
                <a:lnTo>
                  <a:pt x="17264" y="59905"/>
                </a:lnTo>
                <a:lnTo>
                  <a:pt x="16415" y="59905"/>
                </a:lnTo>
                <a:lnTo>
                  <a:pt x="15849" y="59810"/>
                </a:lnTo>
                <a:lnTo>
                  <a:pt x="14246" y="59810"/>
                </a:lnTo>
                <a:lnTo>
                  <a:pt x="11981" y="59999"/>
                </a:lnTo>
                <a:lnTo>
                  <a:pt x="11981" y="59999"/>
                </a:lnTo>
                <a:lnTo>
                  <a:pt x="12359" y="59905"/>
                </a:lnTo>
                <a:lnTo>
                  <a:pt x="12736" y="59716"/>
                </a:lnTo>
                <a:lnTo>
                  <a:pt x="11415" y="59905"/>
                </a:lnTo>
                <a:lnTo>
                  <a:pt x="10000" y="60093"/>
                </a:lnTo>
                <a:lnTo>
                  <a:pt x="7076" y="60188"/>
                </a:lnTo>
                <a:lnTo>
                  <a:pt x="4151" y="60376"/>
                </a:lnTo>
                <a:lnTo>
                  <a:pt x="2831" y="60471"/>
                </a:lnTo>
                <a:lnTo>
                  <a:pt x="1604" y="60659"/>
                </a:lnTo>
                <a:lnTo>
                  <a:pt x="1227" y="59244"/>
                </a:lnTo>
                <a:lnTo>
                  <a:pt x="1038" y="57735"/>
                </a:lnTo>
                <a:lnTo>
                  <a:pt x="850" y="56131"/>
                </a:lnTo>
                <a:lnTo>
                  <a:pt x="755" y="54433"/>
                </a:lnTo>
                <a:lnTo>
                  <a:pt x="755" y="52735"/>
                </a:lnTo>
                <a:lnTo>
                  <a:pt x="755" y="50942"/>
                </a:lnTo>
                <a:lnTo>
                  <a:pt x="1038" y="47263"/>
                </a:lnTo>
                <a:lnTo>
                  <a:pt x="1321" y="43678"/>
                </a:lnTo>
                <a:lnTo>
                  <a:pt x="1699" y="39999"/>
                </a:lnTo>
                <a:lnTo>
                  <a:pt x="2453" y="33301"/>
                </a:lnTo>
                <a:lnTo>
                  <a:pt x="2548" y="33962"/>
                </a:lnTo>
                <a:lnTo>
                  <a:pt x="2642" y="34622"/>
                </a:lnTo>
                <a:lnTo>
                  <a:pt x="2642" y="33018"/>
                </a:lnTo>
                <a:lnTo>
                  <a:pt x="2551" y="32287"/>
                </a:lnTo>
                <a:lnTo>
                  <a:pt x="2642" y="30000"/>
                </a:lnTo>
                <a:lnTo>
                  <a:pt x="2453" y="30377"/>
                </a:lnTo>
                <a:lnTo>
                  <a:pt x="2453" y="29245"/>
                </a:lnTo>
                <a:lnTo>
                  <a:pt x="2453" y="27830"/>
                </a:lnTo>
                <a:lnTo>
                  <a:pt x="2642" y="28301"/>
                </a:lnTo>
                <a:lnTo>
                  <a:pt x="2736" y="28018"/>
                </a:lnTo>
                <a:lnTo>
                  <a:pt x="2831" y="28018"/>
                </a:lnTo>
                <a:lnTo>
                  <a:pt x="2925" y="28207"/>
                </a:lnTo>
                <a:lnTo>
                  <a:pt x="3019" y="26415"/>
                </a:lnTo>
                <a:lnTo>
                  <a:pt x="3019" y="24811"/>
                </a:lnTo>
                <a:lnTo>
                  <a:pt x="3019" y="23113"/>
                </a:lnTo>
                <a:lnTo>
                  <a:pt x="3019" y="22170"/>
                </a:lnTo>
                <a:lnTo>
                  <a:pt x="3208" y="21320"/>
                </a:lnTo>
                <a:lnTo>
                  <a:pt x="3302" y="19528"/>
                </a:lnTo>
                <a:lnTo>
                  <a:pt x="3302" y="17641"/>
                </a:lnTo>
                <a:lnTo>
                  <a:pt x="3302" y="16887"/>
                </a:lnTo>
                <a:lnTo>
                  <a:pt x="3208" y="16321"/>
                </a:lnTo>
                <a:lnTo>
                  <a:pt x="3397" y="16415"/>
                </a:lnTo>
                <a:lnTo>
                  <a:pt x="3585" y="11981"/>
                </a:lnTo>
                <a:lnTo>
                  <a:pt x="3680" y="11415"/>
                </a:lnTo>
                <a:lnTo>
                  <a:pt x="3680" y="11698"/>
                </a:lnTo>
                <a:lnTo>
                  <a:pt x="3774" y="11132"/>
                </a:lnTo>
                <a:lnTo>
                  <a:pt x="3868" y="10660"/>
                </a:lnTo>
                <a:lnTo>
                  <a:pt x="3774" y="10094"/>
                </a:lnTo>
                <a:lnTo>
                  <a:pt x="3680" y="9623"/>
                </a:lnTo>
                <a:lnTo>
                  <a:pt x="3774" y="9434"/>
                </a:lnTo>
                <a:lnTo>
                  <a:pt x="3868" y="9245"/>
                </a:lnTo>
                <a:lnTo>
                  <a:pt x="4057" y="8491"/>
                </a:lnTo>
                <a:lnTo>
                  <a:pt x="4340" y="6321"/>
                </a:lnTo>
                <a:lnTo>
                  <a:pt x="4623" y="2264"/>
                </a:lnTo>
                <a:lnTo>
                  <a:pt x="3491" y="7170"/>
                </a:lnTo>
                <a:lnTo>
                  <a:pt x="2925" y="9906"/>
                </a:lnTo>
                <a:lnTo>
                  <a:pt x="2359" y="12736"/>
                </a:lnTo>
                <a:lnTo>
                  <a:pt x="1982" y="15377"/>
                </a:lnTo>
                <a:lnTo>
                  <a:pt x="1699" y="17830"/>
                </a:lnTo>
                <a:lnTo>
                  <a:pt x="1510" y="19905"/>
                </a:lnTo>
                <a:lnTo>
                  <a:pt x="1604" y="20754"/>
                </a:lnTo>
                <a:lnTo>
                  <a:pt x="1699" y="21509"/>
                </a:lnTo>
                <a:lnTo>
                  <a:pt x="1321" y="22453"/>
                </a:lnTo>
                <a:lnTo>
                  <a:pt x="1133" y="23585"/>
                </a:lnTo>
                <a:lnTo>
                  <a:pt x="1038" y="24905"/>
                </a:lnTo>
                <a:lnTo>
                  <a:pt x="1038" y="26226"/>
                </a:lnTo>
                <a:lnTo>
                  <a:pt x="1038" y="28962"/>
                </a:lnTo>
                <a:lnTo>
                  <a:pt x="1038" y="31415"/>
                </a:lnTo>
                <a:lnTo>
                  <a:pt x="661" y="40188"/>
                </a:lnTo>
                <a:lnTo>
                  <a:pt x="472" y="44999"/>
                </a:lnTo>
                <a:lnTo>
                  <a:pt x="378" y="49622"/>
                </a:lnTo>
                <a:lnTo>
                  <a:pt x="472" y="51603"/>
                </a:lnTo>
                <a:lnTo>
                  <a:pt x="378" y="53961"/>
                </a:lnTo>
                <a:lnTo>
                  <a:pt x="189" y="53301"/>
                </a:lnTo>
                <a:lnTo>
                  <a:pt x="95" y="52641"/>
                </a:lnTo>
                <a:lnTo>
                  <a:pt x="189" y="53867"/>
                </a:lnTo>
                <a:lnTo>
                  <a:pt x="189" y="55093"/>
                </a:lnTo>
                <a:lnTo>
                  <a:pt x="378" y="55188"/>
                </a:lnTo>
                <a:lnTo>
                  <a:pt x="284" y="56508"/>
                </a:lnTo>
                <a:lnTo>
                  <a:pt x="95" y="54905"/>
                </a:lnTo>
                <a:lnTo>
                  <a:pt x="1" y="58489"/>
                </a:lnTo>
                <a:lnTo>
                  <a:pt x="1" y="62357"/>
                </a:lnTo>
                <a:lnTo>
                  <a:pt x="6038" y="61886"/>
                </a:lnTo>
                <a:lnTo>
                  <a:pt x="8963" y="61697"/>
                </a:lnTo>
                <a:lnTo>
                  <a:pt x="11698" y="61603"/>
                </a:lnTo>
                <a:lnTo>
                  <a:pt x="11698" y="61414"/>
                </a:lnTo>
                <a:lnTo>
                  <a:pt x="11887" y="61225"/>
                </a:lnTo>
                <a:lnTo>
                  <a:pt x="12264" y="61225"/>
                </a:lnTo>
                <a:lnTo>
                  <a:pt x="12548" y="61320"/>
                </a:lnTo>
                <a:lnTo>
                  <a:pt x="12736" y="61414"/>
                </a:lnTo>
                <a:lnTo>
                  <a:pt x="12642" y="61320"/>
                </a:lnTo>
                <a:lnTo>
                  <a:pt x="13302" y="61508"/>
                </a:lnTo>
                <a:lnTo>
                  <a:pt x="13302" y="61508"/>
                </a:lnTo>
                <a:lnTo>
                  <a:pt x="12736" y="61414"/>
                </a:lnTo>
                <a:lnTo>
                  <a:pt x="13019" y="61508"/>
                </a:lnTo>
                <a:lnTo>
                  <a:pt x="12736" y="61603"/>
                </a:lnTo>
                <a:lnTo>
                  <a:pt x="12831" y="61697"/>
                </a:lnTo>
                <a:lnTo>
                  <a:pt x="14246" y="61508"/>
                </a:lnTo>
                <a:lnTo>
                  <a:pt x="13491" y="61508"/>
                </a:lnTo>
                <a:lnTo>
                  <a:pt x="14717" y="61225"/>
                </a:lnTo>
                <a:lnTo>
                  <a:pt x="16038" y="61131"/>
                </a:lnTo>
                <a:lnTo>
                  <a:pt x="18962" y="61131"/>
                </a:lnTo>
                <a:lnTo>
                  <a:pt x="19151" y="61225"/>
                </a:lnTo>
                <a:lnTo>
                  <a:pt x="19623" y="61320"/>
                </a:lnTo>
                <a:lnTo>
                  <a:pt x="21227" y="61320"/>
                </a:lnTo>
                <a:lnTo>
                  <a:pt x="23302" y="61225"/>
                </a:lnTo>
                <a:lnTo>
                  <a:pt x="24245" y="61131"/>
                </a:lnTo>
                <a:lnTo>
                  <a:pt x="25094" y="60942"/>
                </a:lnTo>
                <a:lnTo>
                  <a:pt x="28868" y="60848"/>
                </a:lnTo>
                <a:lnTo>
                  <a:pt x="32642" y="60659"/>
                </a:lnTo>
                <a:lnTo>
                  <a:pt x="36415" y="60376"/>
                </a:lnTo>
                <a:lnTo>
                  <a:pt x="40283" y="60093"/>
                </a:lnTo>
                <a:lnTo>
                  <a:pt x="47830" y="59339"/>
                </a:lnTo>
                <a:lnTo>
                  <a:pt x="55377" y="58678"/>
                </a:lnTo>
                <a:lnTo>
                  <a:pt x="61037" y="58678"/>
                </a:lnTo>
                <a:lnTo>
                  <a:pt x="62264" y="58584"/>
                </a:lnTo>
                <a:lnTo>
                  <a:pt x="63207" y="58395"/>
                </a:lnTo>
                <a:lnTo>
                  <a:pt x="63490" y="58206"/>
                </a:lnTo>
                <a:lnTo>
                  <a:pt x="63773" y="58018"/>
                </a:lnTo>
                <a:lnTo>
                  <a:pt x="63962" y="57735"/>
                </a:lnTo>
                <a:lnTo>
                  <a:pt x="64150" y="57357"/>
                </a:lnTo>
                <a:lnTo>
                  <a:pt x="64339" y="56225"/>
                </a:lnTo>
                <a:lnTo>
                  <a:pt x="64528" y="54716"/>
                </a:lnTo>
                <a:lnTo>
                  <a:pt x="64528" y="53018"/>
                </a:lnTo>
                <a:lnTo>
                  <a:pt x="64622" y="49810"/>
                </a:lnTo>
                <a:lnTo>
                  <a:pt x="64622" y="47546"/>
                </a:lnTo>
                <a:lnTo>
                  <a:pt x="64905" y="40848"/>
                </a:lnTo>
                <a:lnTo>
                  <a:pt x="64999" y="36320"/>
                </a:lnTo>
                <a:lnTo>
                  <a:pt x="65094" y="33301"/>
                </a:lnTo>
                <a:lnTo>
                  <a:pt x="65188" y="33396"/>
                </a:lnTo>
                <a:lnTo>
                  <a:pt x="65188" y="31603"/>
                </a:lnTo>
                <a:lnTo>
                  <a:pt x="65188" y="29811"/>
                </a:lnTo>
                <a:lnTo>
                  <a:pt x="65094" y="30660"/>
                </a:lnTo>
                <a:lnTo>
                  <a:pt x="64905" y="28301"/>
                </a:lnTo>
                <a:lnTo>
                  <a:pt x="64811" y="25849"/>
                </a:lnTo>
                <a:lnTo>
                  <a:pt x="64716" y="23302"/>
                </a:lnTo>
                <a:lnTo>
                  <a:pt x="64622" y="20849"/>
                </a:lnTo>
                <a:lnTo>
                  <a:pt x="64811" y="22075"/>
                </a:lnTo>
                <a:lnTo>
                  <a:pt x="64811" y="20754"/>
                </a:lnTo>
                <a:lnTo>
                  <a:pt x="64811" y="18962"/>
                </a:lnTo>
                <a:lnTo>
                  <a:pt x="64811" y="18868"/>
                </a:lnTo>
                <a:lnTo>
                  <a:pt x="64716" y="17358"/>
                </a:lnTo>
                <a:lnTo>
                  <a:pt x="64811" y="18113"/>
                </a:lnTo>
                <a:lnTo>
                  <a:pt x="64999" y="16981"/>
                </a:lnTo>
                <a:lnTo>
                  <a:pt x="64905" y="15755"/>
                </a:lnTo>
                <a:lnTo>
                  <a:pt x="64811" y="14528"/>
                </a:lnTo>
                <a:lnTo>
                  <a:pt x="64716" y="13396"/>
                </a:lnTo>
                <a:lnTo>
                  <a:pt x="64622" y="13679"/>
                </a:lnTo>
                <a:lnTo>
                  <a:pt x="64551" y="13679"/>
                </a:lnTo>
                <a:lnTo>
                  <a:pt x="64622" y="13962"/>
                </a:lnTo>
                <a:lnTo>
                  <a:pt x="64716" y="15000"/>
                </a:lnTo>
                <a:lnTo>
                  <a:pt x="64528" y="14623"/>
                </a:lnTo>
                <a:lnTo>
                  <a:pt x="64528" y="15094"/>
                </a:lnTo>
                <a:lnTo>
                  <a:pt x="64339" y="12736"/>
                </a:lnTo>
                <a:lnTo>
                  <a:pt x="64150" y="11698"/>
                </a:lnTo>
                <a:lnTo>
                  <a:pt x="64056" y="11604"/>
                </a:lnTo>
                <a:lnTo>
                  <a:pt x="64056" y="11226"/>
                </a:lnTo>
                <a:lnTo>
                  <a:pt x="64245" y="10566"/>
                </a:lnTo>
                <a:lnTo>
                  <a:pt x="64245" y="9811"/>
                </a:lnTo>
                <a:lnTo>
                  <a:pt x="64245" y="9560"/>
                </a:lnTo>
                <a:lnTo>
                  <a:pt x="64433" y="10189"/>
                </a:lnTo>
                <a:lnTo>
                  <a:pt x="64622" y="11604"/>
                </a:lnTo>
                <a:lnTo>
                  <a:pt x="64811" y="13019"/>
                </a:lnTo>
                <a:lnTo>
                  <a:pt x="64905" y="14151"/>
                </a:lnTo>
                <a:lnTo>
                  <a:pt x="64905" y="12830"/>
                </a:lnTo>
                <a:lnTo>
                  <a:pt x="64811" y="11698"/>
                </a:lnTo>
                <a:lnTo>
                  <a:pt x="64528" y="9340"/>
                </a:lnTo>
                <a:lnTo>
                  <a:pt x="64433" y="9528"/>
                </a:lnTo>
                <a:lnTo>
                  <a:pt x="64433" y="9340"/>
                </a:lnTo>
                <a:lnTo>
                  <a:pt x="64245" y="8585"/>
                </a:lnTo>
                <a:lnTo>
                  <a:pt x="64150" y="7264"/>
                </a:lnTo>
                <a:lnTo>
                  <a:pt x="64056" y="9434"/>
                </a:lnTo>
                <a:lnTo>
                  <a:pt x="63773" y="8868"/>
                </a:lnTo>
                <a:lnTo>
                  <a:pt x="63679" y="7925"/>
                </a:lnTo>
                <a:lnTo>
                  <a:pt x="63584" y="6792"/>
                </a:lnTo>
                <a:lnTo>
                  <a:pt x="63490" y="5566"/>
                </a:lnTo>
                <a:lnTo>
                  <a:pt x="63490" y="1227"/>
                </a:lnTo>
                <a:lnTo>
                  <a:pt x="63490" y="661"/>
                </a:lnTo>
                <a:lnTo>
                  <a:pt x="63396" y="566"/>
                </a:lnTo>
                <a:lnTo>
                  <a:pt x="63207" y="378"/>
                </a:lnTo>
                <a:lnTo>
                  <a:pt x="62641" y="189"/>
                </a:lnTo>
                <a:lnTo>
                  <a:pt x="61792" y="95"/>
                </a:lnTo>
                <a:lnTo>
                  <a:pt x="6084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2" name="Google Shape;742;p37"/>
          <p:cNvSpPr txBox="1"/>
          <p:nvPr/>
        </p:nvSpPr>
        <p:spPr>
          <a:xfrm>
            <a:off x="1869650" y="1503219"/>
            <a:ext cx="5916600" cy="16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en" sz="7200" b="0" i="0" u="none" strike="noStrike" cap="none">
                <a:solidFill>
                  <a:srgbClr val="0000FF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H</a:t>
            </a:r>
            <a:r>
              <a:rPr lang="en" sz="7200" b="0" i="0" u="none" strike="noStrike" cap="none">
                <a:solidFill>
                  <a:srgbClr val="FF0000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y</a:t>
            </a:r>
            <a:r>
              <a:rPr lang="en" sz="7200" b="0" i="0" u="none" strike="noStrike" cap="none">
                <a:solidFill>
                  <a:srgbClr val="FFFF00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p</a:t>
            </a:r>
            <a:r>
              <a:rPr lang="en" sz="7200" b="0" i="0" u="none" strike="noStrike" cap="none">
                <a:solidFill>
                  <a:srgbClr val="0000FF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e</a:t>
            </a:r>
            <a:r>
              <a:rPr lang="en" sz="7200" b="0" i="0" u="none" strike="noStrike" cap="none">
                <a:solidFill>
                  <a:srgbClr val="38761D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r</a:t>
            </a:r>
            <a:r>
              <a:rPr lang="en" sz="7200" b="0" i="0" u="none" strike="noStrike" cap="none">
                <a:solidFill>
                  <a:srgbClr val="FF0000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D</a:t>
            </a:r>
            <a:r>
              <a:rPr lang="en" sz="7200" b="0" i="0" u="none" strike="noStrike" cap="none">
                <a:solidFill>
                  <a:srgbClr val="FFFF00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  </a:t>
            </a:r>
            <a:r>
              <a:rPr lang="en" sz="7200" b="0" i="0" u="none" strike="noStrike" cap="none">
                <a:solidFill>
                  <a:srgbClr val="0000FF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c</a:t>
            </a:r>
            <a:r>
              <a:rPr lang="en" sz="7200" b="0" i="0" u="none" strike="noStrike" cap="none">
                <a:solidFill>
                  <a:srgbClr val="38761D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s</a:t>
            </a:r>
            <a:r>
              <a:rPr lang="en" sz="7200" b="0" i="0" u="none" strike="noStrike" cap="none">
                <a:solidFill>
                  <a:schemeClr val="lt1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 </a:t>
            </a:r>
            <a:endParaRPr sz="7200" b="0" i="0" u="none" strike="noStrike" cap="none">
              <a:solidFill>
                <a:schemeClr val="lt1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</p:txBody>
      </p:sp>
      <p:sp>
        <p:nvSpPr>
          <p:cNvPr id="743" name="Google Shape;743;p37"/>
          <p:cNvSpPr/>
          <p:nvPr/>
        </p:nvSpPr>
        <p:spPr>
          <a:xfrm rot="-10799749">
            <a:off x="5122023" y="1840334"/>
            <a:ext cx="541139" cy="690197"/>
          </a:xfrm>
          <a:custGeom>
            <a:avLst/>
            <a:gdLst/>
            <a:ahLst/>
            <a:cxnLst/>
            <a:rect l="l" t="t" r="r" b="b"/>
            <a:pathLst>
              <a:path w="15817" h="18981" extrusionOk="0">
                <a:moveTo>
                  <a:pt x="11364" y="1"/>
                </a:moveTo>
                <a:lnTo>
                  <a:pt x="11242" y="25"/>
                </a:lnTo>
                <a:lnTo>
                  <a:pt x="11169" y="74"/>
                </a:lnTo>
                <a:lnTo>
                  <a:pt x="11096" y="171"/>
                </a:lnTo>
                <a:lnTo>
                  <a:pt x="10780" y="731"/>
                </a:lnTo>
                <a:lnTo>
                  <a:pt x="10634" y="999"/>
                </a:lnTo>
                <a:lnTo>
                  <a:pt x="10537" y="1315"/>
                </a:lnTo>
                <a:lnTo>
                  <a:pt x="10512" y="1388"/>
                </a:lnTo>
                <a:lnTo>
                  <a:pt x="10537" y="1461"/>
                </a:lnTo>
                <a:lnTo>
                  <a:pt x="10585" y="1534"/>
                </a:lnTo>
                <a:lnTo>
                  <a:pt x="10634" y="1583"/>
                </a:lnTo>
                <a:lnTo>
                  <a:pt x="10707" y="1607"/>
                </a:lnTo>
                <a:lnTo>
                  <a:pt x="10804" y="1631"/>
                </a:lnTo>
                <a:lnTo>
                  <a:pt x="10877" y="1607"/>
                </a:lnTo>
                <a:lnTo>
                  <a:pt x="10950" y="1558"/>
                </a:lnTo>
                <a:lnTo>
                  <a:pt x="11145" y="1315"/>
                </a:lnTo>
                <a:lnTo>
                  <a:pt x="11291" y="1047"/>
                </a:lnTo>
                <a:lnTo>
                  <a:pt x="11510" y="731"/>
                </a:lnTo>
                <a:lnTo>
                  <a:pt x="11583" y="682"/>
                </a:lnTo>
                <a:lnTo>
                  <a:pt x="11656" y="609"/>
                </a:lnTo>
                <a:lnTo>
                  <a:pt x="11705" y="463"/>
                </a:lnTo>
                <a:lnTo>
                  <a:pt x="11729" y="342"/>
                </a:lnTo>
                <a:lnTo>
                  <a:pt x="11705" y="220"/>
                </a:lnTo>
                <a:lnTo>
                  <a:pt x="11656" y="123"/>
                </a:lnTo>
                <a:lnTo>
                  <a:pt x="11583" y="50"/>
                </a:lnTo>
                <a:lnTo>
                  <a:pt x="11486" y="25"/>
                </a:lnTo>
                <a:lnTo>
                  <a:pt x="11461" y="1"/>
                </a:lnTo>
                <a:close/>
                <a:moveTo>
                  <a:pt x="3821" y="171"/>
                </a:moveTo>
                <a:lnTo>
                  <a:pt x="3748" y="196"/>
                </a:lnTo>
                <a:lnTo>
                  <a:pt x="3699" y="244"/>
                </a:lnTo>
                <a:lnTo>
                  <a:pt x="3651" y="317"/>
                </a:lnTo>
                <a:lnTo>
                  <a:pt x="3651" y="390"/>
                </a:lnTo>
                <a:lnTo>
                  <a:pt x="3651" y="463"/>
                </a:lnTo>
                <a:lnTo>
                  <a:pt x="3699" y="634"/>
                </a:lnTo>
                <a:lnTo>
                  <a:pt x="3772" y="804"/>
                </a:lnTo>
                <a:lnTo>
                  <a:pt x="3943" y="1120"/>
                </a:lnTo>
                <a:lnTo>
                  <a:pt x="4113" y="1461"/>
                </a:lnTo>
                <a:lnTo>
                  <a:pt x="4259" y="1802"/>
                </a:lnTo>
                <a:lnTo>
                  <a:pt x="4332" y="1923"/>
                </a:lnTo>
                <a:lnTo>
                  <a:pt x="4429" y="1996"/>
                </a:lnTo>
                <a:lnTo>
                  <a:pt x="4527" y="2021"/>
                </a:lnTo>
                <a:lnTo>
                  <a:pt x="4624" y="1996"/>
                </a:lnTo>
                <a:lnTo>
                  <a:pt x="4721" y="1972"/>
                </a:lnTo>
                <a:lnTo>
                  <a:pt x="4794" y="1899"/>
                </a:lnTo>
                <a:lnTo>
                  <a:pt x="4843" y="1777"/>
                </a:lnTo>
                <a:lnTo>
                  <a:pt x="4843" y="1656"/>
                </a:lnTo>
                <a:lnTo>
                  <a:pt x="4794" y="1461"/>
                </a:lnTo>
                <a:lnTo>
                  <a:pt x="4697" y="1266"/>
                </a:lnTo>
                <a:lnTo>
                  <a:pt x="4502" y="901"/>
                </a:lnTo>
                <a:lnTo>
                  <a:pt x="4283" y="536"/>
                </a:lnTo>
                <a:lnTo>
                  <a:pt x="4162" y="390"/>
                </a:lnTo>
                <a:lnTo>
                  <a:pt x="4040" y="244"/>
                </a:lnTo>
                <a:lnTo>
                  <a:pt x="3967" y="196"/>
                </a:lnTo>
                <a:lnTo>
                  <a:pt x="3894" y="171"/>
                </a:lnTo>
                <a:close/>
                <a:moveTo>
                  <a:pt x="15452" y="4405"/>
                </a:moveTo>
                <a:lnTo>
                  <a:pt x="15379" y="4429"/>
                </a:lnTo>
                <a:lnTo>
                  <a:pt x="15306" y="4454"/>
                </a:lnTo>
                <a:lnTo>
                  <a:pt x="15135" y="4551"/>
                </a:lnTo>
                <a:lnTo>
                  <a:pt x="14941" y="4600"/>
                </a:lnTo>
                <a:lnTo>
                  <a:pt x="14551" y="4697"/>
                </a:lnTo>
                <a:lnTo>
                  <a:pt x="14357" y="4746"/>
                </a:lnTo>
                <a:lnTo>
                  <a:pt x="14162" y="4819"/>
                </a:lnTo>
                <a:lnTo>
                  <a:pt x="14016" y="4916"/>
                </a:lnTo>
                <a:lnTo>
                  <a:pt x="13870" y="5062"/>
                </a:lnTo>
                <a:lnTo>
                  <a:pt x="13822" y="5135"/>
                </a:lnTo>
                <a:lnTo>
                  <a:pt x="13822" y="5232"/>
                </a:lnTo>
                <a:lnTo>
                  <a:pt x="13846" y="5330"/>
                </a:lnTo>
                <a:lnTo>
                  <a:pt x="13895" y="5354"/>
                </a:lnTo>
                <a:lnTo>
                  <a:pt x="13943" y="5354"/>
                </a:lnTo>
                <a:lnTo>
                  <a:pt x="14138" y="5378"/>
                </a:lnTo>
                <a:lnTo>
                  <a:pt x="14357" y="5378"/>
                </a:lnTo>
                <a:lnTo>
                  <a:pt x="14600" y="5354"/>
                </a:lnTo>
                <a:lnTo>
                  <a:pt x="14819" y="5330"/>
                </a:lnTo>
                <a:lnTo>
                  <a:pt x="15038" y="5257"/>
                </a:lnTo>
                <a:lnTo>
                  <a:pt x="15257" y="5208"/>
                </a:lnTo>
                <a:lnTo>
                  <a:pt x="15452" y="5111"/>
                </a:lnTo>
                <a:lnTo>
                  <a:pt x="15646" y="5038"/>
                </a:lnTo>
                <a:lnTo>
                  <a:pt x="15719" y="4989"/>
                </a:lnTo>
                <a:lnTo>
                  <a:pt x="15768" y="4940"/>
                </a:lnTo>
                <a:lnTo>
                  <a:pt x="15817" y="4819"/>
                </a:lnTo>
                <a:lnTo>
                  <a:pt x="15792" y="4697"/>
                </a:lnTo>
                <a:lnTo>
                  <a:pt x="15768" y="4575"/>
                </a:lnTo>
                <a:lnTo>
                  <a:pt x="15671" y="4478"/>
                </a:lnTo>
                <a:lnTo>
                  <a:pt x="15573" y="4429"/>
                </a:lnTo>
                <a:lnTo>
                  <a:pt x="15452" y="4405"/>
                </a:lnTo>
                <a:close/>
                <a:moveTo>
                  <a:pt x="317" y="4697"/>
                </a:moveTo>
                <a:lnTo>
                  <a:pt x="220" y="4721"/>
                </a:lnTo>
                <a:lnTo>
                  <a:pt x="122" y="4746"/>
                </a:lnTo>
                <a:lnTo>
                  <a:pt x="25" y="4794"/>
                </a:lnTo>
                <a:lnTo>
                  <a:pt x="1" y="4867"/>
                </a:lnTo>
                <a:lnTo>
                  <a:pt x="1" y="4965"/>
                </a:lnTo>
                <a:lnTo>
                  <a:pt x="49" y="5038"/>
                </a:lnTo>
                <a:lnTo>
                  <a:pt x="195" y="5184"/>
                </a:lnTo>
                <a:lnTo>
                  <a:pt x="390" y="5305"/>
                </a:lnTo>
                <a:lnTo>
                  <a:pt x="779" y="5524"/>
                </a:lnTo>
                <a:lnTo>
                  <a:pt x="1169" y="5743"/>
                </a:lnTo>
                <a:lnTo>
                  <a:pt x="1388" y="5841"/>
                </a:lnTo>
                <a:lnTo>
                  <a:pt x="1582" y="5938"/>
                </a:lnTo>
                <a:lnTo>
                  <a:pt x="1655" y="5962"/>
                </a:lnTo>
                <a:lnTo>
                  <a:pt x="1801" y="5962"/>
                </a:lnTo>
                <a:lnTo>
                  <a:pt x="1850" y="5938"/>
                </a:lnTo>
                <a:lnTo>
                  <a:pt x="1923" y="5841"/>
                </a:lnTo>
                <a:lnTo>
                  <a:pt x="1972" y="5743"/>
                </a:lnTo>
                <a:lnTo>
                  <a:pt x="1996" y="5622"/>
                </a:lnTo>
                <a:lnTo>
                  <a:pt x="1972" y="5476"/>
                </a:lnTo>
                <a:lnTo>
                  <a:pt x="1899" y="5378"/>
                </a:lnTo>
                <a:lnTo>
                  <a:pt x="1826" y="5330"/>
                </a:lnTo>
                <a:lnTo>
                  <a:pt x="1777" y="5305"/>
                </a:lnTo>
                <a:lnTo>
                  <a:pt x="1582" y="5208"/>
                </a:lnTo>
                <a:lnTo>
                  <a:pt x="1388" y="5111"/>
                </a:lnTo>
                <a:lnTo>
                  <a:pt x="974" y="4892"/>
                </a:lnTo>
                <a:lnTo>
                  <a:pt x="755" y="4794"/>
                </a:lnTo>
                <a:lnTo>
                  <a:pt x="536" y="4721"/>
                </a:lnTo>
                <a:lnTo>
                  <a:pt x="317" y="4697"/>
                </a:lnTo>
                <a:close/>
                <a:moveTo>
                  <a:pt x="8809" y="6936"/>
                </a:moveTo>
                <a:lnTo>
                  <a:pt x="8736" y="6984"/>
                </a:lnTo>
                <a:lnTo>
                  <a:pt x="8663" y="7057"/>
                </a:lnTo>
                <a:lnTo>
                  <a:pt x="8566" y="7252"/>
                </a:lnTo>
                <a:lnTo>
                  <a:pt x="8468" y="7495"/>
                </a:lnTo>
                <a:lnTo>
                  <a:pt x="8420" y="7739"/>
                </a:lnTo>
                <a:lnTo>
                  <a:pt x="8395" y="7958"/>
                </a:lnTo>
                <a:lnTo>
                  <a:pt x="8395" y="8128"/>
                </a:lnTo>
                <a:lnTo>
                  <a:pt x="8322" y="8177"/>
                </a:lnTo>
                <a:lnTo>
                  <a:pt x="8201" y="8225"/>
                </a:lnTo>
                <a:lnTo>
                  <a:pt x="8079" y="8250"/>
                </a:lnTo>
                <a:lnTo>
                  <a:pt x="7982" y="8225"/>
                </a:lnTo>
                <a:lnTo>
                  <a:pt x="7909" y="8201"/>
                </a:lnTo>
                <a:lnTo>
                  <a:pt x="7982" y="8079"/>
                </a:lnTo>
                <a:lnTo>
                  <a:pt x="8055" y="7933"/>
                </a:lnTo>
                <a:lnTo>
                  <a:pt x="8103" y="7812"/>
                </a:lnTo>
                <a:lnTo>
                  <a:pt x="8103" y="7666"/>
                </a:lnTo>
                <a:lnTo>
                  <a:pt x="8103" y="7520"/>
                </a:lnTo>
                <a:lnTo>
                  <a:pt x="8055" y="7398"/>
                </a:lnTo>
                <a:lnTo>
                  <a:pt x="7957" y="7252"/>
                </a:lnTo>
                <a:lnTo>
                  <a:pt x="7836" y="7130"/>
                </a:lnTo>
                <a:lnTo>
                  <a:pt x="7763" y="7082"/>
                </a:lnTo>
                <a:lnTo>
                  <a:pt x="7617" y="7082"/>
                </a:lnTo>
                <a:lnTo>
                  <a:pt x="7544" y="7130"/>
                </a:lnTo>
                <a:lnTo>
                  <a:pt x="7446" y="7252"/>
                </a:lnTo>
                <a:lnTo>
                  <a:pt x="7373" y="7374"/>
                </a:lnTo>
                <a:lnTo>
                  <a:pt x="7325" y="7495"/>
                </a:lnTo>
                <a:lnTo>
                  <a:pt x="7300" y="7641"/>
                </a:lnTo>
                <a:lnTo>
                  <a:pt x="7300" y="7787"/>
                </a:lnTo>
                <a:lnTo>
                  <a:pt x="7300" y="7909"/>
                </a:lnTo>
                <a:lnTo>
                  <a:pt x="7325" y="8055"/>
                </a:lnTo>
                <a:lnTo>
                  <a:pt x="7373" y="8177"/>
                </a:lnTo>
                <a:lnTo>
                  <a:pt x="7179" y="8298"/>
                </a:lnTo>
                <a:lnTo>
                  <a:pt x="7081" y="8323"/>
                </a:lnTo>
                <a:lnTo>
                  <a:pt x="6984" y="8347"/>
                </a:lnTo>
                <a:lnTo>
                  <a:pt x="6911" y="8371"/>
                </a:lnTo>
                <a:lnTo>
                  <a:pt x="6814" y="8347"/>
                </a:lnTo>
                <a:lnTo>
                  <a:pt x="6692" y="8298"/>
                </a:lnTo>
                <a:lnTo>
                  <a:pt x="6570" y="8201"/>
                </a:lnTo>
                <a:lnTo>
                  <a:pt x="6497" y="8055"/>
                </a:lnTo>
                <a:lnTo>
                  <a:pt x="6449" y="7909"/>
                </a:lnTo>
                <a:lnTo>
                  <a:pt x="6449" y="7739"/>
                </a:lnTo>
                <a:lnTo>
                  <a:pt x="6497" y="7544"/>
                </a:lnTo>
                <a:lnTo>
                  <a:pt x="6497" y="7520"/>
                </a:lnTo>
                <a:lnTo>
                  <a:pt x="6473" y="7520"/>
                </a:lnTo>
                <a:lnTo>
                  <a:pt x="6449" y="7495"/>
                </a:lnTo>
                <a:lnTo>
                  <a:pt x="6424" y="7520"/>
                </a:lnTo>
                <a:lnTo>
                  <a:pt x="6327" y="7617"/>
                </a:lnTo>
                <a:lnTo>
                  <a:pt x="6254" y="7739"/>
                </a:lnTo>
                <a:lnTo>
                  <a:pt x="6230" y="7836"/>
                </a:lnTo>
                <a:lnTo>
                  <a:pt x="6206" y="7958"/>
                </a:lnTo>
                <a:lnTo>
                  <a:pt x="6206" y="8055"/>
                </a:lnTo>
                <a:lnTo>
                  <a:pt x="6206" y="8177"/>
                </a:lnTo>
                <a:lnTo>
                  <a:pt x="6254" y="8274"/>
                </a:lnTo>
                <a:lnTo>
                  <a:pt x="6303" y="8371"/>
                </a:lnTo>
                <a:lnTo>
                  <a:pt x="6376" y="8469"/>
                </a:lnTo>
                <a:lnTo>
                  <a:pt x="6449" y="8542"/>
                </a:lnTo>
                <a:lnTo>
                  <a:pt x="6546" y="8615"/>
                </a:lnTo>
                <a:lnTo>
                  <a:pt x="6643" y="8663"/>
                </a:lnTo>
                <a:lnTo>
                  <a:pt x="6765" y="8712"/>
                </a:lnTo>
                <a:lnTo>
                  <a:pt x="6862" y="8736"/>
                </a:lnTo>
                <a:lnTo>
                  <a:pt x="7008" y="8736"/>
                </a:lnTo>
                <a:lnTo>
                  <a:pt x="7130" y="8712"/>
                </a:lnTo>
                <a:lnTo>
                  <a:pt x="7349" y="8615"/>
                </a:lnTo>
                <a:lnTo>
                  <a:pt x="7592" y="8493"/>
                </a:lnTo>
                <a:lnTo>
                  <a:pt x="7690" y="8566"/>
                </a:lnTo>
                <a:lnTo>
                  <a:pt x="7836" y="8639"/>
                </a:lnTo>
                <a:lnTo>
                  <a:pt x="7982" y="8663"/>
                </a:lnTo>
                <a:lnTo>
                  <a:pt x="8128" y="8688"/>
                </a:lnTo>
                <a:lnTo>
                  <a:pt x="8225" y="8688"/>
                </a:lnTo>
                <a:lnTo>
                  <a:pt x="8347" y="8663"/>
                </a:lnTo>
                <a:lnTo>
                  <a:pt x="8566" y="8566"/>
                </a:lnTo>
                <a:lnTo>
                  <a:pt x="8639" y="8663"/>
                </a:lnTo>
                <a:lnTo>
                  <a:pt x="8736" y="8736"/>
                </a:lnTo>
                <a:lnTo>
                  <a:pt x="8833" y="8809"/>
                </a:lnTo>
                <a:lnTo>
                  <a:pt x="8931" y="8858"/>
                </a:lnTo>
                <a:lnTo>
                  <a:pt x="9174" y="8907"/>
                </a:lnTo>
                <a:lnTo>
                  <a:pt x="9417" y="8931"/>
                </a:lnTo>
                <a:lnTo>
                  <a:pt x="9661" y="8882"/>
                </a:lnTo>
                <a:lnTo>
                  <a:pt x="9880" y="8809"/>
                </a:lnTo>
                <a:lnTo>
                  <a:pt x="9977" y="8736"/>
                </a:lnTo>
                <a:lnTo>
                  <a:pt x="10074" y="8663"/>
                </a:lnTo>
                <a:lnTo>
                  <a:pt x="10172" y="8566"/>
                </a:lnTo>
                <a:lnTo>
                  <a:pt x="10269" y="8469"/>
                </a:lnTo>
                <a:lnTo>
                  <a:pt x="10293" y="8396"/>
                </a:lnTo>
                <a:lnTo>
                  <a:pt x="10293" y="8347"/>
                </a:lnTo>
                <a:lnTo>
                  <a:pt x="10269" y="8298"/>
                </a:lnTo>
                <a:lnTo>
                  <a:pt x="10245" y="8250"/>
                </a:lnTo>
                <a:lnTo>
                  <a:pt x="10172" y="8225"/>
                </a:lnTo>
                <a:lnTo>
                  <a:pt x="10123" y="8201"/>
                </a:lnTo>
                <a:lnTo>
                  <a:pt x="10001" y="8201"/>
                </a:lnTo>
                <a:lnTo>
                  <a:pt x="9782" y="8323"/>
                </a:lnTo>
                <a:lnTo>
                  <a:pt x="9563" y="8420"/>
                </a:lnTo>
                <a:lnTo>
                  <a:pt x="9442" y="8444"/>
                </a:lnTo>
                <a:lnTo>
                  <a:pt x="9344" y="8469"/>
                </a:lnTo>
                <a:lnTo>
                  <a:pt x="9223" y="8469"/>
                </a:lnTo>
                <a:lnTo>
                  <a:pt x="9101" y="8420"/>
                </a:lnTo>
                <a:lnTo>
                  <a:pt x="9004" y="8347"/>
                </a:lnTo>
                <a:lnTo>
                  <a:pt x="8931" y="8274"/>
                </a:lnTo>
                <a:lnTo>
                  <a:pt x="9052" y="8128"/>
                </a:lnTo>
                <a:lnTo>
                  <a:pt x="9150" y="7982"/>
                </a:lnTo>
                <a:lnTo>
                  <a:pt x="9247" y="7836"/>
                </a:lnTo>
                <a:lnTo>
                  <a:pt x="9296" y="7666"/>
                </a:lnTo>
                <a:lnTo>
                  <a:pt x="9320" y="7495"/>
                </a:lnTo>
                <a:lnTo>
                  <a:pt x="9296" y="7349"/>
                </a:lnTo>
                <a:lnTo>
                  <a:pt x="9247" y="7203"/>
                </a:lnTo>
                <a:lnTo>
                  <a:pt x="9150" y="7057"/>
                </a:lnTo>
                <a:lnTo>
                  <a:pt x="9052" y="6984"/>
                </a:lnTo>
                <a:lnTo>
                  <a:pt x="8955" y="6936"/>
                </a:lnTo>
                <a:close/>
                <a:moveTo>
                  <a:pt x="1947" y="9710"/>
                </a:moveTo>
                <a:lnTo>
                  <a:pt x="1801" y="9758"/>
                </a:lnTo>
                <a:lnTo>
                  <a:pt x="1582" y="9856"/>
                </a:lnTo>
                <a:lnTo>
                  <a:pt x="1363" y="10002"/>
                </a:lnTo>
                <a:lnTo>
                  <a:pt x="925" y="10294"/>
                </a:lnTo>
                <a:lnTo>
                  <a:pt x="706" y="10415"/>
                </a:lnTo>
                <a:lnTo>
                  <a:pt x="585" y="10513"/>
                </a:lnTo>
                <a:lnTo>
                  <a:pt x="463" y="10610"/>
                </a:lnTo>
                <a:lnTo>
                  <a:pt x="366" y="10707"/>
                </a:lnTo>
                <a:lnTo>
                  <a:pt x="317" y="10829"/>
                </a:lnTo>
                <a:lnTo>
                  <a:pt x="317" y="10878"/>
                </a:lnTo>
                <a:lnTo>
                  <a:pt x="341" y="10926"/>
                </a:lnTo>
                <a:lnTo>
                  <a:pt x="366" y="10999"/>
                </a:lnTo>
                <a:lnTo>
                  <a:pt x="439" y="11048"/>
                </a:lnTo>
                <a:lnTo>
                  <a:pt x="536" y="11097"/>
                </a:lnTo>
                <a:lnTo>
                  <a:pt x="633" y="11097"/>
                </a:lnTo>
                <a:lnTo>
                  <a:pt x="755" y="11072"/>
                </a:lnTo>
                <a:lnTo>
                  <a:pt x="877" y="11048"/>
                </a:lnTo>
                <a:lnTo>
                  <a:pt x="1120" y="10926"/>
                </a:lnTo>
                <a:lnTo>
                  <a:pt x="1315" y="10829"/>
                </a:lnTo>
                <a:lnTo>
                  <a:pt x="1728" y="10610"/>
                </a:lnTo>
                <a:lnTo>
                  <a:pt x="1947" y="10488"/>
                </a:lnTo>
                <a:lnTo>
                  <a:pt x="2142" y="10342"/>
                </a:lnTo>
                <a:lnTo>
                  <a:pt x="2264" y="10245"/>
                </a:lnTo>
                <a:lnTo>
                  <a:pt x="2312" y="10123"/>
                </a:lnTo>
                <a:lnTo>
                  <a:pt x="2312" y="10002"/>
                </a:lnTo>
                <a:lnTo>
                  <a:pt x="2264" y="9880"/>
                </a:lnTo>
                <a:lnTo>
                  <a:pt x="2191" y="9783"/>
                </a:lnTo>
                <a:lnTo>
                  <a:pt x="2069" y="9734"/>
                </a:lnTo>
                <a:lnTo>
                  <a:pt x="1947" y="9710"/>
                </a:lnTo>
                <a:close/>
                <a:moveTo>
                  <a:pt x="14065" y="10026"/>
                </a:moveTo>
                <a:lnTo>
                  <a:pt x="13895" y="10050"/>
                </a:lnTo>
                <a:lnTo>
                  <a:pt x="13846" y="10075"/>
                </a:lnTo>
                <a:lnTo>
                  <a:pt x="13797" y="10123"/>
                </a:lnTo>
                <a:lnTo>
                  <a:pt x="13773" y="10172"/>
                </a:lnTo>
                <a:lnTo>
                  <a:pt x="13749" y="10221"/>
                </a:lnTo>
                <a:lnTo>
                  <a:pt x="13773" y="10318"/>
                </a:lnTo>
                <a:lnTo>
                  <a:pt x="13797" y="10367"/>
                </a:lnTo>
                <a:lnTo>
                  <a:pt x="13846" y="10415"/>
                </a:lnTo>
                <a:lnTo>
                  <a:pt x="14138" y="10586"/>
                </a:lnTo>
                <a:lnTo>
                  <a:pt x="14454" y="10756"/>
                </a:lnTo>
                <a:lnTo>
                  <a:pt x="14624" y="10878"/>
                </a:lnTo>
                <a:lnTo>
                  <a:pt x="14819" y="10975"/>
                </a:lnTo>
                <a:lnTo>
                  <a:pt x="15014" y="11048"/>
                </a:lnTo>
                <a:lnTo>
                  <a:pt x="15208" y="11097"/>
                </a:lnTo>
                <a:lnTo>
                  <a:pt x="15379" y="11097"/>
                </a:lnTo>
                <a:lnTo>
                  <a:pt x="15427" y="11072"/>
                </a:lnTo>
                <a:lnTo>
                  <a:pt x="15500" y="11024"/>
                </a:lnTo>
                <a:lnTo>
                  <a:pt x="15573" y="10951"/>
                </a:lnTo>
                <a:lnTo>
                  <a:pt x="15598" y="10829"/>
                </a:lnTo>
                <a:lnTo>
                  <a:pt x="15598" y="10707"/>
                </a:lnTo>
                <a:lnTo>
                  <a:pt x="15549" y="10586"/>
                </a:lnTo>
                <a:lnTo>
                  <a:pt x="15500" y="10537"/>
                </a:lnTo>
                <a:lnTo>
                  <a:pt x="15452" y="10513"/>
                </a:lnTo>
                <a:lnTo>
                  <a:pt x="15379" y="10464"/>
                </a:lnTo>
                <a:lnTo>
                  <a:pt x="15306" y="10464"/>
                </a:lnTo>
                <a:lnTo>
                  <a:pt x="15135" y="10415"/>
                </a:lnTo>
                <a:lnTo>
                  <a:pt x="14965" y="10367"/>
                </a:lnTo>
                <a:lnTo>
                  <a:pt x="14600" y="10196"/>
                </a:lnTo>
                <a:lnTo>
                  <a:pt x="14430" y="10099"/>
                </a:lnTo>
                <a:lnTo>
                  <a:pt x="14260" y="10050"/>
                </a:lnTo>
                <a:lnTo>
                  <a:pt x="14065" y="10026"/>
                </a:lnTo>
                <a:close/>
                <a:moveTo>
                  <a:pt x="8468" y="2605"/>
                </a:moveTo>
                <a:lnTo>
                  <a:pt x="8760" y="2629"/>
                </a:lnTo>
                <a:lnTo>
                  <a:pt x="9052" y="2678"/>
                </a:lnTo>
                <a:lnTo>
                  <a:pt x="9344" y="2726"/>
                </a:lnTo>
                <a:lnTo>
                  <a:pt x="9125" y="2799"/>
                </a:lnTo>
                <a:lnTo>
                  <a:pt x="9101" y="2824"/>
                </a:lnTo>
                <a:lnTo>
                  <a:pt x="9101" y="2848"/>
                </a:lnTo>
                <a:lnTo>
                  <a:pt x="9101" y="2872"/>
                </a:lnTo>
                <a:lnTo>
                  <a:pt x="9125" y="2897"/>
                </a:lnTo>
                <a:lnTo>
                  <a:pt x="9223" y="2945"/>
                </a:lnTo>
                <a:lnTo>
                  <a:pt x="9320" y="2970"/>
                </a:lnTo>
                <a:lnTo>
                  <a:pt x="9442" y="2945"/>
                </a:lnTo>
                <a:lnTo>
                  <a:pt x="9563" y="2921"/>
                </a:lnTo>
                <a:lnTo>
                  <a:pt x="9855" y="2872"/>
                </a:lnTo>
                <a:lnTo>
                  <a:pt x="10269" y="3043"/>
                </a:lnTo>
                <a:lnTo>
                  <a:pt x="10074" y="3067"/>
                </a:lnTo>
                <a:lnTo>
                  <a:pt x="9855" y="3116"/>
                </a:lnTo>
                <a:lnTo>
                  <a:pt x="9685" y="3189"/>
                </a:lnTo>
                <a:lnTo>
                  <a:pt x="9515" y="3262"/>
                </a:lnTo>
                <a:lnTo>
                  <a:pt x="9515" y="3286"/>
                </a:lnTo>
                <a:lnTo>
                  <a:pt x="9490" y="3310"/>
                </a:lnTo>
                <a:lnTo>
                  <a:pt x="9515" y="3335"/>
                </a:lnTo>
                <a:lnTo>
                  <a:pt x="9539" y="3359"/>
                </a:lnTo>
                <a:lnTo>
                  <a:pt x="9953" y="3335"/>
                </a:lnTo>
                <a:lnTo>
                  <a:pt x="10342" y="3310"/>
                </a:lnTo>
                <a:lnTo>
                  <a:pt x="10780" y="3310"/>
                </a:lnTo>
                <a:lnTo>
                  <a:pt x="11048" y="3505"/>
                </a:lnTo>
                <a:lnTo>
                  <a:pt x="10756" y="3578"/>
                </a:lnTo>
                <a:lnTo>
                  <a:pt x="10464" y="3675"/>
                </a:lnTo>
                <a:lnTo>
                  <a:pt x="10245" y="3797"/>
                </a:lnTo>
                <a:lnTo>
                  <a:pt x="10099" y="3918"/>
                </a:lnTo>
                <a:lnTo>
                  <a:pt x="10074" y="3943"/>
                </a:lnTo>
                <a:lnTo>
                  <a:pt x="10099" y="3943"/>
                </a:lnTo>
                <a:lnTo>
                  <a:pt x="10391" y="3918"/>
                </a:lnTo>
                <a:lnTo>
                  <a:pt x="10683" y="3870"/>
                </a:lnTo>
                <a:lnTo>
                  <a:pt x="10975" y="3821"/>
                </a:lnTo>
                <a:lnTo>
                  <a:pt x="11291" y="3773"/>
                </a:lnTo>
                <a:lnTo>
                  <a:pt x="11364" y="3773"/>
                </a:lnTo>
                <a:lnTo>
                  <a:pt x="11583" y="3967"/>
                </a:lnTo>
                <a:lnTo>
                  <a:pt x="11778" y="4186"/>
                </a:lnTo>
                <a:lnTo>
                  <a:pt x="11388" y="4210"/>
                </a:lnTo>
                <a:lnTo>
                  <a:pt x="10829" y="4259"/>
                </a:lnTo>
                <a:lnTo>
                  <a:pt x="10561" y="4283"/>
                </a:lnTo>
                <a:lnTo>
                  <a:pt x="10318" y="4381"/>
                </a:lnTo>
                <a:lnTo>
                  <a:pt x="10293" y="4405"/>
                </a:lnTo>
                <a:lnTo>
                  <a:pt x="10293" y="4429"/>
                </a:lnTo>
                <a:lnTo>
                  <a:pt x="10318" y="4454"/>
                </a:lnTo>
                <a:lnTo>
                  <a:pt x="10585" y="4527"/>
                </a:lnTo>
                <a:lnTo>
                  <a:pt x="11705" y="4527"/>
                </a:lnTo>
                <a:lnTo>
                  <a:pt x="11997" y="4502"/>
                </a:lnTo>
                <a:lnTo>
                  <a:pt x="12216" y="4867"/>
                </a:lnTo>
                <a:lnTo>
                  <a:pt x="11851" y="4867"/>
                </a:lnTo>
                <a:lnTo>
                  <a:pt x="11267" y="4892"/>
                </a:lnTo>
                <a:lnTo>
                  <a:pt x="10658" y="4940"/>
                </a:lnTo>
                <a:lnTo>
                  <a:pt x="10634" y="4940"/>
                </a:lnTo>
                <a:lnTo>
                  <a:pt x="10634" y="4965"/>
                </a:lnTo>
                <a:lnTo>
                  <a:pt x="10634" y="4989"/>
                </a:lnTo>
                <a:lnTo>
                  <a:pt x="10658" y="5013"/>
                </a:lnTo>
                <a:lnTo>
                  <a:pt x="10902" y="5086"/>
                </a:lnTo>
                <a:lnTo>
                  <a:pt x="11169" y="5111"/>
                </a:lnTo>
                <a:lnTo>
                  <a:pt x="12021" y="5111"/>
                </a:lnTo>
                <a:lnTo>
                  <a:pt x="12362" y="5135"/>
                </a:lnTo>
                <a:lnTo>
                  <a:pt x="12556" y="5622"/>
                </a:lnTo>
                <a:lnTo>
                  <a:pt x="11461" y="5622"/>
                </a:lnTo>
                <a:lnTo>
                  <a:pt x="11291" y="5646"/>
                </a:lnTo>
                <a:lnTo>
                  <a:pt x="11145" y="5695"/>
                </a:lnTo>
                <a:lnTo>
                  <a:pt x="10999" y="5768"/>
                </a:lnTo>
                <a:lnTo>
                  <a:pt x="10975" y="5792"/>
                </a:lnTo>
                <a:lnTo>
                  <a:pt x="10999" y="5841"/>
                </a:lnTo>
                <a:lnTo>
                  <a:pt x="11267" y="5889"/>
                </a:lnTo>
                <a:lnTo>
                  <a:pt x="11534" y="5889"/>
                </a:lnTo>
                <a:lnTo>
                  <a:pt x="12070" y="5914"/>
                </a:lnTo>
                <a:lnTo>
                  <a:pt x="12654" y="5938"/>
                </a:lnTo>
                <a:lnTo>
                  <a:pt x="12702" y="6060"/>
                </a:lnTo>
                <a:lnTo>
                  <a:pt x="12727" y="6181"/>
                </a:lnTo>
                <a:lnTo>
                  <a:pt x="12386" y="6181"/>
                </a:lnTo>
                <a:lnTo>
                  <a:pt x="11729" y="6254"/>
                </a:lnTo>
                <a:lnTo>
                  <a:pt x="11413" y="6279"/>
                </a:lnTo>
                <a:lnTo>
                  <a:pt x="11121" y="6352"/>
                </a:lnTo>
                <a:lnTo>
                  <a:pt x="11096" y="6352"/>
                </a:lnTo>
                <a:lnTo>
                  <a:pt x="11096" y="6376"/>
                </a:lnTo>
                <a:lnTo>
                  <a:pt x="11096" y="6400"/>
                </a:lnTo>
                <a:lnTo>
                  <a:pt x="11121" y="6425"/>
                </a:lnTo>
                <a:lnTo>
                  <a:pt x="11388" y="6473"/>
                </a:lnTo>
                <a:lnTo>
                  <a:pt x="11656" y="6498"/>
                </a:lnTo>
                <a:lnTo>
                  <a:pt x="12508" y="6498"/>
                </a:lnTo>
                <a:lnTo>
                  <a:pt x="12824" y="6522"/>
                </a:lnTo>
                <a:lnTo>
                  <a:pt x="12873" y="6838"/>
                </a:lnTo>
                <a:lnTo>
                  <a:pt x="12556" y="6838"/>
                </a:lnTo>
                <a:lnTo>
                  <a:pt x="12240" y="6863"/>
                </a:lnTo>
                <a:lnTo>
                  <a:pt x="11753" y="6887"/>
                </a:lnTo>
                <a:lnTo>
                  <a:pt x="11510" y="6911"/>
                </a:lnTo>
                <a:lnTo>
                  <a:pt x="11267" y="6936"/>
                </a:lnTo>
                <a:lnTo>
                  <a:pt x="11242" y="6936"/>
                </a:lnTo>
                <a:lnTo>
                  <a:pt x="11242" y="6960"/>
                </a:lnTo>
                <a:lnTo>
                  <a:pt x="11242" y="7009"/>
                </a:lnTo>
                <a:lnTo>
                  <a:pt x="11267" y="7009"/>
                </a:lnTo>
                <a:lnTo>
                  <a:pt x="11461" y="7082"/>
                </a:lnTo>
                <a:lnTo>
                  <a:pt x="11680" y="7130"/>
                </a:lnTo>
                <a:lnTo>
                  <a:pt x="12727" y="7130"/>
                </a:lnTo>
                <a:lnTo>
                  <a:pt x="12921" y="7106"/>
                </a:lnTo>
                <a:lnTo>
                  <a:pt x="12994" y="7593"/>
                </a:lnTo>
                <a:lnTo>
                  <a:pt x="12994" y="7593"/>
                </a:lnTo>
                <a:lnTo>
                  <a:pt x="12848" y="7568"/>
                </a:lnTo>
                <a:lnTo>
                  <a:pt x="12702" y="7568"/>
                </a:lnTo>
                <a:lnTo>
                  <a:pt x="12435" y="7593"/>
                </a:lnTo>
                <a:lnTo>
                  <a:pt x="11997" y="7593"/>
                </a:lnTo>
                <a:lnTo>
                  <a:pt x="11778" y="7617"/>
                </a:lnTo>
                <a:lnTo>
                  <a:pt x="11559" y="7690"/>
                </a:lnTo>
                <a:lnTo>
                  <a:pt x="11534" y="7690"/>
                </a:lnTo>
                <a:lnTo>
                  <a:pt x="11534" y="7739"/>
                </a:lnTo>
                <a:lnTo>
                  <a:pt x="11534" y="7763"/>
                </a:lnTo>
                <a:lnTo>
                  <a:pt x="11559" y="7787"/>
                </a:lnTo>
                <a:lnTo>
                  <a:pt x="11778" y="7836"/>
                </a:lnTo>
                <a:lnTo>
                  <a:pt x="11997" y="7860"/>
                </a:lnTo>
                <a:lnTo>
                  <a:pt x="12435" y="7860"/>
                </a:lnTo>
                <a:lnTo>
                  <a:pt x="12702" y="7885"/>
                </a:lnTo>
                <a:lnTo>
                  <a:pt x="12848" y="7885"/>
                </a:lnTo>
                <a:lnTo>
                  <a:pt x="12994" y="7860"/>
                </a:lnTo>
                <a:lnTo>
                  <a:pt x="12994" y="7909"/>
                </a:lnTo>
                <a:lnTo>
                  <a:pt x="12994" y="8250"/>
                </a:lnTo>
                <a:lnTo>
                  <a:pt x="12873" y="8201"/>
                </a:lnTo>
                <a:lnTo>
                  <a:pt x="12775" y="8201"/>
                </a:lnTo>
                <a:lnTo>
                  <a:pt x="12532" y="8177"/>
                </a:lnTo>
                <a:lnTo>
                  <a:pt x="12094" y="8177"/>
                </a:lnTo>
                <a:lnTo>
                  <a:pt x="11875" y="8201"/>
                </a:lnTo>
                <a:lnTo>
                  <a:pt x="11656" y="8250"/>
                </a:lnTo>
                <a:lnTo>
                  <a:pt x="11656" y="8274"/>
                </a:lnTo>
                <a:lnTo>
                  <a:pt x="11632" y="8298"/>
                </a:lnTo>
                <a:lnTo>
                  <a:pt x="11656" y="8298"/>
                </a:lnTo>
                <a:lnTo>
                  <a:pt x="11656" y="8323"/>
                </a:lnTo>
                <a:lnTo>
                  <a:pt x="12045" y="8396"/>
                </a:lnTo>
                <a:lnTo>
                  <a:pt x="12410" y="8444"/>
                </a:lnTo>
                <a:lnTo>
                  <a:pt x="12702" y="8469"/>
                </a:lnTo>
                <a:lnTo>
                  <a:pt x="12824" y="8493"/>
                </a:lnTo>
                <a:lnTo>
                  <a:pt x="12970" y="8469"/>
                </a:lnTo>
                <a:lnTo>
                  <a:pt x="12873" y="8858"/>
                </a:lnTo>
                <a:lnTo>
                  <a:pt x="12654" y="8809"/>
                </a:lnTo>
                <a:lnTo>
                  <a:pt x="12483" y="8785"/>
                </a:lnTo>
                <a:lnTo>
                  <a:pt x="12264" y="8736"/>
                </a:lnTo>
                <a:lnTo>
                  <a:pt x="11826" y="8736"/>
                </a:lnTo>
                <a:lnTo>
                  <a:pt x="11607" y="8809"/>
                </a:lnTo>
                <a:lnTo>
                  <a:pt x="11583" y="8834"/>
                </a:lnTo>
                <a:lnTo>
                  <a:pt x="11583" y="8858"/>
                </a:lnTo>
                <a:lnTo>
                  <a:pt x="11583" y="8882"/>
                </a:lnTo>
                <a:lnTo>
                  <a:pt x="11851" y="8882"/>
                </a:lnTo>
                <a:lnTo>
                  <a:pt x="12094" y="8931"/>
                </a:lnTo>
                <a:lnTo>
                  <a:pt x="12556" y="9053"/>
                </a:lnTo>
                <a:lnTo>
                  <a:pt x="12775" y="9126"/>
                </a:lnTo>
                <a:lnTo>
                  <a:pt x="12654" y="9345"/>
                </a:lnTo>
                <a:lnTo>
                  <a:pt x="12508" y="9296"/>
                </a:lnTo>
                <a:lnTo>
                  <a:pt x="12313" y="9272"/>
                </a:lnTo>
                <a:lnTo>
                  <a:pt x="12143" y="9223"/>
                </a:lnTo>
                <a:lnTo>
                  <a:pt x="11972" y="9199"/>
                </a:lnTo>
                <a:lnTo>
                  <a:pt x="11607" y="9199"/>
                </a:lnTo>
                <a:lnTo>
                  <a:pt x="11583" y="9223"/>
                </a:lnTo>
                <a:lnTo>
                  <a:pt x="11583" y="9247"/>
                </a:lnTo>
                <a:lnTo>
                  <a:pt x="11583" y="9272"/>
                </a:lnTo>
                <a:lnTo>
                  <a:pt x="11924" y="9418"/>
                </a:lnTo>
                <a:lnTo>
                  <a:pt x="12240" y="9564"/>
                </a:lnTo>
                <a:lnTo>
                  <a:pt x="12532" y="9637"/>
                </a:lnTo>
                <a:lnTo>
                  <a:pt x="12337" y="9929"/>
                </a:lnTo>
                <a:lnTo>
                  <a:pt x="12337" y="9977"/>
                </a:lnTo>
                <a:lnTo>
                  <a:pt x="12167" y="9904"/>
                </a:lnTo>
                <a:lnTo>
                  <a:pt x="11997" y="9880"/>
                </a:lnTo>
                <a:lnTo>
                  <a:pt x="11802" y="9831"/>
                </a:lnTo>
                <a:lnTo>
                  <a:pt x="11242" y="9831"/>
                </a:lnTo>
                <a:lnTo>
                  <a:pt x="11218" y="9856"/>
                </a:lnTo>
                <a:lnTo>
                  <a:pt x="11218" y="9880"/>
                </a:lnTo>
                <a:lnTo>
                  <a:pt x="11242" y="9880"/>
                </a:lnTo>
                <a:lnTo>
                  <a:pt x="11534" y="10002"/>
                </a:lnTo>
                <a:lnTo>
                  <a:pt x="11851" y="10123"/>
                </a:lnTo>
                <a:lnTo>
                  <a:pt x="12167" y="10245"/>
                </a:lnTo>
                <a:lnTo>
                  <a:pt x="11972" y="10513"/>
                </a:lnTo>
                <a:lnTo>
                  <a:pt x="11826" y="10488"/>
                </a:lnTo>
                <a:lnTo>
                  <a:pt x="11413" y="10391"/>
                </a:lnTo>
                <a:lnTo>
                  <a:pt x="11023" y="10342"/>
                </a:lnTo>
                <a:lnTo>
                  <a:pt x="10975" y="10342"/>
                </a:lnTo>
                <a:lnTo>
                  <a:pt x="10975" y="10367"/>
                </a:lnTo>
                <a:lnTo>
                  <a:pt x="10975" y="10391"/>
                </a:lnTo>
                <a:lnTo>
                  <a:pt x="10999" y="10440"/>
                </a:lnTo>
                <a:lnTo>
                  <a:pt x="11145" y="10537"/>
                </a:lnTo>
                <a:lnTo>
                  <a:pt x="11315" y="10610"/>
                </a:lnTo>
                <a:lnTo>
                  <a:pt x="11632" y="10732"/>
                </a:lnTo>
                <a:lnTo>
                  <a:pt x="11802" y="10780"/>
                </a:lnTo>
                <a:lnTo>
                  <a:pt x="11656" y="10999"/>
                </a:lnTo>
                <a:lnTo>
                  <a:pt x="11510" y="10951"/>
                </a:lnTo>
                <a:lnTo>
                  <a:pt x="11364" y="10926"/>
                </a:lnTo>
                <a:lnTo>
                  <a:pt x="11072" y="10853"/>
                </a:lnTo>
                <a:lnTo>
                  <a:pt x="10950" y="10853"/>
                </a:lnTo>
                <a:lnTo>
                  <a:pt x="10804" y="10902"/>
                </a:lnTo>
                <a:lnTo>
                  <a:pt x="10780" y="10926"/>
                </a:lnTo>
                <a:lnTo>
                  <a:pt x="10756" y="10951"/>
                </a:lnTo>
                <a:lnTo>
                  <a:pt x="10756" y="10999"/>
                </a:lnTo>
                <a:lnTo>
                  <a:pt x="10780" y="11048"/>
                </a:lnTo>
                <a:lnTo>
                  <a:pt x="10902" y="11121"/>
                </a:lnTo>
                <a:lnTo>
                  <a:pt x="11023" y="11170"/>
                </a:lnTo>
                <a:lnTo>
                  <a:pt x="11267" y="11243"/>
                </a:lnTo>
                <a:lnTo>
                  <a:pt x="11461" y="11291"/>
                </a:lnTo>
                <a:lnTo>
                  <a:pt x="11242" y="11583"/>
                </a:lnTo>
                <a:lnTo>
                  <a:pt x="11072" y="11535"/>
                </a:lnTo>
                <a:lnTo>
                  <a:pt x="10877" y="11535"/>
                </a:lnTo>
                <a:lnTo>
                  <a:pt x="10683" y="11583"/>
                </a:lnTo>
                <a:lnTo>
                  <a:pt x="10658" y="11608"/>
                </a:lnTo>
                <a:lnTo>
                  <a:pt x="10683" y="11632"/>
                </a:lnTo>
                <a:lnTo>
                  <a:pt x="10829" y="11681"/>
                </a:lnTo>
                <a:lnTo>
                  <a:pt x="10975" y="11729"/>
                </a:lnTo>
                <a:lnTo>
                  <a:pt x="11096" y="11778"/>
                </a:lnTo>
                <a:lnTo>
                  <a:pt x="10877" y="12143"/>
                </a:lnTo>
                <a:lnTo>
                  <a:pt x="10829" y="12118"/>
                </a:lnTo>
                <a:lnTo>
                  <a:pt x="10658" y="12045"/>
                </a:lnTo>
                <a:lnTo>
                  <a:pt x="10561" y="11997"/>
                </a:lnTo>
                <a:lnTo>
                  <a:pt x="10464" y="11972"/>
                </a:lnTo>
                <a:lnTo>
                  <a:pt x="10439" y="11997"/>
                </a:lnTo>
                <a:lnTo>
                  <a:pt x="10439" y="12045"/>
                </a:lnTo>
                <a:lnTo>
                  <a:pt x="10488" y="12118"/>
                </a:lnTo>
                <a:lnTo>
                  <a:pt x="10585" y="12191"/>
                </a:lnTo>
                <a:lnTo>
                  <a:pt x="10756" y="12313"/>
                </a:lnTo>
                <a:lnTo>
                  <a:pt x="10561" y="12654"/>
                </a:lnTo>
                <a:lnTo>
                  <a:pt x="10415" y="12629"/>
                </a:lnTo>
                <a:lnTo>
                  <a:pt x="10172" y="12629"/>
                </a:lnTo>
                <a:lnTo>
                  <a:pt x="10026" y="12654"/>
                </a:lnTo>
                <a:lnTo>
                  <a:pt x="10026" y="12678"/>
                </a:lnTo>
                <a:lnTo>
                  <a:pt x="10026" y="12702"/>
                </a:lnTo>
                <a:lnTo>
                  <a:pt x="10245" y="12800"/>
                </a:lnTo>
                <a:lnTo>
                  <a:pt x="10439" y="12897"/>
                </a:lnTo>
                <a:lnTo>
                  <a:pt x="10196" y="13384"/>
                </a:lnTo>
                <a:lnTo>
                  <a:pt x="9880" y="13384"/>
                </a:lnTo>
                <a:lnTo>
                  <a:pt x="9904" y="13432"/>
                </a:lnTo>
                <a:lnTo>
                  <a:pt x="10147" y="13505"/>
                </a:lnTo>
                <a:lnTo>
                  <a:pt x="10074" y="13700"/>
                </a:lnTo>
                <a:lnTo>
                  <a:pt x="10026" y="13895"/>
                </a:lnTo>
                <a:lnTo>
                  <a:pt x="9953" y="14284"/>
                </a:lnTo>
                <a:lnTo>
                  <a:pt x="9880" y="14673"/>
                </a:lnTo>
                <a:lnTo>
                  <a:pt x="9807" y="15087"/>
                </a:lnTo>
                <a:lnTo>
                  <a:pt x="9101" y="15111"/>
                </a:lnTo>
                <a:lnTo>
                  <a:pt x="9247" y="14673"/>
                </a:lnTo>
                <a:lnTo>
                  <a:pt x="9344" y="14235"/>
                </a:lnTo>
                <a:lnTo>
                  <a:pt x="9539" y="13359"/>
                </a:lnTo>
                <a:lnTo>
                  <a:pt x="9734" y="12459"/>
                </a:lnTo>
                <a:lnTo>
                  <a:pt x="9855" y="12021"/>
                </a:lnTo>
                <a:lnTo>
                  <a:pt x="9977" y="11583"/>
                </a:lnTo>
                <a:lnTo>
                  <a:pt x="10269" y="10659"/>
                </a:lnTo>
                <a:lnTo>
                  <a:pt x="10537" y="9734"/>
                </a:lnTo>
                <a:lnTo>
                  <a:pt x="10658" y="9320"/>
                </a:lnTo>
                <a:lnTo>
                  <a:pt x="10756" y="8858"/>
                </a:lnTo>
                <a:lnTo>
                  <a:pt x="10780" y="8639"/>
                </a:lnTo>
                <a:lnTo>
                  <a:pt x="10780" y="8396"/>
                </a:lnTo>
                <a:lnTo>
                  <a:pt x="10756" y="8177"/>
                </a:lnTo>
                <a:lnTo>
                  <a:pt x="10707" y="7958"/>
                </a:lnTo>
                <a:lnTo>
                  <a:pt x="10683" y="7933"/>
                </a:lnTo>
                <a:lnTo>
                  <a:pt x="10634" y="7933"/>
                </a:lnTo>
                <a:lnTo>
                  <a:pt x="10610" y="7958"/>
                </a:lnTo>
                <a:lnTo>
                  <a:pt x="10537" y="8177"/>
                </a:lnTo>
                <a:lnTo>
                  <a:pt x="10464" y="8420"/>
                </a:lnTo>
                <a:lnTo>
                  <a:pt x="10366" y="8882"/>
                </a:lnTo>
                <a:lnTo>
                  <a:pt x="10293" y="9369"/>
                </a:lnTo>
                <a:lnTo>
                  <a:pt x="10172" y="9831"/>
                </a:lnTo>
                <a:lnTo>
                  <a:pt x="9904" y="10756"/>
                </a:lnTo>
                <a:lnTo>
                  <a:pt x="9588" y="11656"/>
                </a:lnTo>
                <a:lnTo>
                  <a:pt x="9466" y="12094"/>
                </a:lnTo>
                <a:lnTo>
                  <a:pt x="9369" y="12532"/>
                </a:lnTo>
                <a:lnTo>
                  <a:pt x="9174" y="13384"/>
                </a:lnTo>
                <a:lnTo>
                  <a:pt x="8979" y="14260"/>
                </a:lnTo>
                <a:lnTo>
                  <a:pt x="8858" y="14698"/>
                </a:lnTo>
                <a:lnTo>
                  <a:pt x="8736" y="15111"/>
                </a:lnTo>
                <a:lnTo>
                  <a:pt x="8128" y="15136"/>
                </a:lnTo>
                <a:lnTo>
                  <a:pt x="7519" y="15087"/>
                </a:lnTo>
                <a:lnTo>
                  <a:pt x="7179" y="15063"/>
                </a:lnTo>
                <a:lnTo>
                  <a:pt x="7154" y="15038"/>
                </a:lnTo>
                <a:lnTo>
                  <a:pt x="7081" y="14698"/>
                </a:lnTo>
                <a:lnTo>
                  <a:pt x="7033" y="14357"/>
                </a:lnTo>
                <a:lnTo>
                  <a:pt x="6935" y="13651"/>
                </a:lnTo>
                <a:lnTo>
                  <a:pt x="6765" y="12605"/>
                </a:lnTo>
                <a:lnTo>
                  <a:pt x="6570" y="11583"/>
                </a:lnTo>
                <a:lnTo>
                  <a:pt x="6230" y="9880"/>
                </a:lnTo>
                <a:lnTo>
                  <a:pt x="6060" y="9028"/>
                </a:lnTo>
                <a:lnTo>
                  <a:pt x="5841" y="8177"/>
                </a:lnTo>
                <a:lnTo>
                  <a:pt x="5816" y="8152"/>
                </a:lnTo>
                <a:lnTo>
                  <a:pt x="5768" y="8128"/>
                </a:lnTo>
                <a:lnTo>
                  <a:pt x="5743" y="8128"/>
                </a:lnTo>
                <a:lnTo>
                  <a:pt x="5695" y="8152"/>
                </a:lnTo>
                <a:lnTo>
                  <a:pt x="5646" y="8298"/>
                </a:lnTo>
                <a:lnTo>
                  <a:pt x="5646" y="8420"/>
                </a:lnTo>
                <a:lnTo>
                  <a:pt x="5646" y="8542"/>
                </a:lnTo>
                <a:lnTo>
                  <a:pt x="5646" y="8663"/>
                </a:lnTo>
                <a:lnTo>
                  <a:pt x="5719" y="8931"/>
                </a:lnTo>
                <a:lnTo>
                  <a:pt x="5768" y="9199"/>
                </a:lnTo>
                <a:lnTo>
                  <a:pt x="5865" y="9734"/>
                </a:lnTo>
                <a:lnTo>
                  <a:pt x="5962" y="10245"/>
                </a:lnTo>
                <a:lnTo>
                  <a:pt x="6035" y="10780"/>
                </a:lnTo>
                <a:lnTo>
                  <a:pt x="6133" y="11316"/>
                </a:lnTo>
                <a:lnTo>
                  <a:pt x="6327" y="12337"/>
                </a:lnTo>
                <a:lnTo>
                  <a:pt x="6522" y="13384"/>
                </a:lnTo>
                <a:lnTo>
                  <a:pt x="6570" y="13773"/>
                </a:lnTo>
                <a:lnTo>
                  <a:pt x="6619" y="14211"/>
                </a:lnTo>
                <a:lnTo>
                  <a:pt x="6668" y="14625"/>
                </a:lnTo>
                <a:lnTo>
                  <a:pt x="6716" y="14819"/>
                </a:lnTo>
                <a:lnTo>
                  <a:pt x="6765" y="15014"/>
                </a:lnTo>
                <a:lnTo>
                  <a:pt x="6497" y="15038"/>
                </a:lnTo>
                <a:lnTo>
                  <a:pt x="6473" y="14625"/>
                </a:lnTo>
                <a:lnTo>
                  <a:pt x="6400" y="14235"/>
                </a:lnTo>
                <a:lnTo>
                  <a:pt x="6279" y="13846"/>
                </a:lnTo>
                <a:lnTo>
                  <a:pt x="6133" y="13481"/>
                </a:lnTo>
                <a:lnTo>
                  <a:pt x="5938" y="13116"/>
                </a:lnTo>
                <a:lnTo>
                  <a:pt x="5743" y="12775"/>
                </a:lnTo>
                <a:lnTo>
                  <a:pt x="5281" y="12070"/>
                </a:lnTo>
                <a:lnTo>
                  <a:pt x="4746" y="11267"/>
                </a:lnTo>
                <a:lnTo>
                  <a:pt x="4210" y="10415"/>
                </a:lnTo>
                <a:lnTo>
                  <a:pt x="3967" y="9977"/>
                </a:lnTo>
                <a:lnTo>
                  <a:pt x="3724" y="9539"/>
                </a:lnTo>
                <a:lnTo>
                  <a:pt x="3529" y="9077"/>
                </a:lnTo>
                <a:lnTo>
                  <a:pt x="3359" y="8615"/>
                </a:lnTo>
                <a:lnTo>
                  <a:pt x="3286" y="8396"/>
                </a:lnTo>
                <a:lnTo>
                  <a:pt x="3261" y="8152"/>
                </a:lnTo>
                <a:lnTo>
                  <a:pt x="3237" y="7909"/>
                </a:lnTo>
                <a:lnTo>
                  <a:pt x="3237" y="7666"/>
                </a:lnTo>
                <a:lnTo>
                  <a:pt x="3261" y="7155"/>
                </a:lnTo>
                <a:lnTo>
                  <a:pt x="3310" y="6668"/>
                </a:lnTo>
                <a:lnTo>
                  <a:pt x="3334" y="6376"/>
                </a:lnTo>
                <a:lnTo>
                  <a:pt x="3407" y="6108"/>
                </a:lnTo>
                <a:lnTo>
                  <a:pt x="3480" y="5841"/>
                </a:lnTo>
                <a:lnTo>
                  <a:pt x="3578" y="5597"/>
                </a:lnTo>
                <a:lnTo>
                  <a:pt x="3699" y="5354"/>
                </a:lnTo>
                <a:lnTo>
                  <a:pt x="3845" y="5111"/>
                </a:lnTo>
                <a:lnTo>
                  <a:pt x="4016" y="4892"/>
                </a:lnTo>
                <a:lnTo>
                  <a:pt x="4186" y="4673"/>
                </a:lnTo>
                <a:lnTo>
                  <a:pt x="4648" y="4162"/>
                </a:lnTo>
                <a:lnTo>
                  <a:pt x="5062" y="3748"/>
                </a:lnTo>
                <a:lnTo>
                  <a:pt x="5403" y="3432"/>
                </a:lnTo>
                <a:lnTo>
                  <a:pt x="5743" y="3189"/>
                </a:lnTo>
                <a:lnTo>
                  <a:pt x="6060" y="3018"/>
                </a:lnTo>
                <a:lnTo>
                  <a:pt x="6352" y="2872"/>
                </a:lnTo>
                <a:lnTo>
                  <a:pt x="6668" y="2775"/>
                </a:lnTo>
                <a:lnTo>
                  <a:pt x="6984" y="2702"/>
                </a:lnTo>
                <a:lnTo>
                  <a:pt x="7276" y="2653"/>
                </a:lnTo>
                <a:lnTo>
                  <a:pt x="7568" y="2629"/>
                </a:lnTo>
                <a:lnTo>
                  <a:pt x="7860" y="2605"/>
                </a:lnTo>
                <a:close/>
                <a:moveTo>
                  <a:pt x="6716" y="15525"/>
                </a:moveTo>
                <a:lnTo>
                  <a:pt x="6619" y="15720"/>
                </a:lnTo>
                <a:lnTo>
                  <a:pt x="6352" y="16158"/>
                </a:lnTo>
                <a:lnTo>
                  <a:pt x="6279" y="16109"/>
                </a:lnTo>
                <a:lnTo>
                  <a:pt x="6230" y="16060"/>
                </a:lnTo>
                <a:lnTo>
                  <a:pt x="6206" y="15963"/>
                </a:lnTo>
                <a:lnTo>
                  <a:pt x="6206" y="15866"/>
                </a:lnTo>
                <a:lnTo>
                  <a:pt x="6206" y="15768"/>
                </a:lnTo>
                <a:lnTo>
                  <a:pt x="6230" y="15695"/>
                </a:lnTo>
                <a:lnTo>
                  <a:pt x="6279" y="15598"/>
                </a:lnTo>
                <a:lnTo>
                  <a:pt x="6327" y="15549"/>
                </a:lnTo>
                <a:lnTo>
                  <a:pt x="6595" y="15525"/>
                </a:lnTo>
                <a:close/>
                <a:moveTo>
                  <a:pt x="6887" y="15525"/>
                </a:moveTo>
                <a:lnTo>
                  <a:pt x="7276" y="15549"/>
                </a:lnTo>
                <a:lnTo>
                  <a:pt x="7641" y="15598"/>
                </a:lnTo>
                <a:lnTo>
                  <a:pt x="8225" y="15647"/>
                </a:lnTo>
                <a:lnTo>
                  <a:pt x="8809" y="15671"/>
                </a:lnTo>
                <a:lnTo>
                  <a:pt x="8541" y="15963"/>
                </a:lnTo>
                <a:lnTo>
                  <a:pt x="8298" y="16255"/>
                </a:lnTo>
                <a:lnTo>
                  <a:pt x="7909" y="16231"/>
                </a:lnTo>
                <a:lnTo>
                  <a:pt x="8249" y="15744"/>
                </a:lnTo>
                <a:lnTo>
                  <a:pt x="8249" y="15720"/>
                </a:lnTo>
                <a:lnTo>
                  <a:pt x="8225" y="15695"/>
                </a:lnTo>
                <a:lnTo>
                  <a:pt x="8201" y="15671"/>
                </a:lnTo>
                <a:lnTo>
                  <a:pt x="8176" y="15695"/>
                </a:lnTo>
                <a:lnTo>
                  <a:pt x="7690" y="16231"/>
                </a:lnTo>
                <a:lnTo>
                  <a:pt x="7179" y="16182"/>
                </a:lnTo>
                <a:lnTo>
                  <a:pt x="7325" y="15939"/>
                </a:lnTo>
                <a:lnTo>
                  <a:pt x="7471" y="15671"/>
                </a:lnTo>
                <a:lnTo>
                  <a:pt x="7471" y="15647"/>
                </a:lnTo>
                <a:lnTo>
                  <a:pt x="7446" y="15622"/>
                </a:lnTo>
                <a:lnTo>
                  <a:pt x="7422" y="15647"/>
                </a:lnTo>
                <a:lnTo>
                  <a:pt x="7203" y="15890"/>
                </a:lnTo>
                <a:lnTo>
                  <a:pt x="6935" y="16182"/>
                </a:lnTo>
                <a:lnTo>
                  <a:pt x="6741" y="16206"/>
                </a:lnTo>
                <a:lnTo>
                  <a:pt x="6570" y="16255"/>
                </a:lnTo>
                <a:lnTo>
                  <a:pt x="6668" y="16060"/>
                </a:lnTo>
                <a:lnTo>
                  <a:pt x="6814" y="15817"/>
                </a:lnTo>
                <a:lnTo>
                  <a:pt x="6862" y="15671"/>
                </a:lnTo>
                <a:lnTo>
                  <a:pt x="6887" y="15525"/>
                </a:lnTo>
                <a:close/>
                <a:moveTo>
                  <a:pt x="9661" y="15622"/>
                </a:moveTo>
                <a:lnTo>
                  <a:pt x="9734" y="15671"/>
                </a:lnTo>
                <a:lnTo>
                  <a:pt x="9807" y="15695"/>
                </a:lnTo>
                <a:lnTo>
                  <a:pt x="9953" y="15695"/>
                </a:lnTo>
                <a:lnTo>
                  <a:pt x="9782" y="15793"/>
                </a:lnTo>
                <a:lnTo>
                  <a:pt x="9661" y="15939"/>
                </a:lnTo>
                <a:lnTo>
                  <a:pt x="9539" y="16085"/>
                </a:lnTo>
                <a:lnTo>
                  <a:pt x="9417" y="16279"/>
                </a:lnTo>
                <a:lnTo>
                  <a:pt x="9271" y="16279"/>
                </a:lnTo>
                <a:lnTo>
                  <a:pt x="9612" y="15817"/>
                </a:lnTo>
                <a:lnTo>
                  <a:pt x="9612" y="15793"/>
                </a:lnTo>
                <a:lnTo>
                  <a:pt x="9612" y="15768"/>
                </a:lnTo>
                <a:lnTo>
                  <a:pt x="9563" y="15768"/>
                </a:lnTo>
                <a:lnTo>
                  <a:pt x="9320" y="16012"/>
                </a:lnTo>
                <a:lnTo>
                  <a:pt x="9077" y="16255"/>
                </a:lnTo>
                <a:lnTo>
                  <a:pt x="8517" y="16255"/>
                </a:lnTo>
                <a:lnTo>
                  <a:pt x="8882" y="15720"/>
                </a:lnTo>
                <a:lnTo>
                  <a:pt x="8906" y="15695"/>
                </a:lnTo>
                <a:lnTo>
                  <a:pt x="8882" y="15671"/>
                </a:lnTo>
                <a:lnTo>
                  <a:pt x="9271" y="15671"/>
                </a:lnTo>
                <a:lnTo>
                  <a:pt x="9661" y="15622"/>
                </a:lnTo>
                <a:close/>
                <a:moveTo>
                  <a:pt x="10074" y="15768"/>
                </a:moveTo>
                <a:lnTo>
                  <a:pt x="10074" y="15841"/>
                </a:lnTo>
                <a:lnTo>
                  <a:pt x="10099" y="15939"/>
                </a:lnTo>
                <a:lnTo>
                  <a:pt x="10074" y="16060"/>
                </a:lnTo>
                <a:lnTo>
                  <a:pt x="10050" y="16182"/>
                </a:lnTo>
                <a:lnTo>
                  <a:pt x="9977" y="16304"/>
                </a:lnTo>
                <a:lnTo>
                  <a:pt x="9758" y="16279"/>
                </a:lnTo>
                <a:lnTo>
                  <a:pt x="9880" y="16012"/>
                </a:lnTo>
                <a:lnTo>
                  <a:pt x="9977" y="15890"/>
                </a:lnTo>
                <a:lnTo>
                  <a:pt x="10074" y="15768"/>
                </a:lnTo>
                <a:close/>
                <a:moveTo>
                  <a:pt x="6522" y="16571"/>
                </a:moveTo>
                <a:lnTo>
                  <a:pt x="6595" y="16620"/>
                </a:lnTo>
                <a:lnTo>
                  <a:pt x="6424" y="16888"/>
                </a:lnTo>
                <a:lnTo>
                  <a:pt x="6376" y="17034"/>
                </a:lnTo>
                <a:lnTo>
                  <a:pt x="6327" y="17180"/>
                </a:lnTo>
                <a:lnTo>
                  <a:pt x="6254" y="17082"/>
                </a:lnTo>
                <a:lnTo>
                  <a:pt x="6230" y="16985"/>
                </a:lnTo>
                <a:lnTo>
                  <a:pt x="6206" y="16912"/>
                </a:lnTo>
                <a:lnTo>
                  <a:pt x="6230" y="16815"/>
                </a:lnTo>
                <a:lnTo>
                  <a:pt x="6254" y="16839"/>
                </a:lnTo>
                <a:lnTo>
                  <a:pt x="6303" y="16839"/>
                </a:lnTo>
                <a:lnTo>
                  <a:pt x="6352" y="16815"/>
                </a:lnTo>
                <a:lnTo>
                  <a:pt x="6376" y="16766"/>
                </a:lnTo>
                <a:lnTo>
                  <a:pt x="6424" y="16596"/>
                </a:lnTo>
                <a:lnTo>
                  <a:pt x="6449" y="16596"/>
                </a:lnTo>
                <a:lnTo>
                  <a:pt x="6522" y="16571"/>
                </a:lnTo>
                <a:close/>
                <a:moveTo>
                  <a:pt x="7884" y="16693"/>
                </a:moveTo>
                <a:lnTo>
                  <a:pt x="7957" y="16717"/>
                </a:lnTo>
                <a:lnTo>
                  <a:pt x="7787" y="16985"/>
                </a:lnTo>
                <a:lnTo>
                  <a:pt x="7617" y="17253"/>
                </a:lnTo>
                <a:lnTo>
                  <a:pt x="7592" y="17326"/>
                </a:lnTo>
                <a:lnTo>
                  <a:pt x="7300" y="17326"/>
                </a:lnTo>
                <a:lnTo>
                  <a:pt x="7398" y="17107"/>
                </a:lnTo>
                <a:lnTo>
                  <a:pt x="7519" y="16888"/>
                </a:lnTo>
                <a:lnTo>
                  <a:pt x="7617" y="16717"/>
                </a:lnTo>
                <a:lnTo>
                  <a:pt x="7884" y="16693"/>
                </a:lnTo>
                <a:close/>
                <a:moveTo>
                  <a:pt x="8225" y="16717"/>
                </a:moveTo>
                <a:lnTo>
                  <a:pt x="8736" y="16742"/>
                </a:lnTo>
                <a:lnTo>
                  <a:pt x="8541" y="17034"/>
                </a:lnTo>
                <a:lnTo>
                  <a:pt x="8371" y="17326"/>
                </a:lnTo>
                <a:lnTo>
                  <a:pt x="7909" y="17326"/>
                </a:lnTo>
                <a:lnTo>
                  <a:pt x="7933" y="17277"/>
                </a:lnTo>
                <a:lnTo>
                  <a:pt x="8225" y="16717"/>
                </a:lnTo>
                <a:close/>
                <a:moveTo>
                  <a:pt x="9223" y="16742"/>
                </a:moveTo>
                <a:lnTo>
                  <a:pt x="8979" y="17350"/>
                </a:lnTo>
                <a:lnTo>
                  <a:pt x="8663" y="17350"/>
                </a:lnTo>
                <a:lnTo>
                  <a:pt x="8979" y="16742"/>
                </a:lnTo>
                <a:close/>
                <a:moveTo>
                  <a:pt x="9928" y="16742"/>
                </a:moveTo>
                <a:lnTo>
                  <a:pt x="9661" y="17253"/>
                </a:lnTo>
                <a:lnTo>
                  <a:pt x="9612" y="17350"/>
                </a:lnTo>
                <a:lnTo>
                  <a:pt x="9320" y="17350"/>
                </a:lnTo>
                <a:lnTo>
                  <a:pt x="9563" y="16742"/>
                </a:lnTo>
                <a:close/>
                <a:moveTo>
                  <a:pt x="10147" y="16839"/>
                </a:moveTo>
                <a:lnTo>
                  <a:pt x="10220" y="16961"/>
                </a:lnTo>
                <a:lnTo>
                  <a:pt x="10245" y="17107"/>
                </a:lnTo>
                <a:lnTo>
                  <a:pt x="10220" y="17228"/>
                </a:lnTo>
                <a:lnTo>
                  <a:pt x="10147" y="17350"/>
                </a:lnTo>
                <a:lnTo>
                  <a:pt x="9928" y="17350"/>
                </a:lnTo>
                <a:lnTo>
                  <a:pt x="9953" y="17277"/>
                </a:lnTo>
                <a:lnTo>
                  <a:pt x="10050" y="17082"/>
                </a:lnTo>
                <a:lnTo>
                  <a:pt x="10147" y="16839"/>
                </a:lnTo>
                <a:close/>
                <a:moveTo>
                  <a:pt x="6862" y="16693"/>
                </a:moveTo>
                <a:lnTo>
                  <a:pt x="7081" y="16717"/>
                </a:lnTo>
                <a:lnTo>
                  <a:pt x="7300" y="16717"/>
                </a:lnTo>
                <a:lnTo>
                  <a:pt x="7106" y="17009"/>
                </a:lnTo>
                <a:lnTo>
                  <a:pt x="6935" y="17326"/>
                </a:lnTo>
                <a:lnTo>
                  <a:pt x="6741" y="17350"/>
                </a:lnTo>
                <a:lnTo>
                  <a:pt x="6570" y="17399"/>
                </a:lnTo>
                <a:lnTo>
                  <a:pt x="6619" y="17204"/>
                </a:lnTo>
                <a:lnTo>
                  <a:pt x="6692" y="17034"/>
                </a:lnTo>
                <a:lnTo>
                  <a:pt x="6862" y="16693"/>
                </a:lnTo>
                <a:close/>
                <a:moveTo>
                  <a:pt x="6473" y="17618"/>
                </a:moveTo>
                <a:lnTo>
                  <a:pt x="6643" y="17691"/>
                </a:lnTo>
                <a:lnTo>
                  <a:pt x="6814" y="17715"/>
                </a:lnTo>
                <a:lnTo>
                  <a:pt x="6789" y="17910"/>
                </a:lnTo>
                <a:lnTo>
                  <a:pt x="6765" y="18080"/>
                </a:lnTo>
                <a:lnTo>
                  <a:pt x="6643" y="17983"/>
                </a:lnTo>
                <a:lnTo>
                  <a:pt x="6546" y="17861"/>
                </a:lnTo>
                <a:lnTo>
                  <a:pt x="6352" y="17642"/>
                </a:lnTo>
                <a:lnTo>
                  <a:pt x="6376" y="17618"/>
                </a:lnTo>
                <a:lnTo>
                  <a:pt x="6424" y="17642"/>
                </a:lnTo>
                <a:lnTo>
                  <a:pt x="6473" y="17618"/>
                </a:lnTo>
                <a:close/>
                <a:moveTo>
                  <a:pt x="7398" y="17739"/>
                </a:moveTo>
                <a:lnTo>
                  <a:pt x="7300" y="18031"/>
                </a:lnTo>
                <a:lnTo>
                  <a:pt x="7252" y="18177"/>
                </a:lnTo>
                <a:lnTo>
                  <a:pt x="7252" y="18299"/>
                </a:lnTo>
                <a:lnTo>
                  <a:pt x="7008" y="18202"/>
                </a:lnTo>
                <a:lnTo>
                  <a:pt x="7154" y="17739"/>
                </a:lnTo>
                <a:close/>
                <a:moveTo>
                  <a:pt x="8833" y="17715"/>
                </a:moveTo>
                <a:lnTo>
                  <a:pt x="8785" y="17837"/>
                </a:lnTo>
                <a:lnTo>
                  <a:pt x="8736" y="17983"/>
                </a:lnTo>
                <a:lnTo>
                  <a:pt x="8712" y="18104"/>
                </a:lnTo>
                <a:lnTo>
                  <a:pt x="8736" y="18153"/>
                </a:lnTo>
                <a:lnTo>
                  <a:pt x="8736" y="18202"/>
                </a:lnTo>
                <a:lnTo>
                  <a:pt x="8809" y="18250"/>
                </a:lnTo>
                <a:lnTo>
                  <a:pt x="8882" y="18250"/>
                </a:lnTo>
                <a:lnTo>
                  <a:pt x="8931" y="18226"/>
                </a:lnTo>
                <a:lnTo>
                  <a:pt x="9004" y="18153"/>
                </a:lnTo>
                <a:lnTo>
                  <a:pt x="9125" y="17958"/>
                </a:lnTo>
                <a:lnTo>
                  <a:pt x="9198" y="17739"/>
                </a:lnTo>
                <a:lnTo>
                  <a:pt x="9393" y="17739"/>
                </a:lnTo>
                <a:lnTo>
                  <a:pt x="9369" y="17861"/>
                </a:lnTo>
                <a:lnTo>
                  <a:pt x="9369" y="18007"/>
                </a:lnTo>
                <a:lnTo>
                  <a:pt x="9125" y="18153"/>
                </a:lnTo>
                <a:lnTo>
                  <a:pt x="8833" y="18275"/>
                </a:lnTo>
                <a:lnTo>
                  <a:pt x="8566" y="18372"/>
                </a:lnTo>
                <a:lnTo>
                  <a:pt x="8249" y="18421"/>
                </a:lnTo>
                <a:lnTo>
                  <a:pt x="8274" y="18275"/>
                </a:lnTo>
                <a:lnTo>
                  <a:pt x="8371" y="17983"/>
                </a:lnTo>
                <a:lnTo>
                  <a:pt x="8468" y="17715"/>
                </a:lnTo>
                <a:close/>
                <a:moveTo>
                  <a:pt x="8176" y="17715"/>
                </a:moveTo>
                <a:lnTo>
                  <a:pt x="8030" y="18056"/>
                </a:lnTo>
                <a:lnTo>
                  <a:pt x="7957" y="18250"/>
                </a:lnTo>
                <a:lnTo>
                  <a:pt x="7933" y="18445"/>
                </a:lnTo>
                <a:lnTo>
                  <a:pt x="7738" y="18421"/>
                </a:lnTo>
                <a:lnTo>
                  <a:pt x="7568" y="18396"/>
                </a:lnTo>
                <a:lnTo>
                  <a:pt x="7568" y="18226"/>
                </a:lnTo>
                <a:lnTo>
                  <a:pt x="7641" y="17983"/>
                </a:lnTo>
                <a:lnTo>
                  <a:pt x="7738" y="17715"/>
                </a:lnTo>
                <a:close/>
                <a:moveTo>
                  <a:pt x="8128" y="2094"/>
                </a:moveTo>
                <a:lnTo>
                  <a:pt x="7714" y="2142"/>
                </a:lnTo>
                <a:lnTo>
                  <a:pt x="7325" y="2191"/>
                </a:lnTo>
                <a:lnTo>
                  <a:pt x="6935" y="2264"/>
                </a:lnTo>
                <a:lnTo>
                  <a:pt x="6546" y="2386"/>
                </a:lnTo>
                <a:lnTo>
                  <a:pt x="6181" y="2507"/>
                </a:lnTo>
                <a:lnTo>
                  <a:pt x="5841" y="2653"/>
                </a:lnTo>
                <a:lnTo>
                  <a:pt x="5500" y="2824"/>
                </a:lnTo>
                <a:lnTo>
                  <a:pt x="5184" y="3018"/>
                </a:lnTo>
                <a:lnTo>
                  <a:pt x="4892" y="3237"/>
                </a:lnTo>
                <a:lnTo>
                  <a:pt x="4551" y="3554"/>
                </a:lnTo>
                <a:lnTo>
                  <a:pt x="4210" y="3918"/>
                </a:lnTo>
                <a:lnTo>
                  <a:pt x="3918" y="4332"/>
                </a:lnTo>
                <a:lnTo>
                  <a:pt x="3626" y="4746"/>
                </a:lnTo>
                <a:lnTo>
                  <a:pt x="3383" y="5159"/>
                </a:lnTo>
                <a:lnTo>
                  <a:pt x="3164" y="5549"/>
                </a:lnTo>
                <a:lnTo>
                  <a:pt x="3018" y="5889"/>
                </a:lnTo>
                <a:lnTo>
                  <a:pt x="2921" y="6157"/>
                </a:lnTo>
                <a:lnTo>
                  <a:pt x="2823" y="6595"/>
                </a:lnTo>
                <a:lnTo>
                  <a:pt x="2775" y="7057"/>
                </a:lnTo>
                <a:lnTo>
                  <a:pt x="2750" y="7495"/>
                </a:lnTo>
                <a:lnTo>
                  <a:pt x="2775" y="7958"/>
                </a:lnTo>
                <a:lnTo>
                  <a:pt x="2823" y="8396"/>
                </a:lnTo>
                <a:lnTo>
                  <a:pt x="2921" y="8834"/>
                </a:lnTo>
                <a:lnTo>
                  <a:pt x="3067" y="9272"/>
                </a:lnTo>
                <a:lnTo>
                  <a:pt x="3237" y="9685"/>
                </a:lnTo>
                <a:lnTo>
                  <a:pt x="3602" y="10367"/>
                </a:lnTo>
                <a:lnTo>
                  <a:pt x="3991" y="11024"/>
                </a:lnTo>
                <a:lnTo>
                  <a:pt x="4843" y="12337"/>
                </a:lnTo>
                <a:lnTo>
                  <a:pt x="5281" y="13019"/>
                </a:lnTo>
                <a:lnTo>
                  <a:pt x="5476" y="13384"/>
                </a:lnTo>
                <a:lnTo>
                  <a:pt x="5646" y="13724"/>
                </a:lnTo>
                <a:lnTo>
                  <a:pt x="5792" y="14089"/>
                </a:lnTo>
                <a:lnTo>
                  <a:pt x="5914" y="14454"/>
                </a:lnTo>
                <a:lnTo>
                  <a:pt x="5987" y="14844"/>
                </a:lnTo>
                <a:lnTo>
                  <a:pt x="5987" y="15282"/>
                </a:lnTo>
                <a:lnTo>
                  <a:pt x="5962" y="15379"/>
                </a:lnTo>
                <a:lnTo>
                  <a:pt x="5962" y="15428"/>
                </a:lnTo>
                <a:lnTo>
                  <a:pt x="5889" y="15525"/>
                </a:lnTo>
                <a:lnTo>
                  <a:pt x="5841" y="15647"/>
                </a:lnTo>
                <a:lnTo>
                  <a:pt x="5816" y="15768"/>
                </a:lnTo>
                <a:lnTo>
                  <a:pt x="5792" y="15914"/>
                </a:lnTo>
                <a:lnTo>
                  <a:pt x="5816" y="16036"/>
                </a:lnTo>
                <a:lnTo>
                  <a:pt x="5841" y="16158"/>
                </a:lnTo>
                <a:lnTo>
                  <a:pt x="5889" y="16279"/>
                </a:lnTo>
                <a:lnTo>
                  <a:pt x="5962" y="16377"/>
                </a:lnTo>
                <a:lnTo>
                  <a:pt x="5865" y="16474"/>
                </a:lnTo>
                <a:lnTo>
                  <a:pt x="5792" y="16620"/>
                </a:lnTo>
                <a:lnTo>
                  <a:pt x="5768" y="16766"/>
                </a:lnTo>
                <a:lnTo>
                  <a:pt x="5768" y="16912"/>
                </a:lnTo>
                <a:lnTo>
                  <a:pt x="5768" y="17058"/>
                </a:lnTo>
                <a:lnTo>
                  <a:pt x="5816" y="17204"/>
                </a:lnTo>
                <a:lnTo>
                  <a:pt x="5889" y="17350"/>
                </a:lnTo>
                <a:lnTo>
                  <a:pt x="5987" y="17472"/>
                </a:lnTo>
                <a:lnTo>
                  <a:pt x="5962" y="17496"/>
                </a:lnTo>
                <a:lnTo>
                  <a:pt x="5914" y="17618"/>
                </a:lnTo>
                <a:lnTo>
                  <a:pt x="5914" y="17715"/>
                </a:lnTo>
                <a:lnTo>
                  <a:pt x="5938" y="17837"/>
                </a:lnTo>
                <a:lnTo>
                  <a:pt x="5987" y="17934"/>
                </a:lnTo>
                <a:lnTo>
                  <a:pt x="6133" y="18129"/>
                </a:lnTo>
                <a:lnTo>
                  <a:pt x="6303" y="18299"/>
                </a:lnTo>
                <a:lnTo>
                  <a:pt x="6424" y="18421"/>
                </a:lnTo>
                <a:lnTo>
                  <a:pt x="6570" y="18518"/>
                </a:lnTo>
                <a:lnTo>
                  <a:pt x="6862" y="18688"/>
                </a:lnTo>
                <a:lnTo>
                  <a:pt x="7179" y="18810"/>
                </a:lnTo>
                <a:lnTo>
                  <a:pt x="7495" y="18859"/>
                </a:lnTo>
                <a:lnTo>
                  <a:pt x="7738" y="18883"/>
                </a:lnTo>
                <a:lnTo>
                  <a:pt x="7982" y="18883"/>
                </a:lnTo>
                <a:lnTo>
                  <a:pt x="8030" y="18956"/>
                </a:lnTo>
                <a:lnTo>
                  <a:pt x="8079" y="18980"/>
                </a:lnTo>
                <a:lnTo>
                  <a:pt x="8128" y="18980"/>
                </a:lnTo>
                <a:lnTo>
                  <a:pt x="8176" y="18956"/>
                </a:lnTo>
                <a:lnTo>
                  <a:pt x="8201" y="18907"/>
                </a:lnTo>
                <a:lnTo>
                  <a:pt x="8201" y="18883"/>
                </a:lnTo>
                <a:lnTo>
                  <a:pt x="8493" y="18834"/>
                </a:lnTo>
                <a:lnTo>
                  <a:pt x="8785" y="18761"/>
                </a:lnTo>
                <a:lnTo>
                  <a:pt x="9052" y="18664"/>
                </a:lnTo>
                <a:lnTo>
                  <a:pt x="9320" y="18542"/>
                </a:lnTo>
                <a:lnTo>
                  <a:pt x="9563" y="18396"/>
                </a:lnTo>
                <a:lnTo>
                  <a:pt x="9807" y="18226"/>
                </a:lnTo>
                <a:lnTo>
                  <a:pt x="10050" y="18056"/>
                </a:lnTo>
                <a:lnTo>
                  <a:pt x="10269" y="17837"/>
                </a:lnTo>
                <a:lnTo>
                  <a:pt x="10318" y="17764"/>
                </a:lnTo>
                <a:lnTo>
                  <a:pt x="10342" y="17691"/>
                </a:lnTo>
                <a:lnTo>
                  <a:pt x="10464" y="17593"/>
                </a:lnTo>
                <a:lnTo>
                  <a:pt x="10537" y="17447"/>
                </a:lnTo>
                <a:lnTo>
                  <a:pt x="10585" y="17301"/>
                </a:lnTo>
                <a:lnTo>
                  <a:pt x="10634" y="17107"/>
                </a:lnTo>
                <a:lnTo>
                  <a:pt x="10634" y="16936"/>
                </a:lnTo>
                <a:lnTo>
                  <a:pt x="10585" y="16742"/>
                </a:lnTo>
                <a:lnTo>
                  <a:pt x="10512" y="16596"/>
                </a:lnTo>
                <a:lnTo>
                  <a:pt x="10391" y="16474"/>
                </a:lnTo>
                <a:lnTo>
                  <a:pt x="10488" y="16255"/>
                </a:lnTo>
                <a:lnTo>
                  <a:pt x="10537" y="16036"/>
                </a:lnTo>
                <a:lnTo>
                  <a:pt x="10537" y="15817"/>
                </a:lnTo>
                <a:lnTo>
                  <a:pt x="10488" y="15574"/>
                </a:lnTo>
                <a:lnTo>
                  <a:pt x="10415" y="15476"/>
                </a:lnTo>
                <a:lnTo>
                  <a:pt x="10342" y="15379"/>
                </a:lnTo>
                <a:lnTo>
                  <a:pt x="10342" y="15306"/>
                </a:lnTo>
                <a:lnTo>
                  <a:pt x="10415" y="14965"/>
                </a:lnTo>
                <a:lnTo>
                  <a:pt x="10464" y="14625"/>
                </a:lnTo>
                <a:lnTo>
                  <a:pt x="10512" y="14284"/>
                </a:lnTo>
                <a:lnTo>
                  <a:pt x="10585" y="13943"/>
                </a:lnTo>
                <a:lnTo>
                  <a:pt x="10658" y="13700"/>
                </a:lnTo>
                <a:lnTo>
                  <a:pt x="10756" y="13457"/>
                </a:lnTo>
                <a:lnTo>
                  <a:pt x="10999" y="12994"/>
                </a:lnTo>
                <a:lnTo>
                  <a:pt x="11023" y="12970"/>
                </a:lnTo>
                <a:lnTo>
                  <a:pt x="11023" y="12946"/>
                </a:lnTo>
                <a:lnTo>
                  <a:pt x="11340" y="12459"/>
                </a:lnTo>
                <a:lnTo>
                  <a:pt x="11632" y="11972"/>
                </a:lnTo>
                <a:lnTo>
                  <a:pt x="12191" y="11194"/>
                </a:lnTo>
                <a:lnTo>
                  <a:pt x="12483" y="10780"/>
                </a:lnTo>
                <a:lnTo>
                  <a:pt x="12751" y="10367"/>
                </a:lnTo>
                <a:lnTo>
                  <a:pt x="12994" y="9953"/>
                </a:lnTo>
                <a:lnTo>
                  <a:pt x="13213" y="9515"/>
                </a:lnTo>
                <a:lnTo>
                  <a:pt x="13384" y="9053"/>
                </a:lnTo>
                <a:lnTo>
                  <a:pt x="13457" y="8809"/>
                </a:lnTo>
                <a:lnTo>
                  <a:pt x="13505" y="8590"/>
                </a:lnTo>
                <a:lnTo>
                  <a:pt x="13554" y="8152"/>
                </a:lnTo>
                <a:lnTo>
                  <a:pt x="13554" y="7714"/>
                </a:lnTo>
                <a:lnTo>
                  <a:pt x="13505" y="7276"/>
                </a:lnTo>
                <a:lnTo>
                  <a:pt x="13432" y="6838"/>
                </a:lnTo>
                <a:lnTo>
                  <a:pt x="13335" y="6400"/>
                </a:lnTo>
                <a:lnTo>
                  <a:pt x="13213" y="5962"/>
                </a:lnTo>
                <a:lnTo>
                  <a:pt x="12946" y="5135"/>
                </a:lnTo>
                <a:lnTo>
                  <a:pt x="12800" y="4770"/>
                </a:lnTo>
                <a:lnTo>
                  <a:pt x="12605" y="4429"/>
                </a:lnTo>
                <a:lnTo>
                  <a:pt x="12386" y="4113"/>
                </a:lnTo>
                <a:lnTo>
                  <a:pt x="12143" y="3797"/>
                </a:lnTo>
                <a:lnTo>
                  <a:pt x="12143" y="3773"/>
                </a:lnTo>
                <a:lnTo>
                  <a:pt x="12094" y="3675"/>
                </a:lnTo>
                <a:lnTo>
                  <a:pt x="12021" y="3602"/>
                </a:lnTo>
                <a:lnTo>
                  <a:pt x="11948" y="3554"/>
                </a:lnTo>
                <a:lnTo>
                  <a:pt x="11851" y="3505"/>
                </a:lnTo>
                <a:lnTo>
                  <a:pt x="11607" y="3286"/>
                </a:lnTo>
                <a:lnTo>
                  <a:pt x="11340" y="3091"/>
                </a:lnTo>
                <a:lnTo>
                  <a:pt x="11072" y="2897"/>
                </a:lnTo>
                <a:lnTo>
                  <a:pt x="10804" y="2726"/>
                </a:lnTo>
                <a:lnTo>
                  <a:pt x="10464" y="2556"/>
                </a:lnTo>
                <a:lnTo>
                  <a:pt x="10099" y="2386"/>
                </a:lnTo>
                <a:lnTo>
                  <a:pt x="9709" y="2264"/>
                </a:lnTo>
                <a:lnTo>
                  <a:pt x="9320" y="2191"/>
                </a:lnTo>
                <a:lnTo>
                  <a:pt x="8931" y="2142"/>
                </a:lnTo>
                <a:lnTo>
                  <a:pt x="8517" y="2094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44" name="Google Shape;744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63300" y="171450"/>
            <a:ext cx="642474" cy="620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p38"/>
          <p:cNvSpPr txBox="1">
            <a:spLocks noGrp="1"/>
          </p:cNvSpPr>
          <p:nvPr>
            <p:ph type="title"/>
          </p:nvPr>
        </p:nvSpPr>
        <p:spPr>
          <a:xfrm>
            <a:off x="110375" y="1682775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 sz="21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" sz="2100">
                <a:latin typeface="Viga"/>
                <a:ea typeface="Viga"/>
                <a:cs typeface="Viga"/>
                <a:sym typeface="Viga"/>
              </a:rPr>
              <a:t>Dans un HyperDocs, il y aura des tâches interactives à compléter.</a:t>
            </a:r>
            <a:endParaRPr sz="21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50" name="Google Shape;750;p38"/>
          <p:cNvSpPr txBox="1">
            <a:spLocks noGrp="1"/>
          </p:cNvSpPr>
          <p:nvPr>
            <p:ph type="body" idx="1"/>
          </p:nvPr>
        </p:nvSpPr>
        <p:spPr>
          <a:xfrm>
            <a:off x="457200" y="2654150"/>
            <a:ext cx="8647500" cy="21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Ubuntu"/>
              <a:buChar char="✘"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Dans un ENA ;</a:t>
            </a:r>
            <a:br>
              <a:rPr lang="en">
                <a:latin typeface="Ubuntu"/>
                <a:ea typeface="Ubuntu"/>
                <a:cs typeface="Ubuntu"/>
                <a:sym typeface="Ubuntu"/>
              </a:rPr>
            </a:b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Ubuntu"/>
              <a:buChar char="✘"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Directement dans </a:t>
            </a:r>
            <a:r>
              <a:rPr lang="en">
                <a:solidFill>
                  <a:srgbClr val="FFFF00"/>
                </a:solidFill>
                <a:latin typeface="Ubuntu"/>
                <a:ea typeface="Ubuntu"/>
                <a:cs typeface="Ubuntu"/>
                <a:sym typeface="Ubuntu"/>
              </a:rPr>
              <a:t>l’HyperDocs </a:t>
            </a:r>
            <a:r>
              <a:rPr lang="en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collectif ou un par élève ;</a:t>
            </a:r>
            <a:endParaRPr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Ubuntu"/>
              <a:buChar char="✘"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En utilisant des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outils numériques. 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51" name="Google Shape;751;p38"/>
          <p:cNvSpPr/>
          <p:nvPr/>
        </p:nvSpPr>
        <p:spPr>
          <a:xfrm>
            <a:off x="4141750" y="281249"/>
            <a:ext cx="788694" cy="805193"/>
          </a:xfrm>
          <a:custGeom>
            <a:avLst/>
            <a:gdLst/>
            <a:ahLst/>
            <a:cxnLst/>
            <a:rect l="l" t="t" r="r" b="b"/>
            <a:pathLst>
              <a:path w="67641" h="69056" extrusionOk="0">
                <a:moveTo>
                  <a:pt x="49622" y="2736"/>
                </a:moveTo>
                <a:lnTo>
                  <a:pt x="49622" y="2736"/>
                </a:lnTo>
                <a:lnTo>
                  <a:pt x="49622" y="2736"/>
                </a:lnTo>
                <a:close/>
                <a:moveTo>
                  <a:pt x="59622" y="55565"/>
                </a:moveTo>
                <a:lnTo>
                  <a:pt x="59622" y="55565"/>
                </a:lnTo>
                <a:lnTo>
                  <a:pt x="59622" y="55565"/>
                </a:lnTo>
                <a:close/>
                <a:moveTo>
                  <a:pt x="35471" y="0"/>
                </a:moveTo>
                <a:lnTo>
                  <a:pt x="34433" y="95"/>
                </a:lnTo>
                <a:lnTo>
                  <a:pt x="33584" y="189"/>
                </a:lnTo>
                <a:lnTo>
                  <a:pt x="32735" y="378"/>
                </a:lnTo>
                <a:lnTo>
                  <a:pt x="32169" y="566"/>
                </a:lnTo>
                <a:lnTo>
                  <a:pt x="31509" y="472"/>
                </a:lnTo>
                <a:lnTo>
                  <a:pt x="30754" y="472"/>
                </a:lnTo>
                <a:lnTo>
                  <a:pt x="29339" y="566"/>
                </a:lnTo>
                <a:lnTo>
                  <a:pt x="27830" y="849"/>
                </a:lnTo>
                <a:lnTo>
                  <a:pt x="26320" y="1321"/>
                </a:lnTo>
                <a:lnTo>
                  <a:pt x="24811" y="1981"/>
                </a:lnTo>
                <a:lnTo>
                  <a:pt x="23207" y="2736"/>
                </a:lnTo>
                <a:lnTo>
                  <a:pt x="21698" y="3585"/>
                </a:lnTo>
                <a:lnTo>
                  <a:pt x="20188" y="4623"/>
                </a:lnTo>
                <a:lnTo>
                  <a:pt x="18679" y="5661"/>
                </a:lnTo>
                <a:lnTo>
                  <a:pt x="17170" y="6793"/>
                </a:lnTo>
                <a:lnTo>
                  <a:pt x="15754" y="8019"/>
                </a:lnTo>
                <a:lnTo>
                  <a:pt x="14434" y="9151"/>
                </a:lnTo>
                <a:lnTo>
                  <a:pt x="11981" y="11510"/>
                </a:lnTo>
                <a:lnTo>
                  <a:pt x="10000" y="13774"/>
                </a:lnTo>
                <a:lnTo>
                  <a:pt x="7736" y="16981"/>
                </a:lnTo>
                <a:lnTo>
                  <a:pt x="8019" y="16321"/>
                </a:lnTo>
                <a:lnTo>
                  <a:pt x="8302" y="15660"/>
                </a:lnTo>
                <a:lnTo>
                  <a:pt x="7736" y="16604"/>
                </a:lnTo>
                <a:lnTo>
                  <a:pt x="7075" y="17642"/>
                </a:lnTo>
                <a:lnTo>
                  <a:pt x="7170" y="17830"/>
                </a:lnTo>
                <a:lnTo>
                  <a:pt x="6509" y="18868"/>
                </a:lnTo>
                <a:lnTo>
                  <a:pt x="7075" y="17359"/>
                </a:lnTo>
                <a:lnTo>
                  <a:pt x="6132" y="19057"/>
                </a:lnTo>
                <a:lnTo>
                  <a:pt x="5189" y="20849"/>
                </a:lnTo>
                <a:lnTo>
                  <a:pt x="4434" y="22736"/>
                </a:lnTo>
                <a:lnTo>
                  <a:pt x="3679" y="24622"/>
                </a:lnTo>
                <a:lnTo>
                  <a:pt x="2453" y="28490"/>
                </a:lnTo>
                <a:lnTo>
                  <a:pt x="1321" y="32169"/>
                </a:lnTo>
                <a:lnTo>
                  <a:pt x="1509" y="32264"/>
                </a:lnTo>
                <a:lnTo>
                  <a:pt x="1604" y="32453"/>
                </a:lnTo>
                <a:lnTo>
                  <a:pt x="1604" y="32641"/>
                </a:lnTo>
                <a:lnTo>
                  <a:pt x="1509" y="32924"/>
                </a:lnTo>
                <a:lnTo>
                  <a:pt x="1226" y="33396"/>
                </a:lnTo>
                <a:lnTo>
                  <a:pt x="1038" y="33585"/>
                </a:lnTo>
                <a:lnTo>
                  <a:pt x="1038" y="33773"/>
                </a:lnTo>
                <a:lnTo>
                  <a:pt x="1038" y="35000"/>
                </a:lnTo>
                <a:lnTo>
                  <a:pt x="849" y="36132"/>
                </a:lnTo>
                <a:lnTo>
                  <a:pt x="660" y="37358"/>
                </a:lnTo>
                <a:lnTo>
                  <a:pt x="472" y="38867"/>
                </a:lnTo>
                <a:lnTo>
                  <a:pt x="283" y="38301"/>
                </a:lnTo>
                <a:lnTo>
                  <a:pt x="94" y="39811"/>
                </a:lnTo>
                <a:lnTo>
                  <a:pt x="0" y="41509"/>
                </a:lnTo>
                <a:lnTo>
                  <a:pt x="94" y="43301"/>
                </a:lnTo>
                <a:lnTo>
                  <a:pt x="283" y="44056"/>
                </a:lnTo>
                <a:lnTo>
                  <a:pt x="472" y="44622"/>
                </a:lnTo>
                <a:lnTo>
                  <a:pt x="566" y="45660"/>
                </a:lnTo>
                <a:lnTo>
                  <a:pt x="755" y="46792"/>
                </a:lnTo>
                <a:lnTo>
                  <a:pt x="1226" y="48962"/>
                </a:lnTo>
                <a:lnTo>
                  <a:pt x="1981" y="51037"/>
                </a:lnTo>
                <a:lnTo>
                  <a:pt x="2924" y="53112"/>
                </a:lnTo>
                <a:lnTo>
                  <a:pt x="4057" y="55094"/>
                </a:lnTo>
                <a:lnTo>
                  <a:pt x="5283" y="56980"/>
                </a:lnTo>
                <a:lnTo>
                  <a:pt x="6698" y="58678"/>
                </a:lnTo>
                <a:lnTo>
                  <a:pt x="8113" y="60282"/>
                </a:lnTo>
                <a:lnTo>
                  <a:pt x="9056" y="61131"/>
                </a:lnTo>
                <a:lnTo>
                  <a:pt x="10000" y="61980"/>
                </a:lnTo>
                <a:lnTo>
                  <a:pt x="11038" y="62829"/>
                </a:lnTo>
                <a:lnTo>
                  <a:pt x="12075" y="63584"/>
                </a:lnTo>
                <a:lnTo>
                  <a:pt x="14339" y="64905"/>
                </a:lnTo>
                <a:lnTo>
                  <a:pt x="16604" y="66131"/>
                </a:lnTo>
                <a:lnTo>
                  <a:pt x="19056" y="67169"/>
                </a:lnTo>
                <a:lnTo>
                  <a:pt x="21509" y="67923"/>
                </a:lnTo>
                <a:lnTo>
                  <a:pt x="24056" y="68584"/>
                </a:lnTo>
                <a:lnTo>
                  <a:pt x="26603" y="69055"/>
                </a:lnTo>
                <a:lnTo>
                  <a:pt x="27830" y="69055"/>
                </a:lnTo>
                <a:lnTo>
                  <a:pt x="30188" y="68867"/>
                </a:lnTo>
                <a:lnTo>
                  <a:pt x="33113" y="68678"/>
                </a:lnTo>
                <a:lnTo>
                  <a:pt x="36509" y="68301"/>
                </a:lnTo>
                <a:lnTo>
                  <a:pt x="39811" y="67923"/>
                </a:lnTo>
                <a:lnTo>
                  <a:pt x="42735" y="67452"/>
                </a:lnTo>
                <a:lnTo>
                  <a:pt x="44905" y="66980"/>
                </a:lnTo>
                <a:lnTo>
                  <a:pt x="45565" y="66791"/>
                </a:lnTo>
                <a:lnTo>
                  <a:pt x="45943" y="66508"/>
                </a:lnTo>
                <a:lnTo>
                  <a:pt x="47358" y="65942"/>
                </a:lnTo>
                <a:lnTo>
                  <a:pt x="48018" y="65565"/>
                </a:lnTo>
                <a:lnTo>
                  <a:pt x="48678" y="65188"/>
                </a:lnTo>
                <a:lnTo>
                  <a:pt x="47924" y="65471"/>
                </a:lnTo>
                <a:lnTo>
                  <a:pt x="51509" y="62924"/>
                </a:lnTo>
                <a:lnTo>
                  <a:pt x="53301" y="61508"/>
                </a:lnTo>
                <a:lnTo>
                  <a:pt x="55093" y="59905"/>
                </a:lnTo>
                <a:lnTo>
                  <a:pt x="55093" y="59905"/>
                </a:lnTo>
                <a:lnTo>
                  <a:pt x="54810" y="60376"/>
                </a:lnTo>
                <a:lnTo>
                  <a:pt x="54339" y="60754"/>
                </a:lnTo>
                <a:lnTo>
                  <a:pt x="55376" y="59999"/>
                </a:lnTo>
                <a:lnTo>
                  <a:pt x="56320" y="59056"/>
                </a:lnTo>
                <a:lnTo>
                  <a:pt x="57075" y="58395"/>
                </a:lnTo>
                <a:lnTo>
                  <a:pt x="57169" y="58207"/>
                </a:lnTo>
                <a:lnTo>
                  <a:pt x="57075" y="58207"/>
                </a:lnTo>
                <a:lnTo>
                  <a:pt x="57924" y="57546"/>
                </a:lnTo>
                <a:lnTo>
                  <a:pt x="58678" y="56697"/>
                </a:lnTo>
                <a:lnTo>
                  <a:pt x="59339" y="55754"/>
                </a:lnTo>
                <a:lnTo>
                  <a:pt x="59905" y="54905"/>
                </a:lnTo>
                <a:lnTo>
                  <a:pt x="59716" y="54999"/>
                </a:lnTo>
                <a:lnTo>
                  <a:pt x="59622" y="54999"/>
                </a:lnTo>
                <a:lnTo>
                  <a:pt x="59810" y="54622"/>
                </a:lnTo>
                <a:lnTo>
                  <a:pt x="59150" y="55565"/>
                </a:lnTo>
                <a:lnTo>
                  <a:pt x="59527" y="55094"/>
                </a:lnTo>
                <a:lnTo>
                  <a:pt x="59433" y="55377"/>
                </a:lnTo>
                <a:lnTo>
                  <a:pt x="58867" y="56037"/>
                </a:lnTo>
                <a:lnTo>
                  <a:pt x="59056" y="55660"/>
                </a:lnTo>
                <a:lnTo>
                  <a:pt x="59056" y="55660"/>
                </a:lnTo>
                <a:lnTo>
                  <a:pt x="58678" y="56037"/>
                </a:lnTo>
                <a:lnTo>
                  <a:pt x="59810" y="54339"/>
                </a:lnTo>
                <a:lnTo>
                  <a:pt x="60282" y="53490"/>
                </a:lnTo>
                <a:lnTo>
                  <a:pt x="60282" y="53301"/>
                </a:lnTo>
                <a:lnTo>
                  <a:pt x="60188" y="53395"/>
                </a:lnTo>
                <a:lnTo>
                  <a:pt x="60188" y="53395"/>
                </a:lnTo>
                <a:lnTo>
                  <a:pt x="60565" y="52924"/>
                </a:lnTo>
                <a:lnTo>
                  <a:pt x="61037" y="52452"/>
                </a:lnTo>
                <a:lnTo>
                  <a:pt x="61886" y="51509"/>
                </a:lnTo>
                <a:lnTo>
                  <a:pt x="61508" y="52452"/>
                </a:lnTo>
                <a:lnTo>
                  <a:pt x="60848" y="53584"/>
                </a:lnTo>
                <a:lnTo>
                  <a:pt x="59622" y="55565"/>
                </a:lnTo>
                <a:lnTo>
                  <a:pt x="60376" y="54528"/>
                </a:lnTo>
                <a:lnTo>
                  <a:pt x="60942" y="53678"/>
                </a:lnTo>
                <a:lnTo>
                  <a:pt x="61980" y="51792"/>
                </a:lnTo>
                <a:lnTo>
                  <a:pt x="61886" y="51886"/>
                </a:lnTo>
                <a:lnTo>
                  <a:pt x="61886" y="51697"/>
                </a:lnTo>
                <a:lnTo>
                  <a:pt x="62169" y="51037"/>
                </a:lnTo>
                <a:lnTo>
                  <a:pt x="62735" y="49999"/>
                </a:lnTo>
                <a:lnTo>
                  <a:pt x="61508" y="51603"/>
                </a:lnTo>
                <a:lnTo>
                  <a:pt x="61603" y="51037"/>
                </a:lnTo>
                <a:lnTo>
                  <a:pt x="61697" y="50377"/>
                </a:lnTo>
                <a:lnTo>
                  <a:pt x="62169" y="48962"/>
                </a:lnTo>
                <a:lnTo>
                  <a:pt x="62829" y="47358"/>
                </a:lnTo>
                <a:lnTo>
                  <a:pt x="63678" y="45565"/>
                </a:lnTo>
                <a:lnTo>
                  <a:pt x="65376" y="42169"/>
                </a:lnTo>
                <a:lnTo>
                  <a:pt x="66131" y="40660"/>
                </a:lnTo>
                <a:lnTo>
                  <a:pt x="66697" y="39339"/>
                </a:lnTo>
                <a:lnTo>
                  <a:pt x="66603" y="39528"/>
                </a:lnTo>
                <a:lnTo>
                  <a:pt x="66697" y="39056"/>
                </a:lnTo>
                <a:lnTo>
                  <a:pt x="66791" y="38962"/>
                </a:lnTo>
                <a:lnTo>
                  <a:pt x="66791" y="39056"/>
                </a:lnTo>
                <a:lnTo>
                  <a:pt x="66886" y="38584"/>
                </a:lnTo>
                <a:lnTo>
                  <a:pt x="66791" y="38867"/>
                </a:lnTo>
                <a:lnTo>
                  <a:pt x="66980" y="38207"/>
                </a:lnTo>
                <a:lnTo>
                  <a:pt x="67169" y="37264"/>
                </a:lnTo>
                <a:lnTo>
                  <a:pt x="67263" y="36415"/>
                </a:lnTo>
                <a:lnTo>
                  <a:pt x="67357" y="36509"/>
                </a:lnTo>
                <a:lnTo>
                  <a:pt x="67452" y="36509"/>
                </a:lnTo>
                <a:lnTo>
                  <a:pt x="67546" y="35943"/>
                </a:lnTo>
                <a:lnTo>
                  <a:pt x="67546" y="34811"/>
                </a:lnTo>
                <a:lnTo>
                  <a:pt x="67640" y="31037"/>
                </a:lnTo>
                <a:lnTo>
                  <a:pt x="67640" y="28490"/>
                </a:lnTo>
                <a:lnTo>
                  <a:pt x="67546" y="27736"/>
                </a:lnTo>
                <a:lnTo>
                  <a:pt x="67546" y="27547"/>
                </a:lnTo>
                <a:lnTo>
                  <a:pt x="67452" y="27547"/>
                </a:lnTo>
                <a:lnTo>
                  <a:pt x="67074" y="26792"/>
                </a:lnTo>
                <a:lnTo>
                  <a:pt x="66791" y="25660"/>
                </a:lnTo>
                <a:lnTo>
                  <a:pt x="66508" y="24528"/>
                </a:lnTo>
                <a:lnTo>
                  <a:pt x="66414" y="23585"/>
                </a:lnTo>
                <a:lnTo>
                  <a:pt x="66320" y="23679"/>
                </a:lnTo>
                <a:lnTo>
                  <a:pt x="66320" y="23490"/>
                </a:lnTo>
                <a:lnTo>
                  <a:pt x="65942" y="22924"/>
                </a:lnTo>
                <a:lnTo>
                  <a:pt x="65565" y="22358"/>
                </a:lnTo>
                <a:lnTo>
                  <a:pt x="64527" y="21132"/>
                </a:lnTo>
                <a:lnTo>
                  <a:pt x="63584" y="19906"/>
                </a:lnTo>
                <a:lnTo>
                  <a:pt x="63207" y="19340"/>
                </a:lnTo>
                <a:lnTo>
                  <a:pt x="63018" y="18774"/>
                </a:lnTo>
                <a:lnTo>
                  <a:pt x="63112" y="18962"/>
                </a:lnTo>
                <a:lnTo>
                  <a:pt x="63301" y="19057"/>
                </a:lnTo>
                <a:lnTo>
                  <a:pt x="63301" y="19057"/>
                </a:lnTo>
                <a:lnTo>
                  <a:pt x="63207" y="18868"/>
                </a:lnTo>
                <a:lnTo>
                  <a:pt x="62923" y="18491"/>
                </a:lnTo>
                <a:lnTo>
                  <a:pt x="61980" y="17453"/>
                </a:lnTo>
                <a:lnTo>
                  <a:pt x="61037" y="16509"/>
                </a:lnTo>
                <a:lnTo>
                  <a:pt x="61037" y="16698"/>
                </a:lnTo>
                <a:lnTo>
                  <a:pt x="61037" y="16887"/>
                </a:lnTo>
                <a:lnTo>
                  <a:pt x="60093" y="15943"/>
                </a:lnTo>
                <a:lnTo>
                  <a:pt x="60376" y="16321"/>
                </a:lnTo>
                <a:lnTo>
                  <a:pt x="59527" y="15377"/>
                </a:lnTo>
                <a:lnTo>
                  <a:pt x="59056" y="14906"/>
                </a:lnTo>
                <a:lnTo>
                  <a:pt x="59244" y="14906"/>
                </a:lnTo>
                <a:lnTo>
                  <a:pt x="59905" y="15472"/>
                </a:lnTo>
                <a:lnTo>
                  <a:pt x="59905" y="15472"/>
                </a:lnTo>
                <a:lnTo>
                  <a:pt x="57641" y="13396"/>
                </a:lnTo>
                <a:lnTo>
                  <a:pt x="58112" y="13868"/>
                </a:lnTo>
                <a:lnTo>
                  <a:pt x="56886" y="13019"/>
                </a:lnTo>
                <a:lnTo>
                  <a:pt x="55754" y="12453"/>
                </a:lnTo>
                <a:lnTo>
                  <a:pt x="56603" y="13113"/>
                </a:lnTo>
                <a:lnTo>
                  <a:pt x="57452" y="13774"/>
                </a:lnTo>
                <a:lnTo>
                  <a:pt x="58961" y="15283"/>
                </a:lnTo>
                <a:lnTo>
                  <a:pt x="60376" y="16604"/>
                </a:lnTo>
                <a:lnTo>
                  <a:pt x="61225" y="17264"/>
                </a:lnTo>
                <a:lnTo>
                  <a:pt x="62074" y="17925"/>
                </a:lnTo>
                <a:lnTo>
                  <a:pt x="62074" y="17925"/>
                </a:lnTo>
                <a:lnTo>
                  <a:pt x="61414" y="17547"/>
                </a:lnTo>
                <a:lnTo>
                  <a:pt x="60659" y="16981"/>
                </a:lnTo>
                <a:lnTo>
                  <a:pt x="60754" y="17264"/>
                </a:lnTo>
                <a:lnTo>
                  <a:pt x="60942" y="17642"/>
                </a:lnTo>
                <a:lnTo>
                  <a:pt x="61980" y="19151"/>
                </a:lnTo>
                <a:lnTo>
                  <a:pt x="63301" y="20943"/>
                </a:lnTo>
                <a:lnTo>
                  <a:pt x="63207" y="20943"/>
                </a:lnTo>
                <a:lnTo>
                  <a:pt x="63395" y="21038"/>
                </a:lnTo>
                <a:lnTo>
                  <a:pt x="63490" y="21321"/>
                </a:lnTo>
                <a:lnTo>
                  <a:pt x="63678" y="21604"/>
                </a:lnTo>
                <a:lnTo>
                  <a:pt x="63773" y="21698"/>
                </a:lnTo>
                <a:lnTo>
                  <a:pt x="63584" y="21321"/>
                </a:lnTo>
                <a:lnTo>
                  <a:pt x="63584" y="21321"/>
                </a:lnTo>
                <a:lnTo>
                  <a:pt x="64244" y="22170"/>
                </a:lnTo>
                <a:lnTo>
                  <a:pt x="64716" y="22641"/>
                </a:lnTo>
                <a:lnTo>
                  <a:pt x="64905" y="22830"/>
                </a:lnTo>
                <a:lnTo>
                  <a:pt x="64999" y="22830"/>
                </a:lnTo>
                <a:lnTo>
                  <a:pt x="64999" y="22641"/>
                </a:lnTo>
                <a:lnTo>
                  <a:pt x="64905" y="22358"/>
                </a:lnTo>
                <a:lnTo>
                  <a:pt x="65282" y="23207"/>
                </a:lnTo>
                <a:lnTo>
                  <a:pt x="65565" y="24056"/>
                </a:lnTo>
                <a:lnTo>
                  <a:pt x="66225" y="25943"/>
                </a:lnTo>
                <a:lnTo>
                  <a:pt x="66697" y="27830"/>
                </a:lnTo>
                <a:lnTo>
                  <a:pt x="66886" y="28490"/>
                </a:lnTo>
                <a:lnTo>
                  <a:pt x="66980" y="28868"/>
                </a:lnTo>
                <a:lnTo>
                  <a:pt x="66886" y="28962"/>
                </a:lnTo>
                <a:lnTo>
                  <a:pt x="66697" y="28679"/>
                </a:lnTo>
                <a:lnTo>
                  <a:pt x="66697" y="29245"/>
                </a:lnTo>
                <a:lnTo>
                  <a:pt x="66791" y="29905"/>
                </a:lnTo>
                <a:lnTo>
                  <a:pt x="66886" y="29905"/>
                </a:lnTo>
                <a:lnTo>
                  <a:pt x="66886" y="30094"/>
                </a:lnTo>
                <a:lnTo>
                  <a:pt x="66886" y="30566"/>
                </a:lnTo>
                <a:lnTo>
                  <a:pt x="66697" y="30377"/>
                </a:lnTo>
                <a:lnTo>
                  <a:pt x="66603" y="30188"/>
                </a:lnTo>
                <a:lnTo>
                  <a:pt x="66603" y="30094"/>
                </a:lnTo>
                <a:lnTo>
                  <a:pt x="66697" y="29905"/>
                </a:lnTo>
                <a:lnTo>
                  <a:pt x="66508" y="28679"/>
                </a:lnTo>
                <a:lnTo>
                  <a:pt x="66225" y="27358"/>
                </a:lnTo>
                <a:lnTo>
                  <a:pt x="66603" y="30283"/>
                </a:lnTo>
                <a:lnTo>
                  <a:pt x="66697" y="31792"/>
                </a:lnTo>
                <a:lnTo>
                  <a:pt x="66697" y="33302"/>
                </a:lnTo>
                <a:lnTo>
                  <a:pt x="66603" y="34717"/>
                </a:lnTo>
                <a:lnTo>
                  <a:pt x="66414" y="36226"/>
                </a:lnTo>
                <a:lnTo>
                  <a:pt x="66131" y="37547"/>
                </a:lnTo>
                <a:lnTo>
                  <a:pt x="65659" y="38962"/>
                </a:lnTo>
                <a:lnTo>
                  <a:pt x="65848" y="38584"/>
                </a:lnTo>
                <a:lnTo>
                  <a:pt x="65942" y="38584"/>
                </a:lnTo>
                <a:lnTo>
                  <a:pt x="65848" y="39245"/>
                </a:lnTo>
                <a:lnTo>
                  <a:pt x="65565" y="40188"/>
                </a:lnTo>
                <a:lnTo>
                  <a:pt x="65471" y="40471"/>
                </a:lnTo>
                <a:lnTo>
                  <a:pt x="65282" y="40660"/>
                </a:lnTo>
                <a:lnTo>
                  <a:pt x="65282" y="40566"/>
                </a:lnTo>
                <a:lnTo>
                  <a:pt x="65093" y="41132"/>
                </a:lnTo>
                <a:lnTo>
                  <a:pt x="64433" y="43018"/>
                </a:lnTo>
                <a:lnTo>
                  <a:pt x="63678" y="45282"/>
                </a:lnTo>
                <a:lnTo>
                  <a:pt x="62735" y="47264"/>
                </a:lnTo>
                <a:lnTo>
                  <a:pt x="61697" y="49056"/>
                </a:lnTo>
                <a:lnTo>
                  <a:pt x="60659" y="50943"/>
                </a:lnTo>
                <a:lnTo>
                  <a:pt x="59433" y="52735"/>
                </a:lnTo>
                <a:lnTo>
                  <a:pt x="58207" y="54433"/>
                </a:lnTo>
                <a:lnTo>
                  <a:pt x="56886" y="56037"/>
                </a:lnTo>
                <a:lnTo>
                  <a:pt x="55376" y="57641"/>
                </a:lnTo>
                <a:lnTo>
                  <a:pt x="53867" y="59150"/>
                </a:lnTo>
                <a:lnTo>
                  <a:pt x="52169" y="60376"/>
                </a:lnTo>
                <a:lnTo>
                  <a:pt x="48961" y="62452"/>
                </a:lnTo>
                <a:lnTo>
                  <a:pt x="44528" y="65282"/>
                </a:lnTo>
                <a:lnTo>
                  <a:pt x="44622" y="65188"/>
                </a:lnTo>
                <a:lnTo>
                  <a:pt x="44716" y="65093"/>
                </a:lnTo>
                <a:lnTo>
                  <a:pt x="45094" y="64810"/>
                </a:lnTo>
                <a:lnTo>
                  <a:pt x="45660" y="64527"/>
                </a:lnTo>
                <a:lnTo>
                  <a:pt x="43867" y="65376"/>
                </a:lnTo>
                <a:lnTo>
                  <a:pt x="43113" y="65754"/>
                </a:lnTo>
                <a:lnTo>
                  <a:pt x="42924" y="65754"/>
                </a:lnTo>
                <a:lnTo>
                  <a:pt x="43113" y="65659"/>
                </a:lnTo>
                <a:lnTo>
                  <a:pt x="41603" y="66037"/>
                </a:lnTo>
                <a:lnTo>
                  <a:pt x="39999" y="66320"/>
                </a:lnTo>
                <a:lnTo>
                  <a:pt x="38396" y="66508"/>
                </a:lnTo>
                <a:lnTo>
                  <a:pt x="36792" y="66697"/>
                </a:lnTo>
                <a:lnTo>
                  <a:pt x="33584" y="66980"/>
                </a:lnTo>
                <a:lnTo>
                  <a:pt x="32169" y="67169"/>
                </a:lnTo>
                <a:lnTo>
                  <a:pt x="30754" y="67357"/>
                </a:lnTo>
                <a:lnTo>
                  <a:pt x="30094" y="67357"/>
                </a:lnTo>
                <a:lnTo>
                  <a:pt x="29339" y="67263"/>
                </a:lnTo>
                <a:lnTo>
                  <a:pt x="27830" y="66886"/>
                </a:lnTo>
                <a:lnTo>
                  <a:pt x="26415" y="66508"/>
                </a:lnTo>
                <a:lnTo>
                  <a:pt x="25754" y="66414"/>
                </a:lnTo>
                <a:lnTo>
                  <a:pt x="25094" y="66414"/>
                </a:lnTo>
                <a:lnTo>
                  <a:pt x="25566" y="66980"/>
                </a:lnTo>
                <a:lnTo>
                  <a:pt x="25471" y="67074"/>
                </a:lnTo>
                <a:lnTo>
                  <a:pt x="25188" y="66980"/>
                </a:lnTo>
                <a:lnTo>
                  <a:pt x="24339" y="66791"/>
                </a:lnTo>
                <a:lnTo>
                  <a:pt x="23773" y="66508"/>
                </a:lnTo>
                <a:lnTo>
                  <a:pt x="24245" y="66414"/>
                </a:lnTo>
                <a:lnTo>
                  <a:pt x="24717" y="66603"/>
                </a:lnTo>
                <a:lnTo>
                  <a:pt x="24811" y="66414"/>
                </a:lnTo>
                <a:lnTo>
                  <a:pt x="24811" y="66320"/>
                </a:lnTo>
                <a:lnTo>
                  <a:pt x="24717" y="66225"/>
                </a:lnTo>
                <a:lnTo>
                  <a:pt x="24528" y="66131"/>
                </a:lnTo>
                <a:lnTo>
                  <a:pt x="24151" y="66225"/>
                </a:lnTo>
                <a:lnTo>
                  <a:pt x="23679" y="66320"/>
                </a:lnTo>
                <a:lnTo>
                  <a:pt x="23018" y="66414"/>
                </a:lnTo>
                <a:lnTo>
                  <a:pt x="23490" y="66225"/>
                </a:lnTo>
                <a:lnTo>
                  <a:pt x="22075" y="65942"/>
                </a:lnTo>
                <a:lnTo>
                  <a:pt x="20943" y="65659"/>
                </a:lnTo>
                <a:lnTo>
                  <a:pt x="20000" y="65282"/>
                </a:lnTo>
                <a:lnTo>
                  <a:pt x="19056" y="64810"/>
                </a:lnTo>
                <a:lnTo>
                  <a:pt x="19056" y="64810"/>
                </a:lnTo>
                <a:lnTo>
                  <a:pt x="19717" y="64999"/>
                </a:lnTo>
                <a:lnTo>
                  <a:pt x="19151" y="64716"/>
                </a:lnTo>
                <a:lnTo>
                  <a:pt x="18962" y="64810"/>
                </a:lnTo>
                <a:lnTo>
                  <a:pt x="19151" y="64905"/>
                </a:lnTo>
                <a:lnTo>
                  <a:pt x="18490" y="64905"/>
                </a:lnTo>
                <a:lnTo>
                  <a:pt x="17830" y="64716"/>
                </a:lnTo>
                <a:lnTo>
                  <a:pt x="17264" y="64527"/>
                </a:lnTo>
                <a:lnTo>
                  <a:pt x="16698" y="64150"/>
                </a:lnTo>
                <a:lnTo>
                  <a:pt x="16981" y="64056"/>
                </a:lnTo>
                <a:lnTo>
                  <a:pt x="17264" y="64150"/>
                </a:lnTo>
                <a:lnTo>
                  <a:pt x="17264" y="64150"/>
                </a:lnTo>
                <a:lnTo>
                  <a:pt x="15188" y="63207"/>
                </a:lnTo>
                <a:lnTo>
                  <a:pt x="14622" y="62829"/>
                </a:lnTo>
                <a:lnTo>
                  <a:pt x="14717" y="62924"/>
                </a:lnTo>
                <a:lnTo>
                  <a:pt x="13773" y="62546"/>
                </a:lnTo>
                <a:lnTo>
                  <a:pt x="12924" y="62075"/>
                </a:lnTo>
                <a:lnTo>
                  <a:pt x="12358" y="61697"/>
                </a:lnTo>
                <a:lnTo>
                  <a:pt x="12264" y="61508"/>
                </a:lnTo>
                <a:lnTo>
                  <a:pt x="12170" y="61320"/>
                </a:lnTo>
                <a:lnTo>
                  <a:pt x="11698" y="60942"/>
                </a:lnTo>
                <a:lnTo>
                  <a:pt x="11132" y="60471"/>
                </a:lnTo>
                <a:lnTo>
                  <a:pt x="9906" y="59244"/>
                </a:lnTo>
                <a:lnTo>
                  <a:pt x="9906" y="59244"/>
                </a:lnTo>
                <a:lnTo>
                  <a:pt x="10566" y="59527"/>
                </a:lnTo>
                <a:lnTo>
                  <a:pt x="9434" y="58584"/>
                </a:lnTo>
                <a:lnTo>
                  <a:pt x="8207" y="57546"/>
                </a:lnTo>
                <a:lnTo>
                  <a:pt x="7547" y="56886"/>
                </a:lnTo>
                <a:lnTo>
                  <a:pt x="6981" y="56131"/>
                </a:lnTo>
                <a:lnTo>
                  <a:pt x="6226" y="55094"/>
                </a:lnTo>
                <a:lnTo>
                  <a:pt x="6415" y="55377"/>
                </a:lnTo>
                <a:lnTo>
                  <a:pt x="6038" y="54905"/>
                </a:lnTo>
                <a:lnTo>
                  <a:pt x="5472" y="54244"/>
                </a:lnTo>
                <a:lnTo>
                  <a:pt x="5283" y="53961"/>
                </a:lnTo>
                <a:lnTo>
                  <a:pt x="5094" y="53867"/>
                </a:lnTo>
                <a:lnTo>
                  <a:pt x="5377" y="54622"/>
                </a:lnTo>
                <a:lnTo>
                  <a:pt x="5849" y="55282"/>
                </a:lnTo>
                <a:lnTo>
                  <a:pt x="6321" y="55943"/>
                </a:lnTo>
                <a:lnTo>
                  <a:pt x="6698" y="56603"/>
                </a:lnTo>
                <a:lnTo>
                  <a:pt x="6226" y="56226"/>
                </a:lnTo>
                <a:lnTo>
                  <a:pt x="5943" y="55848"/>
                </a:lnTo>
                <a:lnTo>
                  <a:pt x="6038" y="56037"/>
                </a:lnTo>
                <a:lnTo>
                  <a:pt x="5943" y="55943"/>
                </a:lnTo>
                <a:lnTo>
                  <a:pt x="5377" y="55188"/>
                </a:lnTo>
                <a:lnTo>
                  <a:pt x="5000" y="54716"/>
                </a:lnTo>
                <a:lnTo>
                  <a:pt x="4717" y="54150"/>
                </a:lnTo>
                <a:lnTo>
                  <a:pt x="4528" y="53678"/>
                </a:lnTo>
                <a:lnTo>
                  <a:pt x="4528" y="53584"/>
                </a:lnTo>
                <a:lnTo>
                  <a:pt x="4623" y="53395"/>
                </a:lnTo>
                <a:lnTo>
                  <a:pt x="5094" y="54244"/>
                </a:lnTo>
                <a:lnTo>
                  <a:pt x="4717" y="53301"/>
                </a:lnTo>
                <a:lnTo>
                  <a:pt x="4528" y="53018"/>
                </a:lnTo>
                <a:lnTo>
                  <a:pt x="4151" y="52263"/>
                </a:lnTo>
                <a:lnTo>
                  <a:pt x="4151" y="52169"/>
                </a:lnTo>
                <a:lnTo>
                  <a:pt x="3774" y="51509"/>
                </a:lnTo>
                <a:lnTo>
                  <a:pt x="3396" y="50660"/>
                </a:lnTo>
                <a:lnTo>
                  <a:pt x="3585" y="51603"/>
                </a:lnTo>
                <a:lnTo>
                  <a:pt x="3396" y="51226"/>
                </a:lnTo>
                <a:lnTo>
                  <a:pt x="3208" y="50848"/>
                </a:lnTo>
                <a:lnTo>
                  <a:pt x="3208" y="50471"/>
                </a:lnTo>
                <a:lnTo>
                  <a:pt x="3208" y="50094"/>
                </a:lnTo>
                <a:lnTo>
                  <a:pt x="3585" y="50754"/>
                </a:lnTo>
                <a:lnTo>
                  <a:pt x="3868" y="51509"/>
                </a:lnTo>
                <a:lnTo>
                  <a:pt x="3868" y="51509"/>
                </a:lnTo>
                <a:lnTo>
                  <a:pt x="3208" y="49528"/>
                </a:lnTo>
                <a:lnTo>
                  <a:pt x="3208" y="49528"/>
                </a:lnTo>
                <a:lnTo>
                  <a:pt x="3868" y="50754"/>
                </a:lnTo>
                <a:lnTo>
                  <a:pt x="3208" y="48962"/>
                </a:lnTo>
                <a:lnTo>
                  <a:pt x="3585" y="49339"/>
                </a:lnTo>
                <a:lnTo>
                  <a:pt x="3774" y="49433"/>
                </a:lnTo>
                <a:lnTo>
                  <a:pt x="3962" y="49528"/>
                </a:lnTo>
                <a:lnTo>
                  <a:pt x="4057" y="49905"/>
                </a:lnTo>
                <a:lnTo>
                  <a:pt x="3868" y="48962"/>
                </a:lnTo>
                <a:lnTo>
                  <a:pt x="3491" y="47924"/>
                </a:lnTo>
                <a:lnTo>
                  <a:pt x="2641" y="45565"/>
                </a:lnTo>
                <a:lnTo>
                  <a:pt x="2170" y="43867"/>
                </a:lnTo>
                <a:lnTo>
                  <a:pt x="1698" y="41886"/>
                </a:lnTo>
                <a:lnTo>
                  <a:pt x="1698" y="41886"/>
                </a:lnTo>
                <a:lnTo>
                  <a:pt x="1887" y="42075"/>
                </a:lnTo>
                <a:lnTo>
                  <a:pt x="1981" y="41981"/>
                </a:lnTo>
                <a:lnTo>
                  <a:pt x="2075" y="42075"/>
                </a:lnTo>
                <a:lnTo>
                  <a:pt x="2264" y="42169"/>
                </a:lnTo>
                <a:lnTo>
                  <a:pt x="2170" y="40283"/>
                </a:lnTo>
                <a:lnTo>
                  <a:pt x="2075" y="38301"/>
                </a:lnTo>
                <a:lnTo>
                  <a:pt x="2170" y="36415"/>
                </a:lnTo>
                <a:lnTo>
                  <a:pt x="2358" y="35566"/>
                </a:lnTo>
                <a:lnTo>
                  <a:pt x="2453" y="34811"/>
                </a:lnTo>
                <a:lnTo>
                  <a:pt x="2830" y="32830"/>
                </a:lnTo>
                <a:lnTo>
                  <a:pt x="2830" y="33207"/>
                </a:lnTo>
                <a:lnTo>
                  <a:pt x="2924" y="33490"/>
                </a:lnTo>
                <a:lnTo>
                  <a:pt x="2924" y="32453"/>
                </a:lnTo>
                <a:lnTo>
                  <a:pt x="3019" y="31415"/>
                </a:lnTo>
                <a:lnTo>
                  <a:pt x="3396" y="29245"/>
                </a:lnTo>
                <a:lnTo>
                  <a:pt x="3868" y="27075"/>
                </a:lnTo>
                <a:lnTo>
                  <a:pt x="4623" y="25000"/>
                </a:lnTo>
                <a:lnTo>
                  <a:pt x="5566" y="22830"/>
                </a:lnTo>
                <a:lnTo>
                  <a:pt x="6604" y="20849"/>
                </a:lnTo>
                <a:lnTo>
                  <a:pt x="7830" y="18868"/>
                </a:lnTo>
                <a:lnTo>
                  <a:pt x="9151" y="16887"/>
                </a:lnTo>
                <a:lnTo>
                  <a:pt x="10566" y="15094"/>
                </a:lnTo>
                <a:lnTo>
                  <a:pt x="12075" y="13302"/>
                </a:lnTo>
                <a:lnTo>
                  <a:pt x="13773" y="11698"/>
                </a:lnTo>
                <a:lnTo>
                  <a:pt x="15377" y="10095"/>
                </a:lnTo>
                <a:lnTo>
                  <a:pt x="17170" y="8679"/>
                </a:lnTo>
                <a:lnTo>
                  <a:pt x="18962" y="7453"/>
                </a:lnTo>
                <a:lnTo>
                  <a:pt x="20754" y="6321"/>
                </a:lnTo>
                <a:lnTo>
                  <a:pt x="22547" y="5378"/>
                </a:lnTo>
                <a:lnTo>
                  <a:pt x="21603" y="6227"/>
                </a:lnTo>
                <a:lnTo>
                  <a:pt x="22641" y="5472"/>
                </a:lnTo>
                <a:lnTo>
                  <a:pt x="23302" y="5095"/>
                </a:lnTo>
                <a:lnTo>
                  <a:pt x="25377" y="4151"/>
                </a:lnTo>
                <a:lnTo>
                  <a:pt x="24811" y="4151"/>
                </a:lnTo>
                <a:lnTo>
                  <a:pt x="25660" y="3774"/>
                </a:lnTo>
                <a:lnTo>
                  <a:pt x="26886" y="3208"/>
                </a:lnTo>
                <a:lnTo>
                  <a:pt x="26603" y="3585"/>
                </a:lnTo>
                <a:lnTo>
                  <a:pt x="26886" y="3585"/>
                </a:lnTo>
                <a:lnTo>
                  <a:pt x="26886" y="3680"/>
                </a:lnTo>
                <a:lnTo>
                  <a:pt x="26792" y="3774"/>
                </a:lnTo>
                <a:lnTo>
                  <a:pt x="28301" y="3302"/>
                </a:lnTo>
                <a:lnTo>
                  <a:pt x="29622" y="2736"/>
                </a:lnTo>
                <a:lnTo>
                  <a:pt x="31037" y="2264"/>
                </a:lnTo>
                <a:lnTo>
                  <a:pt x="31792" y="2076"/>
                </a:lnTo>
                <a:lnTo>
                  <a:pt x="32641" y="1981"/>
                </a:lnTo>
                <a:lnTo>
                  <a:pt x="32547" y="2076"/>
                </a:lnTo>
                <a:lnTo>
                  <a:pt x="32924" y="1981"/>
                </a:lnTo>
                <a:lnTo>
                  <a:pt x="34245" y="1793"/>
                </a:lnTo>
                <a:lnTo>
                  <a:pt x="35848" y="1415"/>
                </a:lnTo>
                <a:lnTo>
                  <a:pt x="36981" y="1132"/>
                </a:lnTo>
                <a:lnTo>
                  <a:pt x="36981" y="1415"/>
                </a:lnTo>
                <a:lnTo>
                  <a:pt x="40943" y="1227"/>
                </a:lnTo>
                <a:lnTo>
                  <a:pt x="41509" y="1038"/>
                </a:lnTo>
                <a:lnTo>
                  <a:pt x="41697" y="1132"/>
                </a:lnTo>
                <a:lnTo>
                  <a:pt x="41509" y="1227"/>
                </a:lnTo>
                <a:lnTo>
                  <a:pt x="41320" y="1321"/>
                </a:lnTo>
                <a:lnTo>
                  <a:pt x="42263" y="1321"/>
                </a:lnTo>
                <a:lnTo>
                  <a:pt x="43113" y="1227"/>
                </a:lnTo>
                <a:lnTo>
                  <a:pt x="43396" y="1415"/>
                </a:lnTo>
                <a:lnTo>
                  <a:pt x="44056" y="1604"/>
                </a:lnTo>
                <a:lnTo>
                  <a:pt x="45943" y="2076"/>
                </a:lnTo>
                <a:lnTo>
                  <a:pt x="48018" y="2359"/>
                </a:lnTo>
                <a:lnTo>
                  <a:pt x="49622" y="2736"/>
                </a:lnTo>
                <a:lnTo>
                  <a:pt x="47641" y="1981"/>
                </a:lnTo>
                <a:lnTo>
                  <a:pt x="45282" y="1321"/>
                </a:lnTo>
                <a:lnTo>
                  <a:pt x="42735" y="755"/>
                </a:lnTo>
                <a:lnTo>
                  <a:pt x="40188" y="283"/>
                </a:lnTo>
                <a:lnTo>
                  <a:pt x="37735" y="95"/>
                </a:lnTo>
                <a:lnTo>
                  <a:pt x="3547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2" name="Google Shape;752;p38"/>
          <p:cNvSpPr/>
          <p:nvPr/>
        </p:nvSpPr>
        <p:spPr>
          <a:xfrm>
            <a:off x="4328965" y="489745"/>
            <a:ext cx="414283" cy="388210"/>
          </a:xfrm>
          <a:custGeom>
            <a:avLst/>
            <a:gdLst/>
            <a:ahLst/>
            <a:cxnLst/>
            <a:rect l="l" t="t" r="r" b="b"/>
            <a:pathLst>
              <a:path w="18956" h="17763" extrusionOk="0">
                <a:moveTo>
                  <a:pt x="17592" y="6229"/>
                </a:moveTo>
                <a:lnTo>
                  <a:pt x="17836" y="6375"/>
                </a:lnTo>
                <a:lnTo>
                  <a:pt x="17957" y="6473"/>
                </a:lnTo>
                <a:lnTo>
                  <a:pt x="18079" y="6570"/>
                </a:lnTo>
                <a:lnTo>
                  <a:pt x="17933" y="6619"/>
                </a:lnTo>
                <a:lnTo>
                  <a:pt x="17811" y="6667"/>
                </a:lnTo>
                <a:lnTo>
                  <a:pt x="17617" y="6789"/>
                </a:lnTo>
                <a:lnTo>
                  <a:pt x="17592" y="6229"/>
                </a:lnTo>
                <a:close/>
                <a:moveTo>
                  <a:pt x="18225" y="6765"/>
                </a:moveTo>
                <a:lnTo>
                  <a:pt x="18298" y="6911"/>
                </a:lnTo>
                <a:lnTo>
                  <a:pt x="18128" y="6935"/>
                </a:lnTo>
                <a:lnTo>
                  <a:pt x="17957" y="7008"/>
                </a:lnTo>
                <a:lnTo>
                  <a:pt x="17787" y="7081"/>
                </a:lnTo>
                <a:lnTo>
                  <a:pt x="17617" y="7203"/>
                </a:lnTo>
                <a:lnTo>
                  <a:pt x="17617" y="6984"/>
                </a:lnTo>
                <a:lnTo>
                  <a:pt x="17909" y="6862"/>
                </a:lnTo>
                <a:lnTo>
                  <a:pt x="18079" y="6813"/>
                </a:lnTo>
                <a:lnTo>
                  <a:pt x="18225" y="6765"/>
                </a:lnTo>
                <a:close/>
                <a:moveTo>
                  <a:pt x="18371" y="7203"/>
                </a:moveTo>
                <a:lnTo>
                  <a:pt x="18395" y="7397"/>
                </a:lnTo>
                <a:lnTo>
                  <a:pt x="18225" y="7470"/>
                </a:lnTo>
                <a:lnTo>
                  <a:pt x="18079" y="7543"/>
                </a:lnTo>
                <a:lnTo>
                  <a:pt x="17860" y="7689"/>
                </a:lnTo>
                <a:lnTo>
                  <a:pt x="17641" y="7835"/>
                </a:lnTo>
                <a:lnTo>
                  <a:pt x="17641" y="7738"/>
                </a:lnTo>
                <a:lnTo>
                  <a:pt x="17617" y="7470"/>
                </a:lnTo>
                <a:lnTo>
                  <a:pt x="17787" y="7397"/>
                </a:lnTo>
                <a:lnTo>
                  <a:pt x="18347" y="7227"/>
                </a:lnTo>
                <a:lnTo>
                  <a:pt x="18371" y="7203"/>
                </a:lnTo>
                <a:close/>
                <a:moveTo>
                  <a:pt x="18420" y="7689"/>
                </a:moveTo>
                <a:lnTo>
                  <a:pt x="18420" y="7835"/>
                </a:lnTo>
                <a:lnTo>
                  <a:pt x="18420" y="7908"/>
                </a:lnTo>
                <a:lnTo>
                  <a:pt x="18225" y="7981"/>
                </a:lnTo>
                <a:lnTo>
                  <a:pt x="18006" y="8103"/>
                </a:lnTo>
                <a:lnTo>
                  <a:pt x="17811" y="8249"/>
                </a:lnTo>
                <a:lnTo>
                  <a:pt x="17641" y="8395"/>
                </a:lnTo>
                <a:lnTo>
                  <a:pt x="17641" y="8006"/>
                </a:lnTo>
                <a:lnTo>
                  <a:pt x="17860" y="7933"/>
                </a:lnTo>
                <a:lnTo>
                  <a:pt x="18079" y="7835"/>
                </a:lnTo>
                <a:lnTo>
                  <a:pt x="18420" y="7689"/>
                </a:lnTo>
                <a:close/>
                <a:moveTo>
                  <a:pt x="18420" y="8200"/>
                </a:moveTo>
                <a:lnTo>
                  <a:pt x="18395" y="8468"/>
                </a:lnTo>
                <a:lnTo>
                  <a:pt x="18322" y="8492"/>
                </a:lnTo>
                <a:lnTo>
                  <a:pt x="18249" y="8517"/>
                </a:lnTo>
                <a:lnTo>
                  <a:pt x="18103" y="8614"/>
                </a:lnTo>
                <a:lnTo>
                  <a:pt x="17884" y="8736"/>
                </a:lnTo>
                <a:lnTo>
                  <a:pt x="17665" y="8833"/>
                </a:lnTo>
                <a:lnTo>
                  <a:pt x="17665" y="8565"/>
                </a:lnTo>
                <a:lnTo>
                  <a:pt x="17860" y="8517"/>
                </a:lnTo>
                <a:lnTo>
                  <a:pt x="18055" y="8419"/>
                </a:lnTo>
                <a:lnTo>
                  <a:pt x="18225" y="8298"/>
                </a:lnTo>
                <a:lnTo>
                  <a:pt x="18420" y="8200"/>
                </a:lnTo>
                <a:close/>
                <a:moveTo>
                  <a:pt x="18298" y="8784"/>
                </a:moveTo>
                <a:lnTo>
                  <a:pt x="18201" y="8979"/>
                </a:lnTo>
                <a:lnTo>
                  <a:pt x="18079" y="9174"/>
                </a:lnTo>
                <a:lnTo>
                  <a:pt x="17884" y="9344"/>
                </a:lnTo>
                <a:lnTo>
                  <a:pt x="17690" y="9514"/>
                </a:lnTo>
                <a:lnTo>
                  <a:pt x="17665" y="8955"/>
                </a:lnTo>
                <a:lnTo>
                  <a:pt x="17860" y="8930"/>
                </a:lnTo>
                <a:lnTo>
                  <a:pt x="18079" y="8857"/>
                </a:lnTo>
                <a:lnTo>
                  <a:pt x="18298" y="8784"/>
                </a:lnTo>
                <a:close/>
                <a:moveTo>
                  <a:pt x="2969" y="5061"/>
                </a:moveTo>
                <a:lnTo>
                  <a:pt x="3674" y="5086"/>
                </a:lnTo>
                <a:lnTo>
                  <a:pt x="4380" y="5086"/>
                </a:lnTo>
                <a:lnTo>
                  <a:pt x="4331" y="5305"/>
                </a:lnTo>
                <a:lnTo>
                  <a:pt x="4307" y="5572"/>
                </a:lnTo>
                <a:lnTo>
                  <a:pt x="4283" y="6083"/>
                </a:lnTo>
                <a:lnTo>
                  <a:pt x="4258" y="7543"/>
                </a:lnTo>
                <a:lnTo>
                  <a:pt x="4258" y="9003"/>
                </a:lnTo>
                <a:lnTo>
                  <a:pt x="4283" y="10488"/>
                </a:lnTo>
                <a:lnTo>
                  <a:pt x="3869" y="10536"/>
                </a:lnTo>
                <a:lnTo>
                  <a:pt x="3869" y="10512"/>
                </a:lnTo>
                <a:lnTo>
                  <a:pt x="3991" y="10317"/>
                </a:lnTo>
                <a:lnTo>
                  <a:pt x="4088" y="10123"/>
                </a:lnTo>
                <a:lnTo>
                  <a:pt x="4161" y="9904"/>
                </a:lnTo>
                <a:lnTo>
                  <a:pt x="4185" y="9782"/>
                </a:lnTo>
                <a:lnTo>
                  <a:pt x="4185" y="9660"/>
                </a:lnTo>
                <a:lnTo>
                  <a:pt x="4161" y="9612"/>
                </a:lnTo>
                <a:lnTo>
                  <a:pt x="4112" y="9587"/>
                </a:lnTo>
                <a:lnTo>
                  <a:pt x="4064" y="9587"/>
                </a:lnTo>
                <a:lnTo>
                  <a:pt x="4015" y="9612"/>
                </a:lnTo>
                <a:lnTo>
                  <a:pt x="3796" y="9977"/>
                </a:lnTo>
                <a:lnTo>
                  <a:pt x="3601" y="10342"/>
                </a:lnTo>
                <a:lnTo>
                  <a:pt x="3431" y="10561"/>
                </a:lnTo>
                <a:lnTo>
                  <a:pt x="3115" y="10585"/>
                </a:lnTo>
                <a:lnTo>
                  <a:pt x="3115" y="10585"/>
                </a:lnTo>
                <a:lnTo>
                  <a:pt x="3188" y="10390"/>
                </a:lnTo>
                <a:lnTo>
                  <a:pt x="3261" y="10220"/>
                </a:lnTo>
                <a:lnTo>
                  <a:pt x="3334" y="10001"/>
                </a:lnTo>
                <a:lnTo>
                  <a:pt x="3431" y="9806"/>
                </a:lnTo>
                <a:lnTo>
                  <a:pt x="3553" y="9612"/>
                </a:lnTo>
                <a:lnTo>
                  <a:pt x="3626" y="9539"/>
                </a:lnTo>
                <a:lnTo>
                  <a:pt x="3723" y="9490"/>
                </a:lnTo>
                <a:lnTo>
                  <a:pt x="3747" y="9466"/>
                </a:lnTo>
                <a:lnTo>
                  <a:pt x="3747" y="9441"/>
                </a:lnTo>
                <a:lnTo>
                  <a:pt x="3723" y="9417"/>
                </a:lnTo>
                <a:lnTo>
                  <a:pt x="3699" y="9417"/>
                </a:lnTo>
                <a:lnTo>
                  <a:pt x="3601" y="9441"/>
                </a:lnTo>
                <a:lnTo>
                  <a:pt x="3504" y="9466"/>
                </a:lnTo>
                <a:lnTo>
                  <a:pt x="3358" y="9587"/>
                </a:lnTo>
                <a:lnTo>
                  <a:pt x="3212" y="9733"/>
                </a:lnTo>
                <a:lnTo>
                  <a:pt x="3115" y="9904"/>
                </a:lnTo>
                <a:lnTo>
                  <a:pt x="2993" y="10098"/>
                </a:lnTo>
                <a:lnTo>
                  <a:pt x="2896" y="10317"/>
                </a:lnTo>
                <a:lnTo>
                  <a:pt x="2847" y="10463"/>
                </a:lnTo>
                <a:lnTo>
                  <a:pt x="2798" y="10585"/>
                </a:lnTo>
                <a:lnTo>
                  <a:pt x="2409" y="10561"/>
                </a:lnTo>
                <a:lnTo>
                  <a:pt x="2506" y="10244"/>
                </a:lnTo>
                <a:lnTo>
                  <a:pt x="2652" y="9928"/>
                </a:lnTo>
                <a:lnTo>
                  <a:pt x="2823" y="9660"/>
                </a:lnTo>
                <a:lnTo>
                  <a:pt x="3017" y="9393"/>
                </a:lnTo>
                <a:lnTo>
                  <a:pt x="3017" y="9368"/>
                </a:lnTo>
                <a:lnTo>
                  <a:pt x="2993" y="9368"/>
                </a:lnTo>
                <a:lnTo>
                  <a:pt x="2847" y="9441"/>
                </a:lnTo>
                <a:lnTo>
                  <a:pt x="2701" y="9563"/>
                </a:lnTo>
                <a:lnTo>
                  <a:pt x="2579" y="9685"/>
                </a:lnTo>
                <a:lnTo>
                  <a:pt x="2458" y="9831"/>
                </a:lnTo>
                <a:lnTo>
                  <a:pt x="2360" y="10001"/>
                </a:lnTo>
                <a:lnTo>
                  <a:pt x="2287" y="10171"/>
                </a:lnTo>
                <a:lnTo>
                  <a:pt x="2166" y="10512"/>
                </a:lnTo>
                <a:lnTo>
                  <a:pt x="2068" y="10512"/>
                </a:lnTo>
                <a:lnTo>
                  <a:pt x="1776" y="10439"/>
                </a:lnTo>
                <a:lnTo>
                  <a:pt x="1849" y="10366"/>
                </a:lnTo>
                <a:lnTo>
                  <a:pt x="1898" y="10269"/>
                </a:lnTo>
                <a:lnTo>
                  <a:pt x="1995" y="10025"/>
                </a:lnTo>
                <a:lnTo>
                  <a:pt x="2117" y="9806"/>
                </a:lnTo>
                <a:lnTo>
                  <a:pt x="2287" y="9490"/>
                </a:lnTo>
                <a:lnTo>
                  <a:pt x="2385" y="9320"/>
                </a:lnTo>
                <a:lnTo>
                  <a:pt x="2409" y="9149"/>
                </a:lnTo>
                <a:lnTo>
                  <a:pt x="2409" y="9125"/>
                </a:lnTo>
                <a:lnTo>
                  <a:pt x="2360" y="9125"/>
                </a:lnTo>
                <a:lnTo>
                  <a:pt x="2287" y="9174"/>
                </a:lnTo>
                <a:lnTo>
                  <a:pt x="2190" y="9222"/>
                </a:lnTo>
                <a:lnTo>
                  <a:pt x="2044" y="9393"/>
                </a:lnTo>
                <a:lnTo>
                  <a:pt x="1922" y="9563"/>
                </a:lnTo>
                <a:lnTo>
                  <a:pt x="1825" y="9733"/>
                </a:lnTo>
                <a:lnTo>
                  <a:pt x="1752" y="9879"/>
                </a:lnTo>
                <a:lnTo>
                  <a:pt x="1655" y="10050"/>
                </a:lnTo>
                <a:lnTo>
                  <a:pt x="1630" y="10220"/>
                </a:lnTo>
                <a:lnTo>
                  <a:pt x="1630" y="10317"/>
                </a:lnTo>
                <a:lnTo>
                  <a:pt x="1655" y="10390"/>
                </a:lnTo>
                <a:lnTo>
                  <a:pt x="1436" y="10293"/>
                </a:lnTo>
                <a:lnTo>
                  <a:pt x="1217" y="10171"/>
                </a:lnTo>
                <a:lnTo>
                  <a:pt x="1265" y="10098"/>
                </a:lnTo>
                <a:lnTo>
                  <a:pt x="1387" y="9782"/>
                </a:lnTo>
                <a:lnTo>
                  <a:pt x="1557" y="9490"/>
                </a:lnTo>
                <a:lnTo>
                  <a:pt x="1752" y="9174"/>
                </a:lnTo>
                <a:lnTo>
                  <a:pt x="1874" y="9028"/>
                </a:lnTo>
                <a:lnTo>
                  <a:pt x="1971" y="8906"/>
                </a:lnTo>
                <a:lnTo>
                  <a:pt x="1995" y="8857"/>
                </a:lnTo>
                <a:lnTo>
                  <a:pt x="1995" y="8833"/>
                </a:lnTo>
                <a:lnTo>
                  <a:pt x="1922" y="8833"/>
                </a:lnTo>
                <a:lnTo>
                  <a:pt x="1606" y="9052"/>
                </a:lnTo>
                <a:lnTo>
                  <a:pt x="1460" y="9198"/>
                </a:lnTo>
                <a:lnTo>
                  <a:pt x="1314" y="9344"/>
                </a:lnTo>
                <a:lnTo>
                  <a:pt x="1119" y="9636"/>
                </a:lnTo>
                <a:lnTo>
                  <a:pt x="1022" y="9806"/>
                </a:lnTo>
                <a:lnTo>
                  <a:pt x="973" y="9952"/>
                </a:lnTo>
                <a:lnTo>
                  <a:pt x="852" y="9831"/>
                </a:lnTo>
                <a:lnTo>
                  <a:pt x="754" y="9709"/>
                </a:lnTo>
                <a:lnTo>
                  <a:pt x="779" y="9660"/>
                </a:lnTo>
                <a:lnTo>
                  <a:pt x="852" y="9490"/>
                </a:lnTo>
                <a:lnTo>
                  <a:pt x="925" y="9320"/>
                </a:lnTo>
                <a:lnTo>
                  <a:pt x="1144" y="9003"/>
                </a:lnTo>
                <a:lnTo>
                  <a:pt x="1387" y="8736"/>
                </a:lnTo>
                <a:lnTo>
                  <a:pt x="1484" y="8565"/>
                </a:lnTo>
                <a:lnTo>
                  <a:pt x="1582" y="8419"/>
                </a:lnTo>
                <a:lnTo>
                  <a:pt x="1582" y="8371"/>
                </a:lnTo>
                <a:lnTo>
                  <a:pt x="1533" y="8346"/>
                </a:lnTo>
                <a:lnTo>
                  <a:pt x="1436" y="8371"/>
                </a:lnTo>
                <a:lnTo>
                  <a:pt x="1338" y="8419"/>
                </a:lnTo>
                <a:lnTo>
                  <a:pt x="1217" y="8468"/>
                </a:lnTo>
                <a:lnTo>
                  <a:pt x="1119" y="8565"/>
                </a:lnTo>
                <a:lnTo>
                  <a:pt x="949" y="8736"/>
                </a:lnTo>
                <a:lnTo>
                  <a:pt x="827" y="8906"/>
                </a:lnTo>
                <a:lnTo>
                  <a:pt x="681" y="9052"/>
                </a:lnTo>
                <a:lnTo>
                  <a:pt x="560" y="9247"/>
                </a:lnTo>
                <a:lnTo>
                  <a:pt x="511" y="9003"/>
                </a:lnTo>
                <a:lnTo>
                  <a:pt x="535" y="8930"/>
                </a:lnTo>
                <a:lnTo>
                  <a:pt x="633" y="8760"/>
                </a:lnTo>
                <a:lnTo>
                  <a:pt x="730" y="8565"/>
                </a:lnTo>
                <a:lnTo>
                  <a:pt x="998" y="8200"/>
                </a:lnTo>
                <a:lnTo>
                  <a:pt x="1265" y="7835"/>
                </a:lnTo>
                <a:lnTo>
                  <a:pt x="1265" y="7787"/>
                </a:lnTo>
                <a:lnTo>
                  <a:pt x="1241" y="7787"/>
                </a:lnTo>
                <a:lnTo>
                  <a:pt x="1022" y="7908"/>
                </a:lnTo>
                <a:lnTo>
                  <a:pt x="852" y="8054"/>
                </a:lnTo>
                <a:lnTo>
                  <a:pt x="681" y="8200"/>
                </a:lnTo>
                <a:lnTo>
                  <a:pt x="511" y="8395"/>
                </a:lnTo>
                <a:lnTo>
                  <a:pt x="462" y="8444"/>
                </a:lnTo>
                <a:lnTo>
                  <a:pt x="487" y="8030"/>
                </a:lnTo>
                <a:lnTo>
                  <a:pt x="487" y="7981"/>
                </a:lnTo>
                <a:lnTo>
                  <a:pt x="608" y="7835"/>
                </a:lnTo>
                <a:lnTo>
                  <a:pt x="730" y="7689"/>
                </a:lnTo>
                <a:lnTo>
                  <a:pt x="852" y="7543"/>
                </a:lnTo>
                <a:lnTo>
                  <a:pt x="949" y="7373"/>
                </a:lnTo>
                <a:lnTo>
                  <a:pt x="949" y="7349"/>
                </a:lnTo>
                <a:lnTo>
                  <a:pt x="949" y="7324"/>
                </a:lnTo>
                <a:lnTo>
                  <a:pt x="900" y="7324"/>
                </a:lnTo>
                <a:lnTo>
                  <a:pt x="730" y="7446"/>
                </a:lnTo>
                <a:lnTo>
                  <a:pt x="511" y="7592"/>
                </a:lnTo>
                <a:lnTo>
                  <a:pt x="560" y="7276"/>
                </a:lnTo>
                <a:lnTo>
                  <a:pt x="608" y="6959"/>
                </a:lnTo>
                <a:lnTo>
                  <a:pt x="681" y="6643"/>
                </a:lnTo>
                <a:lnTo>
                  <a:pt x="779" y="6351"/>
                </a:lnTo>
                <a:lnTo>
                  <a:pt x="925" y="6083"/>
                </a:lnTo>
                <a:lnTo>
                  <a:pt x="1119" y="5840"/>
                </a:lnTo>
                <a:lnTo>
                  <a:pt x="1338" y="5597"/>
                </a:lnTo>
                <a:lnTo>
                  <a:pt x="1630" y="5402"/>
                </a:lnTo>
                <a:lnTo>
                  <a:pt x="1776" y="5305"/>
                </a:lnTo>
                <a:lnTo>
                  <a:pt x="1922" y="5232"/>
                </a:lnTo>
                <a:lnTo>
                  <a:pt x="2263" y="5134"/>
                </a:lnTo>
                <a:lnTo>
                  <a:pt x="2604" y="5086"/>
                </a:lnTo>
                <a:lnTo>
                  <a:pt x="2969" y="5061"/>
                </a:lnTo>
                <a:close/>
                <a:moveTo>
                  <a:pt x="15622" y="1631"/>
                </a:moveTo>
                <a:lnTo>
                  <a:pt x="15622" y="2044"/>
                </a:lnTo>
                <a:lnTo>
                  <a:pt x="15597" y="2896"/>
                </a:lnTo>
                <a:lnTo>
                  <a:pt x="15597" y="3310"/>
                </a:lnTo>
                <a:lnTo>
                  <a:pt x="15622" y="3748"/>
                </a:lnTo>
                <a:lnTo>
                  <a:pt x="15622" y="4186"/>
                </a:lnTo>
                <a:lnTo>
                  <a:pt x="15622" y="4648"/>
                </a:lnTo>
                <a:lnTo>
                  <a:pt x="15549" y="5524"/>
                </a:lnTo>
                <a:lnTo>
                  <a:pt x="15524" y="6035"/>
                </a:lnTo>
                <a:lnTo>
                  <a:pt x="15524" y="6521"/>
                </a:lnTo>
                <a:lnTo>
                  <a:pt x="15524" y="7519"/>
                </a:lnTo>
                <a:lnTo>
                  <a:pt x="15524" y="9441"/>
                </a:lnTo>
                <a:lnTo>
                  <a:pt x="15500" y="11364"/>
                </a:lnTo>
                <a:lnTo>
                  <a:pt x="15524" y="12142"/>
                </a:lnTo>
                <a:lnTo>
                  <a:pt x="15403" y="12264"/>
                </a:lnTo>
                <a:lnTo>
                  <a:pt x="15281" y="12386"/>
                </a:lnTo>
                <a:lnTo>
                  <a:pt x="15184" y="12532"/>
                </a:lnTo>
                <a:lnTo>
                  <a:pt x="15111" y="12702"/>
                </a:lnTo>
                <a:lnTo>
                  <a:pt x="14940" y="13018"/>
                </a:lnTo>
                <a:lnTo>
                  <a:pt x="14819" y="13334"/>
                </a:lnTo>
                <a:lnTo>
                  <a:pt x="14624" y="13213"/>
                </a:lnTo>
                <a:lnTo>
                  <a:pt x="14746" y="13018"/>
                </a:lnTo>
                <a:lnTo>
                  <a:pt x="14867" y="12775"/>
                </a:lnTo>
                <a:lnTo>
                  <a:pt x="15013" y="12337"/>
                </a:lnTo>
                <a:lnTo>
                  <a:pt x="15184" y="11948"/>
                </a:lnTo>
                <a:lnTo>
                  <a:pt x="15232" y="11729"/>
                </a:lnTo>
                <a:lnTo>
                  <a:pt x="15281" y="11534"/>
                </a:lnTo>
                <a:lnTo>
                  <a:pt x="15281" y="11485"/>
                </a:lnTo>
                <a:lnTo>
                  <a:pt x="15257" y="11485"/>
                </a:lnTo>
                <a:lnTo>
                  <a:pt x="15184" y="11510"/>
                </a:lnTo>
                <a:lnTo>
                  <a:pt x="15111" y="11558"/>
                </a:lnTo>
                <a:lnTo>
                  <a:pt x="15038" y="11607"/>
                </a:lnTo>
                <a:lnTo>
                  <a:pt x="14989" y="11680"/>
                </a:lnTo>
                <a:lnTo>
                  <a:pt x="14916" y="11850"/>
                </a:lnTo>
                <a:lnTo>
                  <a:pt x="14843" y="11996"/>
                </a:lnTo>
                <a:lnTo>
                  <a:pt x="14527" y="12629"/>
                </a:lnTo>
                <a:lnTo>
                  <a:pt x="14405" y="12824"/>
                </a:lnTo>
                <a:lnTo>
                  <a:pt x="14332" y="13042"/>
                </a:lnTo>
                <a:lnTo>
                  <a:pt x="14016" y="12872"/>
                </a:lnTo>
                <a:lnTo>
                  <a:pt x="14089" y="12799"/>
                </a:lnTo>
                <a:lnTo>
                  <a:pt x="14162" y="12726"/>
                </a:lnTo>
                <a:lnTo>
                  <a:pt x="14259" y="12532"/>
                </a:lnTo>
                <a:lnTo>
                  <a:pt x="14405" y="12118"/>
                </a:lnTo>
                <a:lnTo>
                  <a:pt x="14673" y="11558"/>
                </a:lnTo>
                <a:lnTo>
                  <a:pt x="14965" y="10999"/>
                </a:lnTo>
                <a:lnTo>
                  <a:pt x="14965" y="10974"/>
                </a:lnTo>
                <a:lnTo>
                  <a:pt x="14940" y="10950"/>
                </a:lnTo>
                <a:lnTo>
                  <a:pt x="14794" y="11047"/>
                </a:lnTo>
                <a:lnTo>
                  <a:pt x="14697" y="11145"/>
                </a:lnTo>
                <a:lnTo>
                  <a:pt x="14502" y="11364"/>
                </a:lnTo>
                <a:lnTo>
                  <a:pt x="14332" y="11607"/>
                </a:lnTo>
                <a:lnTo>
                  <a:pt x="14210" y="11875"/>
                </a:lnTo>
                <a:lnTo>
                  <a:pt x="13967" y="12288"/>
                </a:lnTo>
                <a:lnTo>
                  <a:pt x="13870" y="12532"/>
                </a:lnTo>
                <a:lnTo>
                  <a:pt x="13821" y="12653"/>
                </a:lnTo>
                <a:lnTo>
                  <a:pt x="13821" y="12775"/>
                </a:lnTo>
                <a:lnTo>
                  <a:pt x="13626" y="12678"/>
                </a:lnTo>
                <a:lnTo>
                  <a:pt x="13651" y="12605"/>
                </a:lnTo>
                <a:lnTo>
                  <a:pt x="13675" y="12507"/>
                </a:lnTo>
                <a:lnTo>
                  <a:pt x="13724" y="12337"/>
                </a:lnTo>
                <a:lnTo>
                  <a:pt x="13797" y="12167"/>
                </a:lnTo>
                <a:lnTo>
                  <a:pt x="13943" y="11875"/>
                </a:lnTo>
                <a:lnTo>
                  <a:pt x="14064" y="11558"/>
                </a:lnTo>
                <a:lnTo>
                  <a:pt x="14162" y="11218"/>
                </a:lnTo>
                <a:lnTo>
                  <a:pt x="14259" y="10901"/>
                </a:lnTo>
                <a:lnTo>
                  <a:pt x="14405" y="10585"/>
                </a:lnTo>
                <a:lnTo>
                  <a:pt x="14405" y="10561"/>
                </a:lnTo>
                <a:lnTo>
                  <a:pt x="14356" y="10561"/>
                </a:lnTo>
                <a:lnTo>
                  <a:pt x="14259" y="10634"/>
                </a:lnTo>
                <a:lnTo>
                  <a:pt x="14162" y="10731"/>
                </a:lnTo>
                <a:lnTo>
                  <a:pt x="13991" y="10950"/>
                </a:lnTo>
                <a:lnTo>
                  <a:pt x="13870" y="11218"/>
                </a:lnTo>
                <a:lnTo>
                  <a:pt x="13772" y="11461"/>
                </a:lnTo>
                <a:lnTo>
                  <a:pt x="13651" y="11729"/>
                </a:lnTo>
                <a:lnTo>
                  <a:pt x="13505" y="11996"/>
                </a:lnTo>
                <a:lnTo>
                  <a:pt x="13383" y="12264"/>
                </a:lnTo>
                <a:lnTo>
                  <a:pt x="13359" y="12410"/>
                </a:lnTo>
                <a:lnTo>
                  <a:pt x="13334" y="12556"/>
                </a:lnTo>
                <a:lnTo>
                  <a:pt x="12872" y="12337"/>
                </a:lnTo>
                <a:lnTo>
                  <a:pt x="12994" y="12191"/>
                </a:lnTo>
                <a:lnTo>
                  <a:pt x="13115" y="12021"/>
                </a:lnTo>
                <a:lnTo>
                  <a:pt x="13310" y="11607"/>
                </a:lnTo>
                <a:lnTo>
                  <a:pt x="13772" y="10609"/>
                </a:lnTo>
                <a:lnTo>
                  <a:pt x="13772" y="10585"/>
                </a:lnTo>
                <a:lnTo>
                  <a:pt x="13772" y="10561"/>
                </a:lnTo>
                <a:lnTo>
                  <a:pt x="13748" y="10561"/>
                </a:lnTo>
                <a:lnTo>
                  <a:pt x="13724" y="10585"/>
                </a:lnTo>
                <a:lnTo>
                  <a:pt x="13456" y="10999"/>
                </a:lnTo>
                <a:lnTo>
                  <a:pt x="13188" y="11412"/>
                </a:lnTo>
                <a:lnTo>
                  <a:pt x="12945" y="11850"/>
                </a:lnTo>
                <a:lnTo>
                  <a:pt x="12823" y="12069"/>
                </a:lnTo>
                <a:lnTo>
                  <a:pt x="12750" y="12313"/>
                </a:lnTo>
                <a:lnTo>
                  <a:pt x="12361" y="12118"/>
                </a:lnTo>
                <a:lnTo>
                  <a:pt x="12288" y="12094"/>
                </a:lnTo>
                <a:lnTo>
                  <a:pt x="12337" y="11923"/>
                </a:lnTo>
                <a:lnTo>
                  <a:pt x="12458" y="11631"/>
                </a:lnTo>
                <a:lnTo>
                  <a:pt x="12604" y="11339"/>
                </a:lnTo>
                <a:lnTo>
                  <a:pt x="12823" y="10828"/>
                </a:lnTo>
                <a:lnTo>
                  <a:pt x="12945" y="10585"/>
                </a:lnTo>
                <a:lnTo>
                  <a:pt x="13091" y="10342"/>
                </a:lnTo>
                <a:lnTo>
                  <a:pt x="13091" y="10293"/>
                </a:lnTo>
                <a:lnTo>
                  <a:pt x="13067" y="10244"/>
                </a:lnTo>
                <a:lnTo>
                  <a:pt x="12969" y="10244"/>
                </a:lnTo>
                <a:lnTo>
                  <a:pt x="12775" y="10463"/>
                </a:lnTo>
                <a:lnTo>
                  <a:pt x="12604" y="10682"/>
                </a:lnTo>
                <a:lnTo>
                  <a:pt x="12458" y="10926"/>
                </a:lnTo>
                <a:lnTo>
                  <a:pt x="12312" y="11193"/>
                </a:lnTo>
                <a:lnTo>
                  <a:pt x="12118" y="11510"/>
                </a:lnTo>
                <a:lnTo>
                  <a:pt x="12020" y="11729"/>
                </a:lnTo>
                <a:lnTo>
                  <a:pt x="11947" y="11923"/>
                </a:lnTo>
                <a:lnTo>
                  <a:pt x="11655" y="11802"/>
                </a:lnTo>
                <a:lnTo>
                  <a:pt x="11728" y="11631"/>
                </a:lnTo>
                <a:lnTo>
                  <a:pt x="11777" y="11461"/>
                </a:lnTo>
                <a:lnTo>
                  <a:pt x="11874" y="11145"/>
                </a:lnTo>
                <a:lnTo>
                  <a:pt x="12118" y="10658"/>
                </a:lnTo>
                <a:lnTo>
                  <a:pt x="12239" y="10415"/>
                </a:lnTo>
                <a:lnTo>
                  <a:pt x="12385" y="10196"/>
                </a:lnTo>
                <a:lnTo>
                  <a:pt x="12410" y="10171"/>
                </a:lnTo>
                <a:lnTo>
                  <a:pt x="12385" y="10147"/>
                </a:lnTo>
                <a:lnTo>
                  <a:pt x="12361" y="10123"/>
                </a:lnTo>
                <a:lnTo>
                  <a:pt x="12312" y="10147"/>
                </a:lnTo>
                <a:lnTo>
                  <a:pt x="12142" y="10342"/>
                </a:lnTo>
                <a:lnTo>
                  <a:pt x="11972" y="10561"/>
                </a:lnTo>
                <a:lnTo>
                  <a:pt x="11826" y="10780"/>
                </a:lnTo>
                <a:lnTo>
                  <a:pt x="11704" y="11023"/>
                </a:lnTo>
                <a:lnTo>
                  <a:pt x="11534" y="11339"/>
                </a:lnTo>
                <a:lnTo>
                  <a:pt x="11461" y="11510"/>
                </a:lnTo>
                <a:lnTo>
                  <a:pt x="11436" y="11704"/>
                </a:lnTo>
                <a:lnTo>
                  <a:pt x="10974" y="11510"/>
                </a:lnTo>
                <a:lnTo>
                  <a:pt x="11120" y="11120"/>
                </a:lnTo>
                <a:lnTo>
                  <a:pt x="11315" y="10755"/>
                </a:lnTo>
                <a:lnTo>
                  <a:pt x="11534" y="10317"/>
                </a:lnTo>
                <a:lnTo>
                  <a:pt x="11655" y="10123"/>
                </a:lnTo>
                <a:lnTo>
                  <a:pt x="11801" y="9928"/>
                </a:lnTo>
                <a:lnTo>
                  <a:pt x="11801" y="9904"/>
                </a:lnTo>
                <a:lnTo>
                  <a:pt x="11680" y="9952"/>
                </a:lnTo>
                <a:lnTo>
                  <a:pt x="11582" y="10001"/>
                </a:lnTo>
                <a:lnTo>
                  <a:pt x="11485" y="10074"/>
                </a:lnTo>
                <a:lnTo>
                  <a:pt x="11412" y="10171"/>
                </a:lnTo>
                <a:lnTo>
                  <a:pt x="11266" y="10366"/>
                </a:lnTo>
                <a:lnTo>
                  <a:pt x="11144" y="10561"/>
                </a:lnTo>
                <a:lnTo>
                  <a:pt x="10877" y="10974"/>
                </a:lnTo>
                <a:lnTo>
                  <a:pt x="10755" y="11193"/>
                </a:lnTo>
                <a:lnTo>
                  <a:pt x="10706" y="11315"/>
                </a:lnTo>
                <a:lnTo>
                  <a:pt x="10682" y="11437"/>
                </a:lnTo>
                <a:lnTo>
                  <a:pt x="10633" y="11412"/>
                </a:lnTo>
                <a:lnTo>
                  <a:pt x="10244" y="11315"/>
                </a:lnTo>
                <a:lnTo>
                  <a:pt x="10366" y="11023"/>
                </a:lnTo>
                <a:lnTo>
                  <a:pt x="10487" y="10731"/>
                </a:lnTo>
                <a:lnTo>
                  <a:pt x="10731" y="10244"/>
                </a:lnTo>
                <a:lnTo>
                  <a:pt x="10974" y="9782"/>
                </a:lnTo>
                <a:lnTo>
                  <a:pt x="10974" y="9758"/>
                </a:lnTo>
                <a:lnTo>
                  <a:pt x="10950" y="9758"/>
                </a:lnTo>
                <a:lnTo>
                  <a:pt x="10779" y="9928"/>
                </a:lnTo>
                <a:lnTo>
                  <a:pt x="10609" y="10123"/>
                </a:lnTo>
                <a:lnTo>
                  <a:pt x="10487" y="10317"/>
                </a:lnTo>
                <a:lnTo>
                  <a:pt x="10341" y="10536"/>
                </a:lnTo>
                <a:lnTo>
                  <a:pt x="10147" y="10877"/>
                </a:lnTo>
                <a:lnTo>
                  <a:pt x="10049" y="11072"/>
                </a:lnTo>
                <a:lnTo>
                  <a:pt x="9976" y="11266"/>
                </a:lnTo>
                <a:lnTo>
                  <a:pt x="9441" y="11169"/>
                </a:lnTo>
                <a:lnTo>
                  <a:pt x="9611" y="10828"/>
                </a:lnTo>
                <a:lnTo>
                  <a:pt x="9806" y="10463"/>
                </a:lnTo>
                <a:lnTo>
                  <a:pt x="9903" y="10269"/>
                </a:lnTo>
                <a:lnTo>
                  <a:pt x="9903" y="10171"/>
                </a:lnTo>
                <a:lnTo>
                  <a:pt x="9903" y="10074"/>
                </a:lnTo>
                <a:lnTo>
                  <a:pt x="9903" y="10050"/>
                </a:lnTo>
                <a:lnTo>
                  <a:pt x="9879" y="10050"/>
                </a:lnTo>
                <a:lnTo>
                  <a:pt x="9782" y="10098"/>
                </a:lnTo>
                <a:lnTo>
                  <a:pt x="9709" y="10147"/>
                </a:lnTo>
                <a:lnTo>
                  <a:pt x="9563" y="10317"/>
                </a:lnTo>
                <a:lnTo>
                  <a:pt x="9441" y="10488"/>
                </a:lnTo>
                <a:lnTo>
                  <a:pt x="9344" y="10658"/>
                </a:lnTo>
                <a:lnTo>
                  <a:pt x="9198" y="10877"/>
                </a:lnTo>
                <a:lnTo>
                  <a:pt x="9149" y="10999"/>
                </a:lnTo>
                <a:lnTo>
                  <a:pt x="9076" y="11120"/>
                </a:lnTo>
                <a:lnTo>
                  <a:pt x="8930" y="11072"/>
                </a:lnTo>
                <a:lnTo>
                  <a:pt x="8492" y="10974"/>
                </a:lnTo>
                <a:lnTo>
                  <a:pt x="8638" y="10731"/>
                </a:lnTo>
                <a:lnTo>
                  <a:pt x="8930" y="10244"/>
                </a:lnTo>
                <a:lnTo>
                  <a:pt x="9100" y="10025"/>
                </a:lnTo>
                <a:lnTo>
                  <a:pt x="9246" y="9782"/>
                </a:lnTo>
                <a:lnTo>
                  <a:pt x="9271" y="9758"/>
                </a:lnTo>
                <a:lnTo>
                  <a:pt x="9271" y="9733"/>
                </a:lnTo>
                <a:lnTo>
                  <a:pt x="9222" y="9733"/>
                </a:lnTo>
                <a:lnTo>
                  <a:pt x="9027" y="9879"/>
                </a:lnTo>
                <a:lnTo>
                  <a:pt x="8857" y="10025"/>
                </a:lnTo>
                <a:lnTo>
                  <a:pt x="8687" y="10196"/>
                </a:lnTo>
                <a:lnTo>
                  <a:pt x="8565" y="10390"/>
                </a:lnTo>
                <a:lnTo>
                  <a:pt x="8370" y="10634"/>
                </a:lnTo>
                <a:lnTo>
                  <a:pt x="8273" y="10780"/>
                </a:lnTo>
                <a:lnTo>
                  <a:pt x="8200" y="10926"/>
                </a:lnTo>
                <a:lnTo>
                  <a:pt x="7932" y="10853"/>
                </a:lnTo>
                <a:lnTo>
                  <a:pt x="8078" y="10536"/>
                </a:lnTo>
                <a:lnTo>
                  <a:pt x="8273" y="10220"/>
                </a:lnTo>
                <a:lnTo>
                  <a:pt x="8370" y="10074"/>
                </a:lnTo>
                <a:lnTo>
                  <a:pt x="8492" y="9952"/>
                </a:lnTo>
                <a:lnTo>
                  <a:pt x="8492" y="9928"/>
                </a:lnTo>
                <a:lnTo>
                  <a:pt x="8492" y="9904"/>
                </a:lnTo>
                <a:lnTo>
                  <a:pt x="8468" y="9879"/>
                </a:lnTo>
                <a:lnTo>
                  <a:pt x="8443" y="9904"/>
                </a:lnTo>
                <a:lnTo>
                  <a:pt x="8273" y="9977"/>
                </a:lnTo>
                <a:lnTo>
                  <a:pt x="8127" y="10074"/>
                </a:lnTo>
                <a:lnTo>
                  <a:pt x="8005" y="10196"/>
                </a:lnTo>
                <a:lnTo>
                  <a:pt x="7884" y="10342"/>
                </a:lnTo>
                <a:lnTo>
                  <a:pt x="7738" y="10561"/>
                </a:lnTo>
                <a:lnTo>
                  <a:pt x="7616" y="10804"/>
                </a:lnTo>
                <a:lnTo>
                  <a:pt x="7300" y="10731"/>
                </a:lnTo>
                <a:lnTo>
                  <a:pt x="7397" y="10561"/>
                </a:lnTo>
                <a:lnTo>
                  <a:pt x="7495" y="10390"/>
                </a:lnTo>
                <a:lnTo>
                  <a:pt x="7641" y="10123"/>
                </a:lnTo>
                <a:lnTo>
                  <a:pt x="7714" y="9977"/>
                </a:lnTo>
                <a:lnTo>
                  <a:pt x="7714" y="9831"/>
                </a:lnTo>
                <a:lnTo>
                  <a:pt x="7689" y="9831"/>
                </a:lnTo>
                <a:lnTo>
                  <a:pt x="7592" y="9904"/>
                </a:lnTo>
                <a:lnTo>
                  <a:pt x="7470" y="10025"/>
                </a:lnTo>
                <a:lnTo>
                  <a:pt x="7324" y="10293"/>
                </a:lnTo>
                <a:lnTo>
                  <a:pt x="7178" y="10488"/>
                </a:lnTo>
                <a:lnTo>
                  <a:pt x="7105" y="10585"/>
                </a:lnTo>
                <a:lnTo>
                  <a:pt x="7057" y="10682"/>
                </a:lnTo>
                <a:lnTo>
                  <a:pt x="6643" y="10585"/>
                </a:lnTo>
                <a:lnTo>
                  <a:pt x="6692" y="10488"/>
                </a:lnTo>
                <a:lnTo>
                  <a:pt x="6789" y="10293"/>
                </a:lnTo>
                <a:lnTo>
                  <a:pt x="6886" y="10074"/>
                </a:lnTo>
                <a:lnTo>
                  <a:pt x="7057" y="9636"/>
                </a:lnTo>
                <a:lnTo>
                  <a:pt x="7057" y="9612"/>
                </a:lnTo>
                <a:lnTo>
                  <a:pt x="7032" y="9587"/>
                </a:lnTo>
                <a:lnTo>
                  <a:pt x="7008" y="9612"/>
                </a:lnTo>
                <a:lnTo>
                  <a:pt x="6765" y="9904"/>
                </a:lnTo>
                <a:lnTo>
                  <a:pt x="6521" y="10196"/>
                </a:lnTo>
                <a:lnTo>
                  <a:pt x="6400" y="10342"/>
                </a:lnTo>
                <a:lnTo>
                  <a:pt x="6254" y="10512"/>
                </a:lnTo>
                <a:lnTo>
                  <a:pt x="5816" y="10463"/>
                </a:lnTo>
                <a:lnTo>
                  <a:pt x="5889" y="10244"/>
                </a:lnTo>
                <a:lnTo>
                  <a:pt x="6010" y="10050"/>
                </a:lnTo>
                <a:lnTo>
                  <a:pt x="6205" y="9806"/>
                </a:lnTo>
                <a:lnTo>
                  <a:pt x="6278" y="9685"/>
                </a:lnTo>
                <a:lnTo>
                  <a:pt x="6302" y="9612"/>
                </a:lnTo>
                <a:lnTo>
                  <a:pt x="6327" y="9539"/>
                </a:lnTo>
                <a:lnTo>
                  <a:pt x="6302" y="9514"/>
                </a:lnTo>
                <a:lnTo>
                  <a:pt x="6205" y="9514"/>
                </a:lnTo>
                <a:lnTo>
                  <a:pt x="6132" y="9539"/>
                </a:lnTo>
                <a:lnTo>
                  <a:pt x="5986" y="9660"/>
                </a:lnTo>
                <a:lnTo>
                  <a:pt x="5864" y="9782"/>
                </a:lnTo>
                <a:lnTo>
                  <a:pt x="5767" y="9928"/>
                </a:lnTo>
                <a:lnTo>
                  <a:pt x="5597" y="10171"/>
                </a:lnTo>
                <a:lnTo>
                  <a:pt x="5524" y="10293"/>
                </a:lnTo>
                <a:lnTo>
                  <a:pt x="5475" y="10439"/>
                </a:lnTo>
                <a:lnTo>
                  <a:pt x="5256" y="10463"/>
                </a:lnTo>
                <a:lnTo>
                  <a:pt x="5061" y="10488"/>
                </a:lnTo>
                <a:lnTo>
                  <a:pt x="5183" y="10220"/>
                </a:lnTo>
                <a:lnTo>
                  <a:pt x="5378" y="9855"/>
                </a:lnTo>
                <a:lnTo>
                  <a:pt x="5475" y="9660"/>
                </a:lnTo>
                <a:lnTo>
                  <a:pt x="5597" y="9490"/>
                </a:lnTo>
                <a:lnTo>
                  <a:pt x="5378" y="9636"/>
                </a:lnTo>
                <a:lnTo>
                  <a:pt x="5183" y="9806"/>
                </a:lnTo>
                <a:lnTo>
                  <a:pt x="4988" y="10025"/>
                </a:lnTo>
                <a:lnTo>
                  <a:pt x="4818" y="10244"/>
                </a:lnTo>
                <a:lnTo>
                  <a:pt x="4818" y="8979"/>
                </a:lnTo>
                <a:lnTo>
                  <a:pt x="4794" y="7714"/>
                </a:lnTo>
                <a:lnTo>
                  <a:pt x="4794" y="6254"/>
                </a:lnTo>
                <a:lnTo>
                  <a:pt x="4794" y="5718"/>
                </a:lnTo>
                <a:lnTo>
                  <a:pt x="4794" y="5426"/>
                </a:lnTo>
                <a:lnTo>
                  <a:pt x="4769" y="5159"/>
                </a:lnTo>
                <a:lnTo>
                  <a:pt x="5086" y="5159"/>
                </a:lnTo>
                <a:lnTo>
                  <a:pt x="5986" y="5134"/>
                </a:lnTo>
                <a:lnTo>
                  <a:pt x="6886" y="5086"/>
                </a:lnTo>
                <a:lnTo>
                  <a:pt x="7349" y="5037"/>
                </a:lnTo>
                <a:lnTo>
                  <a:pt x="7835" y="4988"/>
                </a:lnTo>
                <a:lnTo>
                  <a:pt x="8297" y="4916"/>
                </a:lnTo>
                <a:lnTo>
                  <a:pt x="8784" y="4843"/>
                </a:lnTo>
                <a:lnTo>
                  <a:pt x="9709" y="4624"/>
                </a:lnTo>
                <a:lnTo>
                  <a:pt x="10633" y="4356"/>
                </a:lnTo>
                <a:lnTo>
                  <a:pt x="11071" y="4210"/>
                </a:lnTo>
                <a:lnTo>
                  <a:pt x="11509" y="4040"/>
                </a:lnTo>
                <a:lnTo>
                  <a:pt x="11923" y="3869"/>
                </a:lnTo>
                <a:lnTo>
                  <a:pt x="12361" y="3675"/>
                </a:lnTo>
                <a:lnTo>
                  <a:pt x="13188" y="3261"/>
                </a:lnTo>
                <a:lnTo>
                  <a:pt x="14016" y="2823"/>
                </a:lnTo>
                <a:lnTo>
                  <a:pt x="14308" y="2653"/>
                </a:lnTo>
                <a:lnTo>
                  <a:pt x="14575" y="2458"/>
                </a:lnTo>
                <a:lnTo>
                  <a:pt x="15111" y="2044"/>
                </a:lnTo>
                <a:lnTo>
                  <a:pt x="15354" y="1850"/>
                </a:lnTo>
                <a:lnTo>
                  <a:pt x="15500" y="1752"/>
                </a:lnTo>
                <a:lnTo>
                  <a:pt x="15622" y="1631"/>
                </a:lnTo>
                <a:close/>
                <a:moveTo>
                  <a:pt x="15524" y="12605"/>
                </a:moveTo>
                <a:lnTo>
                  <a:pt x="15549" y="13164"/>
                </a:lnTo>
                <a:lnTo>
                  <a:pt x="15476" y="13164"/>
                </a:lnTo>
                <a:lnTo>
                  <a:pt x="15427" y="13213"/>
                </a:lnTo>
                <a:lnTo>
                  <a:pt x="15305" y="13286"/>
                </a:lnTo>
                <a:lnTo>
                  <a:pt x="15232" y="13432"/>
                </a:lnTo>
                <a:lnTo>
                  <a:pt x="15135" y="13578"/>
                </a:lnTo>
                <a:lnTo>
                  <a:pt x="15111" y="13529"/>
                </a:lnTo>
                <a:lnTo>
                  <a:pt x="15257" y="13213"/>
                </a:lnTo>
                <a:lnTo>
                  <a:pt x="15403" y="12872"/>
                </a:lnTo>
                <a:lnTo>
                  <a:pt x="15524" y="12605"/>
                </a:lnTo>
                <a:close/>
                <a:moveTo>
                  <a:pt x="15549" y="13359"/>
                </a:moveTo>
                <a:lnTo>
                  <a:pt x="15573" y="13943"/>
                </a:lnTo>
                <a:lnTo>
                  <a:pt x="15354" y="13748"/>
                </a:lnTo>
                <a:lnTo>
                  <a:pt x="15451" y="13553"/>
                </a:lnTo>
                <a:lnTo>
                  <a:pt x="15549" y="13359"/>
                </a:lnTo>
                <a:close/>
                <a:moveTo>
                  <a:pt x="16692" y="463"/>
                </a:moveTo>
                <a:lnTo>
                  <a:pt x="16789" y="487"/>
                </a:lnTo>
                <a:lnTo>
                  <a:pt x="16862" y="536"/>
                </a:lnTo>
                <a:lnTo>
                  <a:pt x="16935" y="633"/>
                </a:lnTo>
                <a:lnTo>
                  <a:pt x="16984" y="730"/>
                </a:lnTo>
                <a:lnTo>
                  <a:pt x="17033" y="852"/>
                </a:lnTo>
                <a:lnTo>
                  <a:pt x="17081" y="1047"/>
                </a:lnTo>
                <a:lnTo>
                  <a:pt x="17130" y="1314"/>
                </a:lnTo>
                <a:lnTo>
                  <a:pt x="17154" y="1582"/>
                </a:lnTo>
                <a:lnTo>
                  <a:pt x="17179" y="2142"/>
                </a:lnTo>
                <a:lnTo>
                  <a:pt x="17106" y="3237"/>
                </a:lnTo>
                <a:lnTo>
                  <a:pt x="17081" y="4380"/>
                </a:lnTo>
                <a:lnTo>
                  <a:pt x="17081" y="5499"/>
                </a:lnTo>
                <a:lnTo>
                  <a:pt x="17154" y="7738"/>
                </a:lnTo>
                <a:lnTo>
                  <a:pt x="17203" y="9928"/>
                </a:lnTo>
                <a:lnTo>
                  <a:pt x="17203" y="12094"/>
                </a:lnTo>
                <a:lnTo>
                  <a:pt x="17179" y="13213"/>
                </a:lnTo>
                <a:lnTo>
                  <a:pt x="17130" y="13748"/>
                </a:lnTo>
                <a:lnTo>
                  <a:pt x="17081" y="14283"/>
                </a:lnTo>
                <a:lnTo>
                  <a:pt x="17033" y="14502"/>
                </a:lnTo>
                <a:lnTo>
                  <a:pt x="16984" y="14746"/>
                </a:lnTo>
                <a:lnTo>
                  <a:pt x="16935" y="14867"/>
                </a:lnTo>
                <a:lnTo>
                  <a:pt x="16887" y="14965"/>
                </a:lnTo>
                <a:lnTo>
                  <a:pt x="16814" y="15038"/>
                </a:lnTo>
                <a:lnTo>
                  <a:pt x="16716" y="15111"/>
                </a:lnTo>
                <a:lnTo>
                  <a:pt x="16643" y="15111"/>
                </a:lnTo>
                <a:lnTo>
                  <a:pt x="16570" y="15086"/>
                </a:lnTo>
                <a:lnTo>
                  <a:pt x="16449" y="15038"/>
                </a:lnTo>
                <a:lnTo>
                  <a:pt x="16327" y="14916"/>
                </a:lnTo>
                <a:lnTo>
                  <a:pt x="16205" y="14794"/>
                </a:lnTo>
                <a:lnTo>
                  <a:pt x="16205" y="13991"/>
                </a:lnTo>
                <a:lnTo>
                  <a:pt x="16181" y="13188"/>
                </a:lnTo>
                <a:lnTo>
                  <a:pt x="16132" y="12361"/>
                </a:lnTo>
                <a:lnTo>
                  <a:pt x="16132" y="11558"/>
                </a:lnTo>
                <a:lnTo>
                  <a:pt x="16132" y="9636"/>
                </a:lnTo>
                <a:lnTo>
                  <a:pt x="16132" y="7714"/>
                </a:lnTo>
                <a:lnTo>
                  <a:pt x="16132" y="6789"/>
                </a:lnTo>
                <a:lnTo>
                  <a:pt x="16132" y="6327"/>
                </a:lnTo>
                <a:lnTo>
                  <a:pt x="16132" y="5864"/>
                </a:lnTo>
                <a:lnTo>
                  <a:pt x="16205" y="4988"/>
                </a:lnTo>
                <a:lnTo>
                  <a:pt x="16230" y="4551"/>
                </a:lnTo>
                <a:lnTo>
                  <a:pt x="16205" y="4113"/>
                </a:lnTo>
                <a:lnTo>
                  <a:pt x="16181" y="3237"/>
                </a:lnTo>
                <a:lnTo>
                  <a:pt x="16157" y="2799"/>
                </a:lnTo>
                <a:lnTo>
                  <a:pt x="16181" y="2361"/>
                </a:lnTo>
                <a:lnTo>
                  <a:pt x="16205" y="1558"/>
                </a:lnTo>
                <a:lnTo>
                  <a:pt x="16181" y="1144"/>
                </a:lnTo>
                <a:lnTo>
                  <a:pt x="16181" y="755"/>
                </a:lnTo>
                <a:lnTo>
                  <a:pt x="16254" y="657"/>
                </a:lnTo>
                <a:lnTo>
                  <a:pt x="16351" y="584"/>
                </a:lnTo>
                <a:lnTo>
                  <a:pt x="16570" y="487"/>
                </a:lnTo>
                <a:lnTo>
                  <a:pt x="16692" y="463"/>
                </a:lnTo>
                <a:close/>
                <a:moveTo>
                  <a:pt x="5597" y="10950"/>
                </a:moveTo>
                <a:lnTo>
                  <a:pt x="5597" y="11023"/>
                </a:lnTo>
                <a:lnTo>
                  <a:pt x="5621" y="11096"/>
                </a:lnTo>
                <a:lnTo>
                  <a:pt x="5694" y="11218"/>
                </a:lnTo>
                <a:lnTo>
                  <a:pt x="5743" y="11364"/>
                </a:lnTo>
                <a:lnTo>
                  <a:pt x="5767" y="11704"/>
                </a:lnTo>
                <a:lnTo>
                  <a:pt x="5791" y="12045"/>
                </a:lnTo>
                <a:lnTo>
                  <a:pt x="5816" y="12215"/>
                </a:lnTo>
                <a:lnTo>
                  <a:pt x="5840" y="12361"/>
                </a:lnTo>
                <a:lnTo>
                  <a:pt x="5864" y="12483"/>
                </a:lnTo>
                <a:lnTo>
                  <a:pt x="5548" y="12459"/>
                </a:lnTo>
                <a:lnTo>
                  <a:pt x="5207" y="12483"/>
                </a:lnTo>
                <a:lnTo>
                  <a:pt x="4988" y="12507"/>
                </a:lnTo>
                <a:lnTo>
                  <a:pt x="4745" y="12532"/>
                </a:lnTo>
                <a:lnTo>
                  <a:pt x="4502" y="12605"/>
                </a:lnTo>
                <a:lnTo>
                  <a:pt x="4404" y="12653"/>
                </a:lnTo>
                <a:lnTo>
                  <a:pt x="4307" y="12702"/>
                </a:lnTo>
                <a:lnTo>
                  <a:pt x="4258" y="12775"/>
                </a:lnTo>
                <a:lnTo>
                  <a:pt x="4210" y="12848"/>
                </a:lnTo>
                <a:lnTo>
                  <a:pt x="4210" y="12945"/>
                </a:lnTo>
                <a:lnTo>
                  <a:pt x="4258" y="13018"/>
                </a:lnTo>
                <a:lnTo>
                  <a:pt x="4356" y="13067"/>
                </a:lnTo>
                <a:lnTo>
                  <a:pt x="4453" y="13115"/>
                </a:lnTo>
                <a:lnTo>
                  <a:pt x="4623" y="13164"/>
                </a:lnTo>
                <a:lnTo>
                  <a:pt x="4842" y="13188"/>
                </a:lnTo>
                <a:lnTo>
                  <a:pt x="5037" y="13188"/>
                </a:lnTo>
                <a:lnTo>
                  <a:pt x="5475" y="13140"/>
                </a:lnTo>
                <a:lnTo>
                  <a:pt x="5670" y="13140"/>
                </a:lnTo>
                <a:lnTo>
                  <a:pt x="5864" y="13188"/>
                </a:lnTo>
                <a:lnTo>
                  <a:pt x="6035" y="13188"/>
                </a:lnTo>
                <a:lnTo>
                  <a:pt x="6205" y="13967"/>
                </a:lnTo>
                <a:lnTo>
                  <a:pt x="5572" y="13991"/>
                </a:lnTo>
                <a:lnTo>
                  <a:pt x="5183" y="13991"/>
                </a:lnTo>
                <a:lnTo>
                  <a:pt x="4988" y="14040"/>
                </a:lnTo>
                <a:lnTo>
                  <a:pt x="4891" y="14064"/>
                </a:lnTo>
                <a:lnTo>
                  <a:pt x="4794" y="14113"/>
                </a:lnTo>
                <a:lnTo>
                  <a:pt x="4745" y="14186"/>
                </a:lnTo>
                <a:lnTo>
                  <a:pt x="4696" y="14283"/>
                </a:lnTo>
                <a:lnTo>
                  <a:pt x="4696" y="14381"/>
                </a:lnTo>
                <a:lnTo>
                  <a:pt x="4721" y="14429"/>
                </a:lnTo>
                <a:lnTo>
                  <a:pt x="4769" y="14454"/>
                </a:lnTo>
                <a:lnTo>
                  <a:pt x="4915" y="14575"/>
                </a:lnTo>
                <a:lnTo>
                  <a:pt x="5110" y="14624"/>
                </a:lnTo>
                <a:lnTo>
                  <a:pt x="5305" y="14673"/>
                </a:lnTo>
                <a:lnTo>
                  <a:pt x="5499" y="14697"/>
                </a:lnTo>
                <a:lnTo>
                  <a:pt x="6327" y="14697"/>
                </a:lnTo>
                <a:lnTo>
                  <a:pt x="6473" y="15378"/>
                </a:lnTo>
                <a:lnTo>
                  <a:pt x="6010" y="15403"/>
                </a:lnTo>
                <a:lnTo>
                  <a:pt x="5645" y="15403"/>
                </a:lnTo>
                <a:lnTo>
                  <a:pt x="5475" y="15427"/>
                </a:lnTo>
                <a:lnTo>
                  <a:pt x="5305" y="15500"/>
                </a:lnTo>
                <a:lnTo>
                  <a:pt x="5256" y="15549"/>
                </a:lnTo>
                <a:lnTo>
                  <a:pt x="5207" y="15597"/>
                </a:lnTo>
                <a:lnTo>
                  <a:pt x="5183" y="15670"/>
                </a:lnTo>
                <a:lnTo>
                  <a:pt x="5183" y="15743"/>
                </a:lnTo>
                <a:lnTo>
                  <a:pt x="5183" y="15816"/>
                </a:lnTo>
                <a:lnTo>
                  <a:pt x="5207" y="15889"/>
                </a:lnTo>
                <a:lnTo>
                  <a:pt x="5256" y="15938"/>
                </a:lnTo>
                <a:lnTo>
                  <a:pt x="5305" y="15987"/>
                </a:lnTo>
                <a:lnTo>
                  <a:pt x="5475" y="16035"/>
                </a:lnTo>
                <a:lnTo>
                  <a:pt x="5645" y="16060"/>
                </a:lnTo>
                <a:lnTo>
                  <a:pt x="6010" y="16084"/>
                </a:lnTo>
                <a:lnTo>
                  <a:pt x="6278" y="16108"/>
                </a:lnTo>
                <a:lnTo>
                  <a:pt x="6448" y="16108"/>
                </a:lnTo>
                <a:lnTo>
                  <a:pt x="6570" y="16084"/>
                </a:lnTo>
                <a:lnTo>
                  <a:pt x="6619" y="16400"/>
                </a:lnTo>
                <a:lnTo>
                  <a:pt x="6643" y="16692"/>
                </a:lnTo>
                <a:lnTo>
                  <a:pt x="6619" y="16838"/>
                </a:lnTo>
                <a:lnTo>
                  <a:pt x="6594" y="16960"/>
                </a:lnTo>
                <a:lnTo>
                  <a:pt x="6521" y="17057"/>
                </a:lnTo>
                <a:lnTo>
                  <a:pt x="6424" y="17130"/>
                </a:lnTo>
                <a:lnTo>
                  <a:pt x="6327" y="17179"/>
                </a:lnTo>
                <a:lnTo>
                  <a:pt x="6205" y="17228"/>
                </a:lnTo>
                <a:lnTo>
                  <a:pt x="5913" y="17252"/>
                </a:lnTo>
                <a:lnTo>
                  <a:pt x="5597" y="17228"/>
                </a:lnTo>
                <a:lnTo>
                  <a:pt x="5305" y="17203"/>
                </a:lnTo>
                <a:lnTo>
                  <a:pt x="4794" y="17130"/>
                </a:lnTo>
                <a:lnTo>
                  <a:pt x="4575" y="17155"/>
                </a:lnTo>
                <a:lnTo>
                  <a:pt x="4307" y="17179"/>
                </a:lnTo>
                <a:lnTo>
                  <a:pt x="4064" y="17203"/>
                </a:lnTo>
                <a:lnTo>
                  <a:pt x="3796" y="17228"/>
                </a:lnTo>
                <a:lnTo>
                  <a:pt x="3553" y="17228"/>
                </a:lnTo>
                <a:lnTo>
                  <a:pt x="3455" y="17203"/>
                </a:lnTo>
                <a:lnTo>
                  <a:pt x="3358" y="17155"/>
                </a:lnTo>
                <a:lnTo>
                  <a:pt x="3261" y="17106"/>
                </a:lnTo>
                <a:lnTo>
                  <a:pt x="3163" y="17033"/>
                </a:lnTo>
                <a:lnTo>
                  <a:pt x="3115" y="16936"/>
                </a:lnTo>
                <a:lnTo>
                  <a:pt x="3042" y="16790"/>
                </a:lnTo>
                <a:lnTo>
                  <a:pt x="2969" y="16571"/>
                </a:lnTo>
                <a:lnTo>
                  <a:pt x="2920" y="16327"/>
                </a:lnTo>
                <a:lnTo>
                  <a:pt x="2847" y="15816"/>
                </a:lnTo>
                <a:lnTo>
                  <a:pt x="2750" y="14819"/>
                </a:lnTo>
                <a:lnTo>
                  <a:pt x="2725" y="14308"/>
                </a:lnTo>
                <a:lnTo>
                  <a:pt x="2677" y="13797"/>
                </a:lnTo>
                <a:lnTo>
                  <a:pt x="2652" y="13286"/>
                </a:lnTo>
                <a:lnTo>
                  <a:pt x="2628" y="12775"/>
                </a:lnTo>
                <a:lnTo>
                  <a:pt x="2506" y="11923"/>
                </a:lnTo>
                <a:lnTo>
                  <a:pt x="2385" y="11047"/>
                </a:lnTo>
                <a:lnTo>
                  <a:pt x="2385" y="11047"/>
                </a:lnTo>
                <a:lnTo>
                  <a:pt x="2823" y="11072"/>
                </a:lnTo>
                <a:lnTo>
                  <a:pt x="3090" y="11072"/>
                </a:lnTo>
                <a:lnTo>
                  <a:pt x="3358" y="11047"/>
                </a:lnTo>
                <a:lnTo>
                  <a:pt x="3407" y="11047"/>
                </a:lnTo>
                <a:lnTo>
                  <a:pt x="3504" y="11023"/>
                </a:lnTo>
                <a:lnTo>
                  <a:pt x="4064" y="10974"/>
                </a:lnTo>
                <a:lnTo>
                  <a:pt x="4331" y="10974"/>
                </a:lnTo>
                <a:lnTo>
                  <a:pt x="4599" y="10999"/>
                </a:lnTo>
                <a:lnTo>
                  <a:pt x="4623" y="11023"/>
                </a:lnTo>
                <a:lnTo>
                  <a:pt x="4672" y="11072"/>
                </a:lnTo>
                <a:lnTo>
                  <a:pt x="4745" y="11096"/>
                </a:lnTo>
                <a:lnTo>
                  <a:pt x="4818" y="11072"/>
                </a:lnTo>
                <a:lnTo>
                  <a:pt x="4867" y="11023"/>
                </a:lnTo>
                <a:lnTo>
                  <a:pt x="4891" y="10974"/>
                </a:lnTo>
                <a:lnTo>
                  <a:pt x="5597" y="10950"/>
                </a:lnTo>
                <a:close/>
                <a:moveTo>
                  <a:pt x="16546" y="0"/>
                </a:moveTo>
                <a:lnTo>
                  <a:pt x="16400" y="49"/>
                </a:lnTo>
                <a:lnTo>
                  <a:pt x="16278" y="122"/>
                </a:lnTo>
                <a:lnTo>
                  <a:pt x="16157" y="195"/>
                </a:lnTo>
                <a:lnTo>
                  <a:pt x="16035" y="292"/>
                </a:lnTo>
                <a:lnTo>
                  <a:pt x="15962" y="414"/>
                </a:lnTo>
                <a:lnTo>
                  <a:pt x="15889" y="414"/>
                </a:lnTo>
                <a:lnTo>
                  <a:pt x="15840" y="438"/>
                </a:lnTo>
                <a:lnTo>
                  <a:pt x="15792" y="487"/>
                </a:lnTo>
                <a:lnTo>
                  <a:pt x="15768" y="560"/>
                </a:lnTo>
                <a:lnTo>
                  <a:pt x="15695" y="803"/>
                </a:lnTo>
                <a:lnTo>
                  <a:pt x="15670" y="1071"/>
                </a:lnTo>
                <a:lnTo>
                  <a:pt x="15597" y="1047"/>
                </a:lnTo>
                <a:lnTo>
                  <a:pt x="15524" y="1071"/>
                </a:lnTo>
                <a:lnTo>
                  <a:pt x="15451" y="1095"/>
                </a:lnTo>
                <a:lnTo>
                  <a:pt x="15403" y="1168"/>
                </a:lnTo>
                <a:lnTo>
                  <a:pt x="15354" y="1266"/>
                </a:lnTo>
                <a:lnTo>
                  <a:pt x="15281" y="1339"/>
                </a:lnTo>
                <a:lnTo>
                  <a:pt x="15111" y="1485"/>
                </a:lnTo>
                <a:lnTo>
                  <a:pt x="14770" y="1728"/>
                </a:lnTo>
                <a:lnTo>
                  <a:pt x="14283" y="2093"/>
                </a:lnTo>
                <a:lnTo>
                  <a:pt x="14040" y="2288"/>
                </a:lnTo>
                <a:lnTo>
                  <a:pt x="13772" y="2434"/>
                </a:lnTo>
                <a:lnTo>
                  <a:pt x="13018" y="2847"/>
                </a:lnTo>
                <a:lnTo>
                  <a:pt x="12264" y="3237"/>
                </a:lnTo>
                <a:lnTo>
                  <a:pt x="11485" y="3577"/>
                </a:lnTo>
                <a:lnTo>
                  <a:pt x="11071" y="3723"/>
                </a:lnTo>
                <a:lnTo>
                  <a:pt x="10682" y="3869"/>
                </a:lnTo>
                <a:lnTo>
                  <a:pt x="9830" y="4137"/>
                </a:lnTo>
                <a:lnTo>
                  <a:pt x="8979" y="4356"/>
                </a:lnTo>
                <a:lnTo>
                  <a:pt x="8103" y="4526"/>
                </a:lnTo>
                <a:lnTo>
                  <a:pt x="7665" y="4575"/>
                </a:lnTo>
                <a:lnTo>
                  <a:pt x="7227" y="4624"/>
                </a:lnTo>
                <a:lnTo>
                  <a:pt x="6570" y="4672"/>
                </a:lnTo>
                <a:lnTo>
                  <a:pt x="5913" y="4697"/>
                </a:lnTo>
                <a:lnTo>
                  <a:pt x="5256" y="4721"/>
                </a:lnTo>
                <a:lnTo>
                  <a:pt x="4623" y="4745"/>
                </a:lnTo>
                <a:lnTo>
                  <a:pt x="4429" y="4697"/>
                </a:lnTo>
                <a:lnTo>
                  <a:pt x="4234" y="4672"/>
                </a:lnTo>
                <a:lnTo>
                  <a:pt x="3869" y="4624"/>
                </a:lnTo>
                <a:lnTo>
                  <a:pt x="3480" y="4648"/>
                </a:lnTo>
                <a:lnTo>
                  <a:pt x="3090" y="4648"/>
                </a:lnTo>
                <a:lnTo>
                  <a:pt x="2652" y="4672"/>
                </a:lnTo>
                <a:lnTo>
                  <a:pt x="2214" y="4721"/>
                </a:lnTo>
                <a:lnTo>
                  <a:pt x="1995" y="4770"/>
                </a:lnTo>
                <a:lnTo>
                  <a:pt x="1801" y="4818"/>
                </a:lnTo>
                <a:lnTo>
                  <a:pt x="1582" y="4916"/>
                </a:lnTo>
                <a:lnTo>
                  <a:pt x="1387" y="5013"/>
                </a:lnTo>
                <a:lnTo>
                  <a:pt x="1192" y="5110"/>
                </a:lnTo>
                <a:lnTo>
                  <a:pt x="1046" y="5232"/>
                </a:lnTo>
                <a:lnTo>
                  <a:pt x="876" y="5378"/>
                </a:lnTo>
                <a:lnTo>
                  <a:pt x="754" y="5524"/>
                </a:lnTo>
                <a:lnTo>
                  <a:pt x="633" y="5670"/>
                </a:lnTo>
                <a:lnTo>
                  <a:pt x="535" y="5840"/>
                </a:lnTo>
                <a:lnTo>
                  <a:pt x="365" y="6205"/>
                </a:lnTo>
                <a:lnTo>
                  <a:pt x="243" y="6570"/>
                </a:lnTo>
                <a:lnTo>
                  <a:pt x="146" y="6959"/>
                </a:lnTo>
                <a:lnTo>
                  <a:pt x="73" y="7373"/>
                </a:lnTo>
                <a:lnTo>
                  <a:pt x="49" y="7762"/>
                </a:lnTo>
                <a:lnTo>
                  <a:pt x="0" y="8200"/>
                </a:lnTo>
                <a:lnTo>
                  <a:pt x="0" y="8614"/>
                </a:lnTo>
                <a:lnTo>
                  <a:pt x="49" y="9028"/>
                </a:lnTo>
                <a:lnTo>
                  <a:pt x="146" y="9417"/>
                </a:lnTo>
                <a:lnTo>
                  <a:pt x="195" y="9612"/>
                </a:lnTo>
                <a:lnTo>
                  <a:pt x="292" y="9806"/>
                </a:lnTo>
                <a:lnTo>
                  <a:pt x="389" y="9977"/>
                </a:lnTo>
                <a:lnTo>
                  <a:pt x="487" y="10147"/>
                </a:lnTo>
                <a:lnTo>
                  <a:pt x="633" y="10293"/>
                </a:lnTo>
                <a:lnTo>
                  <a:pt x="779" y="10439"/>
                </a:lnTo>
                <a:lnTo>
                  <a:pt x="949" y="10585"/>
                </a:lnTo>
                <a:lnTo>
                  <a:pt x="1144" y="10707"/>
                </a:lnTo>
                <a:lnTo>
                  <a:pt x="1363" y="10804"/>
                </a:lnTo>
                <a:lnTo>
                  <a:pt x="1582" y="10901"/>
                </a:lnTo>
                <a:lnTo>
                  <a:pt x="1825" y="10950"/>
                </a:lnTo>
                <a:lnTo>
                  <a:pt x="2068" y="10999"/>
                </a:lnTo>
                <a:lnTo>
                  <a:pt x="2044" y="11242"/>
                </a:lnTo>
                <a:lnTo>
                  <a:pt x="2020" y="11510"/>
                </a:lnTo>
                <a:lnTo>
                  <a:pt x="2044" y="11777"/>
                </a:lnTo>
                <a:lnTo>
                  <a:pt x="2068" y="12021"/>
                </a:lnTo>
                <a:lnTo>
                  <a:pt x="2166" y="12556"/>
                </a:lnTo>
                <a:lnTo>
                  <a:pt x="2190" y="12824"/>
                </a:lnTo>
                <a:lnTo>
                  <a:pt x="2214" y="13067"/>
                </a:lnTo>
                <a:lnTo>
                  <a:pt x="2287" y="14478"/>
                </a:lnTo>
                <a:lnTo>
                  <a:pt x="2336" y="15184"/>
                </a:lnTo>
                <a:lnTo>
                  <a:pt x="2409" y="15914"/>
                </a:lnTo>
                <a:lnTo>
                  <a:pt x="2458" y="16327"/>
                </a:lnTo>
                <a:lnTo>
                  <a:pt x="2506" y="16741"/>
                </a:lnTo>
                <a:lnTo>
                  <a:pt x="2555" y="16960"/>
                </a:lnTo>
                <a:lnTo>
                  <a:pt x="2628" y="17155"/>
                </a:lnTo>
                <a:lnTo>
                  <a:pt x="2725" y="17325"/>
                </a:lnTo>
                <a:lnTo>
                  <a:pt x="2871" y="17495"/>
                </a:lnTo>
                <a:lnTo>
                  <a:pt x="2993" y="17593"/>
                </a:lnTo>
                <a:lnTo>
                  <a:pt x="3090" y="17641"/>
                </a:lnTo>
                <a:lnTo>
                  <a:pt x="3212" y="17714"/>
                </a:lnTo>
                <a:lnTo>
                  <a:pt x="3334" y="17739"/>
                </a:lnTo>
                <a:lnTo>
                  <a:pt x="3601" y="17763"/>
                </a:lnTo>
                <a:lnTo>
                  <a:pt x="3893" y="17763"/>
                </a:lnTo>
                <a:lnTo>
                  <a:pt x="4429" y="17690"/>
                </a:lnTo>
                <a:lnTo>
                  <a:pt x="4696" y="17666"/>
                </a:lnTo>
                <a:lnTo>
                  <a:pt x="4964" y="17666"/>
                </a:lnTo>
                <a:lnTo>
                  <a:pt x="5475" y="17714"/>
                </a:lnTo>
                <a:lnTo>
                  <a:pt x="5743" y="17739"/>
                </a:lnTo>
                <a:lnTo>
                  <a:pt x="6010" y="17763"/>
                </a:lnTo>
                <a:lnTo>
                  <a:pt x="6278" y="17739"/>
                </a:lnTo>
                <a:lnTo>
                  <a:pt x="6521" y="17690"/>
                </a:lnTo>
                <a:lnTo>
                  <a:pt x="6619" y="17641"/>
                </a:lnTo>
                <a:lnTo>
                  <a:pt x="6740" y="17568"/>
                </a:lnTo>
                <a:lnTo>
                  <a:pt x="6838" y="17495"/>
                </a:lnTo>
                <a:lnTo>
                  <a:pt x="6935" y="17398"/>
                </a:lnTo>
                <a:lnTo>
                  <a:pt x="7008" y="17301"/>
                </a:lnTo>
                <a:lnTo>
                  <a:pt x="7057" y="17179"/>
                </a:lnTo>
                <a:lnTo>
                  <a:pt x="7130" y="16960"/>
                </a:lnTo>
                <a:lnTo>
                  <a:pt x="7154" y="16717"/>
                </a:lnTo>
                <a:lnTo>
                  <a:pt x="7154" y="16449"/>
                </a:lnTo>
                <a:lnTo>
                  <a:pt x="7130" y="16181"/>
                </a:lnTo>
                <a:lnTo>
                  <a:pt x="7081" y="15938"/>
                </a:lnTo>
                <a:lnTo>
                  <a:pt x="6984" y="15451"/>
                </a:lnTo>
                <a:lnTo>
                  <a:pt x="6886" y="14770"/>
                </a:lnTo>
                <a:lnTo>
                  <a:pt x="6765" y="14089"/>
                </a:lnTo>
                <a:lnTo>
                  <a:pt x="6497" y="12726"/>
                </a:lnTo>
                <a:lnTo>
                  <a:pt x="6351" y="12167"/>
                </a:lnTo>
                <a:lnTo>
                  <a:pt x="6302" y="11875"/>
                </a:lnTo>
                <a:lnTo>
                  <a:pt x="6254" y="11583"/>
                </a:lnTo>
                <a:lnTo>
                  <a:pt x="6229" y="11291"/>
                </a:lnTo>
                <a:lnTo>
                  <a:pt x="6205" y="11120"/>
                </a:lnTo>
                <a:lnTo>
                  <a:pt x="6181" y="10974"/>
                </a:lnTo>
                <a:lnTo>
                  <a:pt x="6789" y="11096"/>
                </a:lnTo>
                <a:lnTo>
                  <a:pt x="7397" y="11218"/>
                </a:lnTo>
                <a:lnTo>
                  <a:pt x="10341" y="11826"/>
                </a:lnTo>
                <a:lnTo>
                  <a:pt x="10560" y="11875"/>
                </a:lnTo>
                <a:lnTo>
                  <a:pt x="10755" y="11923"/>
                </a:lnTo>
                <a:lnTo>
                  <a:pt x="11169" y="12094"/>
                </a:lnTo>
                <a:lnTo>
                  <a:pt x="11972" y="12459"/>
                </a:lnTo>
                <a:lnTo>
                  <a:pt x="13456" y="13115"/>
                </a:lnTo>
                <a:lnTo>
                  <a:pt x="14040" y="13407"/>
                </a:lnTo>
                <a:lnTo>
                  <a:pt x="14332" y="13553"/>
                </a:lnTo>
                <a:lnTo>
                  <a:pt x="14624" y="13748"/>
                </a:lnTo>
                <a:lnTo>
                  <a:pt x="14892" y="13943"/>
                </a:lnTo>
                <a:lnTo>
                  <a:pt x="15135" y="14162"/>
                </a:lnTo>
                <a:lnTo>
                  <a:pt x="15354" y="14381"/>
                </a:lnTo>
                <a:lnTo>
                  <a:pt x="15549" y="14648"/>
                </a:lnTo>
                <a:lnTo>
                  <a:pt x="15622" y="14721"/>
                </a:lnTo>
                <a:lnTo>
                  <a:pt x="15622" y="14940"/>
                </a:lnTo>
                <a:lnTo>
                  <a:pt x="15646" y="15062"/>
                </a:lnTo>
                <a:lnTo>
                  <a:pt x="15695" y="15159"/>
                </a:lnTo>
                <a:lnTo>
                  <a:pt x="15792" y="15208"/>
                </a:lnTo>
                <a:lnTo>
                  <a:pt x="15889" y="15232"/>
                </a:lnTo>
                <a:lnTo>
                  <a:pt x="16084" y="15427"/>
                </a:lnTo>
                <a:lnTo>
                  <a:pt x="16205" y="15500"/>
                </a:lnTo>
                <a:lnTo>
                  <a:pt x="16303" y="15573"/>
                </a:lnTo>
                <a:lnTo>
                  <a:pt x="16449" y="15622"/>
                </a:lnTo>
                <a:lnTo>
                  <a:pt x="16570" y="15646"/>
                </a:lnTo>
                <a:lnTo>
                  <a:pt x="16716" y="15670"/>
                </a:lnTo>
                <a:lnTo>
                  <a:pt x="16862" y="15646"/>
                </a:lnTo>
                <a:lnTo>
                  <a:pt x="16984" y="15622"/>
                </a:lnTo>
                <a:lnTo>
                  <a:pt x="17081" y="15573"/>
                </a:lnTo>
                <a:lnTo>
                  <a:pt x="17179" y="15500"/>
                </a:lnTo>
                <a:lnTo>
                  <a:pt x="17276" y="15427"/>
                </a:lnTo>
                <a:lnTo>
                  <a:pt x="17349" y="15330"/>
                </a:lnTo>
                <a:lnTo>
                  <a:pt x="17398" y="15232"/>
                </a:lnTo>
                <a:lnTo>
                  <a:pt x="17495" y="14989"/>
                </a:lnTo>
                <a:lnTo>
                  <a:pt x="17568" y="14721"/>
                </a:lnTo>
                <a:lnTo>
                  <a:pt x="17617" y="14478"/>
                </a:lnTo>
                <a:lnTo>
                  <a:pt x="17690" y="14016"/>
                </a:lnTo>
                <a:lnTo>
                  <a:pt x="17714" y="13651"/>
                </a:lnTo>
                <a:lnTo>
                  <a:pt x="17738" y="13261"/>
                </a:lnTo>
                <a:lnTo>
                  <a:pt x="17763" y="12507"/>
                </a:lnTo>
                <a:lnTo>
                  <a:pt x="17714" y="10974"/>
                </a:lnTo>
                <a:lnTo>
                  <a:pt x="17714" y="10123"/>
                </a:lnTo>
                <a:lnTo>
                  <a:pt x="17860" y="10098"/>
                </a:lnTo>
                <a:lnTo>
                  <a:pt x="17982" y="10001"/>
                </a:lnTo>
                <a:lnTo>
                  <a:pt x="18128" y="9904"/>
                </a:lnTo>
                <a:lnTo>
                  <a:pt x="18249" y="9782"/>
                </a:lnTo>
                <a:lnTo>
                  <a:pt x="18493" y="9514"/>
                </a:lnTo>
                <a:lnTo>
                  <a:pt x="18687" y="9271"/>
                </a:lnTo>
                <a:lnTo>
                  <a:pt x="18785" y="9101"/>
                </a:lnTo>
                <a:lnTo>
                  <a:pt x="18858" y="8906"/>
                </a:lnTo>
                <a:lnTo>
                  <a:pt x="18906" y="8711"/>
                </a:lnTo>
                <a:lnTo>
                  <a:pt x="18931" y="8517"/>
                </a:lnTo>
                <a:lnTo>
                  <a:pt x="18955" y="8103"/>
                </a:lnTo>
                <a:lnTo>
                  <a:pt x="18955" y="7714"/>
                </a:lnTo>
                <a:lnTo>
                  <a:pt x="18931" y="7373"/>
                </a:lnTo>
                <a:lnTo>
                  <a:pt x="18858" y="7057"/>
                </a:lnTo>
                <a:lnTo>
                  <a:pt x="18760" y="6740"/>
                </a:lnTo>
                <a:lnTo>
                  <a:pt x="18614" y="6448"/>
                </a:lnTo>
                <a:lnTo>
                  <a:pt x="18541" y="6327"/>
                </a:lnTo>
                <a:lnTo>
                  <a:pt x="18420" y="6205"/>
                </a:lnTo>
                <a:lnTo>
                  <a:pt x="18322" y="6083"/>
                </a:lnTo>
                <a:lnTo>
                  <a:pt x="18201" y="5986"/>
                </a:lnTo>
                <a:lnTo>
                  <a:pt x="18055" y="5889"/>
                </a:lnTo>
                <a:lnTo>
                  <a:pt x="17909" y="5840"/>
                </a:lnTo>
                <a:lnTo>
                  <a:pt x="17763" y="5767"/>
                </a:lnTo>
                <a:lnTo>
                  <a:pt x="17592" y="5743"/>
                </a:lnTo>
                <a:lnTo>
                  <a:pt x="17568" y="4697"/>
                </a:lnTo>
                <a:lnTo>
                  <a:pt x="17592" y="3942"/>
                </a:lnTo>
                <a:lnTo>
                  <a:pt x="17617" y="3164"/>
                </a:lnTo>
                <a:lnTo>
                  <a:pt x="17641" y="2409"/>
                </a:lnTo>
                <a:lnTo>
                  <a:pt x="17641" y="1631"/>
                </a:lnTo>
                <a:lnTo>
                  <a:pt x="17617" y="1193"/>
                </a:lnTo>
                <a:lnTo>
                  <a:pt x="17592" y="949"/>
                </a:lnTo>
                <a:lnTo>
                  <a:pt x="17519" y="730"/>
                </a:lnTo>
                <a:lnTo>
                  <a:pt x="17446" y="511"/>
                </a:lnTo>
                <a:lnTo>
                  <a:pt x="17325" y="317"/>
                </a:lnTo>
                <a:lnTo>
                  <a:pt x="17252" y="219"/>
                </a:lnTo>
                <a:lnTo>
                  <a:pt x="17179" y="146"/>
                </a:lnTo>
                <a:lnTo>
                  <a:pt x="17081" y="98"/>
                </a:lnTo>
                <a:lnTo>
                  <a:pt x="16984" y="49"/>
                </a:lnTo>
                <a:lnTo>
                  <a:pt x="1683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53" name="Google Shape;753;p38"/>
          <p:cNvGrpSpPr/>
          <p:nvPr/>
        </p:nvGrpSpPr>
        <p:grpSpPr>
          <a:xfrm rot="7800692">
            <a:off x="6160850" y="1189225"/>
            <a:ext cx="1365086" cy="292474"/>
            <a:chOff x="271125" y="812725"/>
            <a:chExt cx="766525" cy="221725"/>
          </a:xfrm>
        </p:grpSpPr>
        <p:sp>
          <p:nvSpPr>
            <p:cNvPr id="754" name="Google Shape;754;p38"/>
            <p:cNvSpPr/>
            <p:nvPr/>
          </p:nvSpPr>
          <p:spPr>
            <a:xfrm>
              <a:off x="271125" y="921200"/>
              <a:ext cx="695775" cy="70775"/>
            </a:xfrm>
            <a:custGeom>
              <a:avLst/>
              <a:gdLst/>
              <a:ahLst/>
              <a:cxnLst/>
              <a:rect l="l" t="t" r="r" b="b"/>
              <a:pathLst>
                <a:path w="27831" h="2831" extrusionOk="0">
                  <a:moveTo>
                    <a:pt x="27264" y="944"/>
                  </a:moveTo>
                  <a:lnTo>
                    <a:pt x="27359" y="1086"/>
                  </a:lnTo>
                  <a:lnTo>
                    <a:pt x="27359" y="944"/>
                  </a:lnTo>
                  <a:close/>
                  <a:moveTo>
                    <a:pt x="27359" y="1086"/>
                  </a:moveTo>
                  <a:lnTo>
                    <a:pt x="27359" y="1133"/>
                  </a:lnTo>
                  <a:lnTo>
                    <a:pt x="27372" y="1106"/>
                  </a:lnTo>
                  <a:lnTo>
                    <a:pt x="27372" y="1106"/>
                  </a:lnTo>
                  <a:lnTo>
                    <a:pt x="27359" y="1086"/>
                  </a:lnTo>
                  <a:close/>
                  <a:moveTo>
                    <a:pt x="27453" y="944"/>
                  </a:moveTo>
                  <a:lnTo>
                    <a:pt x="27372" y="1106"/>
                  </a:lnTo>
                  <a:lnTo>
                    <a:pt x="27372" y="1106"/>
                  </a:lnTo>
                  <a:lnTo>
                    <a:pt x="27453" y="1227"/>
                  </a:lnTo>
                  <a:lnTo>
                    <a:pt x="27453" y="944"/>
                  </a:lnTo>
                  <a:close/>
                  <a:moveTo>
                    <a:pt x="27642" y="1039"/>
                  </a:moveTo>
                  <a:lnTo>
                    <a:pt x="27453" y="1227"/>
                  </a:lnTo>
                  <a:lnTo>
                    <a:pt x="27453" y="1322"/>
                  </a:lnTo>
                  <a:lnTo>
                    <a:pt x="27453" y="1416"/>
                  </a:lnTo>
                  <a:lnTo>
                    <a:pt x="27830" y="1416"/>
                  </a:lnTo>
                  <a:lnTo>
                    <a:pt x="27830" y="1227"/>
                  </a:lnTo>
                  <a:lnTo>
                    <a:pt x="27736" y="1322"/>
                  </a:lnTo>
                  <a:lnTo>
                    <a:pt x="27736" y="1227"/>
                  </a:lnTo>
                  <a:lnTo>
                    <a:pt x="27736" y="1133"/>
                  </a:lnTo>
                  <a:lnTo>
                    <a:pt x="27642" y="1039"/>
                  </a:lnTo>
                  <a:close/>
                  <a:moveTo>
                    <a:pt x="20189" y="1"/>
                  </a:moveTo>
                  <a:lnTo>
                    <a:pt x="20095" y="190"/>
                  </a:lnTo>
                  <a:lnTo>
                    <a:pt x="20000" y="95"/>
                  </a:lnTo>
                  <a:lnTo>
                    <a:pt x="19906" y="284"/>
                  </a:lnTo>
                  <a:lnTo>
                    <a:pt x="19812" y="473"/>
                  </a:lnTo>
                  <a:lnTo>
                    <a:pt x="19529" y="284"/>
                  </a:lnTo>
                  <a:lnTo>
                    <a:pt x="19340" y="95"/>
                  </a:lnTo>
                  <a:lnTo>
                    <a:pt x="19246" y="95"/>
                  </a:lnTo>
                  <a:lnTo>
                    <a:pt x="19246" y="190"/>
                  </a:lnTo>
                  <a:lnTo>
                    <a:pt x="19151" y="378"/>
                  </a:lnTo>
                  <a:lnTo>
                    <a:pt x="19434" y="190"/>
                  </a:lnTo>
                  <a:lnTo>
                    <a:pt x="19246" y="473"/>
                  </a:lnTo>
                  <a:lnTo>
                    <a:pt x="19434" y="378"/>
                  </a:lnTo>
                  <a:lnTo>
                    <a:pt x="19434" y="567"/>
                  </a:lnTo>
                  <a:lnTo>
                    <a:pt x="19151" y="567"/>
                  </a:lnTo>
                  <a:lnTo>
                    <a:pt x="19151" y="190"/>
                  </a:lnTo>
                  <a:lnTo>
                    <a:pt x="19057" y="95"/>
                  </a:lnTo>
                  <a:lnTo>
                    <a:pt x="18963" y="95"/>
                  </a:lnTo>
                  <a:lnTo>
                    <a:pt x="18774" y="284"/>
                  </a:lnTo>
                  <a:lnTo>
                    <a:pt x="18680" y="473"/>
                  </a:lnTo>
                  <a:lnTo>
                    <a:pt x="18585" y="378"/>
                  </a:lnTo>
                  <a:lnTo>
                    <a:pt x="18491" y="190"/>
                  </a:lnTo>
                  <a:lnTo>
                    <a:pt x="18397" y="378"/>
                  </a:lnTo>
                  <a:lnTo>
                    <a:pt x="17925" y="567"/>
                  </a:lnTo>
                  <a:lnTo>
                    <a:pt x="18019" y="284"/>
                  </a:lnTo>
                  <a:lnTo>
                    <a:pt x="17831" y="378"/>
                  </a:lnTo>
                  <a:lnTo>
                    <a:pt x="17642" y="567"/>
                  </a:lnTo>
                  <a:lnTo>
                    <a:pt x="17642" y="661"/>
                  </a:lnTo>
                  <a:lnTo>
                    <a:pt x="17453" y="567"/>
                  </a:lnTo>
                  <a:lnTo>
                    <a:pt x="17170" y="473"/>
                  </a:lnTo>
                  <a:lnTo>
                    <a:pt x="16699" y="473"/>
                  </a:lnTo>
                  <a:lnTo>
                    <a:pt x="16699" y="567"/>
                  </a:lnTo>
                  <a:lnTo>
                    <a:pt x="16604" y="661"/>
                  </a:lnTo>
                  <a:lnTo>
                    <a:pt x="16416" y="378"/>
                  </a:lnTo>
                  <a:lnTo>
                    <a:pt x="16227" y="378"/>
                  </a:lnTo>
                  <a:lnTo>
                    <a:pt x="15661" y="661"/>
                  </a:lnTo>
                  <a:lnTo>
                    <a:pt x="15661" y="473"/>
                  </a:lnTo>
                  <a:lnTo>
                    <a:pt x="15567" y="756"/>
                  </a:lnTo>
                  <a:lnTo>
                    <a:pt x="15378" y="473"/>
                  </a:lnTo>
                  <a:lnTo>
                    <a:pt x="15567" y="473"/>
                  </a:lnTo>
                  <a:lnTo>
                    <a:pt x="15472" y="378"/>
                  </a:lnTo>
                  <a:lnTo>
                    <a:pt x="15378" y="378"/>
                  </a:lnTo>
                  <a:lnTo>
                    <a:pt x="15189" y="473"/>
                  </a:lnTo>
                  <a:lnTo>
                    <a:pt x="15000" y="756"/>
                  </a:lnTo>
                  <a:lnTo>
                    <a:pt x="14906" y="661"/>
                  </a:lnTo>
                  <a:lnTo>
                    <a:pt x="14812" y="473"/>
                  </a:lnTo>
                  <a:lnTo>
                    <a:pt x="14529" y="756"/>
                  </a:lnTo>
                  <a:lnTo>
                    <a:pt x="14623" y="567"/>
                  </a:lnTo>
                  <a:lnTo>
                    <a:pt x="14529" y="661"/>
                  </a:lnTo>
                  <a:lnTo>
                    <a:pt x="14340" y="756"/>
                  </a:lnTo>
                  <a:lnTo>
                    <a:pt x="14340" y="567"/>
                  </a:lnTo>
                  <a:lnTo>
                    <a:pt x="14246" y="473"/>
                  </a:lnTo>
                  <a:lnTo>
                    <a:pt x="13963" y="378"/>
                  </a:lnTo>
                  <a:lnTo>
                    <a:pt x="13585" y="284"/>
                  </a:lnTo>
                  <a:lnTo>
                    <a:pt x="13302" y="284"/>
                  </a:lnTo>
                  <a:lnTo>
                    <a:pt x="13302" y="378"/>
                  </a:lnTo>
                  <a:lnTo>
                    <a:pt x="13302" y="473"/>
                  </a:lnTo>
                  <a:lnTo>
                    <a:pt x="13208" y="473"/>
                  </a:lnTo>
                  <a:lnTo>
                    <a:pt x="13208" y="661"/>
                  </a:lnTo>
                  <a:lnTo>
                    <a:pt x="13114" y="661"/>
                  </a:lnTo>
                  <a:lnTo>
                    <a:pt x="13019" y="567"/>
                  </a:lnTo>
                  <a:lnTo>
                    <a:pt x="12925" y="378"/>
                  </a:lnTo>
                  <a:lnTo>
                    <a:pt x="12831" y="95"/>
                  </a:lnTo>
                  <a:lnTo>
                    <a:pt x="12831" y="378"/>
                  </a:lnTo>
                  <a:lnTo>
                    <a:pt x="12736" y="378"/>
                  </a:lnTo>
                  <a:lnTo>
                    <a:pt x="12642" y="284"/>
                  </a:lnTo>
                  <a:lnTo>
                    <a:pt x="12548" y="190"/>
                  </a:lnTo>
                  <a:lnTo>
                    <a:pt x="12265" y="190"/>
                  </a:lnTo>
                  <a:lnTo>
                    <a:pt x="12170" y="473"/>
                  </a:lnTo>
                  <a:lnTo>
                    <a:pt x="12076" y="378"/>
                  </a:lnTo>
                  <a:lnTo>
                    <a:pt x="11887" y="284"/>
                  </a:lnTo>
                  <a:lnTo>
                    <a:pt x="11510" y="378"/>
                  </a:lnTo>
                  <a:lnTo>
                    <a:pt x="10755" y="661"/>
                  </a:lnTo>
                  <a:lnTo>
                    <a:pt x="10661" y="473"/>
                  </a:lnTo>
                  <a:lnTo>
                    <a:pt x="10567" y="378"/>
                  </a:lnTo>
                  <a:lnTo>
                    <a:pt x="10095" y="378"/>
                  </a:lnTo>
                  <a:lnTo>
                    <a:pt x="9529" y="473"/>
                  </a:lnTo>
                  <a:lnTo>
                    <a:pt x="9340" y="473"/>
                  </a:lnTo>
                  <a:lnTo>
                    <a:pt x="9152" y="378"/>
                  </a:lnTo>
                  <a:lnTo>
                    <a:pt x="9152" y="473"/>
                  </a:lnTo>
                  <a:lnTo>
                    <a:pt x="9152" y="567"/>
                  </a:lnTo>
                  <a:lnTo>
                    <a:pt x="8963" y="661"/>
                  </a:lnTo>
                  <a:lnTo>
                    <a:pt x="8869" y="567"/>
                  </a:lnTo>
                  <a:lnTo>
                    <a:pt x="8680" y="473"/>
                  </a:lnTo>
                  <a:lnTo>
                    <a:pt x="8680" y="756"/>
                  </a:lnTo>
                  <a:lnTo>
                    <a:pt x="8491" y="661"/>
                  </a:lnTo>
                  <a:lnTo>
                    <a:pt x="8208" y="567"/>
                  </a:lnTo>
                  <a:lnTo>
                    <a:pt x="7925" y="661"/>
                  </a:lnTo>
                  <a:lnTo>
                    <a:pt x="7831" y="756"/>
                  </a:lnTo>
                  <a:lnTo>
                    <a:pt x="7548" y="567"/>
                  </a:lnTo>
                  <a:lnTo>
                    <a:pt x="7359" y="473"/>
                  </a:lnTo>
                  <a:lnTo>
                    <a:pt x="7170" y="944"/>
                  </a:lnTo>
                  <a:lnTo>
                    <a:pt x="6982" y="661"/>
                  </a:lnTo>
                  <a:lnTo>
                    <a:pt x="6793" y="661"/>
                  </a:lnTo>
                  <a:lnTo>
                    <a:pt x="6604" y="756"/>
                  </a:lnTo>
                  <a:lnTo>
                    <a:pt x="6510" y="661"/>
                  </a:lnTo>
                  <a:lnTo>
                    <a:pt x="6416" y="756"/>
                  </a:lnTo>
                  <a:lnTo>
                    <a:pt x="6038" y="944"/>
                  </a:lnTo>
                  <a:lnTo>
                    <a:pt x="6038" y="1039"/>
                  </a:lnTo>
                  <a:lnTo>
                    <a:pt x="5850" y="1133"/>
                  </a:lnTo>
                  <a:lnTo>
                    <a:pt x="5850" y="1039"/>
                  </a:lnTo>
                  <a:lnTo>
                    <a:pt x="5755" y="1039"/>
                  </a:lnTo>
                  <a:lnTo>
                    <a:pt x="5567" y="1227"/>
                  </a:lnTo>
                  <a:lnTo>
                    <a:pt x="5472" y="1227"/>
                  </a:lnTo>
                  <a:lnTo>
                    <a:pt x="5378" y="1039"/>
                  </a:lnTo>
                  <a:lnTo>
                    <a:pt x="5378" y="1133"/>
                  </a:lnTo>
                  <a:lnTo>
                    <a:pt x="5189" y="1227"/>
                  </a:lnTo>
                  <a:lnTo>
                    <a:pt x="5095" y="1133"/>
                  </a:lnTo>
                  <a:lnTo>
                    <a:pt x="4906" y="1039"/>
                  </a:lnTo>
                  <a:lnTo>
                    <a:pt x="5189" y="1039"/>
                  </a:lnTo>
                  <a:lnTo>
                    <a:pt x="5095" y="944"/>
                  </a:lnTo>
                  <a:lnTo>
                    <a:pt x="5095" y="756"/>
                  </a:lnTo>
                  <a:lnTo>
                    <a:pt x="5001" y="944"/>
                  </a:lnTo>
                  <a:lnTo>
                    <a:pt x="4529" y="944"/>
                  </a:lnTo>
                  <a:lnTo>
                    <a:pt x="4529" y="1133"/>
                  </a:lnTo>
                  <a:lnTo>
                    <a:pt x="4718" y="1133"/>
                  </a:lnTo>
                  <a:lnTo>
                    <a:pt x="4623" y="1227"/>
                  </a:lnTo>
                  <a:lnTo>
                    <a:pt x="4623" y="1133"/>
                  </a:lnTo>
                  <a:lnTo>
                    <a:pt x="4529" y="1416"/>
                  </a:lnTo>
                  <a:lnTo>
                    <a:pt x="4340" y="1227"/>
                  </a:lnTo>
                  <a:lnTo>
                    <a:pt x="4152" y="1039"/>
                  </a:lnTo>
                  <a:lnTo>
                    <a:pt x="3963" y="1039"/>
                  </a:lnTo>
                  <a:lnTo>
                    <a:pt x="3774" y="1416"/>
                  </a:lnTo>
                  <a:lnTo>
                    <a:pt x="3774" y="1322"/>
                  </a:lnTo>
                  <a:lnTo>
                    <a:pt x="3774" y="1227"/>
                  </a:lnTo>
                  <a:lnTo>
                    <a:pt x="3680" y="1322"/>
                  </a:lnTo>
                  <a:lnTo>
                    <a:pt x="3586" y="1510"/>
                  </a:lnTo>
                  <a:lnTo>
                    <a:pt x="3208" y="1416"/>
                  </a:lnTo>
                  <a:lnTo>
                    <a:pt x="2454" y="1416"/>
                  </a:lnTo>
                  <a:lnTo>
                    <a:pt x="1793" y="1510"/>
                  </a:lnTo>
                  <a:lnTo>
                    <a:pt x="1510" y="1605"/>
                  </a:lnTo>
                  <a:lnTo>
                    <a:pt x="1321" y="1699"/>
                  </a:lnTo>
                  <a:lnTo>
                    <a:pt x="1321" y="1605"/>
                  </a:lnTo>
                  <a:lnTo>
                    <a:pt x="1038" y="1699"/>
                  </a:lnTo>
                  <a:lnTo>
                    <a:pt x="755" y="1793"/>
                  </a:lnTo>
                  <a:lnTo>
                    <a:pt x="567" y="1793"/>
                  </a:lnTo>
                  <a:lnTo>
                    <a:pt x="378" y="1888"/>
                  </a:lnTo>
                  <a:lnTo>
                    <a:pt x="284" y="1699"/>
                  </a:lnTo>
                  <a:lnTo>
                    <a:pt x="95" y="1605"/>
                  </a:lnTo>
                  <a:lnTo>
                    <a:pt x="1" y="1793"/>
                  </a:lnTo>
                  <a:lnTo>
                    <a:pt x="1" y="2076"/>
                  </a:lnTo>
                  <a:lnTo>
                    <a:pt x="95" y="2548"/>
                  </a:lnTo>
                  <a:lnTo>
                    <a:pt x="189" y="2831"/>
                  </a:lnTo>
                  <a:lnTo>
                    <a:pt x="284" y="2737"/>
                  </a:lnTo>
                  <a:lnTo>
                    <a:pt x="472" y="2831"/>
                  </a:lnTo>
                  <a:lnTo>
                    <a:pt x="567" y="2548"/>
                  </a:lnTo>
                  <a:lnTo>
                    <a:pt x="661" y="2642"/>
                  </a:lnTo>
                  <a:lnTo>
                    <a:pt x="661" y="2737"/>
                  </a:lnTo>
                  <a:lnTo>
                    <a:pt x="755" y="2642"/>
                  </a:lnTo>
                  <a:lnTo>
                    <a:pt x="944" y="2548"/>
                  </a:lnTo>
                  <a:lnTo>
                    <a:pt x="1227" y="2548"/>
                  </a:lnTo>
                  <a:lnTo>
                    <a:pt x="1227" y="2642"/>
                  </a:lnTo>
                  <a:lnTo>
                    <a:pt x="1321" y="2737"/>
                  </a:lnTo>
                  <a:lnTo>
                    <a:pt x="1416" y="2831"/>
                  </a:lnTo>
                  <a:lnTo>
                    <a:pt x="1510" y="2642"/>
                  </a:lnTo>
                  <a:lnTo>
                    <a:pt x="1793" y="2548"/>
                  </a:lnTo>
                  <a:lnTo>
                    <a:pt x="1699" y="2642"/>
                  </a:lnTo>
                  <a:lnTo>
                    <a:pt x="1887" y="2737"/>
                  </a:lnTo>
                  <a:lnTo>
                    <a:pt x="1887" y="2454"/>
                  </a:lnTo>
                  <a:lnTo>
                    <a:pt x="1982" y="2265"/>
                  </a:lnTo>
                  <a:lnTo>
                    <a:pt x="2076" y="2737"/>
                  </a:lnTo>
                  <a:lnTo>
                    <a:pt x="2171" y="2359"/>
                  </a:lnTo>
                  <a:lnTo>
                    <a:pt x="2265" y="2642"/>
                  </a:lnTo>
                  <a:lnTo>
                    <a:pt x="2265" y="2548"/>
                  </a:lnTo>
                  <a:lnTo>
                    <a:pt x="2359" y="2454"/>
                  </a:lnTo>
                  <a:lnTo>
                    <a:pt x="2454" y="2548"/>
                  </a:lnTo>
                  <a:lnTo>
                    <a:pt x="2454" y="2737"/>
                  </a:lnTo>
                  <a:lnTo>
                    <a:pt x="2548" y="2548"/>
                  </a:lnTo>
                  <a:lnTo>
                    <a:pt x="2548" y="2454"/>
                  </a:lnTo>
                  <a:lnTo>
                    <a:pt x="2642" y="2548"/>
                  </a:lnTo>
                  <a:lnTo>
                    <a:pt x="2642" y="2642"/>
                  </a:lnTo>
                  <a:lnTo>
                    <a:pt x="2831" y="2454"/>
                  </a:lnTo>
                  <a:lnTo>
                    <a:pt x="3020" y="2454"/>
                  </a:lnTo>
                  <a:lnTo>
                    <a:pt x="3114" y="2265"/>
                  </a:lnTo>
                  <a:lnTo>
                    <a:pt x="3114" y="2076"/>
                  </a:lnTo>
                  <a:lnTo>
                    <a:pt x="3208" y="1982"/>
                  </a:lnTo>
                  <a:lnTo>
                    <a:pt x="3208" y="2076"/>
                  </a:lnTo>
                  <a:lnTo>
                    <a:pt x="3208" y="2265"/>
                  </a:lnTo>
                  <a:lnTo>
                    <a:pt x="3303" y="2076"/>
                  </a:lnTo>
                  <a:lnTo>
                    <a:pt x="3491" y="2076"/>
                  </a:lnTo>
                  <a:lnTo>
                    <a:pt x="3491" y="2171"/>
                  </a:lnTo>
                  <a:lnTo>
                    <a:pt x="3397" y="2265"/>
                  </a:lnTo>
                  <a:lnTo>
                    <a:pt x="3303" y="2359"/>
                  </a:lnTo>
                  <a:lnTo>
                    <a:pt x="3303" y="2548"/>
                  </a:lnTo>
                  <a:lnTo>
                    <a:pt x="3491" y="2548"/>
                  </a:lnTo>
                  <a:lnTo>
                    <a:pt x="3586" y="2454"/>
                  </a:lnTo>
                  <a:lnTo>
                    <a:pt x="3680" y="2265"/>
                  </a:lnTo>
                  <a:lnTo>
                    <a:pt x="4152" y="2265"/>
                  </a:lnTo>
                  <a:lnTo>
                    <a:pt x="4152" y="2359"/>
                  </a:lnTo>
                  <a:lnTo>
                    <a:pt x="4246" y="2171"/>
                  </a:lnTo>
                  <a:lnTo>
                    <a:pt x="4340" y="2171"/>
                  </a:lnTo>
                  <a:lnTo>
                    <a:pt x="4246" y="2265"/>
                  </a:lnTo>
                  <a:lnTo>
                    <a:pt x="5284" y="2265"/>
                  </a:lnTo>
                  <a:lnTo>
                    <a:pt x="5567" y="2171"/>
                  </a:lnTo>
                  <a:lnTo>
                    <a:pt x="5755" y="2171"/>
                  </a:lnTo>
                  <a:lnTo>
                    <a:pt x="5755" y="2076"/>
                  </a:lnTo>
                  <a:lnTo>
                    <a:pt x="6416" y="2076"/>
                  </a:lnTo>
                  <a:lnTo>
                    <a:pt x="6510" y="1888"/>
                  </a:lnTo>
                  <a:lnTo>
                    <a:pt x="6604" y="1888"/>
                  </a:lnTo>
                  <a:lnTo>
                    <a:pt x="7170" y="1982"/>
                  </a:lnTo>
                  <a:lnTo>
                    <a:pt x="7453" y="1888"/>
                  </a:lnTo>
                  <a:lnTo>
                    <a:pt x="7548" y="1888"/>
                  </a:lnTo>
                  <a:lnTo>
                    <a:pt x="7642" y="1699"/>
                  </a:lnTo>
                  <a:lnTo>
                    <a:pt x="7736" y="1888"/>
                  </a:lnTo>
                  <a:lnTo>
                    <a:pt x="7925" y="2076"/>
                  </a:lnTo>
                  <a:lnTo>
                    <a:pt x="8114" y="1793"/>
                  </a:lnTo>
                  <a:lnTo>
                    <a:pt x="8114" y="1982"/>
                  </a:lnTo>
                  <a:lnTo>
                    <a:pt x="8208" y="1793"/>
                  </a:lnTo>
                  <a:lnTo>
                    <a:pt x="8302" y="1982"/>
                  </a:lnTo>
                  <a:lnTo>
                    <a:pt x="8302" y="1888"/>
                  </a:lnTo>
                  <a:lnTo>
                    <a:pt x="8302" y="1793"/>
                  </a:lnTo>
                  <a:lnTo>
                    <a:pt x="8491" y="1793"/>
                  </a:lnTo>
                  <a:lnTo>
                    <a:pt x="8585" y="1888"/>
                  </a:lnTo>
                  <a:lnTo>
                    <a:pt x="8774" y="1793"/>
                  </a:lnTo>
                  <a:lnTo>
                    <a:pt x="8774" y="1982"/>
                  </a:lnTo>
                  <a:lnTo>
                    <a:pt x="8869" y="1888"/>
                  </a:lnTo>
                  <a:lnTo>
                    <a:pt x="9718" y="1888"/>
                  </a:lnTo>
                  <a:lnTo>
                    <a:pt x="9623" y="1793"/>
                  </a:lnTo>
                  <a:lnTo>
                    <a:pt x="9718" y="1605"/>
                  </a:lnTo>
                  <a:lnTo>
                    <a:pt x="9812" y="1699"/>
                  </a:lnTo>
                  <a:lnTo>
                    <a:pt x="9812" y="1793"/>
                  </a:lnTo>
                  <a:lnTo>
                    <a:pt x="9906" y="1888"/>
                  </a:lnTo>
                  <a:lnTo>
                    <a:pt x="10095" y="1982"/>
                  </a:lnTo>
                  <a:lnTo>
                    <a:pt x="10661" y="1793"/>
                  </a:lnTo>
                  <a:lnTo>
                    <a:pt x="11038" y="1510"/>
                  </a:lnTo>
                  <a:lnTo>
                    <a:pt x="11133" y="1699"/>
                  </a:lnTo>
                  <a:lnTo>
                    <a:pt x="11321" y="1699"/>
                  </a:lnTo>
                  <a:lnTo>
                    <a:pt x="11510" y="1605"/>
                  </a:lnTo>
                  <a:lnTo>
                    <a:pt x="11604" y="1416"/>
                  </a:lnTo>
                  <a:lnTo>
                    <a:pt x="11982" y="1605"/>
                  </a:lnTo>
                  <a:lnTo>
                    <a:pt x="12453" y="1699"/>
                  </a:lnTo>
                  <a:lnTo>
                    <a:pt x="12642" y="1510"/>
                  </a:lnTo>
                  <a:lnTo>
                    <a:pt x="12642" y="1699"/>
                  </a:lnTo>
                  <a:lnTo>
                    <a:pt x="12925" y="1510"/>
                  </a:lnTo>
                  <a:lnTo>
                    <a:pt x="13208" y="1510"/>
                  </a:lnTo>
                  <a:lnTo>
                    <a:pt x="14057" y="1699"/>
                  </a:lnTo>
                  <a:lnTo>
                    <a:pt x="14434" y="1793"/>
                  </a:lnTo>
                  <a:lnTo>
                    <a:pt x="14812" y="1793"/>
                  </a:lnTo>
                  <a:lnTo>
                    <a:pt x="15095" y="1699"/>
                  </a:lnTo>
                  <a:lnTo>
                    <a:pt x="15378" y="1510"/>
                  </a:lnTo>
                  <a:lnTo>
                    <a:pt x="15472" y="1416"/>
                  </a:lnTo>
                  <a:lnTo>
                    <a:pt x="15472" y="1510"/>
                  </a:lnTo>
                  <a:lnTo>
                    <a:pt x="15472" y="1699"/>
                  </a:lnTo>
                  <a:lnTo>
                    <a:pt x="16416" y="1510"/>
                  </a:lnTo>
                  <a:lnTo>
                    <a:pt x="16416" y="1605"/>
                  </a:lnTo>
                  <a:lnTo>
                    <a:pt x="16510" y="1605"/>
                  </a:lnTo>
                  <a:lnTo>
                    <a:pt x="16604" y="1510"/>
                  </a:lnTo>
                  <a:lnTo>
                    <a:pt x="17642" y="1510"/>
                  </a:lnTo>
                  <a:lnTo>
                    <a:pt x="17736" y="1605"/>
                  </a:lnTo>
                  <a:lnTo>
                    <a:pt x="17831" y="1605"/>
                  </a:lnTo>
                  <a:lnTo>
                    <a:pt x="18397" y="1510"/>
                  </a:lnTo>
                  <a:lnTo>
                    <a:pt x="19057" y="1322"/>
                  </a:lnTo>
                  <a:lnTo>
                    <a:pt x="18774" y="1605"/>
                  </a:lnTo>
                  <a:lnTo>
                    <a:pt x="19151" y="1322"/>
                  </a:lnTo>
                  <a:lnTo>
                    <a:pt x="19340" y="1322"/>
                  </a:lnTo>
                  <a:lnTo>
                    <a:pt x="19340" y="1510"/>
                  </a:lnTo>
                  <a:lnTo>
                    <a:pt x="19529" y="1416"/>
                  </a:lnTo>
                  <a:lnTo>
                    <a:pt x="19906" y="1416"/>
                  </a:lnTo>
                  <a:lnTo>
                    <a:pt x="20000" y="1322"/>
                  </a:lnTo>
                  <a:lnTo>
                    <a:pt x="20095" y="944"/>
                  </a:lnTo>
                  <a:lnTo>
                    <a:pt x="20095" y="1133"/>
                  </a:lnTo>
                  <a:lnTo>
                    <a:pt x="20189" y="1227"/>
                  </a:lnTo>
                  <a:lnTo>
                    <a:pt x="20189" y="1416"/>
                  </a:lnTo>
                  <a:lnTo>
                    <a:pt x="20283" y="1322"/>
                  </a:lnTo>
                  <a:lnTo>
                    <a:pt x="20378" y="1322"/>
                  </a:lnTo>
                  <a:lnTo>
                    <a:pt x="20378" y="1416"/>
                  </a:lnTo>
                  <a:lnTo>
                    <a:pt x="20661" y="1227"/>
                  </a:lnTo>
                  <a:lnTo>
                    <a:pt x="20944" y="1133"/>
                  </a:lnTo>
                  <a:lnTo>
                    <a:pt x="21038" y="1133"/>
                  </a:lnTo>
                  <a:lnTo>
                    <a:pt x="21132" y="1416"/>
                  </a:lnTo>
                  <a:lnTo>
                    <a:pt x="21604" y="1227"/>
                  </a:lnTo>
                  <a:lnTo>
                    <a:pt x="21510" y="1039"/>
                  </a:lnTo>
                  <a:lnTo>
                    <a:pt x="21510" y="944"/>
                  </a:lnTo>
                  <a:lnTo>
                    <a:pt x="21698" y="944"/>
                  </a:lnTo>
                  <a:lnTo>
                    <a:pt x="21604" y="1039"/>
                  </a:lnTo>
                  <a:lnTo>
                    <a:pt x="21982" y="1039"/>
                  </a:lnTo>
                  <a:lnTo>
                    <a:pt x="21887" y="1227"/>
                  </a:lnTo>
                  <a:lnTo>
                    <a:pt x="21887" y="1227"/>
                  </a:lnTo>
                  <a:lnTo>
                    <a:pt x="22170" y="1039"/>
                  </a:lnTo>
                  <a:lnTo>
                    <a:pt x="22265" y="1227"/>
                  </a:lnTo>
                  <a:lnTo>
                    <a:pt x="22265" y="1133"/>
                  </a:lnTo>
                  <a:lnTo>
                    <a:pt x="22265" y="1039"/>
                  </a:lnTo>
                  <a:lnTo>
                    <a:pt x="22548" y="1039"/>
                  </a:lnTo>
                  <a:lnTo>
                    <a:pt x="22642" y="1322"/>
                  </a:lnTo>
                  <a:lnTo>
                    <a:pt x="23019" y="1227"/>
                  </a:lnTo>
                  <a:lnTo>
                    <a:pt x="23208" y="1133"/>
                  </a:lnTo>
                  <a:lnTo>
                    <a:pt x="23302" y="1039"/>
                  </a:lnTo>
                  <a:lnTo>
                    <a:pt x="23397" y="1133"/>
                  </a:lnTo>
                  <a:lnTo>
                    <a:pt x="23397" y="1227"/>
                  </a:lnTo>
                  <a:lnTo>
                    <a:pt x="23680" y="1227"/>
                  </a:lnTo>
                  <a:lnTo>
                    <a:pt x="23868" y="1133"/>
                  </a:lnTo>
                  <a:lnTo>
                    <a:pt x="24057" y="1227"/>
                  </a:lnTo>
                  <a:lnTo>
                    <a:pt x="24246" y="1227"/>
                  </a:lnTo>
                  <a:lnTo>
                    <a:pt x="24246" y="1133"/>
                  </a:lnTo>
                  <a:lnTo>
                    <a:pt x="24529" y="1227"/>
                  </a:lnTo>
                  <a:lnTo>
                    <a:pt x="24906" y="1322"/>
                  </a:lnTo>
                  <a:lnTo>
                    <a:pt x="25179" y="1048"/>
                  </a:lnTo>
                  <a:lnTo>
                    <a:pt x="25095" y="1133"/>
                  </a:lnTo>
                  <a:lnTo>
                    <a:pt x="25189" y="1227"/>
                  </a:lnTo>
                  <a:lnTo>
                    <a:pt x="25189" y="1133"/>
                  </a:lnTo>
                  <a:lnTo>
                    <a:pt x="25283" y="1039"/>
                  </a:lnTo>
                  <a:lnTo>
                    <a:pt x="25378" y="944"/>
                  </a:lnTo>
                  <a:lnTo>
                    <a:pt x="25472" y="944"/>
                  </a:lnTo>
                  <a:lnTo>
                    <a:pt x="25472" y="1133"/>
                  </a:lnTo>
                  <a:lnTo>
                    <a:pt x="25566" y="1039"/>
                  </a:lnTo>
                  <a:lnTo>
                    <a:pt x="25661" y="1039"/>
                  </a:lnTo>
                  <a:lnTo>
                    <a:pt x="25566" y="1133"/>
                  </a:lnTo>
                  <a:lnTo>
                    <a:pt x="25661" y="1227"/>
                  </a:lnTo>
                  <a:lnTo>
                    <a:pt x="25849" y="1322"/>
                  </a:lnTo>
                  <a:lnTo>
                    <a:pt x="25944" y="1133"/>
                  </a:lnTo>
                  <a:lnTo>
                    <a:pt x="26132" y="1039"/>
                  </a:lnTo>
                  <a:lnTo>
                    <a:pt x="26132" y="1039"/>
                  </a:lnTo>
                  <a:lnTo>
                    <a:pt x="26038" y="1227"/>
                  </a:lnTo>
                  <a:lnTo>
                    <a:pt x="26132" y="1322"/>
                  </a:lnTo>
                  <a:lnTo>
                    <a:pt x="26321" y="1416"/>
                  </a:lnTo>
                  <a:lnTo>
                    <a:pt x="26415" y="1416"/>
                  </a:lnTo>
                  <a:lnTo>
                    <a:pt x="26887" y="1227"/>
                  </a:lnTo>
                  <a:lnTo>
                    <a:pt x="27264" y="944"/>
                  </a:lnTo>
                  <a:lnTo>
                    <a:pt x="27170" y="944"/>
                  </a:lnTo>
                  <a:lnTo>
                    <a:pt x="27264" y="850"/>
                  </a:lnTo>
                  <a:lnTo>
                    <a:pt x="26981" y="756"/>
                  </a:lnTo>
                  <a:lnTo>
                    <a:pt x="26887" y="944"/>
                  </a:lnTo>
                  <a:lnTo>
                    <a:pt x="26793" y="1133"/>
                  </a:lnTo>
                  <a:lnTo>
                    <a:pt x="26793" y="661"/>
                  </a:lnTo>
                  <a:lnTo>
                    <a:pt x="26604" y="944"/>
                  </a:lnTo>
                  <a:lnTo>
                    <a:pt x="26510" y="850"/>
                  </a:lnTo>
                  <a:lnTo>
                    <a:pt x="26415" y="756"/>
                  </a:lnTo>
                  <a:lnTo>
                    <a:pt x="26321" y="944"/>
                  </a:lnTo>
                  <a:lnTo>
                    <a:pt x="26227" y="661"/>
                  </a:lnTo>
                  <a:lnTo>
                    <a:pt x="26038" y="756"/>
                  </a:lnTo>
                  <a:lnTo>
                    <a:pt x="25849" y="661"/>
                  </a:lnTo>
                  <a:lnTo>
                    <a:pt x="25378" y="567"/>
                  </a:lnTo>
                  <a:lnTo>
                    <a:pt x="25283" y="661"/>
                  </a:lnTo>
                  <a:lnTo>
                    <a:pt x="25095" y="756"/>
                  </a:lnTo>
                  <a:lnTo>
                    <a:pt x="25189" y="473"/>
                  </a:lnTo>
                  <a:lnTo>
                    <a:pt x="25000" y="661"/>
                  </a:lnTo>
                  <a:lnTo>
                    <a:pt x="25000" y="661"/>
                  </a:lnTo>
                  <a:lnTo>
                    <a:pt x="25095" y="473"/>
                  </a:lnTo>
                  <a:lnTo>
                    <a:pt x="24906" y="567"/>
                  </a:lnTo>
                  <a:lnTo>
                    <a:pt x="24717" y="567"/>
                  </a:lnTo>
                  <a:lnTo>
                    <a:pt x="24717" y="756"/>
                  </a:lnTo>
                  <a:lnTo>
                    <a:pt x="24623" y="1039"/>
                  </a:lnTo>
                  <a:lnTo>
                    <a:pt x="24623" y="850"/>
                  </a:lnTo>
                  <a:lnTo>
                    <a:pt x="24717" y="661"/>
                  </a:lnTo>
                  <a:lnTo>
                    <a:pt x="24623" y="756"/>
                  </a:lnTo>
                  <a:lnTo>
                    <a:pt x="24623" y="661"/>
                  </a:lnTo>
                  <a:lnTo>
                    <a:pt x="24529" y="473"/>
                  </a:lnTo>
                  <a:lnTo>
                    <a:pt x="24529" y="661"/>
                  </a:lnTo>
                  <a:lnTo>
                    <a:pt x="24434" y="567"/>
                  </a:lnTo>
                  <a:lnTo>
                    <a:pt x="24340" y="378"/>
                  </a:lnTo>
                  <a:lnTo>
                    <a:pt x="24246" y="567"/>
                  </a:lnTo>
                  <a:lnTo>
                    <a:pt x="23963" y="567"/>
                  </a:lnTo>
                  <a:lnTo>
                    <a:pt x="23397" y="661"/>
                  </a:lnTo>
                  <a:lnTo>
                    <a:pt x="23114" y="661"/>
                  </a:lnTo>
                  <a:lnTo>
                    <a:pt x="22925" y="567"/>
                  </a:lnTo>
                  <a:lnTo>
                    <a:pt x="22925" y="473"/>
                  </a:lnTo>
                  <a:lnTo>
                    <a:pt x="23019" y="473"/>
                  </a:lnTo>
                  <a:lnTo>
                    <a:pt x="22642" y="378"/>
                  </a:lnTo>
                  <a:lnTo>
                    <a:pt x="22736" y="473"/>
                  </a:lnTo>
                  <a:lnTo>
                    <a:pt x="22548" y="473"/>
                  </a:lnTo>
                  <a:lnTo>
                    <a:pt x="22642" y="284"/>
                  </a:lnTo>
                  <a:lnTo>
                    <a:pt x="22548" y="190"/>
                  </a:lnTo>
                  <a:lnTo>
                    <a:pt x="22453" y="190"/>
                  </a:lnTo>
                  <a:lnTo>
                    <a:pt x="22359" y="284"/>
                  </a:lnTo>
                  <a:lnTo>
                    <a:pt x="22170" y="378"/>
                  </a:lnTo>
                  <a:lnTo>
                    <a:pt x="22076" y="284"/>
                  </a:lnTo>
                  <a:lnTo>
                    <a:pt x="22170" y="473"/>
                  </a:lnTo>
                  <a:lnTo>
                    <a:pt x="21887" y="190"/>
                  </a:lnTo>
                  <a:lnTo>
                    <a:pt x="21793" y="190"/>
                  </a:lnTo>
                  <a:lnTo>
                    <a:pt x="21698" y="378"/>
                  </a:lnTo>
                  <a:lnTo>
                    <a:pt x="21604" y="756"/>
                  </a:lnTo>
                  <a:lnTo>
                    <a:pt x="21415" y="661"/>
                  </a:lnTo>
                  <a:lnTo>
                    <a:pt x="21510" y="473"/>
                  </a:lnTo>
                  <a:lnTo>
                    <a:pt x="21604" y="284"/>
                  </a:lnTo>
                  <a:lnTo>
                    <a:pt x="21415" y="284"/>
                  </a:lnTo>
                  <a:lnTo>
                    <a:pt x="21415" y="190"/>
                  </a:lnTo>
                  <a:lnTo>
                    <a:pt x="21227" y="378"/>
                  </a:lnTo>
                  <a:lnTo>
                    <a:pt x="20944" y="567"/>
                  </a:lnTo>
                  <a:lnTo>
                    <a:pt x="20566" y="1"/>
                  </a:lnTo>
                  <a:lnTo>
                    <a:pt x="20472" y="95"/>
                  </a:lnTo>
                  <a:lnTo>
                    <a:pt x="20472" y="190"/>
                  </a:lnTo>
                  <a:lnTo>
                    <a:pt x="20472" y="378"/>
                  </a:lnTo>
                  <a:lnTo>
                    <a:pt x="20283" y="284"/>
                  </a:lnTo>
                  <a:lnTo>
                    <a:pt x="20283" y="190"/>
                  </a:lnTo>
                  <a:lnTo>
                    <a:pt x="20378" y="95"/>
                  </a:lnTo>
                  <a:lnTo>
                    <a:pt x="2028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5" name="Google Shape;755;p38"/>
            <p:cNvSpPr/>
            <p:nvPr/>
          </p:nvSpPr>
          <p:spPr>
            <a:xfrm>
              <a:off x="858375" y="812725"/>
              <a:ext cx="179275" cy="221725"/>
            </a:xfrm>
            <a:custGeom>
              <a:avLst/>
              <a:gdLst/>
              <a:ahLst/>
              <a:cxnLst/>
              <a:rect l="l" t="t" r="r" b="b"/>
              <a:pathLst>
                <a:path w="7171" h="8869" extrusionOk="0">
                  <a:moveTo>
                    <a:pt x="5756" y="6510"/>
                  </a:moveTo>
                  <a:lnTo>
                    <a:pt x="5756" y="6604"/>
                  </a:lnTo>
                  <a:lnTo>
                    <a:pt x="5850" y="6604"/>
                  </a:lnTo>
                  <a:lnTo>
                    <a:pt x="5756" y="6510"/>
                  </a:lnTo>
                  <a:close/>
                  <a:moveTo>
                    <a:pt x="2265" y="7925"/>
                  </a:moveTo>
                  <a:lnTo>
                    <a:pt x="2252" y="7965"/>
                  </a:lnTo>
                  <a:lnTo>
                    <a:pt x="2252" y="7965"/>
                  </a:lnTo>
                  <a:lnTo>
                    <a:pt x="2284" y="7953"/>
                  </a:lnTo>
                  <a:lnTo>
                    <a:pt x="2284" y="7953"/>
                  </a:lnTo>
                  <a:lnTo>
                    <a:pt x="2265" y="7925"/>
                  </a:lnTo>
                  <a:close/>
                  <a:moveTo>
                    <a:pt x="567" y="0"/>
                  </a:moveTo>
                  <a:lnTo>
                    <a:pt x="284" y="189"/>
                  </a:lnTo>
                  <a:lnTo>
                    <a:pt x="95" y="472"/>
                  </a:lnTo>
                  <a:lnTo>
                    <a:pt x="1" y="755"/>
                  </a:lnTo>
                  <a:lnTo>
                    <a:pt x="95" y="1038"/>
                  </a:lnTo>
                  <a:lnTo>
                    <a:pt x="190" y="1227"/>
                  </a:lnTo>
                  <a:lnTo>
                    <a:pt x="473" y="1415"/>
                  </a:lnTo>
                  <a:lnTo>
                    <a:pt x="850" y="1321"/>
                  </a:lnTo>
                  <a:lnTo>
                    <a:pt x="661" y="1604"/>
                  </a:lnTo>
                  <a:lnTo>
                    <a:pt x="756" y="1604"/>
                  </a:lnTo>
                  <a:lnTo>
                    <a:pt x="661" y="1793"/>
                  </a:lnTo>
                  <a:lnTo>
                    <a:pt x="661" y="1887"/>
                  </a:lnTo>
                  <a:lnTo>
                    <a:pt x="756" y="1793"/>
                  </a:lnTo>
                  <a:lnTo>
                    <a:pt x="1510" y="1604"/>
                  </a:lnTo>
                  <a:lnTo>
                    <a:pt x="1510" y="1604"/>
                  </a:lnTo>
                  <a:lnTo>
                    <a:pt x="1133" y="2076"/>
                  </a:lnTo>
                  <a:lnTo>
                    <a:pt x="1322" y="2453"/>
                  </a:lnTo>
                  <a:lnTo>
                    <a:pt x="1888" y="2830"/>
                  </a:lnTo>
                  <a:lnTo>
                    <a:pt x="3397" y="3774"/>
                  </a:lnTo>
                  <a:lnTo>
                    <a:pt x="5001" y="4623"/>
                  </a:lnTo>
                  <a:lnTo>
                    <a:pt x="5944" y="5095"/>
                  </a:lnTo>
                  <a:lnTo>
                    <a:pt x="5756" y="5189"/>
                  </a:lnTo>
                  <a:lnTo>
                    <a:pt x="5378" y="5378"/>
                  </a:lnTo>
                  <a:lnTo>
                    <a:pt x="5378" y="5283"/>
                  </a:lnTo>
                  <a:lnTo>
                    <a:pt x="5001" y="5661"/>
                  </a:lnTo>
                  <a:lnTo>
                    <a:pt x="4623" y="5944"/>
                  </a:lnTo>
                  <a:lnTo>
                    <a:pt x="4435" y="6321"/>
                  </a:lnTo>
                  <a:lnTo>
                    <a:pt x="4340" y="6510"/>
                  </a:lnTo>
                  <a:lnTo>
                    <a:pt x="4435" y="6698"/>
                  </a:lnTo>
                  <a:lnTo>
                    <a:pt x="4435" y="6698"/>
                  </a:lnTo>
                  <a:lnTo>
                    <a:pt x="4246" y="6415"/>
                  </a:lnTo>
                  <a:lnTo>
                    <a:pt x="4057" y="6321"/>
                  </a:lnTo>
                  <a:lnTo>
                    <a:pt x="3963" y="6415"/>
                  </a:lnTo>
                  <a:lnTo>
                    <a:pt x="3869" y="6510"/>
                  </a:lnTo>
                  <a:lnTo>
                    <a:pt x="3680" y="6887"/>
                  </a:lnTo>
                  <a:lnTo>
                    <a:pt x="3680" y="7076"/>
                  </a:lnTo>
                  <a:lnTo>
                    <a:pt x="3774" y="7076"/>
                  </a:lnTo>
                  <a:lnTo>
                    <a:pt x="3680" y="7264"/>
                  </a:lnTo>
                  <a:lnTo>
                    <a:pt x="3303" y="7453"/>
                  </a:lnTo>
                  <a:lnTo>
                    <a:pt x="2359" y="7925"/>
                  </a:lnTo>
                  <a:lnTo>
                    <a:pt x="2284" y="7953"/>
                  </a:lnTo>
                  <a:lnTo>
                    <a:pt x="2284" y="7953"/>
                  </a:lnTo>
                  <a:lnTo>
                    <a:pt x="2454" y="8208"/>
                  </a:lnTo>
                  <a:lnTo>
                    <a:pt x="2642" y="8396"/>
                  </a:lnTo>
                  <a:lnTo>
                    <a:pt x="2642" y="8302"/>
                  </a:lnTo>
                  <a:lnTo>
                    <a:pt x="2737" y="8396"/>
                  </a:lnTo>
                  <a:lnTo>
                    <a:pt x="2831" y="8113"/>
                  </a:lnTo>
                  <a:lnTo>
                    <a:pt x="2925" y="7925"/>
                  </a:lnTo>
                  <a:lnTo>
                    <a:pt x="3020" y="7830"/>
                  </a:lnTo>
                  <a:lnTo>
                    <a:pt x="3397" y="7830"/>
                  </a:lnTo>
                  <a:lnTo>
                    <a:pt x="3680" y="7736"/>
                  </a:lnTo>
                  <a:lnTo>
                    <a:pt x="3774" y="7547"/>
                  </a:lnTo>
                  <a:lnTo>
                    <a:pt x="3869" y="7264"/>
                  </a:lnTo>
                  <a:lnTo>
                    <a:pt x="4246" y="7453"/>
                  </a:lnTo>
                  <a:lnTo>
                    <a:pt x="4623" y="7642"/>
                  </a:lnTo>
                  <a:lnTo>
                    <a:pt x="4718" y="7547"/>
                  </a:lnTo>
                  <a:lnTo>
                    <a:pt x="4906" y="7359"/>
                  </a:lnTo>
                  <a:lnTo>
                    <a:pt x="5190" y="7170"/>
                  </a:lnTo>
                  <a:lnTo>
                    <a:pt x="5095" y="7076"/>
                  </a:lnTo>
                  <a:lnTo>
                    <a:pt x="4906" y="6793"/>
                  </a:lnTo>
                  <a:lnTo>
                    <a:pt x="4906" y="6793"/>
                  </a:lnTo>
                  <a:lnTo>
                    <a:pt x="5095" y="6887"/>
                  </a:lnTo>
                  <a:lnTo>
                    <a:pt x="5378" y="6793"/>
                  </a:lnTo>
                  <a:lnTo>
                    <a:pt x="5756" y="6510"/>
                  </a:lnTo>
                  <a:lnTo>
                    <a:pt x="6322" y="6132"/>
                  </a:lnTo>
                  <a:lnTo>
                    <a:pt x="6699" y="5566"/>
                  </a:lnTo>
                  <a:lnTo>
                    <a:pt x="7171" y="5095"/>
                  </a:lnTo>
                  <a:lnTo>
                    <a:pt x="7076" y="4717"/>
                  </a:lnTo>
                  <a:lnTo>
                    <a:pt x="6982" y="4434"/>
                  </a:lnTo>
                  <a:lnTo>
                    <a:pt x="6605" y="3963"/>
                  </a:lnTo>
                  <a:lnTo>
                    <a:pt x="6133" y="3491"/>
                  </a:lnTo>
                  <a:lnTo>
                    <a:pt x="5567" y="3113"/>
                  </a:lnTo>
                  <a:lnTo>
                    <a:pt x="4340" y="2547"/>
                  </a:lnTo>
                  <a:lnTo>
                    <a:pt x="3208" y="1887"/>
                  </a:lnTo>
                  <a:lnTo>
                    <a:pt x="2925" y="1698"/>
                  </a:lnTo>
                  <a:lnTo>
                    <a:pt x="2925" y="1604"/>
                  </a:lnTo>
                  <a:lnTo>
                    <a:pt x="2925" y="1510"/>
                  </a:lnTo>
                  <a:lnTo>
                    <a:pt x="2737" y="1698"/>
                  </a:lnTo>
                  <a:lnTo>
                    <a:pt x="2642" y="1698"/>
                  </a:lnTo>
                  <a:lnTo>
                    <a:pt x="2642" y="1604"/>
                  </a:lnTo>
                  <a:lnTo>
                    <a:pt x="2642" y="1510"/>
                  </a:lnTo>
                  <a:lnTo>
                    <a:pt x="2642" y="1415"/>
                  </a:lnTo>
                  <a:lnTo>
                    <a:pt x="2454" y="1604"/>
                  </a:lnTo>
                  <a:lnTo>
                    <a:pt x="2454" y="1698"/>
                  </a:lnTo>
                  <a:lnTo>
                    <a:pt x="2265" y="1887"/>
                  </a:lnTo>
                  <a:lnTo>
                    <a:pt x="2265" y="1604"/>
                  </a:lnTo>
                  <a:lnTo>
                    <a:pt x="2171" y="1415"/>
                  </a:lnTo>
                  <a:lnTo>
                    <a:pt x="1605" y="944"/>
                  </a:lnTo>
                  <a:lnTo>
                    <a:pt x="1227" y="755"/>
                  </a:lnTo>
                  <a:lnTo>
                    <a:pt x="1039" y="472"/>
                  </a:lnTo>
                  <a:lnTo>
                    <a:pt x="850" y="283"/>
                  </a:lnTo>
                  <a:lnTo>
                    <a:pt x="944" y="0"/>
                  </a:lnTo>
                  <a:close/>
                  <a:moveTo>
                    <a:pt x="2252" y="7965"/>
                  </a:moveTo>
                  <a:lnTo>
                    <a:pt x="850" y="8491"/>
                  </a:lnTo>
                  <a:lnTo>
                    <a:pt x="756" y="8491"/>
                  </a:lnTo>
                  <a:lnTo>
                    <a:pt x="756" y="8774"/>
                  </a:lnTo>
                  <a:lnTo>
                    <a:pt x="944" y="8868"/>
                  </a:lnTo>
                  <a:lnTo>
                    <a:pt x="1133" y="8868"/>
                  </a:lnTo>
                  <a:lnTo>
                    <a:pt x="1605" y="8774"/>
                  </a:lnTo>
                  <a:lnTo>
                    <a:pt x="1793" y="8679"/>
                  </a:lnTo>
                  <a:lnTo>
                    <a:pt x="2076" y="8491"/>
                  </a:lnTo>
                  <a:lnTo>
                    <a:pt x="2171" y="8208"/>
                  </a:lnTo>
                  <a:lnTo>
                    <a:pt x="2252" y="79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56" name="Google Shape;756;p38"/>
          <p:cNvSpPr/>
          <p:nvPr/>
        </p:nvSpPr>
        <p:spPr>
          <a:xfrm>
            <a:off x="110374" y="129775"/>
            <a:ext cx="2051888" cy="1883536"/>
          </a:xfrm>
          <a:custGeom>
            <a:avLst/>
            <a:gdLst/>
            <a:ahLst/>
            <a:cxnLst/>
            <a:rect l="l" t="t" r="r" b="b"/>
            <a:pathLst>
              <a:path w="73112" h="68207" extrusionOk="0">
                <a:moveTo>
                  <a:pt x="46809" y="1210"/>
                </a:moveTo>
                <a:lnTo>
                  <a:pt x="46886" y="1227"/>
                </a:lnTo>
                <a:lnTo>
                  <a:pt x="46886" y="1227"/>
                </a:lnTo>
                <a:lnTo>
                  <a:pt x="46866" y="1215"/>
                </a:lnTo>
                <a:lnTo>
                  <a:pt x="46809" y="1210"/>
                </a:lnTo>
                <a:close/>
                <a:moveTo>
                  <a:pt x="35754" y="1982"/>
                </a:moveTo>
                <a:lnTo>
                  <a:pt x="36320" y="2170"/>
                </a:lnTo>
                <a:lnTo>
                  <a:pt x="36037" y="2170"/>
                </a:lnTo>
                <a:lnTo>
                  <a:pt x="35660" y="2076"/>
                </a:lnTo>
                <a:lnTo>
                  <a:pt x="35754" y="1982"/>
                </a:lnTo>
                <a:close/>
                <a:moveTo>
                  <a:pt x="42641" y="1321"/>
                </a:moveTo>
                <a:lnTo>
                  <a:pt x="44622" y="1510"/>
                </a:lnTo>
                <a:lnTo>
                  <a:pt x="46603" y="1793"/>
                </a:lnTo>
                <a:lnTo>
                  <a:pt x="46226" y="1793"/>
                </a:lnTo>
                <a:lnTo>
                  <a:pt x="46320" y="1982"/>
                </a:lnTo>
                <a:lnTo>
                  <a:pt x="45660" y="1793"/>
                </a:lnTo>
                <a:lnTo>
                  <a:pt x="44905" y="1699"/>
                </a:lnTo>
                <a:lnTo>
                  <a:pt x="44905" y="1699"/>
                </a:lnTo>
                <a:lnTo>
                  <a:pt x="45188" y="2076"/>
                </a:lnTo>
                <a:lnTo>
                  <a:pt x="45282" y="2265"/>
                </a:lnTo>
                <a:lnTo>
                  <a:pt x="45094" y="2265"/>
                </a:lnTo>
                <a:lnTo>
                  <a:pt x="44716" y="2170"/>
                </a:lnTo>
                <a:lnTo>
                  <a:pt x="43773" y="1793"/>
                </a:lnTo>
                <a:lnTo>
                  <a:pt x="42641" y="1321"/>
                </a:lnTo>
                <a:close/>
                <a:moveTo>
                  <a:pt x="34622" y="5095"/>
                </a:moveTo>
                <a:lnTo>
                  <a:pt x="34169" y="5151"/>
                </a:lnTo>
                <a:lnTo>
                  <a:pt x="34169" y="5151"/>
                </a:lnTo>
                <a:lnTo>
                  <a:pt x="34056" y="5189"/>
                </a:lnTo>
                <a:lnTo>
                  <a:pt x="34622" y="5095"/>
                </a:lnTo>
                <a:close/>
                <a:moveTo>
                  <a:pt x="58490" y="6793"/>
                </a:moveTo>
                <a:lnTo>
                  <a:pt x="59056" y="7453"/>
                </a:lnTo>
                <a:lnTo>
                  <a:pt x="59087" y="7476"/>
                </a:lnTo>
                <a:lnTo>
                  <a:pt x="58490" y="6793"/>
                </a:lnTo>
                <a:close/>
                <a:moveTo>
                  <a:pt x="56697" y="7736"/>
                </a:moveTo>
                <a:lnTo>
                  <a:pt x="57358" y="8113"/>
                </a:lnTo>
                <a:lnTo>
                  <a:pt x="57075" y="8113"/>
                </a:lnTo>
                <a:lnTo>
                  <a:pt x="56697" y="7736"/>
                </a:lnTo>
                <a:close/>
                <a:moveTo>
                  <a:pt x="59810" y="8679"/>
                </a:moveTo>
                <a:lnTo>
                  <a:pt x="60087" y="8956"/>
                </a:lnTo>
                <a:lnTo>
                  <a:pt x="59905" y="8774"/>
                </a:lnTo>
                <a:lnTo>
                  <a:pt x="59810" y="8679"/>
                </a:lnTo>
                <a:close/>
                <a:moveTo>
                  <a:pt x="57546" y="8019"/>
                </a:moveTo>
                <a:lnTo>
                  <a:pt x="58395" y="8774"/>
                </a:lnTo>
                <a:lnTo>
                  <a:pt x="59339" y="9434"/>
                </a:lnTo>
                <a:lnTo>
                  <a:pt x="58490" y="8868"/>
                </a:lnTo>
                <a:lnTo>
                  <a:pt x="57735" y="8208"/>
                </a:lnTo>
                <a:lnTo>
                  <a:pt x="57546" y="8019"/>
                </a:lnTo>
                <a:close/>
                <a:moveTo>
                  <a:pt x="60282" y="9246"/>
                </a:moveTo>
                <a:lnTo>
                  <a:pt x="60565" y="9812"/>
                </a:lnTo>
                <a:lnTo>
                  <a:pt x="60282" y="9529"/>
                </a:lnTo>
                <a:lnTo>
                  <a:pt x="60282" y="9340"/>
                </a:lnTo>
                <a:lnTo>
                  <a:pt x="60282" y="9246"/>
                </a:lnTo>
                <a:close/>
                <a:moveTo>
                  <a:pt x="59999" y="8396"/>
                </a:moveTo>
                <a:lnTo>
                  <a:pt x="60659" y="8774"/>
                </a:lnTo>
                <a:lnTo>
                  <a:pt x="61131" y="9340"/>
                </a:lnTo>
                <a:lnTo>
                  <a:pt x="61603" y="9906"/>
                </a:lnTo>
                <a:lnTo>
                  <a:pt x="61886" y="10566"/>
                </a:lnTo>
                <a:lnTo>
                  <a:pt x="60942" y="9434"/>
                </a:lnTo>
                <a:lnTo>
                  <a:pt x="61320" y="10095"/>
                </a:lnTo>
                <a:lnTo>
                  <a:pt x="59999" y="8396"/>
                </a:lnTo>
                <a:close/>
                <a:moveTo>
                  <a:pt x="63773" y="11132"/>
                </a:moveTo>
                <a:lnTo>
                  <a:pt x="64537" y="12278"/>
                </a:lnTo>
                <a:lnTo>
                  <a:pt x="64622" y="12359"/>
                </a:lnTo>
                <a:lnTo>
                  <a:pt x="63773" y="11132"/>
                </a:lnTo>
                <a:close/>
                <a:moveTo>
                  <a:pt x="65093" y="14528"/>
                </a:moveTo>
                <a:lnTo>
                  <a:pt x="65376" y="15189"/>
                </a:lnTo>
                <a:lnTo>
                  <a:pt x="65659" y="15755"/>
                </a:lnTo>
                <a:lnTo>
                  <a:pt x="66037" y="16981"/>
                </a:lnTo>
                <a:lnTo>
                  <a:pt x="65659" y="16321"/>
                </a:lnTo>
                <a:lnTo>
                  <a:pt x="65282" y="15377"/>
                </a:lnTo>
                <a:lnTo>
                  <a:pt x="65093" y="14528"/>
                </a:lnTo>
                <a:close/>
                <a:moveTo>
                  <a:pt x="65093" y="16321"/>
                </a:moveTo>
                <a:lnTo>
                  <a:pt x="65565" y="16698"/>
                </a:lnTo>
                <a:lnTo>
                  <a:pt x="65942" y="17076"/>
                </a:lnTo>
                <a:lnTo>
                  <a:pt x="66320" y="17547"/>
                </a:lnTo>
                <a:lnTo>
                  <a:pt x="66414" y="17830"/>
                </a:lnTo>
                <a:lnTo>
                  <a:pt x="66508" y="18113"/>
                </a:lnTo>
                <a:lnTo>
                  <a:pt x="65848" y="17170"/>
                </a:lnTo>
                <a:lnTo>
                  <a:pt x="65093" y="16321"/>
                </a:lnTo>
                <a:close/>
                <a:moveTo>
                  <a:pt x="72074" y="36226"/>
                </a:moveTo>
                <a:lnTo>
                  <a:pt x="71791" y="37547"/>
                </a:lnTo>
                <a:lnTo>
                  <a:pt x="71603" y="38773"/>
                </a:lnTo>
                <a:lnTo>
                  <a:pt x="71320" y="40000"/>
                </a:lnTo>
                <a:lnTo>
                  <a:pt x="70754" y="41509"/>
                </a:lnTo>
                <a:lnTo>
                  <a:pt x="70942" y="40283"/>
                </a:lnTo>
                <a:lnTo>
                  <a:pt x="71225" y="38962"/>
                </a:lnTo>
                <a:lnTo>
                  <a:pt x="72074" y="36226"/>
                </a:lnTo>
                <a:close/>
                <a:moveTo>
                  <a:pt x="69150" y="44433"/>
                </a:moveTo>
                <a:lnTo>
                  <a:pt x="68867" y="44905"/>
                </a:lnTo>
                <a:lnTo>
                  <a:pt x="68584" y="45377"/>
                </a:lnTo>
                <a:lnTo>
                  <a:pt x="68206" y="45754"/>
                </a:lnTo>
                <a:lnTo>
                  <a:pt x="67923" y="46132"/>
                </a:lnTo>
                <a:lnTo>
                  <a:pt x="68112" y="45754"/>
                </a:lnTo>
                <a:lnTo>
                  <a:pt x="68678" y="45188"/>
                </a:lnTo>
                <a:lnTo>
                  <a:pt x="69150" y="44433"/>
                </a:lnTo>
                <a:close/>
                <a:moveTo>
                  <a:pt x="67357" y="47830"/>
                </a:moveTo>
                <a:lnTo>
                  <a:pt x="66886" y="48584"/>
                </a:lnTo>
                <a:lnTo>
                  <a:pt x="66508" y="48867"/>
                </a:lnTo>
                <a:lnTo>
                  <a:pt x="66414" y="48867"/>
                </a:lnTo>
                <a:lnTo>
                  <a:pt x="66414" y="48773"/>
                </a:lnTo>
                <a:lnTo>
                  <a:pt x="66886" y="48301"/>
                </a:lnTo>
                <a:lnTo>
                  <a:pt x="67357" y="47830"/>
                </a:lnTo>
                <a:close/>
                <a:moveTo>
                  <a:pt x="65093" y="48396"/>
                </a:moveTo>
                <a:lnTo>
                  <a:pt x="65376" y="48490"/>
                </a:lnTo>
                <a:lnTo>
                  <a:pt x="64905" y="49056"/>
                </a:lnTo>
                <a:lnTo>
                  <a:pt x="64622" y="49528"/>
                </a:lnTo>
                <a:lnTo>
                  <a:pt x="64244" y="49811"/>
                </a:lnTo>
                <a:lnTo>
                  <a:pt x="64244" y="49905"/>
                </a:lnTo>
                <a:lnTo>
                  <a:pt x="64056" y="49905"/>
                </a:lnTo>
                <a:lnTo>
                  <a:pt x="64056" y="49811"/>
                </a:lnTo>
                <a:lnTo>
                  <a:pt x="64433" y="49150"/>
                </a:lnTo>
                <a:lnTo>
                  <a:pt x="64622" y="48867"/>
                </a:lnTo>
                <a:lnTo>
                  <a:pt x="64905" y="48584"/>
                </a:lnTo>
                <a:lnTo>
                  <a:pt x="65093" y="48396"/>
                </a:lnTo>
                <a:close/>
                <a:moveTo>
                  <a:pt x="6981" y="52452"/>
                </a:moveTo>
                <a:lnTo>
                  <a:pt x="7170" y="53112"/>
                </a:lnTo>
                <a:lnTo>
                  <a:pt x="7075" y="53018"/>
                </a:lnTo>
                <a:lnTo>
                  <a:pt x="6981" y="52641"/>
                </a:lnTo>
                <a:lnTo>
                  <a:pt x="6981" y="52452"/>
                </a:lnTo>
                <a:close/>
                <a:moveTo>
                  <a:pt x="7736" y="54339"/>
                </a:moveTo>
                <a:lnTo>
                  <a:pt x="7641" y="54433"/>
                </a:lnTo>
                <a:lnTo>
                  <a:pt x="7641" y="54339"/>
                </a:lnTo>
                <a:close/>
                <a:moveTo>
                  <a:pt x="61225" y="55094"/>
                </a:moveTo>
                <a:lnTo>
                  <a:pt x="61037" y="55377"/>
                </a:lnTo>
                <a:lnTo>
                  <a:pt x="60754" y="55471"/>
                </a:lnTo>
                <a:lnTo>
                  <a:pt x="60754" y="55471"/>
                </a:lnTo>
                <a:lnTo>
                  <a:pt x="60942" y="55282"/>
                </a:lnTo>
                <a:lnTo>
                  <a:pt x="61225" y="55094"/>
                </a:lnTo>
                <a:close/>
                <a:moveTo>
                  <a:pt x="6132" y="53867"/>
                </a:moveTo>
                <a:lnTo>
                  <a:pt x="7358" y="55377"/>
                </a:lnTo>
                <a:lnTo>
                  <a:pt x="7641" y="55471"/>
                </a:lnTo>
                <a:lnTo>
                  <a:pt x="7641" y="55471"/>
                </a:lnTo>
                <a:lnTo>
                  <a:pt x="7641" y="55471"/>
                </a:lnTo>
                <a:lnTo>
                  <a:pt x="7830" y="55565"/>
                </a:lnTo>
                <a:lnTo>
                  <a:pt x="8302" y="56414"/>
                </a:lnTo>
                <a:lnTo>
                  <a:pt x="7170" y="55471"/>
                </a:lnTo>
                <a:lnTo>
                  <a:pt x="6509" y="54622"/>
                </a:lnTo>
                <a:lnTo>
                  <a:pt x="6226" y="54245"/>
                </a:lnTo>
                <a:lnTo>
                  <a:pt x="6132" y="53867"/>
                </a:lnTo>
                <a:close/>
                <a:moveTo>
                  <a:pt x="9056" y="56414"/>
                </a:moveTo>
                <a:lnTo>
                  <a:pt x="9245" y="56509"/>
                </a:lnTo>
                <a:lnTo>
                  <a:pt x="9151" y="56509"/>
                </a:lnTo>
                <a:lnTo>
                  <a:pt x="9056" y="56414"/>
                </a:lnTo>
                <a:close/>
                <a:moveTo>
                  <a:pt x="10472" y="56980"/>
                </a:moveTo>
                <a:lnTo>
                  <a:pt x="11321" y="57358"/>
                </a:lnTo>
                <a:lnTo>
                  <a:pt x="11887" y="57735"/>
                </a:lnTo>
                <a:lnTo>
                  <a:pt x="12264" y="58018"/>
                </a:lnTo>
                <a:lnTo>
                  <a:pt x="11604" y="57641"/>
                </a:lnTo>
                <a:lnTo>
                  <a:pt x="11604" y="57641"/>
                </a:lnTo>
                <a:lnTo>
                  <a:pt x="11792" y="58112"/>
                </a:lnTo>
                <a:lnTo>
                  <a:pt x="11604" y="58018"/>
                </a:lnTo>
                <a:lnTo>
                  <a:pt x="11132" y="57452"/>
                </a:lnTo>
                <a:lnTo>
                  <a:pt x="10849" y="57169"/>
                </a:lnTo>
                <a:lnTo>
                  <a:pt x="10472" y="56980"/>
                </a:lnTo>
                <a:close/>
                <a:moveTo>
                  <a:pt x="18019" y="59433"/>
                </a:moveTo>
                <a:lnTo>
                  <a:pt x="18773" y="59810"/>
                </a:lnTo>
                <a:lnTo>
                  <a:pt x="19528" y="60376"/>
                </a:lnTo>
                <a:lnTo>
                  <a:pt x="19056" y="60282"/>
                </a:lnTo>
                <a:lnTo>
                  <a:pt x="18962" y="60188"/>
                </a:lnTo>
                <a:lnTo>
                  <a:pt x="18490" y="59810"/>
                </a:lnTo>
                <a:lnTo>
                  <a:pt x="18019" y="59433"/>
                </a:lnTo>
                <a:close/>
                <a:moveTo>
                  <a:pt x="14528" y="59999"/>
                </a:moveTo>
                <a:lnTo>
                  <a:pt x="14717" y="60093"/>
                </a:lnTo>
                <a:lnTo>
                  <a:pt x="14905" y="60188"/>
                </a:lnTo>
                <a:lnTo>
                  <a:pt x="15188" y="60471"/>
                </a:lnTo>
                <a:lnTo>
                  <a:pt x="15283" y="60565"/>
                </a:lnTo>
                <a:lnTo>
                  <a:pt x="15188" y="60565"/>
                </a:lnTo>
                <a:lnTo>
                  <a:pt x="14528" y="59999"/>
                </a:lnTo>
                <a:close/>
                <a:moveTo>
                  <a:pt x="49339" y="60188"/>
                </a:moveTo>
                <a:lnTo>
                  <a:pt x="48395" y="60565"/>
                </a:lnTo>
                <a:lnTo>
                  <a:pt x="47924" y="60754"/>
                </a:lnTo>
                <a:lnTo>
                  <a:pt x="47452" y="60754"/>
                </a:lnTo>
                <a:lnTo>
                  <a:pt x="47924" y="60471"/>
                </a:lnTo>
                <a:lnTo>
                  <a:pt x="48301" y="60282"/>
                </a:lnTo>
                <a:lnTo>
                  <a:pt x="49056" y="60188"/>
                </a:lnTo>
                <a:close/>
                <a:moveTo>
                  <a:pt x="19245" y="60565"/>
                </a:moveTo>
                <a:lnTo>
                  <a:pt x="19811" y="60659"/>
                </a:lnTo>
                <a:lnTo>
                  <a:pt x="20566" y="61037"/>
                </a:lnTo>
                <a:lnTo>
                  <a:pt x="20566" y="61037"/>
                </a:lnTo>
                <a:lnTo>
                  <a:pt x="19811" y="60848"/>
                </a:lnTo>
                <a:lnTo>
                  <a:pt x="19245" y="60565"/>
                </a:lnTo>
                <a:close/>
                <a:moveTo>
                  <a:pt x="47075" y="61226"/>
                </a:moveTo>
                <a:lnTo>
                  <a:pt x="46792" y="61414"/>
                </a:lnTo>
                <a:lnTo>
                  <a:pt x="46697" y="61509"/>
                </a:lnTo>
                <a:lnTo>
                  <a:pt x="46792" y="61603"/>
                </a:lnTo>
                <a:lnTo>
                  <a:pt x="47263" y="61603"/>
                </a:lnTo>
                <a:lnTo>
                  <a:pt x="47641" y="61509"/>
                </a:lnTo>
                <a:lnTo>
                  <a:pt x="46886" y="61792"/>
                </a:lnTo>
                <a:lnTo>
                  <a:pt x="46131" y="61886"/>
                </a:lnTo>
                <a:lnTo>
                  <a:pt x="46131" y="61980"/>
                </a:lnTo>
                <a:lnTo>
                  <a:pt x="46037" y="61980"/>
                </a:lnTo>
                <a:lnTo>
                  <a:pt x="45660" y="61697"/>
                </a:lnTo>
                <a:lnTo>
                  <a:pt x="46320" y="61320"/>
                </a:lnTo>
                <a:lnTo>
                  <a:pt x="47075" y="61226"/>
                </a:lnTo>
                <a:close/>
                <a:moveTo>
                  <a:pt x="24151" y="63678"/>
                </a:moveTo>
                <a:lnTo>
                  <a:pt x="24905" y="63961"/>
                </a:lnTo>
                <a:lnTo>
                  <a:pt x="25754" y="64244"/>
                </a:lnTo>
                <a:lnTo>
                  <a:pt x="25188" y="64244"/>
                </a:lnTo>
                <a:lnTo>
                  <a:pt x="24151" y="64150"/>
                </a:lnTo>
                <a:lnTo>
                  <a:pt x="23773" y="64056"/>
                </a:lnTo>
                <a:lnTo>
                  <a:pt x="23585" y="63961"/>
                </a:lnTo>
                <a:lnTo>
                  <a:pt x="23585" y="63867"/>
                </a:lnTo>
                <a:lnTo>
                  <a:pt x="23585" y="63773"/>
                </a:lnTo>
                <a:lnTo>
                  <a:pt x="24151" y="63678"/>
                </a:lnTo>
                <a:close/>
                <a:moveTo>
                  <a:pt x="34811" y="64622"/>
                </a:moveTo>
                <a:lnTo>
                  <a:pt x="35094" y="64810"/>
                </a:lnTo>
                <a:lnTo>
                  <a:pt x="35377" y="64905"/>
                </a:lnTo>
                <a:lnTo>
                  <a:pt x="34622" y="64999"/>
                </a:lnTo>
                <a:lnTo>
                  <a:pt x="34056" y="64999"/>
                </a:lnTo>
                <a:lnTo>
                  <a:pt x="34056" y="64905"/>
                </a:lnTo>
                <a:lnTo>
                  <a:pt x="34811" y="64622"/>
                </a:lnTo>
                <a:close/>
                <a:moveTo>
                  <a:pt x="46414" y="63773"/>
                </a:moveTo>
                <a:lnTo>
                  <a:pt x="46131" y="64056"/>
                </a:lnTo>
                <a:lnTo>
                  <a:pt x="44433" y="64716"/>
                </a:lnTo>
                <a:lnTo>
                  <a:pt x="43962" y="64905"/>
                </a:lnTo>
                <a:lnTo>
                  <a:pt x="44150" y="64810"/>
                </a:lnTo>
                <a:lnTo>
                  <a:pt x="42641" y="64999"/>
                </a:lnTo>
                <a:lnTo>
                  <a:pt x="42924" y="64810"/>
                </a:lnTo>
                <a:lnTo>
                  <a:pt x="43207" y="64622"/>
                </a:lnTo>
                <a:lnTo>
                  <a:pt x="42358" y="64905"/>
                </a:lnTo>
                <a:lnTo>
                  <a:pt x="43113" y="64622"/>
                </a:lnTo>
                <a:lnTo>
                  <a:pt x="45377" y="63867"/>
                </a:lnTo>
                <a:lnTo>
                  <a:pt x="44999" y="64150"/>
                </a:lnTo>
                <a:lnTo>
                  <a:pt x="44622" y="64433"/>
                </a:lnTo>
                <a:lnTo>
                  <a:pt x="46414" y="63773"/>
                </a:lnTo>
                <a:close/>
                <a:moveTo>
                  <a:pt x="39905" y="64622"/>
                </a:moveTo>
                <a:lnTo>
                  <a:pt x="39811" y="64716"/>
                </a:lnTo>
                <a:lnTo>
                  <a:pt x="39622" y="64810"/>
                </a:lnTo>
                <a:lnTo>
                  <a:pt x="38962" y="64999"/>
                </a:lnTo>
                <a:lnTo>
                  <a:pt x="38207" y="65093"/>
                </a:lnTo>
                <a:lnTo>
                  <a:pt x="37641" y="65093"/>
                </a:lnTo>
                <a:lnTo>
                  <a:pt x="39056" y="64810"/>
                </a:lnTo>
                <a:lnTo>
                  <a:pt x="39528" y="64716"/>
                </a:lnTo>
                <a:lnTo>
                  <a:pt x="39905" y="64622"/>
                </a:lnTo>
                <a:close/>
                <a:moveTo>
                  <a:pt x="42829" y="64056"/>
                </a:moveTo>
                <a:lnTo>
                  <a:pt x="42452" y="64244"/>
                </a:lnTo>
                <a:lnTo>
                  <a:pt x="42263" y="64433"/>
                </a:lnTo>
                <a:lnTo>
                  <a:pt x="41980" y="64622"/>
                </a:lnTo>
                <a:lnTo>
                  <a:pt x="41886" y="64999"/>
                </a:lnTo>
                <a:lnTo>
                  <a:pt x="42263" y="64999"/>
                </a:lnTo>
                <a:lnTo>
                  <a:pt x="40094" y="65282"/>
                </a:lnTo>
                <a:lnTo>
                  <a:pt x="40848" y="64999"/>
                </a:lnTo>
                <a:lnTo>
                  <a:pt x="41131" y="64810"/>
                </a:lnTo>
                <a:lnTo>
                  <a:pt x="41131" y="64716"/>
                </a:lnTo>
                <a:lnTo>
                  <a:pt x="41037" y="64622"/>
                </a:lnTo>
                <a:lnTo>
                  <a:pt x="40754" y="64622"/>
                </a:lnTo>
                <a:lnTo>
                  <a:pt x="40282" y="64527"/>
                </a:lnTo>
                <a:lnTo>
                  <a:pt x="40188" y="64433"/>
                </a:lnTo>
                <a:lnTo>
                  <a:pt x="41509" y="64339"/>
                </a:lnTo>
                <a:lnTo>
                  <a:pt x="42829" y="64056"/>
                </a:lnTo>
                <a:close/>
                <a:moveTo>
                  <a:pt x="15660" y="60376"/>
                </a:moveTo>
                <a:lnTo>
                  <a:pt x="16887" y="61131"/>
                </a:lnTo>
                <a:lnTo>
                  <a:pt x="17924" y="62075"/>
                </a:lnTo>
                <a:lnTo>
                  <a:pt x="17924" y="61792"/>
                </a:lnTo>
                <a:lnTo>
                  <a:pt x="17830" y="61603"/>
                </a:lnTo>
                <a:lnTo>
                  <a:pt x="19056" y="61980"/>
                </a:lnTo>
                <a:lnTo>
                  <a:pt x="20283" y="62358"/>
                </a:lnTo>
                <a:lnTo>
                  <a:pt x="20849" y="62546"/>
                </a:lnTo>
                <a:lnTo>
                  <a:pt x="21415" y="62735"/>
                </a:lnTo>
                <a:lnTo>
                  <a:pt x="21886" y="63018"/>
                </a:lnTo>
                <a:lnTo>
                  <a:pt x="22358" y="63395"/>
                </a:lnTo>
                <a:lnTo>
                  <a:pt x="21509" y="63301"/>
                </a:lnTo>
                <a:lnTo>
                  <a:pt x="22547" y="63867"/>
                </a:lnTo>
                <a:lnTo>
                  <a:pt x="23868" y="64339"/>
                </a:lnTo>
                <a:lnTo>
                  <a:pt x="25471" y="64905"/>
                </a:lnTo>
                <a:lnTo>
                  <a:pt x="27169" y="65282"/>
                </a:lnTo>
                <a:lnTo>
                  <a:pt x="26603" y="65282"/>
                </a:lnTo>
                <a:lnTo>
                  <a:pt x="27075" y="65942"/>
                </a:lnTo>
                <a:lnTo>
                  <a:pt x="26886" y="65942"/>
                </a:lnTo>
                <a:lnTo>
                  <a:pt x="26603" y="65848"/>
                </a:lnTo>
                <a:lnTo>
                  <a:pt x="25849" y="65659"/>
                </a:lnTo>
                <a:lnTo>
                  <a:pt x="25283" y="65471"/>
                </a:lnTo>
                <a:lnTo>
                  <a:pt x="25188" y="65376"/>
                </a:lnTo>
                <a:lnTo>
                  <a:pt x="25754" y="65376"/>
                </a:lnTo>
                <a:lnTo>
                  <a:pt x="26226" y="65471"/>
                </a:lnTo>
                <a:lnTo>
                  <a:pt x="26320" y="65282"/>
                </a:lnTo>
                <a:lnTo>
                  <a:pt x="26320" y="65188"/>
                </a:lnTo>
                <a:lnTo>
                  <a:pt x="26226" y="65093"/>
                </a:lnTo>
                <a:lnTo>
                  <a:pt x="25660" y="65093"/>
                </a:lnTo>
                <a:lnTo>
                  <a:pt x="25188" y="65188"/>
                </a:lnTo>
                <a:lnTo>
                  <a:pt x="24528" y="65376"/>
                </a:lnTo>
                <a:lnTo>
                  <a:pt x="24528" y="65376"/>
                </a:lnTo>
                <a:lnTo>
                  <a:pt x="25000" y="65093"/>
                </a:lnTo>
                <a:lnTo>
                  <a:pt x="23679" y="64905"/>
                </a:lnTo>
                <a:lnTo>
                  <a:pt x="22547" y="64716"/>
                </a:lnTo>
                <a:lnTo>
                  <a:pt x="21603" y="64339"/>
                </a:lnTo>
                <a:lnTo>
                  <a:pt x="20660" y="63867"/>
                </a:lnTo>
                <a:lnTo>
                  <a:pt x="20943" y="63867"/>
                </a:lnTo>
                <a:lnTo>
                  <a:pt x="20377" y="63773"/>
                </a:lnTo>
                <a:lnTo>
                  <a:pt x="19339" y="63678"/>
                </a:lnTo>
                <a:lnTo>
                  <a:pt x="18868" y="63490"/>
                </a:lnTo>
                <a:lnTo>
                  <a:pt x="18396" y="63301"/>
                </a:lnTo>
                <a:lnTo>
                  <a:pt x="18585" y="63207"/>
                </a:lnTo>
                <a:lnTo>
                  <a:pt x="18868" y="63301"/>
                </a:lnTo>
                <a:lnTo>
                  <a:pt x="18019" y="62735"/>
                </a:lnTo>
                <a:lnTo>
                  <a:pt x="16981" y="62075"/>
                </a:lnTo>
                <a:lnTo>
                  <a:pt x="14811" y="60471"/>
                </a:lnTo>
                <a:lnTo>
                  <a:pt x="16415" y="61414"/>
                </a:lnTo>
                <a:lnTo>
                  <a:pt x="15660" y="60376"/>
                </a:lnTo>
                <a:close/>
                <a:moveTo>
                  <a:pt x="28867" y="65659"/>
                </a:moveTo>
                <a:lnTo>
                  <a:pt x="30660" y="65942"/>
                </a:lnTo>
                <a:lnTo>
                  <a:pt x="32547" y="66131"/>
                </a:lnTo>
                <a:lnTo>
                  <a:pt x="32075" y="66225"/>
                </a:lnTo>
                <a:lnTo>
                  <a:pt x="31320" y="66225"/>
                </a:lnTo>
                <a:lnTo>
                  <a:pt x="30566" y="66131"/>
                </a:lnTo>
                <a:lnTo>
                  <a:pt x="28867" y="65659"/>
                </a:lnTo>
                <a:close/>
                <a:moveTo>
                  <a:pt x="39150" y="0"/>
                </a:moveTo>
                <a:lnTo>
                  <a:pt x="39528" y="283"/>
                </a:lnTo>
                <a:lnTo>
                  <a:pt x="39622" y="378"/>
                </a:lnTo>
                <a:lnTo>
                  <a:pt x="41509" y="1038"/>
                </a:lnTo>
                <a:lnTo>
                  <a:pt x="40943" y="1132"/>
                </a:lnTo>
                <a:lnTo>
                  <a:pt x="40282" y="1227"/>
                </a:lnTo>
                <a:lnTo>
                  <a:pt x="38962" y="1038"/>
                </a:lnTo>
                <a:lnTo>
                  <a:pt x="37547" y="849"/>
                </a:lnTo>
                <a:lnTo>
                  <a:pt x="36320" y="661"/>
                </a:lnTo>
                <a:lnTo>
                  <a:pt x="36415" y="755"/>
                </a:lnTo>
                <a:lnTo>
                  <a:pt x="36415" y="849"/>
                </a:lnTo>
                <a:lnTo>
                  <a:pt x="35943" y="944"/>
                </a:lnTo>
                <a:lnTo>
                  <a:pt x="34150" y="1132"/>
                </a:lnTo>
                <a:lnTo>
                  <a:pt x="31698" y="1132"/>
                </a:lnTo>
                <a:lnTo>
                  <a:pt x="30660" y="1227"/>
                </a:lnTo>
                <a:lnTo>
                  <a:pt x="29716" y="1321"/>
                </a:lnTo>
                <a:lnTo>
                  <a:pt x="30377" y="1416"/>
                </a:lnTo>
                <a:lnTo>
                  <a:pt x="31037" y="1510"/>
                </a:lnTo>
                <a:lnTo>
                  <a:pt x="30094" y="1699"/>
                </a:lnTo>
                <a:lnTo>
                  <a:pt x="28773" y="2076"/>
                </a:lnTo>
                <a:lnTo>
                  <a:pt x="27924" y="2359"/>
                </a:lnTo>
                <a:lnTo>
                  <a:pt x="27924" y="2453"/>
                </a:lnTo>
                <a:lnTo>
                  <a:pt x="28207" y="2453"/>
                </a:lnTo>
                <a:lnTo>
                  <a:pt x="26509" y="3019"/>
                </a:lnTo>
                <a:lnTo>
                  <a:pt x="26792" y="2831"/>
                </a:lnTo>
                <a:lnTo>
                  <a:pt x="26792" y="2831"/>
                </a:lnTo>
                <a:lnTo>
                  <a:pt x="25660" y="2925"/>
                </a:lnTo>
                <a:lnTo>
                  <a:pt x="25754" y="2831"/>
                </a:lnTo>
                <a:lnTo>
                  <a:pt x="25377" y="2925"/>
                </a:lnTo>
                <a:lnTo>
                  <a:pt x="24905" y="3208"/>
                </a:lnTo>
                <a:lnTo>
                  <a:pt x="24056" y="3774"/>
                </a:lnTo>
                <a:lnTo>
                  <a:pt x="22264" y="4340"/>
                </a:lnTo>
                <a:lnTo>
                  <a:pt x="20471" y="5095"/>
                </a:lnTo>
                <a:lnTo>
                  <a:pt x="18679" y="5755"/>
                </a:lnTo>
                <a:lnTo>
                  <a:pt x="16981" y="6604"/>
                </a:lnTo>
                <a:lnTo>
                  <a:pt x="17453" y="6604"/>
                </a:lnTo>
                <a:lnTo>
                  <a:pt x="17830" y="6415"/>
                </a:lnTo>
                <a:lnTo>
                  <a:pt x="18868" y="6038"/>
                </a:lnTo>
                <a:lnTo>
                  <a:pt x="19905" y="5661"/>
                </a:lnTo>
                <a:lnTo>
                  <a:pt x="20377" y="5472"/>
                </a:lnTo>
                <a:lnTo>
                  <a:pt x="20943" y="5378"/>
                </a:lnTo>
                <a:lnTo>
                  <a:pt x="20943" y="5378"/>
                </a:lnTo>
                <a:lnTo>
                  <a:pt x="19528" y="6038"/>
                </a:lnTo>
                <a:lnTo>
                  <a:pt x="19528" y="6038"/>
                </a:lnTo>
                <a:lnTo>
                  <a:pt x="20094" y="5944"/>
                </a:lnTo>
                <a:lnTo>
                  <a:pt x="18396" y="7076"/>
                </a:lnTo>
                <a:lnTo>
                  <a:pt x="20849" y="6038"/>
                </a:lnTo>
                <a:lnTo>
                  <a:pt x="23396" y="5095"/>
                </a:lnTo>
                <a:lnTo>
                  <a:pt x="26037" y="4246"/>
                </a:lnTo>
                <a:lnTo>
                  <a:pt x="28679" y="3397"/>
                </a:lnTo>
                <a:lnTo>
                  <a:pt x="28301" y="3491"/>
                </a:lnTo>
                <a:lnTo>
                  <a:pt x="28773" y="3208"/>
                </a:lnTo>
                <a:lnTo>
                  <a:pt x="30283" y="2736"/>
                </a:lnTo>
                <a:lnTo>
                  <a:pt x="29905" y="2831"/>
                </a:lnTo>
                <a:lnTo>
                  <a:pt x="29056" y="2831"/>
                </a:lnTo>
                <a:lnTo>
                  <a:pt x="28584" y="2642"/>
                </a:lnTo>
                <a:lnTo>
                  <a:pt x="30566" y="2548"/>
                </a:lnTo>
                <a:lnTo>
                  <a:pt x="32641" y="2548"/>
                </a:lnTo>
                <a:lnTo>
                  <a:pt x="37264" y="2831"/>
                </a:lnTo>
                <a:lnTo>
                  <a:pt x="39528" y="3019"/>
                </a:lnTo>
                <a:lnTo>
                  <a:pt x="43490" y="3019"/>
                </a:lnTo>
                <a:lnTo>
                  <a:pt x="44339" y="2831"/>
                </a:lnTo>
                <a:lnTo>
                  <a:pt x="45094" y="2736"/>
                </a:lnTo>
                <a:lnTo>
                  <a:pt x="45943" y="3114"/>
                </a:lnTo>
                <a:lnTo>
                  <a:pt x="46886" y="3397"/>
                </a:lnTo>
                <a:lnTo>
                  <a:pt x="48678" y="3963"/>
                </a:lnTo>
                <a:lnTo>
                  <a:pt x="50565" y="4434"/>
                </a:lnTo>
                <a:lnTo>
                  <a:pt x="51509" y="4717"/>
                </a:lnTo>
                <a:lnTo>
                  <a:pt x="52358" y="5189"/>
                </a:lnTo>
                <a:lnTo>
                  <a:pt x="51792" y="4812"/>
                </a:lnTo>
                <a:lnTo>
                  <a:pt x="53584" y="5849"/>
                </a:lnTo>
                <a:lnTo>
                  <a:pt x="55376" y="6981"/>
                </a:lnTo>
                <a:lnTo>
                  <a:pt x="56320" y="7642"/>
                </a:lnTo>
                <a:lnTo>
                  <a:pt x="57169" y="8302"/>
                </a:lnTo>
                <a:lnTo>
                  <a:pt x="57924" y="9057"/>
                </a:lnTo>
                <a:lnTo>
                  <a:pt x="58678" y="9906"/>
                </a:lnTo>
                <a:lnTo>
                  <a:pt x="62357" y="14057"/>
                </a:lnTo>
                <a:lnTo>
                  <a:pt x="64622" y="16887"/>
                </a:lnTo>
                <a:lnTo>
                  <a:pt x="66697" y="19623"/>
                </a:lnTo>
                <a:lnTo>
                  <a:pt x="66603" y="19151"/>
                </a:lnTo>
                <a:lnTo>
                  <a:pt x="66603" y="18774"/>
                </a:lnTo>
                <a:lnTo>
                  <a:pt x="67357" y="20472"/>
                </a:lnTo>
                <a:lnTo>
                  <a:pt x="68772" y="23962"/>
                </a:lnTo>
                <a:lnTo>
                  <a:pt x="68867" y="24151"/>
                </a:lnTo>
                <a:lnTo>
                  <a:pt x="69810" y="26792"/>
                </a:lnTo>
                <a:lnTo>
                  <a:pt x="70565" y="29245"/>
                </a:lnTo>
                <a:lnTo>
                  <a:pt x="70754" y="30283"/>
                </a:lnTo>
                <a:lnTo>
                  <a:pt x="70848" y="31037"/>
                </a:lnTo>
                <a:lnTo>
                  <a:pt x="70848" y="31604"/>
                </a:lnTo>
                <a:lnTo>
                  <a:pt x="70754" y="31792"/>
                </a:lnTo>
                <a:lnTo>
                  <a:pt x="70565" y="31887"/>
                </a:lnTo>
                <a:lnTo>
                  <a:pt x="69433" y="36698"/>
                </a:lnTo>
                <a:lnTo>
                  <a:pt x="68206" y="41698"/>
                </a:lnTo>
                <a:lnTo>
                  <a:pt x="68584" y="41037"/>
                </a:lnTo>
                <a:lnTo>
                  <a:pt x="68961" y="40188"/>
                </a:lnTo>
                <a:lnTo>
                  <a:pt x="69244" y="40471"/>
                </a:lnTo>
                <a:lnTo>
                  <a:pt x="69244" y="40849"/>
                </a:lnTo>
                <a:lnTo>
                  <a:pt x="69244" y="41226"/>
                </a:lnTo>
                <a:lnTo>
                  <a:pt x="69055" y="41698"/>
                </a:lnTo>
                <a:lnTo>
                  <a:pt x="68489" y="42924"/>
                </a:lnTo>
                <a:lnTo>
                  <a:pt x="67735" y="44150"/>
                </a:lnTo>
                <a:lnTo>
                  <a:pt x="66791" y="45377"/>
                </a:lnTo>
                <a:lnTo>
                  <a:pt x="65942" y="46509"/>
                </a:lnTo>
                <a:lnTo>
                  <a:pt x="64716" y="47924"/>
                </a:lnTo>
                <a:lnTo>
                  <a:pt x="65565" y="47641"/>
                </a:lnTo>
                <a:lnTo>
                  <a:pt x="65093" y="48301"/>
                </a:lnTo>
                <a:lnTo>
                  <a:pt x="64433" y="48962"/>
                </a:lnTo>
                <a:lnTo>
                  <a:pt x="63112" y="50188"/>
                </a:lnTo>
                <a:lnTo>
                  <a:pt x="63678" y="48962"/>
                </a:lnTo>
                <a:lnTo>
                  <a:pt x="64244" y="47641"/>
                </a:lnTo>
                <a:lnTo>
                  <a:pt x="65754" y="44811"/>
                </a:lnTo>
                <a:lnTo>
                  <a:pt x="67169" y="42169"/>
                </a:lnTo>
                <a:lnTo>
                  <a:pt x="67735" y="41037"/>
                </a:lnTo>
                <a:lnTo>
                  <a:pt x="68206" y="40094"/>
                </a:lnTo>
                <a:lnTo>
                  <a:pt x="68206" y="39811"/>
                </a:lnTo>
                <a:lnTo>
                  <a:pt x="68301" y="39622"/>
                </a:lnTo>
                <a:lnTo>
                  <a:pt x="68301" y="39717"/>
                </a:lnTo>
                <a:lnTo>
                  <a:pt x="68395" y="39339"/>
                </a:lnTo>
                <a:lnTo>
                  <a:pt x="68772" y="37735"/>
                </a:lnTo>
                <a:lnTo>
                  <a:pt x="69055" y="36037"/>
                </a:lnTo>
                <a:lnTo>
                  <a:pt x="69150" y="32924"/>
                </a:lnTo>
                <a:lnTo>
                  <a:pt x="69150" y="30849"/>
                </a:lnTo>
                <a:lnTo>
                  <a:pt x="69150" y="28679"/>
                </a:lnTo>
                <a:lnTo>
                  <a:pt x="68961" y="28773"/>
                </a:lnTo>
                <a:lnTo>
                  <a:pt x="68961" y="29056"/>
                </a:lnTo>
                <a:lnTo>
                  <a:pt x="68678" y="28302"/>
                </a:lnTo>
                <a:lnTo>
                  <a:pt x="68395" y="27453"/>
                </a:lnTo>
                <a:lnTo>
                  <a:pt x="68018" y="25755"/>
                </a:lnTo>
                <a:lnTo>
                  <a:pt x="67923" y="25283"/>
                </a:lnTo>
                <a:lnTo>
                  <a:pt x="67923" y="25472"/>
                </a:lnTo>
                <a:lnTo>
                  <a:pt x="67546" y="24906"/>
                </a:lnTo>
                <a:lnTo>
                  <a:pt x="67074" y="24245"/>
                </a:lnTo>
                <a:lnTo>
                  <a:pt x="66980" y="24057"/>
                </a:lnTo>
                <a:lnTo>
                  <a:pt x="65471" y="22264"/>
                </a:lnTo>
                <a:lnTo>
                  <a:pt x="64810" y="21415"/>
                </a:lnTo>
                <a:lnTo>
                  <a:pt x="64339" y="20755"/>
                </a:lnTo>
                <a:lnTo>
                  <a:pt x="64622" y="20943"/>
                </a:lnTo>
                <a:lnTo>
                  <a:pt x="64527" y="20755"/>
                </a:lnTo>
                <a:lnTo>
                  <a:pt x="64339" y="20472"/>
                </a:lnTo>
                <a:lnTo>
                  <a:pt x="63301" y="19434"/>
                </a:lnTo>
                <a:lnTo>
                  <a:pt x="62357" y="18585"/>
                </a:lnTo>
                <a:lnTo>
                  <a:pt x="62452" y="18679"/>
                </a:lnTo>
                <a:lnTo>
                  <a:pt x="62357" y="18868"/>
                </a:lnTo>
                <a:lnTo>
                  <a:pt x="61508" y="18019"/>
                </a:lnTo>
                <a:lnTo>
                  <a:pt x="61791" y="18396"/>
                </a:lnTo>
                <a:lnTo>
                  <a:pt x="60848" y="17547"/>
                </a:lnTo>
                <a:lnTo>
                  <a:pt x="60471" y="17076"/>
                </a:lnTo>
                <a:lnTo>
                  <a:pt x="60471" y="16981"/>
                </a:lnTo>
                <a:lnTo>
                  <a:pt x="60565" y="17076"/>
                </a:lnTo>
                <a:lnTo>
                  <a:pt x="61225" y="17547"/>
                </a:lnTo>
                <a:lnTo>
                  <a:pt x="58961" y="15566"/>
                </a:lnTo>
                <a:lnTo>
                  <a:pt x="59527" y="16227"/>
                </a:lnTo>
                <a:lnTo>
                  <a:pt x="58584" y="15566"/>
                </a:lnTo>
                <a:lnTo>
                  <a:pt x="57641" y="14906"/>
                </a:lnTo>
                <a:lnTo>
                  <a:pt x="57546" y="15000"/>
                </a:lnTo>
                <a:lnTo>
                  <a:pt x="57452" y="15094"/>
                </a:lnTo>
                <a:lnTo>
                  <a:pt x="58301" y="15660"/>
                </a:lnTo>
                <a:lnTo>
                  <a:pt x="59056" y="16227"/>
                </a:lnTo>
                <a:lnTo>
                  <a:pt x="60471" y="17547"/>
                </a:lnTo>
                <a:lnTo>
                  <a:pt x="61886" y="18774"/>
                </a:lnTo>
                <a:lnTo>
                  <a:pt x="62640" y="19340"/>
                </a:lnTo>
                <a:lnTo>
                  <a:pt x="63395" y="19906"/>
                </a:lnTo>
                <a:lnTo>
                  <a:pt x="62829" y="19528"/>
                </a:lnTo>
                <a:lnTo>
                  <a:pt x="62074" y="19057"/>
                </a:lnTo>
                <a:lnTo>
                  <a:pt x="62074" y="19245"/>
                </a:lnTo>
                <a:lnTo>
                  <a:pt x="62357" y="19717"/>
                </a:lnTo>
                <a:lnTo>
                  <a:pt x="63584" y="21415"/>
                </a:lnTo>
                <a:lnTo>
                  <a:pt x="65093" y="23207"/>
                </a:lnTo>
                <a:lnTo>
                  <a:pt x="65754" y="23962"/>
                </a:lnTo>
                <a:lnTo>
                  <a:pt x="66225" y="24434"/>
                </a:lnTo>
                <a:lnTo>
                  <a:pt x="66414" y="24528"/>
                </a:lnTo>
                <a:lnTo>
                  <a:pt x="66320" y="24057"/>
                </a:lnTo>
                <a:lnTo>
                  <a:pt x="66697" y="24906"/>
                </a:lnTo>
                <a:lnTo>
                  <a:pt x="67074" y="26038"/>
                </a:lnTo>
                <a:lnTo>
                  <a:pt x="66414" y="24811"/>
                </a:lnTo>
                <a:lnTo>
                  <a:pt x="66791" y="25566"/>
                </a:lnTo>
                <a:lnTo>
                  <a:pt x="67169" y="26321"/>
                </a:lnTo>
                <a:lnTo>
                  <a:pt x="67263" y="26415"/>
                </a:lnTo>
                <a:lnTo>
                  <a:pt x="67923" y="28679"/>
                </a:lnTo>
                <a:lnTo>
                  <a:pt x="68206" y="29339"/>
                </a:lnTo>
                <a:lnTo>
                  <a:pt x="68678" y="30471"/>
                </a:lnTo>
                <a:lnTo>
                  <a:pt x="68772" y="30660"/>
                </a:lnTo>
                <a:lnTo>
                  <a:pt x="68678" y="30660"/>
                </a:lnTo>
                <a:lnTo>
                  <a:pt x="68395" y="30377"/>
                </a:lnTo>
                <a:lnTo>
                  <a:pt x="68206" y="30094"/>
                </a:lnTo>
                <a:lnTo>
                  <a:pt x="68206" y="30566"/>
                </a:lnTo>
                <a:lnTo>
                  <a:pt x="68301" y="31037"/>
                </a:lnTo>
                <a:lnTo>
                  <a:pt x="68395" y="31509"/>
                </a:lnTo>
                <a:lnTo>
                  <a:pt x="68395" y="31887"/>
                </a:lnTo>
                <a:lnTo>
                  <a:pt x="68301" y="31792"/>
                </a:lnTo>
                <a:lnTo>
                  <a:pt x="68301" y="31698"/>
                </a:lnTo>
                <a:lnTo>
                  <a:pt x="68301" y="31415"/>
                </a:lnTo>
                <a:lnTo>
                  <a:pt x="68018" y="30094"/>
                </a:lnTo>
                <a:lnTo>
                  <a:pt x="67735" y="28868"/>
                </a:lnTo>
                <a:lnTo>
                  <a:pt x="68112" y="31698"/>
                </a:lnTo>
                <a:lnTo>
                  <a:pt x="68206" y="33113"/>
                </a:lnTo>
                <a:lnTo>
                  <a:pt x="68206" y="34528"/>
                </a:lnTo>
                <a:lnTo>
                  <a:pt x="68112" y="35943"/>
                </a:lnTo>
                <a:lnTo>
                  <a:pt x="67923" y="37358"/>
                </a:lnTo>
                <a:lnTo>
                  <a:pt x="67546" y="38679"/>
                </a:lnTo>
                <a:lnTo>
                  <a:pt x="67074" y="40000"/>
                </a:lnTo>
                <a:lnTo>
                  <a:pt x="67263" y="39717"/>
                </a:lnTo>
                <a:lnTo>
                  <a:pt x="67357" y="39622"/>
                </a:lnTo>
                <a:lnTo>
                  <a:pt x="67357" y="39717"/>
                </a:lnTo>
                <a:lnTo>
                  <a:pt x="67263" y="40377"/>
                </a:lnTo>
                <a:lnTo>
                  <a:pt x="66980" y="41226"/>
                </a:lnTo>
                <a:lnTo>
                  <a:pt x="66791" y="41509"/>
                </a:lnTo>
                <a:lnTo>
                  <a:pt x="66697" y="41603"/>
                </a:lnTo>
                <a:lnTo>
                  <a:pt x="66414" y="42075"/>
                </a:lnTo>
                <a:lnTo>
                  <a:pt x="65754" y="43962"/>
                </a:lnTo>
                <a:lnTo>
                  <a:pt x="64905" y="46132"/>
                </a:lnTo>
                <a:lnTo>
                  <a:pt x="64150" y="47547"/>
                </a:lnTo>
                <a:lnTo>
                  <a:pt x="63395" y="48867"/>
                </a:lnTo>
                <a:lnTo>
                  <a:pt x="62546" y="50094"/>
                </a:lnTo>
                <a:lnTo>
                  <a:pt x="61697" y="51320"/>
                </a:lnTo>
                <a:lnTo>
                  <a:pt x="60376" y="52452"/>
                </a:lnTo>
                <a:lnTo>
                  <a:pt x="59810" y="53112"/>
                </a:lnTo>
                <a:lnTo>
                  <a:pt x="59244" y="53773"/>
                </a:lnTo>
                <a:lnTo>
                  <a:pt x="59999" y="53301"/>
                </a:lnTo>
                <a:lnTo>
                  <a:pt x="59905" y="53490"/>
                </a:lnTo>
                <a:lnTo>
                  <a:pt x="58018" y="54999"/>
                </a:lnTo>
                <a:lnTo>
                  <a:pt x="57075" y="55660"/>
                </a:lnTo>
                <a:lnTo>
                  <a:pt x="56037" y="56226"/>
                </a:lnTo>
                <a:lnTo>
                  <a:pt x="57924" y="54716"/>
                </a:lnTo>
                <a:lnTo>
                  <a:pt x="58867" y="53867"/>
                </a:lnTo>
                <a:lnTo>
                  <a:pt x="59716" y="53018"/>
                </a:lnTo>
                <a:lnTo>
                  <a:pt x="58961" y="53679"/>
                </a:lnTo>
                <a:lnTo>
                  <a:pt x="58207" y="54245"/>
                </a:lnTo>
                <a:lnTo>
                  <a:pt x="56603" y="55282"/>
                </a:lnTo>
                <a:lnTo>
                  <a:pt x="54905" y="56226"/>
                </a:lnTo>
                <a:lnTo>
                  <a:pt x="53301" y="57263"/>
                </a:lnTo>
                <a:lnTo>
                  <a:pt x="52735" y="57452"/>
                </a:lnTo>
                <a:lnTo>
                  <a:pt x="51509" y="57924"/>
                </a:lnTo>
                <a:lnTo>
                  <a:pt x="47829" y="59527"/>
                </a:lnTo>
                <a:lnTo>
                  <a:pt x="43962" y="61226"/>
                </a:lnTo>
                <a:lnTo>
                  <a:pt x="42358" y="61886"/>
                </a:lnTo>
                <a:lnTo>
                  <a:pt x="41414" y="62169"/>
                </a:lnTo>
                <a:lnTo>
                  <a:pt x="39433" y="62452"/>
                </a:lnTo>
                <a:lnTo>
                  <a:pt x="37169" y="62641"/>
                </a:lnTo>
                <a:lnTo>
                  <a:pt x="33679" y="62829"/>
                </a:lnTo>
                <a:lnTo>
                  <a:pt x="31226" y="62924"/>
                </a:lnTo>
                <a:lnTo>
                  <a:pt x="29528" y="62924"/>
                </a:lnTo>
                <a:lnTo>
                  <a:pt x="28301" y="62735"/>
                </a:lnTo>
                <a:lnTo>
                  <a:pt x="27075" y="62546"/>
                </a:lnTo>
                <a:lnTo>
                  <a:pt x="25754" y="62263"/>
                </a:lnTo>
                <a:lnTo>
                  <a:pt x="24622" y="61886"/>
                </a:lnTo>
                <a:lnTo>
                  <a:pt x="23396" y="61414"/>
                </a:lnTo>
                <a:lnTo>
                  <a:pt x="21320" y="60565"/>
                </a:lnTo>
                <a:lnTo>
                  <a:pt x="21509" y="60754"/>
                </a:lnTo>
                <a:lnTo>
                  <a:pt x="21698" y="60848"/>
                </a:lnTo>
                <a:lnTo>
                  <a:pt x="22169" y="61131"/>
                </a:lnTo>
                <a:lnTo>
                  <a:pt x="21037" y="60659"/>
                </a:lnTo>
                <a:lnTo>
                  <a:pt x="19434" y="59905"/>
                </a:lnTo>
                <a:lnTo>
                  <a:pt x="15754" y="57924"/>
                </a:lnTo>
                <a:lnTo>
                  <a:pt x="12453" y="56037"/>
                </a:lnTo>
                <a:lnTo>
                  <a:pt x="11415" y="55377"/>
                </a:lnTo>
                <a:lnTo>
                  <a:pt x="11226" y="55188"/>
                </a:lnTo>
                <a:lnTo>
                  <a:pt x="11132" y="55094"/>
                </a:lnTo>
                <a:lnTo>
                  <a:pt x="10377" y="54433"/>
                </a:lnTo>
                <a:lnTo>
                  <a:pt x="9717" y="53679"/>
                </a:lnTo>
                <a:lnTo>
                  <a:pt x="9717" y="53962"/>
                </a:lnTo>
                <a:lnTo>
                  <a:pt x="9622" y="54150"/>
                </a:lnTo>
                <a:lnTo>
                  <a:pt x="9528" y="54245"/>
                </a:lnTo>
                <a:lnTo>
                  <a:pt x="9434" y="54245"/>
                </a:lnTo>
                <a:lnTo>
                  <a:pt x="9151" y="54056"/>
                </a:lnTo>
                <a:lnTo>
                  <a:pt x="8868" y="53679"/>
                </a:lnTo>
                <a:lnTo>
                  <a:pt x="8585" y="53301"/>
                </a:lnTo>
                <a:lnTo>
                  <a:pt x="8302" y="52829"/>
                </a:lnTo>
                <a:lnTo>
                  <a:pt x="8302" y="52546"/>
                </a:lnTo>
                <a:lnTo>
                  <a:pt x="8302" y="52452"/>
                </a:lnTo>
                <a:lnTo>
                  <a:pt x="8396" y="52452"/>
                </a:lnTo>
                <a:lnTo>
                  <a:pt x="7924" y="52263"/>
                </a:lnTo>
                <a:lnTo>
                  <a:pt x="7358" y="51886"/>
                </a:lnTo>
                <a:lnTo>
                  <a:pt x="6038" y="50660"/>
                </a:lnTo>
                <a:lnTo>
                  <a:pt x="5849" y="50377"/>
                </a:lnTo>
                <a:lnTo>
                  <a:pt x="5566" y="50094"/>
                </a:lnTo>
                <a:lnTo>
                  <a:pt x="5566" y="50188"/>
                </a:lnTo>
                <a:lnTo>
                  <a:pt x="4811" y="49339"/>
                </a:lnTo>
                <a:lnTo>
                  <a:pt x="4717" y="49150"/>
                </a:lnTo>
                <a:lnTo>
                  <a:pt x="5189" y="49433"/>
                </a:lnTo>
                <a:lnTo>
                  <a:pt x="5377" y="49528"/>
                </a:lnTo>
                <a:lnTo>
                  <a:pt x="5472" y="49716"/>
                </a:lnTo>
                <a:lnTo>
                  <a:pt x="5660" y="50094"/>
                </a:lnTo>
                <a:lnTo>
                  <a:pt x="5377" y="49056"/>
                </a:lnTo>
                <a:lnTo>
                  <a:pt x="5000" y="48113"/>
                </a:lnTo>
                <a:lnTo>
                  <a:pt x="4057" y="45660"/>
                </a:lnTo>
                <a:lnTo>
                  <a:pt x="3585" y="44150"/>
                </a:lnTo>
                <a:lnTo>
                  <a:pt x="3208" y="42358"/>
                </a:lnTo>
                <a:lnTo>
                  <a:pt x="3396" y="42547"/>
                </a:lnTo>
                <a:lnTo>
                  <a:pt x="3491" y="42452"/>
                </a:lnTo>
                <a:lnTo>
                  <a:pt x="3585" y="42547"/>
                </a:lnTo>
                <a:lnTo>
                  <a:pt x="3774" y="42641"/>
                </a:lnTo>
                <a:lnTo>
                  <a:pt x="3679" y="40849"/>
                </a:lnTo>
                <a:lnTo>
                  <a:pt x="3585" y="38962"/>
                </a:lnTo>
                <a:lnTo>
                  <a:pt x="3679" y="37169"/>
                </a:lnTo>
                <a:lnTo>
                  <a:pt x="3774" y="36320"/>
                </a:lnTo>
                <a:lnTo>
                  <a:pt x="4057" y="35566"/>
                </a:lnTo>
                <a:lnTo>
                  <a:pt x="4434" y="33585"/>
                </a:lnTo>
                <a:lnTo>
                  <a:pt x="4434" y="33962"/>
                </a:lnTo>
                <a:lnTo>
                  <a:pt x="4528" y="34245"/>
                </a:lnTo>
                <a:lnTo>
                  <a:pt x="4717" y="32264"/>
                </a:lnTo>
                <a:lnTo>
                  <a:pt x="5189" y="30283"/>
                </a:lnTo>
                <a:lnTo>
                  <a:pt x="5755" y="28302"/>
                </a:lnTo>
                <a:lnTo>
                  <a:pt x="6604" y="26321"/>
                </a:lnTo>
                <a:lnTo>
                  <a:pt x="7453" y="24340"/>
                </a:lnTo>
                <a:lnTo>
                  <a:pt x="8585" y="22547"/>
                </a:lnTo>
                <a:lnTo>
                  <a:pt x="9717" y="20755"/>
                </a:lnTo>
                <a:lnTo>
                  <a:pt x="10943" y="19245"/>
                </a:lnTo>
                <a:lnTo>
                  <a:pt x="10849" y="19057"/>
                </a:lnTo>
                <a:lnTo>
                  <a:pt x="10849" y="18868"/>
                </a:lnTo>
                <a:lnTo>
                  <a:pt x="11132" y="18396"/>
                </a:lnTo>
                <a:lnTo>
                  <a:pt x="11604" y="17830"/>
                </a:lnTo>
                <a:lnTo>
                  <a:pt x="12264" y="17076"/>
                </a:lnTo>
                <a:lnTo>
                  <a:pt x="14151" y="15472"/>
                </a:lnTo>
                <a:lnTo>
                  <a:pt x="16415" y="13585"/>
                </a:lnTo>
                <a:lnTo>
                  <a:pt x="18868" y="11793"/>
                </a:lnTo>
                <a:lnTo>
                  <a:pt x="21226" y="10095"/>
                </a:lnTo>
                <a:lnTo>
                  <a:pt x="23302" y="8868"/>
                </a:lnTo>
                <a:lnTo>
                  <a:pt x="24717" y="8113"/>
                </a:lnTo>
                <a:lnTo>
                  <a:pt x="24245" y="8491"/>
                </a:lnTo>
                <a:lnTo>
                  <a:pt x="23773" y="8774"/>
                </a:lnTo>
                <a:lnTo>
                  <a:pt x="24811" y="8208"/>
                </a:lnTo>
                <a:lnTo>
                  <a:pt x="25566" y="7830"/>
                </a:lnTo>
                <a:lnTo>
                  <a:pt x="27452" y="6981"/>
                </a:lnTo>
                <a:lnTo>
                  <a:pt x="27264" y="6981"/>
                </a:lnTo>
                <a:lnTo>
                  <a:pt x="26981" y="6887"/>
                </a:lnTo>
                <a:lnTo>
                  <a:pt x="27830" y="6604"/>
                </a:lnTo>
                <a:lnTo>
                  <a:pt x="29056" y="6132"/>
                </a:lnTo>
                <a:lnTo>
                  <a:pt x="28679" y="6415"/>
                </a:lnTo>
                <a:lnTo>
                  <a:pt x="29056" y="6510"/>
                </a:lnTo>
                <a:lnTo>
                  <a:pt x="28962" y="6698"/>
                </a:lnTo>
                <a:lnTo>
                  <a:pt x="30283" y="6227"/>
                </a:lnTo>
                <a:lnTo>
                  <a:pt x="31698" y="5755"/>
                </a:lnTo>
                <a:lnTo>
                  <a:pt x="33113" y="5378"/>
                </a:lnTo>
                <a:lnTo>
                  <a:pt x="33867" y="5189"/>
                </a:lnTo>
                <a:lnTo>
                  <a:pt x="34169" y="5151"/>
                </a:lnTo>
                <a:lnTo>
                  <a:pt x="34169" y="5151"/>
                </a:lnTo>
                <a:lnTo>
                  <a:pt x="34905" y="4906"/>
                </a:lnTo>
                <a:lnTo>
                  <a:pt x="35754" y="4812"/>
                </a:lnTo>
                <a:lnTo>
                  <a:pt x="36603" y="4812"/>
                </a:lnTo>
                <a:lnTo>
                  <a:pt x="37547" y="4717"/>
                </a:lnTo>
                <a:lnTo>
                  <a:pt x="37830" y="4717"/>
                </a:lnTo>
                <a:lnTo>
                  <a:pt x="38396" y="4529"/>
                </a:lnTo>
                <a:lnTo>
                  <a:pt x="38867" y="4340"/>
                </a:lnTo>
                <a:lnTo>
                  <a:pt x="38867" y="4623"/>
                </a:lnTo>
                <a:lnTo>
                  <a:pt x="42735" y="4340"/>
                </a:lnTo>
                <a:lnTo>
                  <a:pt x="43207" y="4529"/>
                </a:lnTo>
                <a:lnTo>
                  <a:pt x="43018" y="4529"/>
                </a:lnTo>
                <a:lnTo>
                  <a:pt x="43867" y="4623"/>
                </a:lnTo>
                <a:lnTo>
                  <a:pt x="44811" y="4434"/>
                </a:lnTo>
                <a:lnTo>
                  <a:pt x="45094" y="4717"/>
                </a:lnTo>
                <a:lnTo>
                  <a:pt x="45754" y="4906"/>
                </a:lnTo>
                <a:lnTo>
                  <a:pt x="47546" y="5189"/>
                </a:lnTo>
                <a:lnTo>
                  <a:pt x="49622" y="5566"/>
                </a:lnTo>
                <a:lnTo>
                  <a:pt x="51131" y="5849"/>
                </a:lnTo>
                <a:lnTo>
                  <a:pt x="51131" y="5849"/>
                </a:lnTo>
                <a:lnTo>
                  <a:pt x="49244" y="5095"/>
                </a:lnTo>
                <a:lnTo>
                  <a:pt x="46886" y="4529"/>
                </a:lnTo>
                <a:lnTo>
                  <a:pt x="44433" y="3963"/>
                </a:lnTo>
                <a:lnTo>
                  <a:pt x="41980" y="3491"/>
                </a:lnTo>
                <a:lnTo>
                  <a:pt x="39528" y="3302"/>
                </a:lnTo>
                <a:lnTo>
                  <a:pt x="37358" y="3208"/>
                </a:lnTo>
                <a:lnTo>
                  <a:pt x="36415" y="3208"/>
                </a:lnTo>
                <a:lnTo>
                  <a:pt x="35565" y="3302"/>
                </a:lnTo>
                <a:lnTo>
                  <a:pt x="34811" y="3491"/>
                </a:lnTo>
                <a:lnTo>
                  <a:pt x="34150" y="3680"/>
                </a:lnTo>
                <a:lnTo>
                  <a:pt x="33490" y="3585"/>
                </a:lnTo>
                <a:lnTo>
                  <a:pt x="32830" y="3491"/>
                </a:lnTo>
                <a:lnTo>
                  <a:pt x="31509" y="3585"/>
                </a:lnTo>
                <a:lnTo>
                  <a:pt x="30000" y="3868"/>
                </a:lnTo>
                <a:lnTo>
                  <a:pt x="28490" y="4246"/>
                </a:lnTo>
                <a:lnTo>
                  <a:pt x="26981" y="4812"/>
                </a:lnTo>
                <a:lnTo>
                  <a:pt x="25471" y="5472"/>
                </a:lnTo>
                <a:lnTo>
                  <a:pt x="23868" y="6321"/>
                </a:lnTo>
                <a:lnTo>
                  <a:pt x="22358" y="7170"/>
                </a:lnTo>
                <a:lnTo>
                  <a:pt x="20849" y="8113"/>
                </a:lnTo>
                <a:lnTo>
                  <a:pt x="19339" y="9151"/>
                </a:lnTo>
                <a:lnTo>
                  <a:pt x="17924" y="10283"/>
                </a:lnTo>
                <a:lnTo>
                  <a:pt x="16604" y="11321"/>
                </a:lnTo>
                <a:lnTo>
                  <a:pt x="14056" y="13491"/>
                </a:lnTo>
                <a:lnTo>
                  <a:pt x="12075" y="15472"/>
                </a:lnTo>
                <a:lnTo>
                  <a:pt x="9717" y="18491"/>
                </a:lnTo>
                <a:lnTo>
                  <a:pt x="10000" y="17830"/>
                </a:lnTo>
                <a:lnTo>
                  <a:pt x="10377" y="17264"/>
                </a:lnTo>
                <a:lnTo>
                  <a:pt x="9717" y="18113"/>
                </a:lnTo>
                <a:lnTo>
                  <a:pt x="9056" y="19057"/>
                </a:lnTo>
                <a:lnTo>
                  <a:pt x="9151" y="19245"/>
                </a:lnTo>
                <a:lnTo>
                  <a:pt x="8396" y="20189"/>
                </a:lnTo>
                <a:lnTo>
                  <a:pt x="9151" y="18774"/>
                </a:lnTo>
                <a:lnTo>
                  <a:pt x="8019" y="20377"/>
                </a:lnTo>
                <a:lnTo>
                  <a:pt x="7075" y="22075"/>
                </a:lnTo>
                <a:lnTo>
                  <a:pt x="6226" y="23868"/>
                </a:lnTo>
                <a:lnTo>
                  <a:pt x="5472" y="25755"/>
                </a:lnTo>
                <a:lnTo>
                  <a:pt x="4151" y="29434"/>
                </a:lnTo>
                <a:lnTo>
                  <a:pt x="2924" y="32924"/>
                </a:lnTo>
                <a:lnTo>
                  <a:pt x="3019" y="33113"/>
                </a:lnTo>
                <a:lnTo>
                  <a:pt x="2924" y="33773"/>
                </a:lnTo>
                <a:lnTo>
                  <a:pt x="2453" y="36509"/>
                </a:lnTo>
                <a:lnTo>
                  <a:pt x="1981" y="39434"/>
                </a:lnTo>
                <a:lnTo>
                  <a:pt x="1981" y="39528"/>
                </a:lnTo>
                <a:lnTo>
                  <a:pt x="1981" y="39905"/>
                </a:lnTo>
                <a:lnTo>
                  <a:pt x="1792" y="41415"/>
                </a:lnTo>
                <a:lnTo>
                  <a:pt x="1698" y="42358"/>
                </a:lnTo>
                <a:lnTo>
                  <a:pt x="1698" y="43301"/>
                </a:lnTo>
                <a:lnTo>
                  <a:pt x="1792" y="44245"/>
                </a:lnTo>
                <a:lnTo>
                  <a:pt x="1887" y="44999"/>
                </a:lnTo>
                <a:lnTo>
                  <a:pt x="2170" y="46603"/>
                </a:lnTo>
                <a:lnTo>
                  <a:pt x="2170" y="46603"/>
                </a:lnTo>
                <a:lnTo>
                  <a:pt x="1887" y="46415"/>
                </a:lnTo>
                <a:lnTo>
                  <a:pt x="1792" y="46320"/>
                </a:lnTo>
                <a:lnTo>
                  <a:pt x="1792" y="46509"/>
                </a:lnTo>
                <a:lnTo>
                  <a:pt x="1981" y="46981"/>
                </a:lnTo>
                <a:lnTo>
                  <a:pt x="1415" y="46132"/>
                </a:lnTo>
                <a:lnTo>
                  <a:pt x="1509" y="46509"/>
                </a:lnTo>
                <a:lnTo>
                  <a:pt x="1321" y="46981"/>
                </a:lnTo>
                <a:lnTo>
                  <a:pt x="472" y="45471"/>
                </a:lnTo>
                <a:lnTo>
                  <a:pt x="377" y="45565"/>
                </a:lnTo>
                <a:lnTo>
                  <a:pt x="283" y="45660"/>
                </a:lnTo>
                <a:lnTo>
                  <a:pt x="189" y="45660"/>
                </a:lnTo>
                <a:lnTo>
                  <a:pt x="0" y="45565"/>
                </a:lnTo>
                <a:lnTo>
                  <a:pt x="0" y="45565"/>
                </a:lnTo>
                <a:lnTo>
                  <a:pt x="1038" y="47924"/>
                </a:lnTo>
                <a:lnTo>
                  <a:pt x="2264" y="50282"/>
                </a:lnTo>
                <a:lnTo>
                  <a:pt x="2075" y="49905"/>
                </a:lnTo>
                <a:lnTo>
                  <a:pt x="2170" y="49528"/>
                </a:lnTo>
                <a:lnTo>
                  <a:pt x="2736" y="50188"/>
                </a:lnTo>
                <a:lnTo>
                  <a:pt x="3208" y="50660"/>
                </a:lnTo>
                <a:lnTo>
                  <a:pt x="3396" y="50943"/>
                </a:lnTo>
                <a:lnTo>
                  <a:pt x="3396" y="51037"/>
                </a:lnTo>
                <a:lnTo>
                  <a:pt x="3302" y="50943"/>
                </a:lnTo>
                <a:lnTo>
                  <a:pt x="3302" y="50943"/>
                </a:lnTo>
                <a:lnTo>
                  <a:pt x="3585" y="51320"/>
                </a:lnTo>
                <a:lnTo>
                  <a:pt x="4623" y="53207"/>
                </a:lnTo>
                <a:lnTo>
                  <a:pt x="5755" y="55094"/>
                </a:lnTo>
                <a:lnTo>
                  <a:pt x="7075" y="56886"/>
                </a:lnTo>
                <a:lnTo>
                  <a:pt x="8585" y="58490"/>
                </a:lnTo>
                <a:lnTo>
                  <a:pt x="10189" y="59999"/>
                </a:lnTo>
                <a:lnTo>
                  <a:pt x="11792" y="61414"/>
                </a:lnTo>
                <a:lnTo>
                  <a:pt x="13585" y="62735"/>
                </a:lnTo>
                <a:lnTo>
                  <a:pt x="15471" y="63867"/>
                </a:lnTo>
                <a:lnTo>
                  <a:pt x="17641" y="64905"/>
                </a:lnTo>
                <a:lnTo>
                  <a:pt x="20000" y="65942"/>
                </a:lnTo>
                <a:lnTo>
                  <a:pt x="22358" y="66697"/>
                </a:lnTo>
                <a:lnTo>
                  <a:pt x="24811" y="67263"/>
                </a:lnTo>
                <a:lnTo>
                  <a:pt x="27264" y="67735"/>
                </a:lnTo>
                <a:lnTo>
                  <a:pt x="29811" y="68018"/>
                </a:lnTo>
                <a:lnTo>
                  <a:pt x="32264" y="68206"/>
                </a:lnTo>
                <a:lnTo>
                  <a:pt x="34811" y="68112"/>
                </a:lnTo>
                <a:lnTo>
                  <a:pt x="36981" y="67829"/>
                </a:lnTo>
                <a:lnTo>
                  <a:pt x="40471" y="67263"/>
                </a:lnTo>
                <a:lnTo>
                  <a:pt x="44056" y="66508"/>
                </a:lnTo>
                <a:lnTo>
                  <a:pt x="45565" y="66131"/>
                </a:lnTo>
                <a:lnTo>
                  <a:pt x="46509" y="65848"/>
                </a:lnTo>
                <a:lnTo>
                  <a:pt x="46509" y="65942"/>
                </a:lnTo>
                <a:lnTo>
                  <a:pt x="48018" y="65376"/>
                </a:lnTo>
                <a:lnTo>
                  <a:pt x="49527" y="64622"/>
                </a:lnTo>
                <a:lnTo>
                  <a:pt x="48867" y="64810"/>
                </a:lnTo>
                <a:lnTo>
                  <a:pt x="50754" y="63773"/>
                </a:lnTo>
                <a:lnTo>
                  <a:pt x="52546" y="62641"/>
                </a:lnTo>
                <a:lnTo>
                  <a:pt x="54244" y="61320"/>
                </a:lnTo>
                <a:lnTo>
                  <a:pt x="56037" y="59810"/>
                </a:lnTo>
                <a:lnTo>
                  <a:pt x="55282" y="60659"/>
                </a:lnTo>
                <a:lnTo>
                  <a:pt x="57263" y="59056"/>
                </a:lnTo>
                <a:lnTo>
                  <a:pt x="58112" y="58395"/>
                </a:lnTo>
                <a:lnTo>
                  <a:pt x="58207" y="58301"/>
                </a:lnTo>
                <a:lnTo>
                  <a:pt x="58112" y="58301"/>
                </a:lnTo>
                <a:lnTo>
                  <a:pt x="58584" y="57924"/>
                </a:lnTo>
                <a:lnTo>
                  <a:pt x="59056" y="57546"/>
                </a:lnTo>
                <a:lnTo>
                  <a:pt x="59999" y="56414"/>
                </a:lnTo>
                <a:lnTo>
                  <a:pt x="61414" y="55188"/>
                </a:lnTo>
                <a:lnTo>
                  <a:pt x="61414" y="55188"/>
                </a:lnTo>
                <a:lnTo>
                  <a:pt x="61131" y="55282"/>
                </a:lnTo>
                <a:lnTo>
                  <a:pt x="61508" y="54811"/>
                </a:lnTo>
                <a:lnTo>
                  <a:pt x="62735" y="53867"/>
                </a:lnTo>
                <a:lnTo>
                  <a:pt x="63867" y="52735"/>
                </a:lnTo>
                <a:lnTo>
                  <a:pt x="66131" y="50471"/>
                </a:lnTo>
                <a:lnTo>
                  <a:pt x="66131" y="50565"/>
                </a:lnTo>
                <a:lnTo>
                  <a:pt x="66320" y="50660"/>
                </a:lnTo>
                <a:lnTo>
                  <a:pt x="66414" y="50660"/>
                </a:lnTo>
                <a:lnTo>
                  <a:pt x="66603" y="50565"/>
                </a:lnTo>
                <a:lnTo>
                  <a:pt x="66603" y="50754"/>
                </a:lnTo>
                <a:lnTo>
                  <a:pt x="66508" y="50943"/>
                </a:lnTo>
                <a:lnTo>
                  <a:pt x="65848" y="51603"/>
                </a:lnTo>
                <a:lnTo>
                  <a:pt x="64999" y="52546"/>
                </a:lnTo>
                <a:lnTo>
                  <a:pt x="65376" y="52358"/>
                </a:lnTo>
                <a:lnTo>
                  <a:pt x="65848" y="52075"/>
                </a:lnTo>
                <a:lnTo>
                  <a:pt x="66697" y="51320"/>
                </a:lnTo>
                <a:lnTo>
                  <a:pt x="67546" y="50282"/>
                </a:lnTo>
                <a:lnTo>
                  <a:pt x="68301" y="49056"/>
                </a:lnTo>
                <a:lnTo>
                  <a:pt x="69055" y="47830"/>
                </a:lnTo>
                <a:lnTo>
                  <a:pt x="69716" y="46603"/>
                </a:lnTo>
                <a:lnTo>
                  <a:pt x="70565" y="44811"/>
                </a:lnTo>
                <a:lnTo>
                  <a:pt x="70282" y="45094"/>
                </a:lnTo>
                <a:lnTo>
                  <a:pt x="70942" y="43490"/>
                </a:lnTo>
                <a:lnTo>
                  <a:pt x="71037" y="43396"/>
                </a:lnTo>
                <a:lnTo>
                  <a:pt x="71697" y="41320"/>
                </a:lnTo>
                <a:lnTo>
                  <a:pt x="72263" y="39245"/>
                </a:lnTo>
                <a:lnTo>
                  <a:pt x="72640" y="37358"/>
                </a:lnTo>
                <a:lnTo>
                  <a:pt x="72923" y="35849"/>
                </a:lnTo>
                <a:lnTo>
                  <a:pt x="72829" y="36226"/>
                </a:lnTo>
                <a:lnTo>
                  <a:pt x="72735" y="36698"/>
                </a:lnTo>
                <a:lnTo>
                  <a:pt x="72452" y="36981"/>
                </a:lnTo>
                <a:lnTo>
                  <a:pt x="72169" y="37358"/>
                </a:lnTo>
                <a:lnTo>
                  <a:pt x="72263" y="36981"/>
                </a:lnTo>
                <a:lnTo>
                  <a:pt x="72452" y="36415"/>
                </a:lnTo>
                <a:lnTo>
                  <a:pt x="72452" y="35849"/>
                </a:lnTo>
                <a:lnTo>
                  <a:pt x="72357" y="35660"/>
                </a:lnTo>
                <a:lnTo>
                  <a:pt x="72263" y="35471"/>
                </a:lnTo>
                <a:lnTo>
                  <a:pt x="72640" y="33868"/>
                </a:lnTo>
                <a:lnTo>
                  <a:pt x="72735" y="33113"/>
                </a:lnTo>
                <a:lnTo>
                  <a:pt x="72735" y="32358"/>
                </a:lnTo>
                <a:lnTo>
                  <a:pt x="72923" y="33207"/>
                </a:lnTo>
                <a:lnTo>
                  <a:pt x="73018" y="34151"/>
                </a:lnTo>
                <a:lnTo>
                  <a:pt x="72923" y="32358"/>
                </a:lnTo>
                <a:lnTo>
                  <a:pt x="72923" y="31792"/>
                </a:lnTo>
                <a:lnTo>
                  <a:pt x="73112" y="30754"/>
                </a:lnTo>
                <a:lnTo>
                  <a:pt x="72829" y="31604"/>
                </a:lnTo>
                <a:lnTo>
                  <a:pt x="72735" y="30283"/>
                </a:lnTo>
                <a:lnTo>
                  <a:pt x="72546" y="28868"/>
                </a:lnTo>
                <a:lnTo>
                  <a:pt x="72357" y="27641"/>
                </a:lnTo>
                <a:lnTo>
                  <a:pt x="71980" y="26038"/>
                </a:lnTo>
                <a:lnTo>
                  <a:pt x="71414" y="24151"/>
                </a:lnTo>
                <a:lnTo>
                  <a:pt x="70754" y="22170"/>
                </a:lnTo>
                <a:lnTo>
                  <a:pt x="69905" y="20000"/>
                </a:lnTo>
                <a:lnTo>
                  <a:pt x="68867" y="18019"/>
                </a:lnTo>
                <a:lnTo>
                  <a:pt x="68301" y="16981"/>
                </a:lnTo>
                <a:lnTo>
                  <a:pt x="67735" y="16132"/>
                </a:lnTo>
                <a:lnTo>
                  <a:pt x="67074" y="15283"/>
                </a:lnTo>
                <a:lnTo>
                  <a:pt x="66414" y="14434"/>
                </a:lnTo>
                <a:lnTo>
                  <a:pt x="66508" y="14623"/>
                </a:lnTo>
                <a:lnTo>
                  <a:pt x="66414" y="14906"/>
                </a:lnTo>
                <a:lnTo>
                  <a:pt x="65754" y="14057"/>
                </a:lnTo>
                <a:lnTo>
                  <a:pt x="65093" y="13113"/>
                </a:lnTo>
                <a:lnTo>
                  <a:pt x="64537" y="12278"/>
                </a:lnTo>
                <a:lnTo>
                  <a:pt x="62924" y="10755"/>
                </a:lnTo>
                <a:lnTo>
                  <a:pt x="63018" y="10755"/>
                </a:lnTo>
                <a:lnTo>
                  <a:pt x="63018" y="10661"/>
                </a:lnTo>
                <a:lnTo>
                  <a:pt x="62924" y="10472"/>
                </a:lnTo>
                <a:lnTo>
                  <a:pt x="62263" y="9717"/>
                </a:lnTo>
                <a:lnTo>
                  <a:pt x="60376" y="7830"/>
                </a:lnTo>
                <a:lnTo>
                  <a:pt x="60754" y="8396"/>
                </a:lnTo>
                <a:lnTo>
                  <a:pt x="61131" y="8774"/>
                </a:lnTo>
                <a:lnTo>
                  <a:pt x="60376" y="8396"/>
                </a:lnTo>
                <a:lnTo>
                  <a:pt x="59716" y="7925"/>
                </a:lnTo>
                <a:lnTo>
                  <a:pt x="59087" y="7476"/>
                </a:lnTo>
                <a:lnTo>
                  <a:pt x="59810" y="8302"/>
                </a:lnTo>
                <a:lnTo>
                  <a:pt x="58678" y="7642"/>
                </a:lnTo>
                <a:lnTo>
                  <a:pt x="57641" y="6981"/>
                </a:lnTo>
                <a:lnTo>
                  <a:pt x="55471" y="5472"/>
                </a:lnTo>
                <a:lnTo>
                  <a:pt x="53301" y="4057"/>
                </a:lnTo>
                <a:lnTo>
                  <a:pt x="52169" y="3397"/>
                </a:lnTo>
                <a:lnTo>
                  <a:pt x="51037" y="2831"/>
                </a:lnTo>
                <a:lnTo>
                  <a:pt x="52075" y="2831"/>
                </a:lnTo>
                <a:lnTo>
                  <a:pt x="50660" y="1982"/>
                </a:lnTo>
                <a:lnTo>
                  <a:pt x="49811" y="1604"/>
                </a:lnTo>
                <a:lnTo>
                  <a:pt x="48867" y="1227"/>
                </a:lnTo>
                <a:lnTo>
                  <a:pt x="48018" y="849"/>
                </a:lnTo>
                <a:lnTo>
                  <a:pt x="47075" y="661"/>
                </a:lnTo>
                <a:lnTo>
                  <a:pt x="46226" y="566"/>
                </a:lnTo>
                <a:lnTo>
                  <a:pt x="45471" y="661"/>
                </a:lnTo>
                <a:lnTo>
                  <a:pt x="46226" y="849"/>
                </a:lnTo>
                <a:lnTo>
                  <a:pt x="46866" y="1215"/>
                </a:lnTo>
                <a:lnTo>
                  <a:pt x="46980" y="1227"/>
                </a:lnTo>
                <a:lnTo>
                  <a:pt x="47452" y="1416"/>
                </a:lnTo>
                <a:lnTo>
                  <a:pt x="47924" y="1510"/>
                </a:lnTo>
                <a:lnTo>
                  <a:pt x="47358" y="1321"/>
                </a:lnTo>
                <a:lnTo>
                  <a:pt x="46886" y="944"/>
                </a:lnTo>
                <a:lnTo>
                  <a:pt x="47829" y="1227"/>
                </a:lnTo>
                <a:lnTo>
                  <a:pt x="48773" y="1604"/>
                </a:lnTo>
                <a:lnTo>
                  <a:pt x="49622" y="2076"/>
                </a:lnTo>
                <a:lnTo>
                  <a:pt x="50377" y="2642"/>
                </a:lnTo>
                <a:lnTo>
                  <a:pt x="50377" y="2642"/>
                </a:lnTo>
                <a:lnTo>
                  <a:pt x="49622" y="2265"/>
                </a:lnTo>
                <a:lnTo>
                  <a:pt x="48584" y="1887"/>
                </a:lnTo>
                <a:lnTo>
                  <a:pt x="47358" y="1510"/>
                </a:lnTo>
                <a:lnTo>
                  <a:pt x="46037" y="1132"/>
                </a:lnTo>
                <a:lnTo>
                  <a:pt x="46809" y="1210"/>
                </a:lnTo>
                <a:lnTo>
                  <a:pt x="44339" y="661"/>
                </a:lnTo>
                <a:lnTo>
                  <a:pt x="44716" y="755"/>
                </a:lnTo>
                <a:lnTo>
                  <a:pt x="43113" y="472"/>
                </a:lnTo>
                <a:lnTo>
                  <a:pt x="41603" y="283"/>
                </a:lnTo>
                <a:lnTo>
                  <a:pt x="40282" y="95"/>
                </a:lnTo>
                <a:lnTo>
                  <a:pt x="3915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b="0" i="0" u="none" strike="noStrike" cap="none">
              <a:solidFill>
                <a:srgbClr val="FFFFFF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</p:txBody>
      </p:sp>
      <p:sp>
        <p:nvSpPr>
          <p:cNvPr id="757" name="Google Shape;757;p38"/>
          <p:cNvSpPr txBox="1"/>
          <p:nvPr/>
        </p:nvSpPr>
        <p:spPr>
          <a:xfrm>
            <a:off x="396250" y="862425"/>
            <a:ext cx="1484100" cy="7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00FFFF"/>
                </a:solidFill>
                <a:latin typeface="Viga"/>
                <a:ea typeface="Viga"/>
                <a:cs typeface="Viga"/>
                <a:sym typeface="Viga"/>
              </a:rPr>
              <a:t>Élabore</a:t>
            </a:r>
            <a:endParaRPr sz="2600">
              <a:solidFill>
                <a:srgbClr val="00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758" name="Google Shape;758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63300" y="171450"/>
            <a:ext cx="642474" cy="620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p39"/>
          <p:cNvSpPr txBox="1">
            <a:spLocks noGrp="1"/>
          </p:cNvSpPr>
          <p:nvPr>
            <p:ph type="subTitle" idx="4294967295"/>
          </p:nvPr>
        </p:nvSpPr>
        <p:spPr>
          <a:xfrm>
            <a:off x="1208200" y="130650"/>
            <a:ext cx="66021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None/>
            </a:pPr>
            <a:r>
              <a:rPr lang="en" sz="20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La nétiquette d’un  </a:t>
            </a:r>
            <a:r>
              <a:rPr lang="en" sz="3000">
                <a:solidFill>
                  <a:srgbClr val="FF00FF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document partagé.</a:t>
            </a:r>
            <a:r>
              <a:rPr lang="en" sz="18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endParaRPr sz="1800" b="0" i="0" u="none" strike="noStrike" cap="non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grpSp>
        <p:nvGrpSpPr>
          <p:cNvPr id="764" name="Google Shape;764;p39"/>
          <p:cNvGrpSpPr/>
          <p:nvPr/>
        </p:nvGrpSpPr>
        <p:grpSpPr>
          <a:xfrm rot="428">
            <a:off x="6068231" y="4174063"/>
            <a:ext cx="1232726" cy="269662"/>
            <a:chOff x="271125" y="812725"/>
            <a:chExt cx="766525" cy="221725"/>
          </a:xfrm>
        </p:grpSpPr>
        <p:sp>
          <p:nvSpPr>
            <p:cNvPr id="765" name="Google Shape;765;p39"/>
            <p:cNvSpPr/>
            <p:nvPr/>
          </p:nvSpPr>
          <p:spPr>
            <a:xfrm>
              <a:off x="271125" y="921200"/>
              <a:ext cx="695775" cy="70775"/>
            </a:xfrm>
            <a:custGeom>
              <a:avLst/>
              <a:gdLst/>
              <a:ahLst/>
              <a:cxnLst/>
              <a:rect l="l" t="t" r="r" b="b"/>
              <a:pathLst>
                <a:path w="27831" h="2831" extrusionOk="0">
                  <a:moveTo>
                    <a:pt x="27264" y="944"/>
                  </a:moveTo>
                  <a:lnTo>
                    <a:pt x="27359" y="1086"/>
                  </a:lnTo>
                  <a:lnTo>
                    <a:pt x="27359" y="944"/>
                  </a:lnTo>
                  <a:close/>
                  <a:moveTo>
                    <a:pt x="27359" y="1086"/>
                  </a:moveTo>
                  <a:lnTo>
                    <a:pt x="27359" y="1133"/>
                  </a:lnTo>
                  <a:lnTo>
                    <a:pt x="27372" y="1106"/>
                  </a:lnTo>
                  <a:lnTo>
                    <a:pt x="27372" y="1106"/>
                  </a:lnTo>
                  <a:lnTo>
                    <a:pt x="27359" y="1086"/>
                  </a:lnTo>
                  <a:close/>
                  <a:moveTo>
                    <a:pt x="27453" y="944"/>
                  </a:moveTo>
                  <a:lnTo>
                    <a:pt x="27372" y="1106"/>
                  </a:lnTo>
                  <a:lnTo>
                    <a:pt x="27372" y="1106"/>
                  </a:lnTo>
                  <a:lnTo>
                    <a:pt x="27453" y="1227"/>
                  </a:lnTo>
                  <a:lnTo>
                    <a:pt x="27453" y="944"/>
                  </a:lnTo>
                  <a:close/>
                  <a:moveTo>
                    <a:pt x="27642" y="1039"/>
                  </a:moveTo>
                  <a:lnTo>
                    <a:pt x="27453" y="1227"/>
                  </a:lnTo>
                  <a:lnTo>
                    <a:pt x="27453" y="1322"/>
                  </a:lnTo>
                  <a:lnTo>
                    <a:pt x="27453" y="1416"/>
                  </a:lnTo>
                  <a:lnTo>
                    <a:pt x="27830" y="1416"/>
                  </a:lnTo>
                  <a:lnTo>
                    <a:pt x="27830" y="1227"/>
                  </a:lnTo>
                  <a:lnTo>
                    <a:pt x="27736" y="1322"/>
                  </a:lnTo>
                  <a:lnTo>
                    <a:pt x="27736" y="1227"/>
                  </a:lnTo>
                  <a:lnTo>
                    <a:pt x="27736" y="1133"/>
                  </a:lnTo>
                  <a:lnTo>
                    <a:pt x="27642" y="1039"/>
                  </a:lnTo>
                  <a:close/>
                  <a:moveTo>
                    <a:pt x="20189" y="1"/>
                  </a:moveTo>
                  <a:lnTo>
                    <a:pt x="20095" y="190"/>
                  </a:lnTo>
                  <a:lnTo>
                    <a:pt x="20000" y="95"/>
                  </a:lnTo>
                  <a:lnTo>
                    <a:pt x="19906" y="284"/>
                  </a:lnTo>
                  <a:lnTo>
                    <a:pt x="19812" y="473"/>
                  </a:lnTo>
                  <a:lnTo>
                    <a:pt x="19529" y="284"/>
                  </a:lnTo>
                  <a:lnTo>
                    <a:pt x="19340" y="95"/>
                  </a:lnTo>
                  <a:lnTo>
                    <a:pt x="19246" y="95"/>
                  </a:lnTo>
                  <a:lnTo>
                    <a:pt x="19246" y="190"/>
                  </a:lnTo>
                  <a:lnTo>
                    <a:pt x="19151" y="378"/>
                  </a:lnTo>
                  <a:lnTo>
                    <a:pt x="19434" y="190"/>
                  </a:lnTo>
                  <a:lnTo>
                    <a:pt x="19246" y="473"/>
                  </a:lnTo>
                  <a:lnTo>
                    <a:pt x="19434" y="378"/>
                  </a:lnTo>
                  <a:lnTo>
                    <a:pt x="19434" y="567"/>
                  </a:lnTo>
                  <a:lnTo>
                    <a:pt x="19151" y="567"/>
                  </a:lnTo>
                  <a:lnTo>
                    <a:pt x="19151" y="190"/>
                  </a:lnTo>
                  <a:lnTo>
                    <a:pt x="19057" y="95"/>
                  </a:lnTo>
                  <a:lnTo>
                    <a:pt x="18963" y="95"/>
                  </a:lnTo>
                  <a:lnTo>
                    <a:pt x="18774" y="284"/>
                  </a:lnTo>
                  <a:lnTo>
                    <a:pt x="18680" y="473"/>
                  </a:lnTo>
                  <a:lnTo>
                    <a:pt x="18585" y="378"/>
                  </a:lnTo>
                  <a:lnTo>
                    <a:pt x="18491" y="190"/>
                  </a:lnTo>
                  <a:lnTo>
                    <a:pt x="18397" y="378"/>
                  </a:lnTo>
                  <a:lnTo>
                    <a:pt x="17925" y="567"/>
                  </a:lnTo>
                  <a:lnTo>
                    <a:pt x="18019" y="284"/>
                  </a:lnTo>
                  <a:lnTo>
                    <a:pt x="17831" y="378"/>
                  </a:lnTo>
                  <a:lnTo>
                    <a:pt x="17642" y="567"/>
                  </a:lnTo>
                  <a:lnTo>
                    <a:pt x="17642" y="661"/>
                  </a:lnTo>
                  <a:lnTo>
                    <a:pt x="17453" y="567"/>
                  </a:lnTo>
                  <a:lnTo>
                    <a:pt x="17170" y="473"/>
                  </a:lnTo>
                  <a:lnTo>
                    <a:pt x="16699" y="473"/>
                  </a:lnTo>
                  <a:lnTo>
                    <a:pt x="16699" y="567"/>
                  </a:lnTo>
                  <a:lnTo>
                    <a:pt x="16604" y="661"/>
                  </a:lnTo>
                  <a:lnTo>
                    <a:pt x="16416" y="378"/>
                  </a:lnTo>
                  <a:lnTo>
                    <a:pt x="16227" y="378"/>
                  </a:lnTo>
                  <a:lnTo>
                    <a:pt x="15661" y="661"/>
                  </a:lnTo>
                  <a:lnTo>
                    <a:pt x="15661" y="473"/>
                  </a:lnTo>
                  <a:lnTo>
                    <a:pt x="15567" y="756"/>
                  </a:lnTo>
                  <a:lnTo>
                    <a:pt x="15378" y="473"/>
                  </a:lnTo>
                  <a:lnTo>
                    <a:pt x="15567" y="473"/>
                  </a:lnTo>
                  <a:lnTo>
                    <a:pt x="15472" y="378"/>
                  </a:lnTo>
                  <a:lnTo>
                    <a:pt x="15378" y="378"/>
                  </a:lnTo>
                  <a:lnTo>
                    <a:pt x="15189" y="473"/>
                  </a:lnTo>
                  <a:lnTo>
                    <a:pt x="15000" y="756"/>
                  </a:lnTo>
                  <a:lnTo>
                    <a:pt x="14906" y="661"/>
                  </a:lnTo>
                  <a:lnTo>
                    <a:pt x="14812" y="473"/>
                  </a:lnTo>
                  <a:lnTo>
                    <a:pt x="14529" y="756"/>
                  </a:lnTo>
                  <a:lnTo>
                    <a:pt x="14623" y="567"/>
                  </a:lnTo>
                  <a:lnTo>
                    <a:pt x="14529" y="661"/>
                  </a:lnTo>
                  <a:lnTo>
                    <a:pt x="14340" y="756"/>
                  </a:lnTo>
                  <a:lnTo>
                    <a:pt x="14340" y="567"/>
                  </a:lnTo>
                  <a:lnTo>
                    <a:pt x="14246" y="473"/>
                  </a:lnTo>
                  <a:lnTo>
                    <a:pt x="13963" y="378"/>
                  </a:lnTo>
                  <a:lnTo>
                    <a:pt x="13585" y="284"/>
                  </a:lnTo>
                  <a:lnTo>
                    <a:pt x="13302" y="284"/>
                  </a:lnTo>
                  <a:lnTo>
                    <a:pt x="13302" y="378"/>
                  </a:lnTo>
                  <a:lnTo>
                    <a:pt x="13302" y="473"/>
                  </a:lnTo>
                  <a:lnTo>
                    <a:pt x="13208" y="473"/>
                  </a:lnTo>
                  <a:lnTo>
                    <a:pt x="13208" y="661"/>
                  </a:lnTo>
                  <a:lnTo>
                    <a:pt x="13114" y="661"/>
                  </a:lnTo>
                  <a:lnTo>
                    <a:pt x="13019" y="567"/>
                  </a:lnTo>
                  <a:lnTo>
                    <a:pt x="12925" y="378"/>
                  </a:lnTo>
                  <a:lnTo>
                    <a:pt x="12831" y="95"/>
                  </a:lnTo>
                  <a:lnTo>
                    <a:pt x="12831" y="378"/>
                  </a:lnTo>
                  <a:lnTo>
                    <a:pt x="12736" y="378"/>
                  </a:lnTo>
                  <a:lnTo>
                    <a:pt x="12642" y="284"/>
                  </a:lnTo>
                  <a:lnTo>
                    <a:pt x="12548" y="190"/>
                  </a:lnTo>
                  <a:lnTo>
                    <a:pt x="12265" y="190"/>
                  </a:lnTo>
                  <a:lnTo>
                    <a:pt x="12170" y="473"/>
                  </a:lnTo>
                  <a:lnTo>
                    <a:pt x="12076" y="378"/>
                  </a:lnTo>
                  <a:lnTo>
                    <a:pt x="11887" y="284"/>
                  </a:lnTo>
                  <a:lnTo>
                    <a:pt x="11510" y="378"/>
                  </a:lnTo>
                  <a:lnTo>
                    <a:pt x="10755" y="661"/>
                  </a:lnTo>
                  <a:lnTo>
                    <a:pt x="10661" y="473"/>
                  </a:lnTo>
                  <a:lnTo>
                    <a:pt x="10567" y="378"/>
                  </a:lnTo>
                  <a:lnTo>
                    <a:pt x="10095" y="378"/>
                  </a:lnTo>
                  <a:lnTo>
                    <a:pt x="9529" y="473"/>
                  </a:lnTo>
                  <a:lnTo>
                    <a:pt x="9340" y="473"/>
                  </a:lnTo>
                  <a:lnTo>
                    <a:pt x="9152" y="378"/>
                  </a:lnTo>
                  <a:lnTo>
                    <a:pt x="9152" y="473"/>
                  </a:lnTo>
                  <a:lnTo>
                    <a:pt x="9152" y="567"/>
                  </a:lnTo>
                  <a:lnTo>
                    <a:pt x="8963" y="661"/>
                  </a:lnTo>
                  <a:lnTo>
                    <a:pt x="8869" y="567"/>
                  </a:lnTo>
                  <a:lnTo>
                    <a:pt x="8680" y="473"/>
                  </a:lnTo>
                  <a:lnTo>
                    <a:pt x="8680" y="756"/>
                  </a:lnTo>
                  <a:lnTo>
                    <a:pt x="8491" y="661"/>
                  </a:lnTo>
                  <a:lnTo>
                    <a:pt x="8208" y="567"/>
                  </a:lnTo>
                  <a:lnTo>
                    <a:pt x="7925" y="661"/>
                  </a:lnTo>
                  <a:lnTo>
                    <a:pt x="7831" y="756"/>
                  </a:lnTo>
                  <a:lnTo>
                    <a:pt x="7548" y="567"/>
                  </a:lnTo>
                  <a:lnTo>
                    <a:pt x="7359" y="473"/>
                  </a:lnTo>
                  <a:lnTo>
                    <a:pt x="7170" y="944"/>
                  </a:lnTo>
                  <a:lnTo>
                    <a:pt x="6982" y="661"/>
                  </a:lnTo>
                  <a:lnTo>
                    <a:pt x="6793" y="661"/>
                  </a:lnTo>
                  <a:lnTo>
                    <a:pt x="6604" y="756"/>
                  </a:lnTo>
                  <a:lnTo>
                    <a:pt x="6510" y="661"/>
                  </a:lnTo>
                  <a:lnTo>
                    <a:pt x="6416" y="756"/>
                  </a:lnTo>
                  <a:lnTo>
                    <a:pt x="6038" y="944"/>
                  </a:lnTo>
                  <a:lnTo>
                    <a:pt x="6038" y="1039"/>
                  </a:lnTo>
                  <a:lnTo>
                    <a:pt x="5850" y="1133"/>
                  </a:lnTo>
                  <a:lnTo>
                    <a:pt x="5850" y="1039"/>
                  </a:lnTo>
                  <a:lnTo>
                    <a:pt x="5755" y="1039"/>
                  </a:lnTo>
                  <a:lnTo>
                    <a:pt x="5567" y="1227"/>
                  </a:lnTo>
                  <a:lnTo>
                    <a:pt x="5472" y="1227"/>
                  </a:lnTo>
                  <a:lnTo>
                    <a:pt x="5378" y="1039"/>
                  </a:lnTo>
                  <a:lnTo>
                    <a:pt x="5378" y="1133"/>
                  </a:lnTo>
                  <a:lnTo>
                    <a:pt x="5189" y="1227"/>
                  </a:lnTo>
                  <a:lnTo>
                    <a:pt x="5095" y="1133"/>
                  </a:lnTo>
                  <a:lnTo>
                    <a:pt x="4906" y="1039"/>
                  </a:lnTo>
                  <a:lnTo>
                    <a:pt x="5189" y="1039"/>
                  </a:lnTo>
                  <a:lnTo>
                    <a:pt x="5095" y="944"/>
                  </a:lnTo>
                  <a:lnTo>
                    <a:pt x="5095" y="756"/>
                  </a:lnTo>
                  <a:lnTo>
                    <a:pt x="5001" y="944"/>
                  </a:lnTo>
                  <a:lnTo>
                    <a:pt x="4529" y="944"/>
                  </a:lnTo>
                  <a:lnTo>
                    <a:pt x="4529" y="1133"/>
                  </a:lnTo>
                  <a:lnTo>
                    <a:pt x="4718" y="1133"/>
                  </a:lnTo>
                  <a:lnTo>
                    <a:pt x="4623" y="1227"/>
                  </a:lnTo>
                  <a:lnTo>
                    <a:pt x="4623" y="1133"/>
                  </a:lnTo>
                  <a:lnTo>
                    <a:pt x="4529" y="1416"/>
                  </a:lnTo>
                  <a:lnTo>
                    <a:pt x="4340" y="1227"/>
                  </a:lnTo>
                  <a:lnTo>
                    <a:pt x="4152" y="1039"/>
                  </a:lnTo>
                  <a:lnTo>
                    <a:pt x="3963" y="1039"/>
                  </a:lnTo>
                  <a:lnTo>
                    <a:pt x="3774" y="1416"/>
                  </a:lnTo>
                  <a:lnTo>
                    <a:pt x="3774" y="1322"/>
                  </a:lnTo>
                  <a:lnTo>
                    <a:pt x="3774" y="1227"/>
                  </a:lnTo>
                  <a:lnTo>
                    <a:pt x="3680" y="1322"/>
                  </a:lnTo>
                  <a:lnTo>
                    <a:pt x="3586" y="1510"/>
                  </a:lnTo>
                  <a:lnTo>
                    <a:pt x="3208" y="1416"/>
                  </a:lnTo>
                  <a:lnTo>
                    <a:pt x="2454" y="1416"/>
                  </a:lnTo>
                  <a:lnTo>
                    <a:pt x="1793" y="1510"/>
                  </a:lnTo>
                  <a:lnTo>
                    <a:pt x="1510" y="1605"/>
                  </a:lnTo>
                  <a:lnTo>
                    <a:pt x="1321" y="1699"/>
                  </a:lnTo>
                  <a:lnTo>
                    <a:pt x="1321" y="1605"/>
                  </a:lnTo>
                  <a:lnTo>
                    <a:pt x="1038" y="1699"/>
                  </a:lnTo>
                  <a:lnTo>
                    <a:pt x="755" y="1793"/>
                  </a:lnTo>
                  <a:lnTo>
                    <a:pt x="567" y="1793"/>
                  </a:lnTo>
                  <a:lnTo>
                    <a:pt x="378" y="1888"/>
                  </a:lnTo>
                  <a:lnTo>
                    <a:pt x="284" y="1699"/>
                  </a:lnTo>
                  <a:lnTo>
                    <a:pt x="95" y="1605"/>
                  </a:lnTo>
                  <a:lnTo>
                    <a:pt x="1" y="1793"/>
                  </a:lnTo>
                  <a:lnTo>
                    <a:pt x="1" y="2076"/>
                  </a:lnTo>
                  <a:lnTo>
                    <a:pt x="95" y="2548"/>
                  </a:lnTo>
                  <a:lnTo>
                    <a:pt x="189" y="2831"/>
                  </a:lnTo>
                  <a:lnTo>
                    <a:pt x="284" y="2737"/>
                  </a:lnTo>
                  <a:lnTo>
                    <a:pt x="472" y="2831"/>
                  </a:lnTo>
                  <a:lnTo>
                    <a:pt x="567" y="2548"/>
                  </a:lnTo>
                  <a:lnTo>
                    <a:pt x="661" y="2642"/>
                  </a:lnTo>
                  <a:lnTo>
                    <a:pt x="661" y="2737"/>
                  </a:lnTo>
                  <a:lnTo>
                    <a:pt x="755" y="2642"/>
                  </a:lnTo>
                  <a:lnTo>
                    <a:pt x="944" y="2548"/>
                  </a:lnTo>
                  <a:lnTo>
                    <a:pt x="1227" y="2548"/>
                  </a:lnTo>
                  <a:lnTo>
                    <a:pt x="1227" y="2642"/>
                  </a:lnTo>
                  <a:lnTo>
                    <a:pt x="1321" y="2737"/>
                  </a:lnTo>
                  <a:lnTo>
                    <a:pt x="1416" y="2831"/>
                  </a:lnTo>
                  <a:lnTo>
                    <a:pt x="1510" y="2642"/>
                  </a:lnTo>
                  <a:lnTo>
                    <a:pt x="1793" y="2548"/>
                  </a:lnTo>
                  <a:lnTo>
                    <a:pt x="1699" y="2642"/>
                  </a:lnTo>
                  <a:lnTo>
                    <a:pt x="1887" y="2737"/>
                  </a:lnTo>
                  <a:lnTo>
                    <a:pt x="1887" y="2454"/>
                  </a:lnTo>
                  <a:lnTo>
                    <a:pt x="1982" y="2265"/>
                  </a:lnTo>
                  <a:lnTo>
                    <a:pt x="2076" y="2737"/>
                  </a:lnTo>
                  <a:lnTo>
                    <a:pt x="2171" y="2359"/>
                  </a:lnTo>
                  <a:lnTo>
                    <a:pt x="2265" y="2642"/>
                  </a:lnTo>
                  <a:lnTo>
                    <a:pt x="2265" y="2548"/>
                  </a:lnTo>
                  <a:lnTo>
                    <a:pt x="2359" y="2454"/>
                  </a:lnTo>
                  <a:lnTo>
                    <a:pt x="2454" y="2548"/>
                  </a:lnTo>
                  <a:lnTo>
                    <a:pt x="2454" y="2737"/>
                  </a:lnTo>
                  <a:lnTo>
                    <a:pt x="2548" y="2548"/>
                  </a:lnTo>
                  <a:lnTo>
                    <a:pt x="2548" y="2454"/>
                  </a:lnTo>
                  <a:lnTo>
                    <a:pt x="2642" y="2548"/>
                  </a:lnTo>
                  <a:lnTo>
                    <a:pt x="2642" y="2642"/>
                  </a:lnTo>
                  <a:lnTo>
                    <a:pt x="2831" y="2454"/>
                  </a:lnTo>
                  <a:lnTo>
                    <a:pt x="3020" y="2454"/>
                  </a:lnTo>
                  <a:lnTo>
                    <a:pt x="3114" y="2265"/>
                  </a:lnTo>
                  <a:lnTo>
                    <a:pt x="3114" y="2076"/>
                  </a:lnTo>
                  <a:lnTo>
                    <a:pt x="3208" y="1982"/>
                  </a:lnTo>
                  <a:lnTo>
                    <a:pt x="3208" y="2076"/>
                  </a:lnTo>
                  <a:lnTo>
                    <a:pt x="3208" y="2265"/>
                  </a:lnTo>
                  <a:lnTo>
                    <a:pt x="3303" y="2076"/>
                  </a:lnTo>
                  <a:lnTo>
                    <a:pt x="3491" y="2076"/>
                  </a:lnTo>
                  <a:lnTo>
                    <a:pt x="3491" y="2171"/>
                  </a:lnTo>
                  <a:lnTo>
                    <a:pt x="3397" y="2265"/>
                  </a:lnTo>
                  <a:lnTo>
                    <a:pt x="3303" y="2359"/>
                  </a:lnTo>
                  <a:lnTo>
                    <a:pt x="3303" y="2548"/>
                  </a:lnTo>
                  <a:lnTo>
                    <a:pt x="3491" y="2548"/>
                  </a:lnTo>
                  <a:lnTo>
                    <a:pt x="3586" y="2454"/>
                  </a:lnTo>
                  <a:lnTo>
                    <a:pt x="3680" y="2265"/>
                  </a:lnTo>
                  <a:lnTo>
                    <a:pt x="4152" y="2265"/>
                  </a:lnTo>
                  <a:lnTo>
                    <a:pt x="4152" y="2359"/>
                  </a:lnTo>
                  <a:lnTo>
                    <a:pt x="4246" y="2171"/>
                  </a:lnTo>
                  <a:lnTo>
                    <a:pt x="4340" y="2171"/>
                  </a:lnTo>
                  <a:lnTo>
                    <a:pt x="4246" y="2265"/>
                  </a:lnTo>
                  <a:lnTo>
                    <a:pt x="5284" y="2265"/>
                  </a:lnTo>
                  <a:lnTo>
                    <a:pt x="5567" y="2171"/>
                  </a:lnTo>
                  <a:lnTo>
                    <a:pt x="5755" y="2171"/>
                  </a:lnTo>
                  <a:lnTo>
                    <a:pt x="5755" y="2076"/>
                  </a:lnTo>
                  <a:lnTo>
                    <a:pt x="6416" y="2076"/>
                  </a:lnTo>
                  <a:lnTo>
                    <a:pt x="6510" y="1888"/>
                  </a:lnTo>
                  <a:lnTo>
                    <a:pt x="6604" y="1888"/>
                  </a:lnTo>
                  <a:lnTo>
                    <a:pt x="7170" y="1982"/>
                  </a:lnTo>
                  <a:lnTo>
                    <a:pt x="7453" y="1888"/>
                  </a:lnTo>
                  <a:lnTo>
                    <a:pt x="7548" y="1888"/>
                  </a:lnTo>
                  <a:lnTo>
                    <a:pt x="7642" y="1699"/>
                  </a:lnTo>
                  <a:lnTo>
                    <a:pt x="7736" y="1888"/>
                  </a:lnTo>
                  <a:lnTo>
                    <a:pt x="7925" y="2076"/>
                  </a:lnTo>
                  <a:lnTo>
                    <a:pt x="8114" y="1793"/>
                  </a:lnTo>
                  <a:lnTo>
                    <a:pt x="8114" y="1982"/>
                  </a:lnTo>
                  <a:lnTo>
                    <a:pt x="8208" y="1793"/>
                  </a:lnTo>
                  <a:lnTo>
                    <a:pt x="8302" y="1982"/>
                  </a:lnTo>
                  <a:lnTo>
                    <a:pt x="8302" y="1888"/>
                  </a:lnTo>
                  <a:lnTo>
                    <a:pt x="8302" y="1793"/>
                  </a:lnTo>
                  <a:lnTo>
                    <a:pt x="8491" y="1793"/>
                  </a:lnTo>
                  <a:lnTo>
                    <a:pt x="8585" y="1888"/>
                  </a:lnTo>
                  <a:lnTo>
                    <a:pt x="8774" y="1793"/>
                  </a:lnTo>
                  <a:lnTo>
                    <a:pt x="8774" y="1982"/>
                  </a:lnTo>
                  <a:lnTo>
                    <a:pt x="8869" y="1888"/>
                  </a:lnTo>
                  <a:lnTo>
                    <a:pt x="9718" y="1888"/>
                  </a:lnTo>
                  <a:lnTo>
                    <a:pt x="9623" y="1793"/>
                  </a:lnTo>
                  <a:lnTo>
                    <a:pt x="9718" y="1605"/>
                  </a:lnTo>
                  <a:lnTo>
                    <a:pt x="9812" y="1699"/>
                  </a:lnTo>
                  <a:lnTo>
                    <a:pt x="9812" y="1793"/>
                  </a:lnTo>
                  <a:lnTo>
                    <a:pt x="9906" y="1888"/>
                  </a:lnTo>
                  <a:lnTo>
                    <a:pt x="10095" y="1982"/>
                  </a:lnTo>
                  <a:lnTo>
                    <a:pt x="10661" y="1793"/>
                  </a:lnTo>
                  <a:lnTo>
                    <a:pt x="11038" y="1510"/>
                  </a:lnTo>
                  <a:lnTo>
                    <a:pt x="11133" y="1699"/>
                  </a:lnTo>
                  <a:lnTo>
                    <a:pt x="11321" y="1699"/>
                  </a:lnTo>
                  <a:lnTo>
                    <a:pt x="11510" y="1605"/>
                  </a:lnTo>
                  <a:lnTo>
                    <a:pt x="11604" y="1416"/>
                  </a:lnTo>
                  <a:lnTo>
                    <a:pt x="11982" y="1605"/>
                  </a:lnTo>
                  <a:lnTo>
                    <a:pt x="12453" y="1699"/>
                  </a:lnTo>
                  <a:lnTo>
                    <a:pt x="12642" y="1510"/>
                  </a:lnTo>
                  <a:lnTo>
                    <a:pt x="12642" y="1699"/>
                  </a:lnTo>
                  <a:lnTo>
                    <a:pt x="12925" y="1510"/>
                  </a:lnTo>
                  <a:lnTo>
                    <a:pt x="13208" y="1510"/>
                  </a:lnTo>
                  <a:lnTo>
                    <a:pt x="14057" y="1699"/>
                  </a:lnTo>
                  <a:lnTo>
                    <a:pt x="14434" y="1793"/>
                  </a:lnTo>
                  <a:lnTo>
                    <a:pt x="14812" y="1793"/>
                  </a:lnTo>
                  <a:lnTo>
                    <a:pt x="15095" y="1699"/>
                  </a:lnTo>
                  <a:lnTo>
                    <a:pt x="15378" y="1510"/>
                  </a:lnTo>
                  <a:lnTo>
                    <a:pt x="15472" y="1416"/>
                  </a:lnTo>
                  <a:lnTo>
                    <a:pt x="15472" y="1510"/>
                  </a:lnTo>
                  <a:lnTo>
                    <a:pt x="15472" y="1699"/>
                  </a:lnTo>
                  <a:lnTo>
                    <a:pt x="16416" y="1510"/>
                  </a:lnTo>
                  <a:lnTo>
                    <a:pt x="16416" y="1605"/>
                  </a:lnTo>
                  <a:lnTo>
                    <a:pt x="16510" y="1605"/>
                  </a:lnTo>
                  <a:lnTo>
                    <a:pt x="16604" y="1510"/>
                  </a:lnTo>
                  <a:lnTo>
                    <a:pt x="17642" y="1510"/>
                  </a:lnTo>
                  <a:lnTo>
                    <a:pt x="17736" y="1605"/>
                  </a:lnTo>
                  <a:lnTo>
                    <a:pt x="17831" y="1605"/>
                  </a:lnTo>
                  <a:lnTo>
                    <a:pt x="18397" y="1510"/>
                  </a:lnTo>
                  <a:lnTo>
                    <a:pt x="19057" y="1322"/>
                  </a:lnTo>
                  <a:lnTo>
                    <a:pt x="18774" y="1605"/>
                  </a:lnTo>
                  <a:lnTo>
                    <a:pt x="19151" y="1322"/>
                  </a:lnTo>
                  <a:lnTo>
                    <a:pt x="19340" y="1322"/>
                  </a:lnTo>
                  <a:lnTo>
                    <a:pt x="19340" y="1510"/>
                  </a:lnTo>
                  <a:lnTo>
                    <a:pt x="19529" y="1416"/>
                  </a:lnTo>
                  <a:lnTo>
                    <a:pt x="19906" y="1416"/>
                  </a:lnTo>
                  <a:lnTo>
                    <a:pt x="20000" y="1322"/>
                  </a:lnTo>
                  <a:lnTo>
                    <a:pt x="20095" y="944"/>
                  </a:lnTo>
                  <a:lnTo>
                    <a:pt x="20095" y="1133"/>
                  </a:lnTo>
                  <a:lnTo>
                    <a:pt x="20189" y="1227"/>
                  </a:lnTo>
                  <a:lnTo>
                    <a:pt x="20189" y="1416"/>
                  </a:lnTo>
                  <a:lnTo>
                    <a:pt x="20283" y="1322"/>
                  </a:lnTo>
                  <a:lnTo>
                    <a:pt x="20378" y="1322"/>
                  </a:lnTo>
                  <a:lnTo>
                    <a:pt x="20378" y="1416"/>
                  </a:lnTo>
                  <a:lnTo>
                    <a:pt x="20661" y="1227"/>
                  </a:lnTo>
                  <a:lnTo>
                    <a:pt x="20944" y="1133"/>
                  </a:lnTo>
                  <a:lnTo>
                    <a:pt x="21038" y="1133"/>
                  </a:lnTo>
                  <a:lnTo>
                    <a:pt x="21132" y="1416"/>
                  </a:lnTo>
                  <a:lnTo>
                    <a:pt x="21604" y="1227"/>
                  </a:lnTo>
                  <a:lnTo>
                    <a:pt x="21510" y="1039"/>
                  </a:lnTo>
                  <a:lnTo>
                    <a:pt x="21510" y="944"/>
                  </a:lnTo>
                  <a:lnTo>
                    <a:pt x="21698" y="944"/>
                  </a:lnTo>
                  <a:lnTo>
                    <a:pt x="21604" y="1039"/>
                  </a:lnTo>
                  <a:lnTo>
                    <a:pt x="21982" y="1039"/>
                  </a:lnTo>
                  <a:lnTo>
                    <a:pt x="21887" y="1227"/>
                  </a:lnTo>
                  <a:lnTo>
                    <a:pt x="21887" y="1227"/>
                  </a:lnTo>
                  <a:lnTo>
                    <a:pt x="22170" y="1039"/>
                  </a:lnTo>
                  <a:lnTo>
                    <a:pt x="22265" y="1227"/>
                  </a:lnTo>
                  <a:lnTo>
                    <a:pt x="22265" y="1133"/>
                  </a:lnTo>
                  <a:lnTo>
                    <a:pt x="22265" y="1039"/>
                  </a:lnTo>
                  <a:lnTo>
                    <a:pt x="22548" y="1039"/>
                  </a:lnTo>
                  <a:lnTo>
                    <a:pt x="22642" y="1322"/>
                  </a:lnTo>
                  <a:lnTo>
                    <a:pt x="23019" y="1227"/>
                  </a:lnTo>
                  <a:lnTo>
                    <a:pt x="23208" y="1133"/>
                  </a:lnTo>
                  <a:lnTo>
                    <a:pt x="23302" y="1039"/>
                  </a:lnTo>
                  <a:lnTo>
                    <a:pt x="23397" y="1133"/>
                  </a:lnTo>
                  <a:lnTo>
                    <a:pt x="23397" y="1227"/>
                  </a:lnTo>
                  <a:lnTo>
                    <a:pt x="23680" y="1227"/>
                  </a:lnTo>
                  <a:lnTo>
                    <a:pt x="23868" y="1133"/>
                  </a:lnTo>
                  <a:lnTo>
                    <a:pt x="24057" y="1227"/>
                  </a:lnTo>
                  <a:lnTo>
                    <a:pt x="24246" y="1227"/>
                  </a:lnTo>
                  <a:lnTo>
                    <a:pt x="24246" y="1133"/>
                  </a:lnTo>
                  <a:lnTo>
                    <a:pt x="24529" y="1227"/>
                  </a:lnTo>
                  <a:lnTo>
                    <a:pt x="24906" y="1322"/>
                  </a:lnTo>
                  <a:lnTo>
                    <a:pt x="25179" y="1048"/>
                  </a:lnTo>
                  <a:lnTo>
                    <a:pt x="25095" y="1133"/>
                  </a:lnTo>
                  <a:lnTo>
                    <a:pt x="25189" y="1227"/>
                  </a:lnTo>
                  <a:lnTo>
                    <a:pt x="25189" y="1133"/>
                  </a:lnTo>
                  <a:lnTo>
                    <a:pt x="25283" y="1039"/>
                  </a:lnTo>
                  <a:lnTo>
                    <a:pt x="25378" y="944"/>
                  </a:lnTo>
                  <a:lnTo>
                    <a:pt x="25472" y="944"/>
                  </a:lnTo>
                  <a:lnTo>
                    <a:pt x="25472" y="1133"/>
                  </a:lnTo>
                  <a:lnTo>
                    <a:pt x="25566" y="1039"/>
                  </a:lnTo>
                  <a:lnTo>
                    <a:pt x="25661" y="1039"/>
                  </a:lnTo>
                  <a:lnTo>
                    <a:pt x="25566" y="1133"/>
                  </a:lnTo>
                  <a:lnTo>
                    <a:pt x="25661" y="1227"/>
                  </a:lnTo>
                  <a:lnTo>
                    <a:pt x="25849" y="1322"/>
                  </a:lnTo>
                  <a:lnTo>
                    <a:pt x="25944" y="1133"/>
                  </a:lnTo>
                  <a:lnTo>
                    <a:pt x="26132" y="1039"/>
                  </a:lnTo>
                  <a:lnTo>
                    <a:pt x="26132" y="1039"/>
                  </a:lnTo>
                  <a:lnTo>
                    <a:pt x="26038" y="1227"/>
                  </a:lnTo>
                  <a:lnTo>
                    <a:pt x="26132" y="1322"/>
                  </a:lnTo>
                  <a:lnTo>
                    <a:pt x="26321" y="1416"/>
                  </a:lnTo>
                  <a:lnTo>
                    <a:pt x="26415" y="1416"/>
                  </a:lnTo>
                  <a:lnTo>
                    <a:pt x="26887" y="1227"/>
                  </a:lnTo>
                  <a:lnTo>
                    <a:pt x="27264" y="944"/>
                  </a:lnTo>
                  <a:lnTo>
                    <a:pt x="27170" y="944"/>
                  </a:lnTo>
                  <a:lnTo>
                    <a:pt x="27264" y="850"/>
                  </a:lnTo>
                  <a:lnTo>
                    <a:pt x="26981" y="756"/>
                  </a:lnTo>
                  <a:lnTo>
                    <a:pt x="26887" y="944"/>
                  </a:lnTo>
                  <a:lnTo>
                    <a:pt x="26793" y="1133"/>
                  </a:lnTo>
                  <a:lnTo>
                    <a:pt x="26793" y="661"/>
                  </a:lnTo>
                  <a:lnTo>
                    <a:pt x="26604" y="944"/>
                  </a:lnTo>
                  <a:lnTo>
                    <a:pt x="26510" y="850"/>
                  </a:lnTo>
                  <a:lnTo>
                    <a:pt x="26415" y="756"/>
                  </a:lnTo>
                  <a:lnTo>
                    <a:pt x="26321" y="944"/>
                  </a:lnTo>
                  <a:lnTo>
                    <a:pt x="26227" y="661"/>
                  </a:lnTo>
                  <a:lnTo>
                    <a:pt x="26038" y="756"/>
                  </a:lnTo>
                  <a:lnTo>
                    <a:pt x="25849" y="661"/>
                  </a:lnTo>
                  <a:lnTo>
                    <a:pt x="25378" y="567"/>
                  </a:lnTo>
                  <a:lnTo>
                    <a:pt x="25283" y="661"/>
                  </a:lnTo>
                  <a:lnTo>
                    <a:pt x="25095" y="756"/>
                  </a:lnTo>
                  <a:lnTo>
                    <a:pt x="25189" y="473"/>
                  </a:lnTo>
                  <a:lnTo>
                    <a:pt x="25000" y="661"/>
                  </a:lnTo>
                  <a:lnTo>
                    <a:pt x="25000" y="661"/>
                  </a:lnTo>
                  <a:lnTo>
                    <a:pt x="25095" y="473"/>
                  </a:lnTo>
                  <a:lnTo>
                    <a:pt x="24906" y="567"/>
                  </a:lnTo>
                  <a:lnTo>
                    <a:pt x="24717" y="567"/>
                  </a:lnTo>
                  <a:lnTo>
                    <a:pt x="24717" y="756"/>
                  </a:lnTo>
                  <a:lnTo>
                    <a:pt x="24623" y="1039"/>
                  </a:lnTo>
                  <a:lnTo>
                    <a:pt x="24623" y="850"/>
                  </a:lnTo>
                  <a:lnTo>
                    <a:pt x="24717" y="661"/>
                  </a:lnTo>
                  <a:lnTo>
                    <a:pt x="24623" y="756"/>
                  </a:lnTo>
                  <a:lnTo>
                    <a:pt x="24623" y="661"/>
                  </a:lnTo>
                  <a:lnTo>
                    <a:pt x="24529" y="473"/>
                  </a:lnTo>
                  <a:lnTo>
                    <a:pt x="24529" y="661"/>
                  </a:lnTo>
                  <a:lnTo>
                    <a:pt x="24434" y="567"/>
                  </a:lnTo>
                  <a:lnTo>
                    <a:pt x="24340" y="378"/>
                  </a:lnTo>
                  <a:lnTo>
                    <a:pt x="24246" y="567"/>
                  </a:lnTo>
                  <a:lnTo>
                    <a:pt x="23963" y="567"/>
                  </a:lnTo>
                  <a:lnTo>
                    <a:pt x="23397" y="661"/>
                  </a:lnTo>
                  <a:lnTo>
                    <a:pt x="23114" y="661"/>
                  </a:lnTo>
                  <a:lnTo>
                    <a:pt x="22925" y="567"/>
                  </a:lnTo>
                  <a:lnTo>
                    <a:pt x="22925" y="473"/>
                  </a:lnTo>
                  <a:lnTo>
                    <a:pt x="23019" y="473"/>
                  </a:lnTo>
                  <a:lnTo>
                    <a:pt x="22642" y="378"/>
                  </a:lnTo>
                  <a:lnTo>
                    <a:pt x="22736" y="473"/>
                  </a:lnTo>
                  <a:lnTo>
                    <a:pt x="22548" y="473"/>
                  </a:lnTo>
                  <a:lnTo>
                    <a:pt x="22642" y="284"/>
                  </a:lnTo>
                  <a:lnTo>
                    <a:pt x="22548" y="190"/>
                  </a:lnTo>
                  <a:lnTo>
                    <a:pt x="22453" y="190"/>
                  </a:lnTo>
                  <a:lnTo>
                    <a:pt x="22359" y="284"/>
                  </a:lnTo>
                  <a:lnTo>
                    <a:pt x="22170" y="378"/>
                  </a:lnTo>
                  <a:lnTo>
                    <a:pt x="22076" y="284"/>
                  </a:lnTo>
                  <a:lnTo>
                    <a:pt x="22170" y="473"/>
                  </a:lnTo>
                  <a:lnTo>
                    <a:pt x="21887" y="190"/>
                  </a:lnTo>
                  <a:lnTo>
                    <a:pt x="21793" y="190"/>
                  </a:lnTo>
                  <a:lnTo>
                    <a:pt x="21698" y="378"/>
                  </a:lnTo>
                  <a:lnTo>
                    <a:pt x="21604" y="756"/>
                  </a:lnTo>
                  <a:lnTo>
                    <a:pt x="21415" y="661"/>
                  </a:lnTo>
                  <a:lnTo>
                    <a:pt x="21510" y="473"/>
                  </a:lnTo>
                  <a:lnTo>
                    <a:pt x="21604" y="284"/>
                  </a:lnTo>
                  <a:lnTo>
                    <a:pt x="21415" y="284"/>
                  </a:lnTo>
                  <a:lnTo>
                    <a:pt x="21415" y="190"/>
                  </a:lnTo>
                  <a:lnTo>
                    <a:pt x="21227" y="378"/>
                  </a:lnTo>
                  <a:lnTo>
                    <a:pt x="20944" y="567"/>
                  </a:lnTo>
                  <a:lnTo>
                    <a:pt x="20566" y="1"/>
                  </a:lnTo>
                  <a:lnTo>
                    <a:pt x="20472" y="95"/>
                  </a:lnTo>
                  <a:lnTo>
                    <a:pt x="20472" y="190"/>
                  </a:lnTo>
                  <a:lnTo>
                    <a:pt x="20472" y="378"/>
                  </a:lnTo>
                  <a:lnTo>
                    <a:pt x="20283" y="284"/>
                  </a:lnTo>
                  <a:lnTo>
                    <a:pt x="20283" y="190"/>
                  </a:lnTo>
                  <a:lnTo>
                    <a:pt x="20378" y="95"/>
                  </a:lnTo>
                  <a:lnTo>
                    <a:pt x="2028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6" name="Google Shape;766;p39"/>
            <p:cNvSpPr/>
            <p:nvPr/>
          </p:nvSpPr>
          <p:spPr>
            <a:xfrm>
              <a:off x="858375" y="812725"/>
              <a:ext cx="179275" cy="221725"/>
            </a:xfrm>
            <a:custGeom>
              <a:avLst/>
              <a:gdLst/>
              <a:ahLst/>
              <a:cxnLst/>
              <a:rect l="l" t="t" r="r" b="b"/>
              <a:pathLst>
                <a:path w="7171" h="8869" extrusionOk="0">
                  <a:moveTo>
                    <a:pt x="5756" y="6510"/>
                  </a:moveTo>
                  <a:lnTo>
                    <a:pt x="5756" y="6604"/>
                  </a:lnTo>
                  <a:lnTo>
                    <a:pt x="5850" y="6604"/>
                  </a:lnTo>
                  <a:lnTo>
                    <a:pt x="5756" y="6510"/>
                  </a:lnTo>
                  <a:close/>
                  <a:moveTo>
                    <a:pt x="2265" y="7925"/>
                  </a:moveTo>
                  <a:lnTo>
                    <a:pt x="2252" y="7965"/>
                  </a:lnTo>
                  <a:lnTo>
                    <a:pt x="2252" y="7965"/>
                  </a:lnTo>
                  <a:lnTo>
                    <a:pt x="2284" y="7953"/>
                  </a:lnTo>
                  <a:lnTo>
                    <a:pt x="2284" y="7953"/>
                  </a:lnTo>
                  <a:lnTo>
                    <a:pt x="2265" y="7925"/>
                  </a:lnTo>
                  <a:close/>
                  <a:moveTo>
                    <a:pt x="567" y="0"/>
                  </a:moveTo>
                  <a:lnTo>
                    <a:pt x="284" y="189"/>
                  </a:lnTo>
                  <a:lnTo>
                    <a:pt x="95" y="472"/>
                  </a:lnTo>
                  <a:lnTo>
                    <a:pt x="1" y="755"/>
                  </a:lnTo>
                  <a:lnTo>
                    <a:pt x="95" y="1038"/>
                  </a:lnTo>
                  <a:lnTo>
                    <a:pt x="190" y="1227"/>
                  </a:lnTo>
                  <a:lnTo>
                    <a:pt x="473" y="1415"/>
                  </a:lnTo>
                  <a:lnTo>
                    <a:pt x="850" y="1321"/>
                  </a:lnTo>
                  <a:lnTo>
                    <a:pt x="661" y="1604"/>
                  </a:lnTo>
                  <a:lnTo>
                    <a:pt x="756" y="1604"/>
                  </a:lnTo>
                  <a:lnTo>
                    <a:pt x="661" y="1793"/>
                  </a:lnTo>
                  <a:lnTo>
                    <a:pt x="661" y="1887"/>
                  </a:lnTo>
                  <a:lnTo>
                    <a:pt x="756" y="1793"/>
                  </a:lnTo>
                  <a:lnTo>
                    <a:pt x="1510" y="1604"/>
                  </a:lnTo>
                  <a:lnTo>
                    <a:pt x="1510" y="1604"/>
                  </a:lnTo>
                  <a:lnTo>
                    <a:pt x="1133" y="2076"/>
                  </a:lnTo>
                  <a:lnTo>
                    <a:pt x="1322" y="2453"/>
                  </a:lnTo>
                  <a:lnTo>
                    <a:pt x="1888" y="2830"/>
                  </a:lnTo>
                  <a:lnTo>
                    <a:pt x="3397" y="3774"/>
                  </a:lnTo>
                  <a:lnTo>
                    <a:pt x="5001" y="4623"/>
                  </a:lnTo>
                  <a:lnTo>
                    <a:pt x="5944" y="5095"/>
                  </a:lnTo>
                  <a:lnTo>
                    <a:pt x="5756" y="5189"/>
                  </a:lnTo>
                  <a:lnTo>
                    <a:pt x="5378" y="5378"/>
                  </a:lnTo>
                  <a:lnTo>
                    <a:pt x="5378" y="5283"/>
                  </a:lnTo>
                  <a:lnTo>
                    <a:pt x="5001" y="5661"/>
                  </a:lnTo>
                  <a:lnTo>
                    <a:pt x="4623" y="5944"/>
                  </a:lnTo>
                  <a:lnTo>
                    <a:pt x="4435" y="6321"/>
                  </a:lnTo>
                  <a:lnTo>
                    <a:pt x="4340" y="6510"/>
                  </a:lnTo>
                  <a:lnTo>
                    <a:pt x="4435" y="6698"/>
                  </a:lnTo>
                  <a:lnTo>
                    <a:pt x="4435" y="6698"/>
                  </a:lnTo>
                  <a:lnTo>
                    <a:pt x="4246" y="6415"/>
                  </a:lnTo>
                  <a:lnTo>
                    <a:pt x="4057" y="6321"/>
                  </a:lnTo>
                  <a:lnTo>
                    <a:pt x="3963" y="6415"/>
                  </a:lnTo>
                  <a:lnTo>
                    <a:pt x="3869" y="6510"/>
                  </a:lnTo>
                  <a:lnTo>
                    <a:pt x="3680" y="6887"/>
                  </a:lnTo>
                  <a:lnTo>
                    <a:pt x="3680" y="7076"/>
                  </a:lnTo>
                  <a:lnTo>
                    <a:pt x="3774" y="7076"/>
                  </a:lnTo>
                  <a:lnTo>
                    <a:pt x="3680" y="7264"/>
                  </a:lnTo>
                  <a:lnTo>
                    <a:pt x="3303" y="7453"/>
                  </a:lnTo>
                  <a:lnTo>
                    <a:pt x="2359" y="7925"/>
                  </a:lnTo>
                  <a:lnTo>
                    <a:pt x="2284" y="7953"/>
                  </a:lnTo>
                  <a:lnTo>
                    <a:pt x="2284" y="7953"/>
                  </a:lnTo>
                  <a:lnTo>
                    <a:pt x="2454" y="8208"/>
                  </a:lnTo>
                  <a:lnTo>
                    <a:pt x="2642" y="8396"/>
                  </a:lnTo>
                  <a:lnTo>
                    <a:pt x="2642" y="8302"/>
                  </a:lnTo>
                  <a:lnTo>
                    <a:pt x="2737" y="8396"/>
                  </a:lnTo>
                  <a:lnTo>
                    <a:pt x="2831" y="8113"/>
                  </a:lnTo>
                  <a:lnTo>
                    <a:pt x="2925" y="7925"/>
                  </a:lnTo>
                  <a:lnTo>
                    <a:pt x="3020" y="7830"/>
                  </a:lnTo>
                  <a:lnTo>
                    <a:pt x="3397" y="7830"/>
                  </a:lnTo>
                  <a:lnTo>
                    <a:pt x="3680" y="7736"/>
                  </a:lnTo>
                  <a:lnTo>
                    <a:pt x="3774" y="7547"/>
                  </a:lnTo>
                  <a:lnTo>
                    <a:pt x="3869" y="7264"/>
                  </a:lnTo>
                  <a:lnTo>
                    <a:pt x="4246" y="7453"/>
                  </a:lnTo>
                  <a:lnTo>
                    <a:pt x="4623" y="7642"/>
                  </a:lnTo>
                  <a:lnTo>
                    <a:pt x="4718" y="7547"/>
                  </a:lnTo>
                  <a:lnTo>
                    <a:pt x="4906" y="7359"/>
                  </a:lnTo>
                  <a:lnTo>
                    <a:pt x="5190" y="7170"/>
                  </a:lnTo>
                  <a:lnTo>
                    <a:pt x="5095" y="7076"/>
                  </a:lnTo>
                  <a:lnTo>
                    <a:pt x="4906" y="6793"/>
                  </a:lnTo>
                  <a:lnTo>
                    <a:pt x="4906" y="6793"/>
                  </a:lnTo>
                  <a:lnTo>
                    <a:pt x="5095" y="6887"/>
                  </a:lnTo>
                  <a:lnTo>
                    <a:pt x="5378" y="6793"/>
                  </a:lnTo>
                  <a:lnTo>
                    <a:pt x="5756" y="6510"/>
                  </a:lnTo>
                  <a:lnTo>
                    <a:pt x="6322" y="6132"/>
                  </a:lnTo>
                  <a:lnTo>
                    <a:pt x="6699" y="5566"/>
                  </a:lnTo>
                  <a:lnTo>
                    <a:pt x="7171" y="5095"/>
                  </a:lnTo>
                  <a:lnTo>
                    <a:pt x="7076" y="4717"/>
                  </a:lnTo>
                  <a:lnTo>
                    <a:pt x="6982" y="4434"/>
                  </a:lnTo>
                  <a:lnTo>
                    <a:pt x="6605" y="3963"/>
                  </a:lnTo>
                  <a:lnTo>
                    <a:pt x="6133" y="3491"/>
                  </a:lnTo>
                  <a:lnTo>
                    <a:pt x="5567" y="3113"/>
                  </a:lnTo>
                  <a:lnTo>
                    <a:pt x="4340" y="2547"/>
                  </a:lnTo>
                  <a:lnTo>
                    <a:pt x="3208" y="1887"/>
                  </a:lnTo>
                  <a:lnTo>
                    <a:pt x="2925" y="1698"/>
                  </a:lnTo>
                  <a:lnTo>
                    <a:pt x="2925" y="1604"/>
                  </a:lnTo>
                  <a:lnTo>
                    <a:pt x="2925" y="1510"/>
                  </a:lnTo>
                  <a:lnTo>
                    <a:pt x="2737" y="1698"/>
                  </a:lnTo>
                  <a:lnTo>
                    <a:pt x="2642" y="1698"/>
                  </a:lnTo>
                  <a:lnTo>
                    <a:pt x="2642" y="1604"/>
                  </a:lnTo>
                  <a:lnTo>
                    <a:pt x="2642" y="1510"/>
                  </a:lnTo>
                  <a:lnTo>
                    <a:pt x="2642" y="1415"/>
                  </a:lnTo>
                  <a:lnTo>
                    <a:pt x="2454" y="1604"/>
                  </a:lnTo>
                  <a:lnTo>
                    <a:pt x="2454" y="1698"/>
                  </a:lnTo>
                  <a:lnTo>
                    <a:pt x="2265" y="1887"/>
                  </a:lnTo>
                  <a:lnTo>
                    <a:pt x="2265" y="1604"/>
                  </a:lnTo>
                  <a:lnTo>
                    <a:pt x="2171" y="1415"/>
                  </a:lnTo>
                  <a:lnTo>
                    <a:pt x="1605" y="944"/>
                  </a:lnTo>
                  <a:lnTo>
                    <a:pt x="1227" y="755"/>
                  </a:lnTo>
                  <a:lnTo>
                    <a:pt x="1039" y="472"/>
                  </a:lnTo>
                  <a:lnTo>
                    <a:pt x="850" y="283"/>
                  </a:lnTo>
                  <a:lnTo>
                    <a:pt x="944" y="0"/>
                  </a:lnTo>
                  <a:close/>
                  <a:moveTo>
                    <a:pt x="2252" y="7965"/>
                  </a:moveTo>
                  <a:lnTo>
                    <a:pt x="850" y="8491"/>
                  </a:lnTo>
                  <a:lnTo>
                    <a:pt x="756" y="8491"/>
                  </a:lnTo>
                  <a:lnTo>
                    <a:pt x="756" y="8774"/>
                  </a:lnTo>
                  <a:lnTo>
                    <a:pt x="944" y="8868"/>
                  </a:lnTo>
                  <a:lnTo>
                    <a:pt x="1133" y="8868"/>
                  </a:lnTo>
                  <a:lnTo>
                    <a:pt x="1605" y="8774"/>
                  </a:lnTo>
                  <a:lnTo>
                    <a:pt x="1793" y="8679"/>
                  </a:lnTo>
                  <a:lnTo>
                    <a:pt x="2076" y="8491"/>
                  </a:lnTo>
                  <a:lnTo>
                    <a:pt x="2171" y="8208"/>
                  </a:lnTo>
                  <a:lnTo>
                    <a:pt x="2252" y="79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67" name="Google Shape;767;p39">
            <a:hlinkClick r:id="rId3"/>
          </p:cNvPr>
          <p:cNvSpPr/>
          <p:nvPr/>
        </p:nvSpPr>
        <p:spPr>
          <a:xfrm>
            <a:off x="7499525" y="3385427"/>
            <a:ext cx="1139138" cy="1265520"/>
          </a:xfrm>
          <a:custGeom>
            <a:avLst/>
            <a:gdLst/>
            <a:ahLst/>
            <a:cxnLst/>
            <a:rect l="l" t="t" r="r" b="b"/>
            <a:pathLst>
              <a:path w="16863" h="20878" extrusionOk="0">
                <a:moveTo>
                  <a:pt x="974" y="1801"/>
                </a:moveTo>
                <a:lnTo>
                  <a:pt x="1144" y="1825"/>
                </a:lnTo>
                <a:lnTo>
                  <a:pt x="1314" y="1874"/>
                </a:lnTo>
                <a:lnTo>
                  <a:pt x="1436" y="1874"/>
                </a:lnTo>
                <a:lnTo>
                  <a:pt x="1460" y="2093"/>
                </a:lnTo>
                <a:lnTo>
                  <a:pt x="1485" y="2774"/>
                </a:lnTo>
                <a:lnTo>
                  <a:pt x="1387" y="2750"/>
                </a:lnTo>
                <a:lnTo>
                  <a:pt x="1314" y="2774"/>
                </a:lnTo>
                <a:lnTo>
                  <a:pt x="1241" y="2798"/>
                </a:lnTo>
                <a:lnTo>
                  <a:pt x="901" y="3042"/>
                </a:lnTo>
                <a:lnTo>
                  <a:pt x="560" y="3309"/>
                </a:lnTo>
                <a:lnTo>
                  <a:pt x="511" y="3358"/>
                </a:lnTo>
                <a:lnTo>
                  <a:pt x="511" y="2847"/>
                </a:lnTo>
                <a:lnTo>
                  <a:pt x="536" y="2823"/>
                </a:lnTo>
                <a:lnTo>
                  <a:pt x="706" y="2725"/>
                </a:lnTo>
                <a:lnTo>
                  <a:pt x="852" y="2604"/>
                </a:lnTo>
                <a:lnTo>
                  <a:pt x="1193" y="2409"/>
                </a:lnTo>
                <a:lnTo>
                  <a:pt x="1290" y="2360"/>
                </a:lnTo>
                <a:lnTo>
                  <a:pt x="1339" y="2287"/>
                </a:lnTo>
                <a:lnTo>
                  <a:pt x="1436" y="2117"/>
                </a:lnTo>
                <a:lnTo>
                  <a:pt x="1460" y="2093"/>
                </a:lnTo>
                <a:lnTo>
                  <a:pt x="1436" y="2044"/>
                </a:lnTo>
                <a:lnTo>
                  <a:pt x="1412" y="2020"/>
                </a:lnTo>
                <a:lnTo>
                  <a:pt x="1290" y="1995"/>
                </a:lnTo>
                <a:lnTo>
                  <a:pt x="1168" y="1995"/>
                </a:lnTo>
                <a:lnTo>
                  <a:pt x="998" y="2068"/>
                </a:lnTo>
                <a:lnTo>
                  <a:pt x="828" y="2166"/>
                </a:lnTo>
                <a:lnTo>
                  <a:pt x="657" y="2287"/>
                </a:lnTo>
                <a:lnTo>
                  <a:pt x="487" y="2409"/>
                </a:lnTo>
                <a:lnTo>
                  <a:pt x="487" y="2093"/>
                </a:lnTo>
                <a:lnTo>
                  <a:pt x="438" y="1801"/>
                </a:lnTo>
                <a:lnTo>
                  <a:pt x="609" y="1825"/>
                </a:lnTo>
                <a:lnTo>
                  <a:pt x="974" y="1801"/>
                </a:lnTo>
                <a:close/>
                <a:moveTo>
                  <a:pt x="13237" y="803"/>
                </a:moveTo>
                <a:lnTo>
                  <a:pt x="13383" y="949"/>
                </a:lnTo>
                <a:lnTo>
                  <a:pt x="13651" y="1192"/>
                </a:lnTo>
                <a:lnTo>
                  <a:pt x="13943" y="1436"/>
                </a:lnTo>
                <a:lnTo>
                  <a:pt x="14210" y="1655"/>
                </a:lnTo>
                <a:lnTo>
                  <a:pt x="14454" y="1922"/>
                </a:lnTo>
                <a:lnTo>
                  <a:pt x="14697" y="2214"/>
                </a:lnTo>
                <a:lnTo>
                  <a:pt x="14965" y="2482"/>
                </a:lnTo>
                <a:lnTo>
                  <a:pt x="15500" y="3017"/>
                </a:lnTo>
                <a:lnTo>
                  <a:pt x="15646" y="3188"/>
                </a:lnTo>
                <a:lnTo>
                  <a:pt x="15792" y="3382"/>
                </a:lnTo>
                <a:lnTo>
                  <a:pt x="15938" y="3577"/>
                </a:lnTo>
                <a:lnTo>
                  <a:pt x="16084" y="3772"/>
                </a:lnTo>
                <a:lnTo>
                  <a:pt x="15743" y="3796"/>
                </a:lnTo>
                <a:lnTo>
                  <a:pt x="15403" y="3820"/>
                </a:lnTo>
                <a:lnTo>
                  <a:pt x="14697" y="3820"/>
                </a:lnTo>
                <a:lnTo>
                  <a:pt x="14016" y="3796"/>
                </a:lnTo>
                <a:lnTo>
                  <a:pt x="13651" y="3772"/>
                </a:lnTo>
                <a:lnTo>
                  <a:pt x="13310" y="3820"/>
                </a:lnTo>
                <a:lnTo>
                  <a:pt x="13261" y="3042"/>
                </a:lnTo>
                <a:lnTo>
                  <a:pt x="13188" y="2239"/>
                </a:lnTo>
                <a:lnTo>
                  <a:pt x="13188" y="1874"/>
                </a:lnTo>
                <a:lnTo>
                  <a:pt x="13188" y="1533"/>
                </a:lnTo>
                <a:lnTo>
                  <a:pt x="13237" y="803"/>
                </a:lnTo>
                <a:close/>
                <a:moveTo>
                  <a:pt x="1509" y="3163"/>
                </a:moveTo>
                <a:lnTo>
                  <a:pt x="1533" y="3455"/>
                </a:lnTo>
                <a:lnTo>
                  <a:pt x="1363" y="3553"/>
                </a:lnTo>
                <a:lnTo>
                  <a:pt x="1193" y="3650"/>
                </a:lnTo>
                <a:lnTo>
                  <a:pt x="901" y="3918"/>
                </a:lnTo>
                <a:lnTo>
                  <a:pt x="706" y="4064"/>
                </a:lnTo>
                <a:lnTo>
                  <a:pt x="511" y="4210"/>
                </a:lnTo>
                <a:lnTo>
                  <a:pt x="511" y="3845"/>
                </a:lnTo>
                <a:lnTo>
                  <a:pt x="511" y="3747"/>
                </a:lnTo>
                <a:lnTo>
                  <a:pt x="657" y="3699"/>
                </a:lnTo>
                <a:lnTo>
                  <a:pt x="803" y="3626"/>
                </a:lnTo>
                <a:lnTo>
                  <a:pt x="1047" y="3455"/>
                </a:lnTo>
                <a:lnTo>
                  <a:pt x="1387" y="3236"/>
                </a:lnTo>
                <a:lnTo>
                  <a:pt x="1509" y="3163"/>
                </a:lnTo>
                <a:close/>
                <a:moveTo>
                  <a:pt x="1533" y="3942"/>
                </a:moveTo>
                <a:lnTo>
                  <a:pt x="1533" y="4404"/>
                </a:lnTo>
                <a:lnTo>
                  <a:pt x="1533" y="4526"/>
                </a:lnTo>
                <a:lnTo>
                  <a:pt x="1168" y="4745"/>
                </a:lnTo>
                <a:lnTo>
                  <a:pt x="828" y="4988"/>
                </a:lnTo>
                <a:lnTo>
                  <a:pt x="657" y="5086"/>
                </a:lnTo>
                <a:lnTo>
                  <a:pt x="511" y="5232"/>
                </a:lnTo>
                <a:lnTo>
                  <a:pt x="511" y="4648"/>
                </a:lnTo>
                <a:lnTo>
                  <a:pt x="657" y="4575"/>
                </a:lnTo>
                <a:lnTo>
                  <a:pt x="803" y="4477"/>
                </a:lnTo>
                <a:lnTo>
                  <a:pt x="1095" y="4258"/>
                </a:lnTo>
                <a:lnTo>
                  <a:pt x="1533" y="3942"/>
                </a:lnTo>
                <a:close/>
                <a:moveTo>
                  <a:pt x="1509" y="4964"/>
                </a:moveTo>
                <a:lnTo>
                  <a:pt x="1485" y="5378"/>
                </a:lnTo>
                <a:lnTo>
                  <a:pt x="1363" y="5451"/>
                </a:lnTo>
                <a:lnTo>
                  <a:pt x="1217" y="5548"/>
                </a:lnTo>
                <a:lnTo>
                  <a:pt x="998" y="5767"/>
                </a:lnTo>
                <a:lnTo>
                  <a:pt x="730" y="5986"/>
                </a:lnTo>
                <a:lnTo>
                  <a:pt x="609" y="6108"/>
                </a:lnTo>
                <a:lnTo>
                  <a:pt x="487" y="6254"/>
                </a:lnTo>
                <a:lnTo>
                  <a:pt x="487" y="5499"/>
                </a:lnTo>
                <a:lnTo>
                  <a:pt x="633" y="5475"/>
                </a:lnTo>
                <a:lnTo>
                  <a:pt x="755" y="5426"/>
                </a:lnTo>
                <a:lnTo>
                  <a:pt x="998" y="5256"/>
                </a:lnTo>
                <a:lnTo>
                  <a:pt x="1509" y="4964"/>
                </a:lnTo>
                <a:close/>
                <a:moveTo>
                  <a:pt x="1460" y="5889"/>
                </a:moveTo>
                <a:lnTo>
                  <a:pt x="1436" y="6473"/>
                </a:lnTo>
                <a:lnTo>
                  <a:pt x="1363" y="6448"/>
                </a:lnTo>
                <a:lnTo>
                  <a:pt x="1266" y="6448"/>
                </a:lnTo>
                <a:lnTo>
                  <a:pt x="1168" y="6473"/>
                </a:lnTo>
                <a:lnTo>
                  <a:pt x="998" y="6594"/>
                </a:lnTo>
                <a:lnTo>
                  <a:pt x="852" y="6716"/>
                </a:lnTo>
                <a:lnTo>
                  <a:pt x="730" y="6862"/>
                </a:lnTo>
                <a:lnTo>
                  <a:pt x="511" y="7105"/>
                </a:lnTo>
                <a:lnTo>
                  <a:pt x="487" y="6448"/>
                </a:lnTo>
                <a:lnTo>
                  <a:pt x="511" y="6448"/>
                </a:lnTo>
                <a:lnTo>
                  <a:pt x="682" y="6424"/>
                </a:lnTo>
                <a:lnTo>
                  <a:pt x="828" y="6351"/>
                </a:lnTo>
                <a:lnTo>
                  <a:pt x="974" y="6254"/>
                </a:lnTo>
                <a:lnTo>
                  <a:pt x="1095" y="6156"/>
                </a:lnTo>
                <a:lnTo>
                  <a:pt x="1460" y="5889"/>
                </a:lnTo>
                <a:close/>
                <a:moveTo>
                  <a:pt x="6984" y="6205"/>
                </a:moveTo>
                <a:lnTo>
                  <a:pt x="6935" y="6229"/>
                </a:lnTo>
                <a:lnTo>
                  <a:pt x="6862" y="6278"/>
                </a:lnTo>
                <a:lnTo>
                  <a:pt x="6716" y="6424"/>
                </a:lnTo>
                <a:lnTo>
                  <a:pt x="6546" y="6594"/>
                </a:lnTo>
                <a:lnTo>
                  <a:pt x="6327" y="6740"/>
                </a:lnTo>
                <a:lnTo>
                  <a:pt x="6108" y="6862"/>
                </a:lnTo>
                <a:lnTo>
                  <a:pt x="5986" y="6911"/>
                </a:lnTo>
                <a:lnTo>
                  <a:pt x="5889" y="6935"/>
                </a:lnTo>
                <a:lnTo>
                  <a:pt x="5767" y="6935"/>
                </a:lnTo>
                <a:lnTo>
                  <a:pt x="5670" y="6911"/>
                </a:lnTo>
                <a:lnTo>
                  <a:pt x="5572" y="6886"/>
                </a:lnTo>
                <a:lnTo>
                  <a:pt x="5499" y="6838"/>
                </a:lnTo>
                <a:lnTo>
                  <a:pt x="5426" y="6740"/>
                </a:lnTo>
                <a:lnTo>
                  <a:pt x="5353" y="6619"/>
                </a:lnTo>
                <a:lnTo>
                  <a:pt x="5305" y="6546"/>
                </a:lnTo>
                <a:lnTo>
                  <a:pt x="5232" y="6521"/>
                </a:lnTo>
                <a:lnTo>
                  <a:pt x="5134" y="6521"/>
                </a:lnTo>
                <a:lnTo>
                  <a:pt x="5061" y="6546"/>
                </a:lnTo>
                <a:lnTo>
                  <a:pt x="4794" y="6716"/>
                </a:lnTo>
                <a:lnTo>
                  <a:pt x="4599" y="6813"/>
                </a:lnTo>
                <a:lnTo>
                  <a:pt x="4429" y="6911"/>
                </a:lnTo>
                <a:lnTo>
                  <a:pt x="4283" y="6959"/>
                </a:lnTo>
                <a:lnTo>
                  <a:pt x="4210" y="6959"/>
                </a:lnTo>
                <a:lnTo>
                  <a:pt x="4137" y="6935"/>
                </a:lnTo>
                <a:lnTo>
                  <a:pt x="4088" y="6911"/>
                </a:lnTo>
                <a:lnTo>
                  <a:pt x="4064" y="6838"/>
                </a:lnTo>
                <a:lnTo>
                  <a:pt x="4039" y="6765"/>
                </a:lnTo>
                <a:lnTo>
                  <a:pt x="4039" y="6667"/>
                </a:lnTo>
                <a:lnTo>
                  <a:pt x="4039" y="6619"/>
                </a:lnTo>
                <a:lnTo>
                  <a:pt x="4015" y="6594"/>
                </a:lnTo>
                <a:lnTo>
                  <a:pt x="3966" y="6570"/>
                </a:lnTo>
                <a:lnTo>
                  <a:pt x="3893" y="6570"/>
                </a:lnTo>
                <a:lnTo>
                  <a:pt x="3845" y="6643"/>
                </a:lnTo>
                <a:lnTo>
                  <a:pt x="3796" y="6862"/>
                </a:lnTo>
                <a:lnTo>
                  <a:pt x="3772" y="6959"/>
                </a:lnTo>
                <a:lnTo>
                  <a:pt x="3772" y="7057"/>
                </a:lnTo>
                <a:lnTo>
                  <a:pt x="3796" y="7154"/>
                </a:lnTo>
                <a:lnTo>
                  <a:pt x="3845" y="7251"/>
                </a:lnTo>
                <a:lnTo>
                  <a:pt x="3942" y="7300"/>
                </a:lnTo>
                <a:lnTo>
                  <a:pt x="4064" y="7349"/>
                </a:lnTo>
                <a:lnTo>
                  <a:pt x="4331" y="7349"/>
                </a:lnTo>
                <a:lnTo>
                  <a:pt x="4453" y="7324"/>
                </a:lnTo>
                <a:lnTo>
                  <a:pt x="4599" y="7276"/>
                </a:lnTo>
                <a:lnTo>
                  <a:pt x="4842" y="7154"/>
                </a:lnTo>
                <a:lnTo>
                  <a:pt x="5086" y="7008"/>
                </a:lnTo>
                <a:lnTo>
                  <a:pt x="5183" y="7130"/>
                </a:lnTo>
                <a:lnTo>
                  <a:pt x="5280" y="7203"/>
                </a:lnTo>
                <a:lnTo>
                  <a:pt x="5378" y="7276"/>
                </a:lnTo>
                <a:lnTo>
                  <a:pt x="5499" y="7324"/>
                </a:lnTo>
                <a:lnTo>
                  <a:pt x="5597" y="7349"/>
                </a:lnTo>
                <a:lnTo>
                  <a:pt x="5718" y="7349"/>
                </a:lnTo>
                <a:lnTo>
                  <a:pt x="5962" y="7324"/>
                </a:lnTo>
                <a:lnTo>
                  <a:pt x="6229" y="7251"/>
                </a:lnTo>
                <a:lnTo>
                  <a:pt x="6473" y="7130"/>
                </a:lnTo>
                <a:lnTo>
                  <a:pt x="6716" y="6984"/>
                </a:lnTo>
                <a:lnTo>
                  <a:pt x="6935" y="6813"/>
                </a:lnTo>
                <a:lnTo>
                  <a:pt x="7057" y="6959"/>
                </a:lnTo>
                <a:lnTo>
                  <a:pt x="7203" y="7081"/>
                </a:lnTo>
                <a:lnTo>
                  <a:pt x="7373" y="7154"/>
                </a:lnTo>
                <a:lnTo>
                  <a:pt x="7568" y="7203"/>
                </a:lnTo>
                <a:lnTo>
                  <a:pt x="7714" y="7227"/>
                </a:lnTo>
                <a:lnTo>
                  <a:pt x="7981" y="7227"/>
                </a:lnTo>
                <a:lnTo>
                  <a:pt x="8103" y="7178"/>
                </a:lnTo>
                <a:lnTo>
                  <a:pt x="8225" y="7130"/>
                </a:lnTo>
                <a:lnTo>
                  <a:pt x="8322" y="7057"/>
                </a:lnTo>
                <a:lnTo>
                  <a:pt x="8541" y="6911"/>
                </a:lnTo>
                <a:lnTo>
                  <a:pt x="8663" y="7057"/>
                </a:lnTo>
                <a:lnTo>
                  <a:pt x="8833" y="7154"/>
                </a:lnTo>
                <a:lnTo>
                  <a:pt x="9028" y="7203"/>
                </a:lnTo>
                <a:lnTo>
                  <a:pt x="9222" y="7227"/>
                </a:lnTo>
                <a:lnTo>
                  <a:pt x="9441" y="7203"/>
                </a:lnTo>
                <a:lnTo>
                  <a:pt x="9636" y="7154"/>
                </a:lnTo>
                <a:lnTo>
                  <a:pt x="9830" y="7057"/>
                </a:lnTo>
                <a:lnTo>
                  <a:pt x="10001" y="6935"/>
                </a:lnTo>
                <a:lnTo>
                  <a:pt x="10171" y="7057"/>
                </a:lnTo>
                <a:lnTo>
                  <a:pt x="10341" y="7154"/>
                </a:lnTo>
                <a:lnTo>
                  <a:pt x="10512" y="7227"/>
                </a:lnTo>
                <a:lnTo>
                  <a:pt x="10706" y="7276"/>
                </a:lnTo>
                <a:lnTo>
                  <a:pt x="10877" y="7276"/>
                </a:lnTo>
                <a:lnTo>
                  <a:pt x="11047" y="7251"/>
                </a:lnTo>
                <a:lnTo>
                  <a:pt x="11193" y="7203"/>
                </a:lnTo>
                <a:lnTo>
                  <a:pt x="11339" y="7105"/>
                </a:lnTo>
                <a:lnTo>
                  <a:pt x="11436" y="7203"/>
                </a:lnTo>
                <a:lnTo>
                  <a:pt x="11534" y="7276"/>
                </a:lnTo>
                <a:lnTo>
                  <a:pt x="11655" y="7349"/>
                </a:lnTo>
                <a:lnTo>
                  <a:pt x="11777" y="7397"/>
                </a:lnTo>
                <a:lnTo>
                  <a:pt x="11899" y="7422"/>
                </a:lnTo>
                <a:lnTo>
                  <a:pt x="12020" y="7422"/>
                </a:lnTo>
                <a:lnTo>
                  <a:pt x="12142" y="7397"/>
                </a:lnTo>
                <a:lnTo>
                  <a:pt x="12239" y="7349"/>
                </a:lnTo>
                <a:lnTo>
                  <a:pt x="12337" y="7300"/>
                </a:lnTo>
                <a:lnTo>
                  <a:pt x="12434" y="7203"/>
                </a:lnTo>
                <a:lnTo>
                  <a:pt x="12604" y="7032"/>
                </a:lnTo>
                <a:lnTo>
                  <a:pt x="12848" y="7178"/>
                </a:lnTo>
                <a:lnTo>
                  <a:pt x="12969" y="7251"/>
                </a:lnTo>
                <a:lnTo>
                  <a:pt x="13091" y="7300"/>
                </a:lnTo>
                <a:lnTo>
                  <a:pt x="13213" y="7324"/>
                </a:lnTo>
                <a:lnTo>
                  <a:pt x="13334" y="7324"/>
                </a:lnTo>
                <a:lnTo>
                  <a:pt x="13432" y="7300"/>
                </a:lnTo>
                <a:lnTo>
                  <a:pt x="13529" y="7227"/>
                </a:lnTo>
                <a:lnTo>
                  <a:pt x="13651" y="7324"/>
                </a:lnTo>
                <a:lnTo>
                  <a:pt x="13797" y="7373"/>
                </a:lnTo>
                <a:lnTo>
                  <a:pt x="13967" y="7397"/>
                </a:lnTo>
                <a:lnTo>
                  <a:pt x="14113" y="7373"/>
                </a:lnTo>
                <a:lnTo>
                  <a:pt x="14259" y="7349"/>
                </a:lnTo>
                <a:lnTo>
                  <a:pt x="14405" y="7251"/>
                </a:lnTo>
                <a:lnTo>
                  <a:pt x="14502" y="7154"/>
                </a:lnTo>
                <a:lnTo>
                  <a:pt x="14575" y="7008"/>
                </a:lnTo>
                <a:lnTo>
                  <a:pt x="14575" y="6959"/>
                </a:lnTo>
                <a:lnTo>
                  <a:pt x="14575" y="6935"/>
                </a:lnTo>
                <a:lnTo>
                  <a:pt x="14527" y="6911"/>
                </a:lnTo>
                <a:lnTo>
                  <a:pt x="14502" y="6911"/>
                </a:lnTo>
                <a:lnTo>
                  <a:pt x="14283" y="6959"/>
                </a:lnTo>
                <a:lnTo>
                  <a:pt x="14016" y="7032"/>
                </a:lnTo>
                <a:lnTo>
                  <a:pt x="13894" y="7032"/>
                </a:lnTo>
                <a:lnTo>
                  <a:pt x="13772" y="7008"/>
                </a:lnTo>
                <a:lnTo>
                  <a:pt x="13699" y="6959"/>
                </a:lnTo>
                <a:lnTo>
                  <a:pt x="13651" y="6911"/>
                </a:lnTo>
                <a:lnTo>
                  <a:pt x="13651" y="6862"/>
                </a:lnTo>
                <a:lnTo>
                  <a:pt x="13626" y="6789"/>
                </a:lnTo>
                <a:lnTo>
                  <a:pt x="13578" y="6740"/>
                </a:lnTo>
                <a:lnTo>
                  <a:pt x="13529" y="6692"/>
                </a:lnTo>
                <a:lnTo>
                  <a:pt x="13407" y="6692"/>
                </a:lnTo>
                <a:lnTo>
                  <a:pt x="13359" y="6716"/>
                </a:lnTo>
                <a:lnTo>
                  <a:pt x="13334" y="6789"/>
                </a:lnTo>
                <a:lnTo>
                  <a:pt x="13310" y="6862"/>
                </a:lnTo>
                <a:lnTo>
                  <a:pt x="13286" y="6911"/>
                </a:lnTo>
                <a:lnTo>
                  <a:pt x="13286" y="6959"/>
                </a:lnTo>
                <a:lnTo>
                  <a:pt x="13261" y="6984"/>
                </a:lnTo>
                <a:lnTo>
                  <a:pt x="13115" y="6984"/>
                </a:lnTo>
                <a:lnTo>
                  <a:pt x="13018" y="6935"/>
                </a:lnTo>
                <a:lnTo>
                  <a:pt x="12823" y="6789"/>
                </a:lnTo>
                <a:lnTo>
                  <a:pt x="12677" y="6667"/>
                </a:lnTo>
                <a:lnTo>
                  <a:pt x="12629" y="6643"/>
                </a:lnTo>
                <a:lnTo>
                  <a:pt x="12580" y="6619"/>
                </a:lnTo>
                <a:lnTo>
                  <a:pt x="12507" y="6619"/>
                </a:lnTo>
                <a:lnTo>
                  <a:pt x="12458" y="6667"/>
                </a:lnTo>
                <a:lnTo>
                  <a:pt x="12264" y="6886"/>
                </a:lnTo>
                <a:lnTo>
                  <a:pt x="12166" y="6959"/>
                </a:lnTo>
                <a:lnTo>
                  <a:pt x="12045" y="7032"/>
                </a:lnTo>
                <a:lnTo>
                  <a:pt x="11947" y="7057"/>
                </a:lnTo>
                <a:lnTo>
                  <a:pt x="11850" y="7032"/>
                </a:lnTo>
                <a:lnTo>
                  <a:pt x="11777" y="7008"/>
                </a:lnTo>
                <a:lnTo>
                  <a:pt x="11704" y="6911"/>
                </a:lnTo>
                <a:lnTo>
                  <a:pt x="11631" y="6813"/>
                </a:lnTo>
                <a:lnTo>
                  <a:pt x="11582" y="6667"/>
                </a:lnTo>
                <a:lnTo>
                  <a:pt x="11582" y="6594"/>
                </a:lnTo>
                <a:lnTo>
                  <a:pt x="11534" y="6521"/>
                </a:lnTo>
                <a:lnTo>
                  <a:pt x="11485" y="6497"/>
                </a:lnTo>
                <a:lnTo>
                  <a:pt x="11436" y="6473"/>
                </a:lnTo>
                <a:lnTo>
                  <a:pt x="11363" y="6473"/>
                </a:lnTo>
                <a:lnTo>
                  <a:pt x="11315" y="6497"/>
                </a:lnTo>
                <a:lnTo>
                  <a:pt x="11266" y="6546"/>
                </a:lnTo>
                <a:lnTo>
                  <a:pt x="11217" y="6619"/>
                </a:lnTo>
                <a:lnTo>
                  <a:pt x="11193" y="6716"/>
                </a:lnTo>
                <a:lnTo>
                  <a:pt x="11144" y="6789"/>
                </a:lnTo>
                <a:lnTo>
                  <a:pt x="11071" y="6838"/>
                </a:lnTo>
                <a:lnTo>
                  <a:pt x="11023" y="6886"/>
                </a:lnTo>
                <a:lnTo>
                  <a:pt x="10950" y="6911"/>
                </a:lnTo>
                <a:lnTo>
                  <a:pt x="10877" y="6911"/>
                </a:lnTo>
                <a:lnTo>
                  <a:pt x="10706" y="6886"/>
                </a:lnTo>
                <a:lnTo>
                  <a:pt x="10560" y="6838"/>
                </a:lnTo>
                <a:lnTo>
                  <a:pt x="10390" y="6740"/>
                </a:lnTo>
                <a:lnTo>
                  <a:pt x="10268" y="6643"/>
                </a:lnTo>
                <a:lnTo>
                  <a:pt x="10147" y="6521"/>
                </a:lnTo>
                <a:lnTo>
                  <a:pt x="10074" y="6473"/>
                </a:lnTo>
                <a:lnTo>
                  <a:pt x="10001" y="6448"/>
                </a:lnTo>
                <a:lnTo>
                  <a:pt x="9928" y="6473"/>
                </a:lnTo>
                <a:lnTo>
                  <a:pt x="9855" y="6521"/>
                </a:lnTo>
                <a:lnTo>
                  <a:pt x="9757" y="6619"/>
                </a:lnTo>
                <a:lnTo>
                  <a:pt x="9611" y="6716"/>
                </a:lnTo>
                <a:lnTo>
                  <a:pt x="9441" y="6789"/>
                </a:lnTo>
                <a:lnTo>
                  <a:pt x="9271" y="6838"/>
                </a:lnTo>
                <a:lnTo>
                  <a:pt x="9101" y="6838"/>
                </a:lnTo>
                <a:lnTo>
                  <a:pt x="9028" y="6813"/>
                </a:lnTo>
                <a:lnTo>
                  <a:pt x="8979" y="6789"/>
                </a:lnTo>
                <a:lnTo>
                  <a:pt x="8906" y="6740"/>
                </a:lnTo>
                <a:lnTo>
                  <a:pt x="8882" y="6667"/>
                </a:lnTo>
                <a:lnTo>
                  <a:pt x="8833" y="6594"/>
                </a:lnTo>
                <a:lnTo>
                  <a:pt x="8833" y="6497"/>
                </a:lnTo>
                <a:lnTo>
                  <a:pt x="8809" y="6424"/>
                </a:lnTo>
                <a:lnTo>
                  <a:pt x="8784" y="6375"/>
                </a:lnTo>
                <a:lnTo>
                  <a:pt x="8736" y="6327"/>
                </a:lnTo>
                <a:lnTo>
                  <a:pt x="8687" y="6302"/>
                </a:lnTo>
                <a:lnTo>
                  <a:pt x="8638" y="6278"/>
                </a:lnTo>
                <a:lnTo>
                  <a:pt x="8565" y="6278"/>
                </a:lnTo>
                <a:lnTo>
                  <a:pt x="8517" y="6302"/>
                </a:lnTo>
                <a:lnTo>
                  <a:pt x="8468" y="6351"/>
                </a:lnTo>
                <a:lnTo>
                  <a:pt x="8298" y="6546"/>
                </a:lnTo>
                <a:lnTo>
                  <a:pt x="8200" y="6643"/>
                </a:lnTo>
                <a:lnTo>
                  <a:pt x="8103" y="6740"/>
                </a:lnTo>
                <a:lnTo>
                  <a:pt x="7981" y="6789"/>
                </a:lnTo>
                <a:lnTo>
                  <a:pt x="7860" y="6813"/>
                </a:lnTo>
                <a:lnTo>
                  <a:pt x="7714" y="6813"/>
                </a:lnTo>
                <a:lnTo>
                  <a:pt x="7592" y="6789"/>
                </a:lnTo>
                <a:lnTo>
                  <a:pt x="7446" y="6740"/>
                </a:lnTo>
                <a:lnTo>
                  <a:pt x="7349" y="6667"/>
                </a:lnTo>
                <a:lnTo>
                  <a:pt x="7276" y="6546"/>
                </a:lnTo>
                <a:lnTo>
                  <a:pt x="7227" y="6424"/>
                </a:lnTo>
                <a:lnTo>
                  <a:pt x="7227" y="6375"/>
                </a:lnTo>
                <a:lnTo>
                  <a:pt x="7178" y="6302"/>
                </a:lnTo>
                <a:lnTo>
                  <a:pt x="7154" y="6278"/>
                </a:lnTo>
                <a:lnTo>
                  <a:pt x="7105" y="6229"/>
                </a:lnTo>
                <a:lnTo>
                  <a:pt x="7032" y="6205"/>
                </a:lnTo>
                <a:close/>
                <a:moveTo>
                  <a:pt x="1412" y="6813"/>
                </a:moveTo>
                <a:lnTo>
                  <a:pt x="1387" y="7397"/>
                </a:lnTo>
                <a:lnTo>
                  <a:pt x="1144" y="7616"/>
                </a:lnTo>
                <a:lnTo>
                  <a:pt x="925" y="7835"/>
                </a:lnTo>
                <a:lnTo>
                  <a:pt x="755" y="8006"/>
                </a:lnTo>
                <a:lnTo>
                  <a:pt x="584" y="8176"/>
                </a:lnTo>
                <a:lnTo>
                  <a:pt x="536" y="7543"/>
                </a:lnTo>
                <a:lnTo>
                  <a:pt x="657" y="7446"/>
                </a:lnTo>
                <a:lnTo>
                  <a:pt x="755" y="7349"/>
                </a:lnTo>
                <a:lnTo>
                  <a:pt x="949" y="7154"/>
                </a:lnTo>
                <a:lnTo>
                  <a:pt x="1095" y="7032"/>
                </a:lnTo>
                <a:lnTo>
                  <a:pt x="1241" y="6911"/>
                </a:lnTo>
                <a:lnTo>
                  <a:pt x="1412" y="6813"/>
                </a:lnTo>
                <a:close/>
                <a:moveTo>
                  <a:pt x="1363" y="7981"/>
                </a:moveTo>
                <a:lnTo>
                  <a:pt x="1339" y="8468"/>
                </a:lnTo>
                <a:lnTo>
                  <a:pt x="1241" y="8541"/>
                </a:lnTo>
                <a:lnTo>
                  <a:pt x="1168" y="8614"/>
                </a:lnTo>
                <a:lnTo>
                  <a:pt x="1022" y="8736"/>
                </a:lnTo>
                <a:lnTo>
                  <a:pt x="901" y="8882"/>
                </a:lnTo>
                <a:lnTo>
                  <a:pt x="779" y="9052"/>
                </a:lnTo>
                <a:lnTo>
                  <a:pt x="633" y="9222"/>
                </a:lnTo>
                <a:lnTo>
                  <a:pt x="584" y="8492"/>
                </a:lnTo>
                <a:lnTo>
                  <a:pt x="730" y="8444"/>
                </a:lnTo>
                <a:lnTo>
                  <a:pt x="852" y="8395"/>
                </a:lnTo>
                <a:lnTo>
                  <a:pt x="1095" y="8200"/>
                </a:lnTo>
                <a:lnTo>
                  <a:pt x="1363" y="7981"/>
                </a:lnTo>
                <a:close/>
                <a:moveTo>
                  <a:pt x="10901" y="8638"/>
                </a:moveTo>
                <a:lnTo>
                  <a:pt x="10828" y="8687"/>
                </a:lnTo>
                <a:lnTo>
                  <a:pt x="10779" y="8736"/>
                </a:lnTo>
                <a:lnTo>
                  <a:pt x="10706" y="8857"/>
                </a:lnTo>
                <a:lnTo>
                  <a:pt x="10682" y="8979"/>
                </a:lnTo>
                <a:lnTo>
                  <a:pt x="10560" y="9076"/>
                </a:lnTo>
                <a:lnTo>
                  <a:pt x="10414" y="9149"/>
                </a:lnTo>
                <a:lnTo>
                  <a:pt x="10293" y="9173"/>
                </a:lnTo>
                <a:lnTo>
                  <a:pt x="10122" y="9173"/>
                </a:lnTo>
                <a:lnTo>
                  <a:pt x="10025" y="9149"/>
                </a:lnTo>
                <a:lnTo>
                  <a:pt x="9976" y="9125"/>
                </a:lnTo>
                <a:lnTo>
                  <a:pt x="9928" y="9076"/>
                </a:lnTo>
                <a:lnTo>
                  <a:pt x="9903" y="9028"/>
                </a:lnTo>
                <a:lnTo>
                  <a:pt x="9903" y="8930"/>
                </a:lnTo>
                <a:lnTo>
                  <a:pt x="9879" y="8857"/>
                </a:lnTo>
                <a:lnTo>
                  <a:pt x="9830" y="8809"/>
                </a:lnTo>
                <a:lnTo>
                  <a:pt x="9757" y="8760"/>
                </a:lnTo>
                <a:lnTo>
                  <a:pt x="9684" y="8760"/>
                </a:lnTo>
                <a:lnTo>
                  <a:pt x="9611" y="8784"/>
                </a:lnTo>
                <a:lnTo>
                  <a:pt x="9563" y="8833"/>
                </a:lnTo>
                <a:lnTo>
                  <a:pt x="9514" y="8906"/>
                </a:lnTo>
                <a:lnTo>
                  <a:pt x="9490" y="8955"/>
                </a:lnTo>
                <a:lnTo>
                  <a:pt x="9441" y="9003"/>
                </a:lnTo>
                <a:lnTo>
                  <a:pt x="9320" y="9052"/>
                </a:lnTo>
                <a:lnTo>
                  <a:pt x="9149" y="9101"/>
                </a:lnTo>
                <a:lnTo>
                  <a:pt x="8979" y="9125"/>
                </a:lnTo>
                <a:lnTo>
                  <a:pt x="8809" y="9101"/>
                </a:lnTo>
                <a:lnTo>
                  <a:pt x="8663" y="9076"/>
                </a:lnTo>
                <a:lnTo>
                  <a:pt x="8541" y="9003"/>
                </a:lnTo>
                <a:lnTo>
                  <a:pt x="8517" y="8955"/>
                </a:lnTo>
                <a:lnTo>
                  <a:pt x="8492" y="8906"/>
                </a:lnTo>
                <a:lnTo>
                  <a:pt x="8492" y="8833"/>
                </a:lnTo>
                <a:lnTo>
                  <a:pt x="8444" y="8784"/>
                </a:lnTo>
                <a:lnTo>
                  <a:pt x="8419" y="8736"/>
                </a:lnTo>
                <a:lnTo>
                  <a:pt x="8371" y="8711"/>
                </a:lnTo>
                <a:lnTo>
                  <a:pt x="8298" y="8687"/>
                </a:lnTo>
                <a:lnTo>
                  <a:pt x="8249" y="8687"/>
                </a:lnTo>
                <a:lnTo>
                  <a:pt x="8200" y="8711"/>
                </a:lnTo>
                <a:lnTo>
                  <a:pt x="8127" y="8736"/>
                </a:lnTo>
                <a:lnTo>
                  <a:pt x="8006" y="8906"/>
                </a:lnTo>
                <a:lnTo>
                  <a:pt x="7860" y="9052"/>
                </a:lnTo>
                <a:lnTo>
                  <a:pt x="7787" y="9125"/>
                </a:lnTo>
                <a:lnTo>
                  <a:pt x="7689" y="9173"/>
                </a:lnTo>
                <a:lnTo>
                  <a:pt x="7568" y="9222"/>
                </a:lnTo>
                <a:lnTo>
                  <a:pt x="7446" y="9246"/>
                </a:lnTo>
                <a:lnTo>
                  <a:pt x="7324" y="9246"/>
                </a:lnTo>
                <a:lnTo>
                  <a:pt x="7276" y="9222"/>
                </a:lnTo>
                <a:lnTo>
                  <a:pt x="7227" y="9198"/>
                </a:lnTo>
                <a:lnTo>
                  <a:pt x="7203" y="9149"/>
                </a:lnTo>
                <a:lnTo>
                  <a:pt x="7178" y="9076"/>
                </a:lnTo>
                <a:lnTo>
                  <a:pt x="7178" y="9003"/>
                </a:lnTo>
                <a:lnTo>
                  <a:pt x="7203" y="8930"/>
                </a:lnTo>
                <a:lnTo>
                  <a:pt x="7203" y="8833"/>
                </a:lnTo>
                <a:lnTo>
                  <a:pt x="7154" y="8760"/>
                </a:lnTo>
                <a:lnTo>
                  <a:pt x="7105" y="8687"/>
                </a:lnTo>
                <a:lnTo>
                  <a:pt x="7032" y="8663"/>
                </a:lnTo>
                <a:lnTo>
                  <a:pt x="6886" y="8663"/>
                </a:lnTo>
                <a:lnTo>
                  <a:pt x="6813" y="8711"/>
                </a:lnTo>
                <a:lnTo>
                  <a:pt x="6789" y="8809"/>
                </a:lnTo>
                <a:lnTo>
                  <a:pt x="6740" y="8906"/>
                </a:lnTo>
                <a:lnTo>
                  <a:pt x="6692" y="8979"/>
                </a:lnTo>
                <a:lnTo>
                  <a:pt x="6619" y="9076"/>
                </a:lnTo>
                <a:lnTo>
                  <a:pt x="6521" y="9125"/>
                </a:lnTo>
                <a:lnTo>
                  <a:pt x="6424" y="9173"/>
                </a:lnTo>
                <a:lnTo>
                  <a:pt x="6327" y="9222"/>
                </a:lnTo>
                <a:lnTo>
                  <a:pt x="6083" y="9271"/>
                </a:lnTo>
                <a:lnTo>
                  <a:pt x="5864" y="9246"/>
                </a:lnTo>
                <a:lnTo>
                  <a:pt x="5743" y="9222"/>
                </a:lnTo>
                <a:lnTo>
                  <a:pt x="5645" y="9198"/>
                </a:lnTo>
                <a:lnTo>
                  <a:pt x="5572" y="9125"/>
                </a:lnTo>
                <a:lnTo>
                  <a:pt x="5499" y="9052"/>
                </a:lnTo>
                <a:lnTo>
                  <a:pt x="5451" y="8979"/>
                </a:lnTo>
                <a:lnTo>
                  <a:pt x="5402" y="8882"/>
                </a:lnTo>
                <a:lnTo>
                  <a:pt x="5402" y="8833"/>
                </a:lnTo>
                <a:lnTo>
                  <a:pt x="5378" y="8784"/>
                </a:lnTo>
                <a:lnTo>
                  <a:pt x="5280" y="8736"/>
                </a:lnTo>
                <a:lnTo>
                  <a:pt x="5183" y="8711"/>
                </a:lnTo>
                <a:lnTo>
                  <a:pt x="5086" y="8736"/>
                </a:lnTo>
                <a:lnTo>
                  <a:pt x="4842" y="8906"/>
                </a:lnTo>
                <a:lnTo>
                  <a:pt x="4648" y="9028"/>
                </a:lnTo>
                <a:lnTo>
                  <a:pt x="4453" y="9149"/>
                </a:lnTo>
                <a:lnTo>
                  <a:pt x="4258" y="9222"/>
                </a:lnTo>
                <a:lnTo>
                  <a:pt x="4112" y="9222"/>
                </a:lnTo>
                <a:lnTo>
                  <a:pt x="4064" y="9198"/>
                </a:lnTo>
                <a:lnTo>
                  <a:pt x="4015" y="9149"/>
                </a:lnTo>
                <a:lnTo>
                  <a:pt x="3991" y="9076"/>
                </a:lnTo>
                <a:lnTo>
                  <a:pt x="4015" y="8955"/>
                </a:lnTo>
                <a:lnTo>
                  <a:pt x="4015" y="8906"/>
                </a:lnTo>
                <a:lnTo>
                  <a:pt x="3991" y="8857"/>
                </a:lnTo>
                <a:lnTo>
                  <a:pt x="3966" y="8833"/>
                </a:lnTo>
                <a:lnTo>
                  <a:pt x="3918" y="8809"/>
                </a:lnTo>
                <a:lnTo>
                  <a:pt x="3893" y="8784"/>
                </a:lnTo>
                <a:lnTo>
                  <a:pt x="3845" y="8809"/>
                </a:lnTo>
                <a:lnTo>
                  <a:pt x="3796" y="8809"/>
                </a:lnTo>
                <a:lnTo>
                  <a:pt x="3747" y="8857"/>
                </a:lnTo>
                <a:lnTo>
                  <a:pt x="3699" y="8979"/>
                </a:lnTo>
                <a:lnTo>
                  <a:pt x="3674" y="9101"/>
                </a:lnTo>
                <a:lnTo>
                  <a:pt x="3674" y="9222"/>
                </a:lnTo>
                <a:lnTo>
                  <a:pt x="3699" y="9319"/>
                </a:lnTo>
                <a:lnTo>
                  <a:pt x="3772" y="9417"/>
                </a:lnTo>
                <a:lnTo>
                  <a:pt x="3845" y="9514"/>
                </a:lnTo>
                <a:lnTo>
                  <a:pt x="3966" y="9587"/>
                </a:lnTo>
                <a:lnTo>
                  <a:pt x="4088" y="9636"/>
                </a:lnTo>
                <a:lnTo>
                  <a:pt x="4210" y="9660"/>
                </a:lnTo>
                <a:lnTo>
                  <a:pt x="4356" y="9636"/>
                </a:lnTo>
                <a:lnTo>
                  <a:pt x="4477" y="9611"/>
                </a:lnTo>
                <a:lnTo>
                  <a:pt x="4599" y="9563"/>
                </a:lnTo>
                <a:lnTo>
                  <a:pt x="4842" y="9417"/>
                </a:lnTo>
                <a:lnTo>
                  <a:pt x="5086" y="9246"/>
                </a:lnTo>
                <a:lnTo>
                  <a:pt x="5159" y="9344"/>
                </a:lnTo>
                <a:lnTo>
                  <a:pt x="5232" y="9441"/>
                </a:lnTo>
                <a:lnTo>
                  <a:pt x="5329" y="9514"/>
                </a:lnTo>
                <a:lnTo>
                  <a:pt x="5426" y="9563"/>
                </a:lnTo>
                <a:lnTo>
                  <a:pt x="5670" y="9660"/>
                </a:lnTo>
                <a:lnTo>
                  <a:pt x="5913" y="9684"/>
                </a:lnTo>
                <a:lnTo>
                  <a:pt x="6181" y="9684"/>
                </a:lnTo>
                <a:lnTo>
                  <a:pt x="6424" y="9636"/>
                </a:lnTo>
                <a:lnTo>
                  <a:pt x="6667" y="9538"/>
                </a:lnTo>
                <a:lnTo>
                  <a:pt x="6886" y="9392"/>
                </a:lnTo>
                <a:lnTo>
                  <a:pt x="6984" y="9490"/>
                </a:lnTo>
                <a:lnTo>
                  <a:pt x="7081" y="9563"/>
                </a:lnTo>
                <a:lnTo>
                  <a:pt x="7227" y="9636"/>
                </a:lnTo>
                <a:lnTo>
                  <a:pt x="7373" y="9684"/>
                </a:lnTo>
                <a:lnTo>
                  <a:pt x="7519" y="9709"/>
                </a:lnTo>
                <a:lnTo>
                  <a:pt x="7641" y="9684"/>
                </a:lnTo>
                <a:lnTo>
                  <a:pt x="7762" y="9660"/>
                </a:lnTo>
                <a:lnTo>
                  <a:pt x="7884" y="9611"/>
                </a:lnTo>
                <a:lnTo>
                  <a:pt x="7981" y="9538"/>
                </a:lnTo>
                <a:lnTo>
                  <a:pt x="8079" y="9465"/>
                </a:lnTo>
                <a:lnTo>
                  <a:pt x="8249" y="9271"/>
                </a:lnTo>
                <a:lnTo>
                  <a:pt x="8371" y="9368"/>
                </a:lnTo>
                <a:lnTo>
                  <a:pt x="8541" y="9465"/>
                </a:lnTo>
                <a:lnTo>
                  <a:pt x="8711" y="9514"/>
                </a:lnTo>
                <a:lnTo>
                  <a:pt x="8906" y="9538"/>
                </a:lnTo>
                <a:lnTo>
                  <a:pt x="9101" y="9538"/>
                </a:lnTo>
                <a:lnTo>
                  <a:pt x="9271" y="9514"/>
                </a:lnTo>
                <a:lnTo>
                  <a:pt x="9466" y="9441"/>
                </a:lnTo>
                <a:lnTo>
                  <a:pt x="9611" y="9368"/>
                </a:lnTo>
                <a:lnTo>
                  <a:pt x="9733" y="9465"/>
                </a:lnTo>
                <a:lnTo>
                  <a:pt x="9855" y="9514"/>
                </a:lnTo>
                <a:lnTo>
                  <a:pt x="10025" y="9563"/>
                </a:lnTo>
                <a:lnTo>
                  <a:pt x="10195" y="9563"/>
                </a:lnTo>
                <a:lnTo>
                  <a:pt x="10366" y="9538"/>
                </a:lnTo>
                <a:lnTo>
                  <a:pt x="10560" y="9490"/>
                </a:lnTo>
                <a:lnTo>
                  <a:pt x="10706" y="9417"/>
                </a:lnTo>
                <a:lnTo>
                  <a:pt x="10852" y="9319"/>
                </a:lnTo>
                <a:lnTo>
                  <a:pt x="10974" y="9392"/>
                </a:lnTo>
                <a:lnTo>
                  <a:pt x="11096" y="9441"/>
                </a:lnTo>
                <a:lnTo>
                  <a:pt x="11242" y="9465"/>
                </a:lnTo>
                <a:lnTo>
                  <a:pt x="11363" y="9490"/>
                </a:lnTo>
                <a:lnTo>
                  <a:pt x="11509" y="9490"/>
                </a:lnTo>
                <a:lnTo>
                  <a:pt x="11655" y="9465"/>
                </a:lnTo>
                <a:lnTo>
                  <a:pt x="11801" y="9417"/>
                </a:lnTo>
                <a:lnTo>
                  <a:pt x="11923" y="9344"/>
                </a:lnTo>
                <a:lnTo>
                  <a:pt x="12020" y="9441"/>
                </a:lnTo>
                <a:lnTo>
                  <a:pt x="12142" y="9490"/>
                </a:lnTo>
                <a:lnTo>
                  <a:pt x="12434" y="9490"/>
                </a:lnTo>
                <a:lnTo>
                  <a:pt x="12580" y="9441"/>
                </a:lnTo>
                <a:lnTo>
                  <a:pt x="12750" y="9392"/>
                </a:lnTo>
                <a:lnTo>
                  <a:pt x="12896" y="9319"/>
                </a:lnTo>
                <a:lnTo>
                  <a:pt x="13042" y="9222"/>
                </a:lnTo>
                <a:lnTo>
                  <a:pt x="13091" y="9295"/>
                </a:lnTo>
                <a:lnTo>
                  <a:pt x="13164" y="9344"/>
                </a:lnTo>
                <a:lnTo>
                  <a:pt x="13310" y="9417"/>
                </a:lnTo>
                <a:lnTo>
                  <a:pt x="13480" y="9441"/>
                </a:lnTo>
                <a:lnTo>
                  <a:pt x="13675" y="9441"/>
                </a:lnTo>
                <a:lnTo>
                  <a:pt x="13870" y="9392"/>
                </a:lnTo>
                <a:lnTo>
                  <a:pt x="14064" y="9319"/>
                </a:lnTo>
                <a:lnTo>
                  <a:pt x="14259" y="9246"/>
                </a:lnTo>
                <a:lnTo>
                  <a:pt x="14405" y="9149"/>
                </a:lnTo>
                <a:lnTo>
                  <a:pt x="14478" y="9101"/>
                </a:lnTo>
                <a:lnTo>
                  <a:pt x="14502" y="9028"/>
                </a:lnTo>
                <a:lnTo>
                  <a:pt x="14478" y="8955"/>
                </a:lnTo>
                <a:lnTo>
                  <a:pt x="14454" y="8882"/>
                </a:lnTo>
                <a:lnTo>
                  <a:pt x="14429" y="8833"/>
                </a:lnTo>
                <a:lnTo>
                  <a:pt x="14356" y="8809"/>
                </a:lnTo>
                <a:lnTo>
                  <a:pt x="14308" y="8809"/>
                </a:lnTo>
                <a:lnTo>
                  <a:pt x="14235" y="8833"/>
                </a:lnTo>
                <a:lnTo>
                  <a:pt x="14016" y="8955"/>
                </a:lnTo>
                <a:lnTo>
                  <a:pt x="13845" y="9028"/>
                </a:lnTo>
                <a:lnTo>
                  <a:pt x="13675" y="9076"/>
                </a:lnTo>
                <a:lnTo>
                  <a:pt x="13529" y="9101"/>
                </a:lnTo>
                <a:lnTo>
                  <a:pt x="13407" y="9101"/>
                </a:lnTo>
                <a:lnTo>
                  <a:pt x="13359" y="9076"/>
                </a:lnTo>
                <a:lnTo>
                  <a:pt x="13334" y="9028"/>
                </a:lnTo>
                <a:lnTo>
                  <a:pt x="13310" y="8979"/>
                </a:lnTo>
                <a:lnTo>
                  <a:pt x="13310" y="8906"/>
                </a:lnTo>
                <a:lnTo>
                  <a:pt x="13310" y="8857"/>
                </a:lnTo>
                <a:lnTo>
                  <a:pt x="13286" y="8784"/>
                </a:lnTo>
                <a:lnTo>
                  <a:pt x="13261" y="8736"/>
                </a:lnTo>
                <a:lnTo>
                  <a:pt x="13213" y="8711"/>
                </a:lnTo>
                <a:lnTo>
                  <a:pt x="13091" y="8711"/>
                </a:lnTo>
                <a:lnTo>
                  <a:pt x="13042" y="8736"/>
                </a:lnTo>
                <a:lnTo>
                  <a:pt x="13018" y="8784"/>
                </a:lnTo>
                <a:lnTo>
                  <a:pt x="12945" y="8882"/>
                </a:lnTo>
                <a:lnTo>
                  <a:pt x="12823" y="8979"/>
                </a:lnTo>
                <a:lnTo>
                  <a:pt x="12653" y="9076"/>
                </a:lnTo>
                <a:lnTo>
                  <a:pt x="12507" y="9149"/>
                </a:lnTo>
                <a:lnTo>
                  <a:pt x="12361" y="9198"/>
                </a:lnTo>
                <a:lnTo>
                  <a:pt x="12312" y="9198"/>
                </a:lnTo>
                <a:lnTo>
                  <a:pt x="12264" y="9173"/>
                </a:lnTo>
                <a:lnTo>
                  <a:pt x="12215" y="9149"/>
                </a:lnTo>
                <a:lnTo>
                  <a:pt x="12191" y="9101"/>
                </a:lnTo>
                <a:lnTo>
                  <a:pt x="12191" y="9028"/>
                </a:lnTo>
                <a:lnTo>
                  <a:pt x="12215" y="8930"/>
                </a:lnTo>
                <a:lnTo>
                  <a:pt x="12215" y="8857"/>
                </a:lnTo>
                <a:lnTo>
                  <a:pt x="12191" y="8809"/>
                </a:lnTo>
                <a:lnTo>
                  <a:pt x="12142" y="8760"/>
                </a:lnTo>
                <a:lnTo>
                  <a:pt x="12093" y="8736"/>
                </a:lnTo>
                <a:lnTo>
                  <a:pt x="12045" y="8736"/>
                </a:lnTo>
                <a:lnTo>
                  <a:pt x="11972" y="8760"/>
                </a:lnTo>
                <a:lnTo>
                  <a:pt x="11923" y="8784"/>
                </a:lnTo>
                <a:lnTo>
                  <a:pt x="11899" y="8857"/>
                </a:lnTo>
                <a:lnTo>
                  <a:pt x="11801" y="8979"/>
                </a:lnTo>
                <a:lnTo>
                  <a:pt x="11704" y="9076"/>
                </a:lnTo>
                <a:lnTo>
                  <a:pt x="11582" y="9125"/>
                </a:lnTo>
                <a:lnTo>
                  <a:pt x="11266" y="9125"/>
                </a:lnTo>
                <a:lnTo>
                  <a:pt x="11169" y="9076"/>
                </a:lnTo>
                <a:lnTo>
                  <a:pt x="11096" y="9028"/>
                </a:lnTo>
                <a:lnTo>
                  <a:pt x="11144" y="8882"/>
                </a:lnTo>
                <a:lnTo>
                  <a:pt x="11144" y="8809"/>
                </a:lnTo>
                <a:lnTo>
                  <a:pt x="11120" y="8736"/>
                </a:lnTo>
                <a:lnTo>
                  <a:pt x="11071" y="8687"/>
                </a:lnTo>
                <a:lnTo>
                  <a:pt x="11023" y="8663"/>
                </a:lnTo>
                <a:lnTo>
                  <a:pt x="10950" y="8638"/>
                </a:lnTo>
                <a:close/>
                <a:moveTo>
                  <a:pt x="1314" y="9003"/>
                </a:moveTo>
                <a:lnTo>
                  <a:pt x="1290" y="9611"/>
                </a:lnTo>
                <a:lnTo>
                  <a:pt x="1168" y="9660"/>
                </a:lnTo>
                <a:lnTo>
                  <a:pt x="1071" y="9733"/>
                </a:lnTo>
                <a:lnTo>
                  <a:pt x="852" y="9903"/>
                </a:lnTo>
                <a:lnTo>
                  <a:pt x="706" y="10049"/>
                </a:lnTo>
                <a:lnTo>
                  <a:pt x="657" y="9368"/>
                </a:lnTo>
                <a:lnTo>
                  <a:pt x="925" y="9271"/>
                </a:lnTo>
                <a:lnTo>
                  <a:pt x="1168" y="9101"/>
                </a:lnTo>
                <a:lnTo>
                  <a:pt x="1314" y="9003"/>
                </a:lnTo>
                <a:close/>
                <a:moveTo>
                  <a:pt x="1266" y="10122"/>
                </a:moveTo>
                <a:lnTo>
                  <a:pt x="1266" y="10877"/>
                </a:lnTo>
                <a:lnTo>
                  <a:pt x="1120" y="10998"/>
                </a:lnTo>
                <a:lnTo>
                  <a:pt x="779" y="11242"/>
                </a:lnTo>
                <a:lnTo>
                  <a:pt x="730" y="10439"/>
                </a:lnTo>
                <a:lnTo>
                  <a:pt x="876" y="10366"/>
                </a:lnTo>
                <a:lnTo>
                  <a:pt x="1022" y="10293"/>
                </a:lnTo>
                <a:lnTo>
                  <a:pt x="1266" y="10122"/>
                </a:lnTo>
                <a:close/>
                <a:moveTo>
                  <a:pt x="11485" y="10633"/>
                </a:moveTo>
                <a:lnTo>
                  <a:pt x="11412" y="10658"/>
                </a:lnTo>
                <a:lnTo>
                  <a:pt x="11339" y="10731"/>
                </a:lnTo>
                <a:lnTo>
                  <a:pt x="11169" y="11023"/>
                </a:lnTo>
                <a:lnTo>
                  <a:pt x="11071" y="11144"/>
                </a:lnTo>
                <a:lnTo>
                  <a:pt x="10950" y="11242"/>
                </a:lnTo>
                <a:lnTo>
                  <a:pt x="10877" y="11290"/>
                </a:lnTo>
                <a:lnTo>
                  <a:pt x="10779" y="11315"/>
                </a:lnTo>
                <a:lnTo>
                  <a:pt x="10560" y="11315"/>
                </a:lnTo>
                <a:lnTo>
                  <a:pt x="10463" y="11290"/>
                </a:lnTo>
                <a:lnTo>
                  <a:pt x="10390" y="11242"/>
                </a:lnTo>
                <a:lnTo>
                  <a:pt x="10317" y="11169"/>
                </a:lnTo>
                <a:lnTo>
                  <a:pt x="10293" y="11096"/>
                </a:lnTo>
                <a:lnTo>
                  <a:pt x="10366" y="10901"/>
                </a:lnTo>
                <a:lnTo>
                  <a:pt x="10366" y="10828"/>
                </a:lnTo>
                <a:lnTo>
                  <a:pt x="10341" y="10755"/>
                </a:lnTo>
                <a:lnTo>
                  <a:pt x="10293" y="10706"/>
                </a:lnTo>
                <a:lnTo>
                  <a:pt x="10244" y="10658"/>
                </a:lnTo>
                <a:lnTo>
                  <a:pt x="10098" y="10658"/>
                </a:lnTo>
                <a:lnTo>
                  <a:pt x="10049" y="10682"/>
                </a:lnTo>
                <a:lnTo>
                  <a:pt x="10001" y="10755"/>
                </a:lnTo>
                <a:lnTo>
                  <a:pt x="9928" y="10877"/>
                </a:lnTo>
                <a:lnTo>
                  <a:pt x="9903" y="10998"/>
                </a:lnTo>
                <a:lnTo>
                  <a:pt x="9806" y="11120"/>
                </a:lnTo>
                <a:lnTo>
                  <a:pt x="9636" y="11217"/>
                </a:lnTo>
                <a:lnTo>
                  <a:pt x="9539" y="11242"/>
                </a:lnTo>
                <a:lnTo>
                  <a:pt x="9393" y="11266"/>
                </a:lnTo>
                <a:lnTo>
                  <a:pt x="9344" y="11242"/>
                </a:lnTo>
                <a:lnTo>
                  <a:pt x="9295" y="11217"/>
                </a:lnTo>
                <a:lnTo>
                  <a:pt x="9295" y="11169"/>
                </a:lnTo>
                <a:lnTo>
                  <a:pt x="9295" y="11096"/>
                </a:lnTo>
                <a:lnTo>
                  <a:pt x="9320" y="11023"/>
                </a:lnTo>
                <a:lnTo>
                  <a:pt x="9320" y="10950"/>
                </a:lnTo>
                <a:lnTo>
                  <a:pt x="9295" y="10901"/>
                </a:lnTo>
                <a:lnTo>
                  <a:pt x="9247" y="10852"/>
                </a:lnTo>
                <a:lnTo>
                  <a:pt x="9198" y="10828"/>
                </a:lnTo>
                <a:lnTo>
                  <a:pt x="9125" y="10804"/>
                </a:lnTo>
                <a:lnTo>
                  <a:pt x="9052" y="10828"/>
                </a:lnTo>
                <a:lnTo>
                  <a:pt x="8979" y="10852"/>
                </a:lnTo>
                <a:lnTo>
                  <a:pt x="8784" y="11047"/>
                </a:lnTo>
                <a:lnTo>
                  <a:pt x="8565" y="11242"/>
                </a:lnTo>
                <a:lnTo>
                  <a:pt x="8419" y="11290"/>
                </a:lnTo>
                <a:lnTo>
                  <a:pt x="8225" y="11315"/>
                </a:lnTo>
                <a:lnTo>
                  <a:pt x="8103" y="11290"/>
                </a:lnTo>
                <a:lnTo>
                  <a:pt x="8006" y="11290"/>
                </a:lnTo>
                <a:lnTo>
                  <a:pt x="7933" y="11242"/>
                </a:lnTo>
                <a:lnTo>
                  <a:pt x="7884" y="11193"/>
                </a:lnTo>
                <a:lnTo>
                  <a:pt x="7908" y="11071"/>
                </a:lnTo>
                <a:lnTo>
                  <a:pt x="7908" y="10901"/>
                </a:lnTo>
                <a:lnTo>
                  <a:pt x="7884" y="10828"/>
                </a:lnTo>
                <a:lnTo>
                  <a:pt x="7835" y="10755"/>
                </a:lnTo>
                <a:lnTo>
                  <a:pt x="7787" y="10706"/>
                </a:lnTo>
                <a:lnTo>
                  <a:pt x="7714" y="10682"/>
                </a:lnTo>
                <a:lnTo>
                  <a:pt x="7616" y="10682"/>
                </a:lnTo>
                <a:lnTo>
                  <a:pt x="7543" y="10706"/>
                </a:lnTo>
                <a:lnTo>
                  <a:pt x="7495" y="10779"/>
                </a:lnTo>
                <a:lnTo>
                  <a:pt x="7446" y="10852"/>
                </a:lnTo>
                <a:lnTo>
                  <a:pt x="7397" y="10974"/>
                </a:lnTo>
                <a:lnTo>
                  <a:pt x="7397" y="11071"/>
                </a:lnTo>
                <a:lnTo>
                  <a:pt x="7324" y="11144"/>
                </a:lnTo>
                <a:lnTo>
                  <a:pt x="7227" y="11193"/>
                </a:lnTo>
                <a:lnTo>
                  <a:pt x="7008" y="11193"/>
                </a:lnTo>
                <a:lnTo>
                  <a:pt x="6911" y="11169"/>
                </a:lnTo>
                <a:lnTo>
                  <a:pt x="6789" y="11096"/>
                </a:lnTo>
                <a:lnTo>
                  <a:pt x="6716" y="11023"/>
                </a:lnTo>
                <a:lnTo>
                  <a:pt x="6667" y="10950"/>
                </a:lnTo>
                <a:lnTo>
                  <a:pt x="6619" y="10877"/>
                </a:lnTo>
                <a:lnTo>
                  <a:pt x="6546" y="10804"/>
                </a:lnTo>
                <a:lnTo>
                  <a:pt x="6473" y="10779"/>
                </a:lnTo>
                <a:lnTo>
                  <a:pt x="6400" y="10779"/>
                </a:lnTo>
                <a:lnTo>
                  <a:pt x="6302" y="10804"/>
                </a:lnTo>
                <a:lnTo>
                  <a:pt x="6254" y="10852"/>
                </a:lnTo>
                <a:lnTo>
                  <a:pt x="6205" y="10901"/>
                </a:lnTo>
                <a:lnTo>
                  <a:pt x="6205" y="10998"/>
                </a:lnTo>
                <a:lnTo>
                  <a:pt x="6205" y="11096"/>
                </a:lnTo>
                <a:lnTo>
                  <a:pt x="6181" y="11169"/>
                </a:lnTo>
                <a:lnTo>
                  <a:pt x="6156" y="11217"/>
                </a:lnTo>
                <a:lnTo>
                  <a:pt x="6132" y="11266"/>
                </a:lnTo>
                <a:lnTo>
                  <a:pt x="6035" y="11315"/>
                </a:lnTo>
                <a:lnTo>
                  <a:pt x="5937" y="11339"/>
                </a:lnTo>
                <a:lnTo>
                  <a:pt x="5840" y="11315"/>
                </a:lnTo>
                <a:lnTo>
                  <a:pt x="5743" y="11242"/>
                </a:lnTo>
                <a:lnTo>
                  <a:pt x="5694" y="11144"/>
                </a:lnTo>
                <a:lnTo>
                  <a:pt x="5694" y="11096"/>
                </a:lnTo>
                <a:lnTo>
                  <a:pt x="5694" y="11047"/>
                </a:lnTo>
                <a:lnTo>
                  <a:pt x="5694" y="10925"/>
                </a:lnTo>
                <a:lnTo>
                  <a:pt x="5670" y="10852"/>
                </a:lnTo>
                <a:lnTo>
                  <a:pt x="5621" y="10779"/>
                </a:lnTo>
                <a:lnTo>
                  <a:pt x="5524" y="10755"/>
                </a:lnTo>
                <a:lnTo>
                  <a:pt x="5451" y="10731"/>
                </a:lnTo>
                <a:lnTo>
                  <a:pt x="5353" y="10755"/>
                </a:lnTo>
                <a:lnTo>
                  <a:pt x="5280" y="10828"/>
                </a:lnTo>
                <a:lnTo>
                  <a:pt x="5232" y="10901"/>
                </a:lnTo>
                <a:lnTo>
                  <a:pt x="5183" y="10998"/>
                </a:lnTo>
                <a:lnTo>
                  <a:pt x="5110" y="11096"/>
                </a:lnTo>
                <a:lnTo>
                  <a:pt x="5037" y="11169"/>
                </a:lnTo>
                <a:lnTo>
                  <a:pt x="4964" y="11242"/>
                </a:lnTo>
                <a:lnTo>
                  <a:pt x="4769" y="11339"/>
                </a:lnTo>
                <a:lnTo>
                  <a:pt x="4648" y="11363"/>
                </a:lnTo>
                <a:lnTo>
                  <a:pt x="4550" y="11388"/>
                </a:lnTo>
                <a:lnTo>
                  <a:pt x="4502" y="11388"/>
                </a:lnTo>
                <a:lnTo>
                  <a:pt x="4453" y="11363"/>
                </a:lnTo>
                <a:lnTo>
                  <a:pt x="4380" y="11315"/>
                </a:lnTo>
                <a:lnTo>
                  <a:pt x="4331" y="11217"/>
                </a:lnTo>
                <a:lnTo>
                  <a:pt x="4307" y="11120"/>
                </a:lnTo>
                <a:lnTo>
                  <a:pt x="4258" y="10950"/>
                </a:lnTo>
                <a:lnTo>
                  <a:pt x="4234" y="10877"/>
                </a:lnTo>
                <a:lnTo>
                  <a:pt x="4210" y="10877"/>
                </a:lnTo>
                <a:lnTo>
                  <a:pt x="4210" y="10852"/>
                </a:lnTo>
                <a:lnTo>
                  <a:pt x="4185" y="10828"/>
                </a:lnTo>
                <a:lnTo>
                  <a:pt x="4137" y="10804"/>
                </a:lnTo>
                <a:lnTo>
                  <a:pt x="4088" y="10804"/>
                </a:lnTo>
                <a:lnTo>
                  <a:pt x="4039" y="10828"/>
                </a:lnTo>
                <a:lnTo>
                  <a:pt x="3991" y="10852"/>
                </a:lnTo>
                <a:lnTo>
                  <a:pt x="3942" y="10950"/>
                </a:lnTo>
                <a:lnTo>
                  <a:pt x="3918" y="11071"/>
                </a:lnTo>
                <a:lnTo>
                  <a:pt x="3918" y="11290"/>
                </a:lnTo>
                <a:lnTo>
                  <a:pt x="3942" y="11388"/>
                </a:lnTo>
                <a:lnTo>
                  <a:pt x="3966" y="11509"/>
                </a:lnTo>
                <a:lnTo>
                  <a:pt x="4015" y="11582"/>
                </a:lnTo>
                <a:lnTo>
                  <a:pt x="4088" y="11680"/>
                </a:lnTo>
                <a:lnTo>
                  <a:pt x="4185" y="11753"/>
                </a:lnTo>
                <a:lnTo>
                  <a:pt x="4283" y="11801"/>
                </a:lnTo>
                <a:lnTo>
                  <a:pt x="4429" y="11850"/>
                </a:lnTo>
                <a:lnTo>
                  <a:pt x="4721" y="11850"/>
                </a:lnTo>
                <a:lnTo>
                  <a:pt x="4842" y="11826"/>
                </a:lnTo>
                <a:lnTo>
                  <a:pt x="4988" y="11777"/>
                </a:lnTo>
                <a:lnTo>
                  <a:pt x="5110" y="11704"/>
                </a:lnTo>
                <a:lnTo>
                  <a:pt x="5232" y="11631"/>
                </a:lnTo>
                <a:lnTo>
                  <a:pt x="5353" y="11534"/>
                </a:lnTo>
                <a:lnTo>
                  <a:pt x="5475" y="11655"/>
                </a:lnTo>
                <a:lnTo>
                  <a:pt x="5645" y="11728"/>
                </a:lnTo>
                <a:lnTo>
                  <a:pt x="5816" y="11777"/>
                </a:lnTo>
                <a:lnTo>
                  <a:pt x="5986" y="11801"/>
                </a:lnTo>
                <a:lnTo>
                  <a:pt x="6156" y="11777"/>
                </a:lnTo>
                <a:lnTo>
                  <a:pt x="6327" y="11728"/>
                </a:lnTo>
                <a:lnTo>
                  <a:pt x="6473" y="11631"/>
                </a:lnTo>
                <a:lnTo>
                  <a:pt x="6570" y="11509"/>
                </a:lnTo>
                <a:lnTo>
                  <a:pt x="6716" y="11558"/>
                </a:lnTo>
                <a:lnTo>
                  <a:pt x="6838" y="11607"/>
                </a:lnTo>
                <a:lnTo>
                  <a:pt x="6984" y="11631"/>
                </a:lnTo>
                <a:lnTo>
                  <a:pt x="7105" y="11655"/>
                </a:lnTo>
                <a:lnTo>
                  <a:pt x="7251" y="11655"/>
                </a:lnTo>
                <a:lnTo>
                  <a:pt x="7373" y="11631"/>
                </a:lnTo>
                <a:lnTo>
                  <a:pt x="7519" y="11582"/>
                </a:lnTo>
                <a:lnTo>
                  <a:pt x="7616" y="11534"/>
                </a:lnTo>
                <a:lnTo>
                  <a:pt x="7787" y="11631"/>
                </a:lnTo>
                <a:lnTo>
                  <a:pt x="7957" y="11728"/>
                </a:lnTo>
                <a:lnTo>
                  <a:pt x="8103" y="11777"/>
                </a:lnTo>
                <a:lnTo>
                  <a:pt x="8249" y="11801"/>
                </a:lnTo>
                <a:lnTo>
                  <a:pt x="8395" y="11777"/>
                </a:lnTo>
                <a:lnTo>
                  <a:pt x="8517" y="11753"/>
                </a:lnTo>
                <a:lnTo>
                  <a:pt x="8638" y="11680"/>
                </a:lnTo>
                <a:lnTo>
                  <a:pt x="8760" y="11607"/>
                </a:lnTo>
                <a:lnTo>
                  <a:pt x="9003" y="11436"/>
                </a:lnTo>
                <a:lnTo>
                  <a:pt x="9052" y="11509"/>
                </a:lnTo>
                <a:lnTo>
                  <a:pt x="9149" y="11582"/>
                </a:lnTo>
                <a:lnTo>
                  <a:pt x="9271" y="11631"/>
                </a:lnTo>
                <a:lnTo>
                  <a:pt x="9563" y="11631"/>
                </a:lnTo>
                <a:lnTo>
                  <a:pt x="9733" y="11582"/>
                </a:lnTo>
                <a:lnTo>
                  <a:pt x="9903" y="11534"/>
                </a:lnTo>
                <a:lnTo>
                  <a:pt x="10025" y="11436"/>
                </a:lnTo>
                <a:lnTo>
                  <a:pt x="10098" y="11509"/>
                </a:lnTo>
                <a:lnTo>
                  <a:pt x="10195" y="11582"/>
                </a:lnTo>
                <a:lnTo>
                  <a:pt x="10414" y="11680"/>
                </a:lnTo>
                <a:lnTo>
                  <a:pt x="10560" y="11728"/>
                </a:lnTo>
                <a:lnTo>
                  <a:pt x="10682" y="11753"/>
                </a:lnTo>
                <a:lnTo>
                  <a:pt x="10828" y="11728"/>
                </a:lnTo>
                <a:lnTo>
                  <a:pt x="10950" y="11704"/>
                </a:lnTo>
                <a:lnTo>
                  <a:pt x="11071" y="11655"/>
                </a:lnTo>
                <a:lnTo>
                  <a:pt x="11193" y="11582"/>
                </a:lnTo>
                <a:lnTo>
                  <a:pt x="11388" y="11388"/>
                </a:lnTo>
                <a:lnTo>
                  <a:pt x="11509" y="11509"/>
                </a:lnTo>
                <a:lnTo>
                  <a:pt x="11655" y="11582"/>
                </a:lnTo>
                <a:lnTo>
                  <a:pt x="11801" y="11631"/>
                </a:lnTo>
                <a:lnTo>
                  <a:pt x="11996" y="11655"/>
                </a:lnTo>
                <a:lnTo>
                  <a:pt x="12166" y="11655"/>
                </a:lnTo>
                <a:lnTo>
                  <a:pt x="12337" y="11631"/>
                </a:lnTo>
                <a:lnTo>
                  <a:pt x="12507" y="11582"/>
                </a:lnTo>
                <a:lnTo>
                  <a:pt x="12653" y="11509"/>
                </a:lnTo>
                <a:lnTo>
                  <a:pt x="12799" y="11582"/>
                </a:lnTo>
                <a:lnTo>
                  <a:pt x="12945" y="11607"/>
                </a:lnTo>
                <a:lnTo>
                  <a:pt x="13115" y="11631"/>
                </a:lnTo>
                <a:lnTo>
                  <a:pt x="13286" y="11631"/>
                </a:lnTo>
                <a:lnTo>
                  <a:pt x="13456" y="11607"/>
                </a:lnTo>
                <a:lnTo>
                  <a:pt x="13651" y="11558"/>
                </a:lnTo>
                <a:lnTo>
                  <a:pt x="13797" y="11485"/>
                </a:lnTo>
                <a:lnTo>
                  <a:pt x="13967" y="11388"/>
                </a:lnTo>
                <a:lnTo>
                  <a:pt x="14040" y="11436"/>
                </a:lnTo>
                <a:lnTo>
                  <a:pt x="14137" y="11461"/>
                </a:lnTo>
                <a:lnTo>
                  <a:pt x="14259" y="11461"/>
                </a:lnTo>
                <a:lnTo>
                  <a:pt x="14405" y="11436"/>
                </a:lnTo>
                <a:lnTo>
                  <a:pt x="14478" y="11388"/>
                </a:lnTo>
                <a:lnTo>
                  <a:pt x="14527" y="11339"/>
                </a:lnTo>
                <a:lnTo>
                  <a:pt x="14551" y="11266"/>
                </a:lnTo>
                <a:lnTo>
                  <a:pt x="14551" y="11193"/>
                </a:lnTo>
                <a:lnTo>
                  <a:pt x="14527" y="11120"/>
                </a:lnTo>
                <a:lnTo>
                  <a:pt x="14478" y="11071"/>
                </a:lnTo>
                <a:lnTo>
                  <a:pt x="14429" y="11047"/>
                </a:lnTo>
                <a:lnTo>
                  <a:pt x="14356" y="11023"/>
                </a:lnTo>
                <a:lnTo>
                  <a:pt x="14283" y="11047"/>
                </a:lnTo>
                <a:lnTo>
                  <a:pt x="14210" y="11023"/>
                </a:lnTo>
                <a:lnTo>
                  <a:pt x="14137" y="10925"/>
                </a:lnTo>
                <a:lnTo>
                  <a:pt x="14040" y="10852"/>
                </a:lnTo>
                <a:lnTo>
                  <a:pt x="13943" y="10852"/>
                </a:lnTo>
                <a:lnTo>
                  <a:pt x="13894" y="10877"/>
                </a:lnTo>
                <a:lnTo>
                  <a:pt x="13845" y="10925"/>
                </a:lnTo>
                <a:lnTo>
                  <a:pt x="13772" y="10974"/>
                </a:lnTo>
                <a:lnTo>
                  <a:pt x="13651" y="11047"/>
                </a:lnTo>
                <a:lnTo>
                  <a:pt x="13505" y="11120"/>
                </a:lnTo>
                <a:lnTo>
                  <a:pt x="13334" y="11169"/>
                </a:lnTo>
                <a:lnTo>
                  <a:pt x="13188" y="11217"/>
                </a:lnTo>
                <a:lnTo>
                  <a:pt x="12994" y="11217"/>
                </a:lnTo>
                <a:lnTo>
                  <a:pt x="12969" y="11193"/>
                </a:lnTo>
                <a:lnTo>
                  <a:pt x="12945" y="11144"/>
                </a:lnTo>
                <a:lnTo>
                  <a:pt x="12921" y="11096"/>
                </a:lnTo>
                <a:lnTo>
                  <a:pt x="12945" y="10974"/>
                </a:lnTo>
                <a:lnTo>
                  <a:pt x="12945" y="10901"/>
                </a:lnTo>
                <a:lnTo>
                  <a:pt x="12896" y="10828"/>
                </a:lnTo>
                <a:lnTo>
                  <a:pt x="12848" y="10779"/>
                </a:lnTo>
                <a:lnTo>
                  <a:pt x="12775" y="10755"/>
                </a:lnTo>
                <a:lnTo>
                  <a:pt x="12677" y="10779"/>
                </a:lnTo>
                <a:lnTo>
                  <a:pt x="12629" y="10804"/>
                </a:lnTo>
                <a:lnTo>
                  <a:pt x="12556" y="10852"/>
                </a:lnTo>
                <a:lnTo>
                  <a:pt x="12531" y="10925"/>
                </a:lnTo>
                <a:lnTo>
                  <a:pt x="12507" y="11047"/>
                </a:lnTo>
                <a:lnTo>
                  <a:pt x="12458" y="11096"/>
                </a:lnTo>
                <a:lnTo>
                  <a:pt x="12410" y="11144"/>
                </a:lnTo>
                <a:lnTo>
                  <a:pt x="12288" y="11217"/>
                </a:lnTo>
                <a:lnTo>
                  <a:pt x="12142" y="11242"/>
                </a:lnTo>
                <a:lnTo>
                  <a:pt x="11972" y="11242"/>
                </a:lnTo>
                <a:lnTo>
                  <a:pt x="11850" y="11217"/>
                </a:lnTo>
                <a:lnTo>
                  <a:pt x="11728" y="11144"/>
                </a:lnTo>
                <a:lnTo>
                  <a:pt x="11704" y="11120"/>
                </a:lnTo>
                <a:lnTo>
                  <a:pt x="11680" y="11071"/>
                </a:lnTo>
                <a:lnTo>
                  <a:pt x="11680" y="10998"/>
                </a:lnTo>
                <a:lnTo>
                  <a:pt x="11704" y="10950"/>
                </a:lnTo>
                <a:lnTo>
                  <a:pt x="11728" y="10852"/>
                </a:lnTo>
                <a:lnTo>
                  <a:pt x="11728" y="10779"/>
                </a:lnTo>
                <a:lnTo>
                  <a:pt x="11680" y="10706"/>
                </a:lnTo>
                <a:lnTo>
                  <a:pt x="11631" y="10658"/>
                </a:lnTo>
                <a:lnTo>
                  <a:pt x="11558" y="10633"/>
                </a:lnTo>
                <a:close/>
                <a:moveTo>
                  <a:pt x="1266" y="11363"/>
                </a:moveTo>
                <a:lnTo>
                  <a:pt x="1266" y="11826"/>
                </a:lnTo>
                <a:lnTo>
                  <a:pt x="1095" y="11972"/>
                </a:lnTo>
                <a:lnTo>
                  <a:pt x="974" y="12118"/>
                </a:lnTo>
                <a:lnTo>
                  <a:pt x="876" y="12215"/>
                </a:lnTo>
                <a:lnTo>
                  <a:pt x="828" y="12337"/>
                </a:lnTo>
                <a:lnTo>
                  <a:pt x="803" y="11534"/>
                </a:lnTo>
                <a:lnTo>
                  <a:pt x="803" y="11485"/>
                </a:lnTo>
                <a:lnTo>
                  <a:pt x="925" y="11485"/>
                </a:lnTo>
                <a:lnTo>
                  <a:pt x="1047" y="11461"/>
                </a:lnTo>
                <a:lnTo>
                  <a:pt x="1144" y="11412"/>
                </a:lnTo>
                <a:lnTo>
                  <a:pt x="1266" y="11363"/>
                </a:lnTo>
                <a:close/>
                <a:moveTo>
                  <a:pt x="1266" y="12385"/>
                </a:moveTo>
                <a:lnTo>
                  <a:pt x="1266" y="12872"/>
                </a:lnTo>
                <a:lnTo>
                  <a:pt x="974" y="13140"/>
                </a:lnTo>
                <a:lnTo>
                  <a:pt x="828" y="13286"/>
                </a:lnTo>
                <a:lnTo>
                  <a:pt x="828" y="12653"/>
                </a:lnTo>
                <a:lnTo>
                  <a:pt x="1022" y="12556"/>
                </a:lnTo>
                <a:lnTo>
                  <a:pt x="1217" y="12410"/>
                </a:lnTo>
                <a:lnTo>
                  <a:pt x="1266" y="12385"/>
                </a:lnTo>
                <a:close/>
                <a:moveTo>
                  <a:pt x="4088" y="12775"/>
                </a:moveTo>
                <a:lnTo>
                  <a:pt x="4039" y="12799"/>
                </a:lnTo>
                <a:lnTo>
                  <a:pt x="4015" y="12823"/>
                </a:lnTo>
                <a:lnTo>
                  <a:pt x="3820" y="13164"/>
                </a:lnTo>
                <a:lnTo>
                  <a:pt x="3747" y="13359"/>
                </a:lnTo>
                <a:lnTo>
                  <a:pt x="3699" y="13553"/>
                </a:lnTo>
                <a:lnTo>
                  <a:pt x="3674" y="13748"/>
                </a:lnTo>
                <a:lnTo>
                  <a:pt x="3699" y="13821"/>
                </a:lnTo>
                <a:lnTo>
                  <a:pt x="3747" y="13894"/>
                </a:lnTo>
                <a:lnTo>
                  <a:pt x="3796" y="13967"/>
                </a:lnTo>
                <a:lnTo>
                  <a:pt x="3869" y="13991"/>
                </a:lnTo>
                <a:lnTo>
                  <a:pt x="3991" y="14040"/>
                </a:lnTo>
                <a:lnTo>
                  <a:pt x="4258" y="14040"/>
                </a:lnTo>
                <a:lnTo>
                  <a:pt x="4404" y="14016"/>
                </a:lnTo>
                <a:lnTo>
                  <a:pt x="4526" y="13967"/>
                </a:lnTo>
                <a:lnTo>
                  <a:pt x="4672" y="13918"/>
                </a:lnTo>
                <a:lnTo>
                  <a:pt x="4940" y="13748"/>
                </a:lnTo>
                <a:lnTo>
                  <a:pt x="5183" y="13578"/>
                </a:lnTo>
                <a:lnTo>
                  <a:pt x="5256" y="13675"/>
                </a:lnTo>
                <a:lnTo>
                  <a:pt x="5353" y="13748"/>
                </a:lnTo>
                <a:lnTo>
                  <a:pt x="5475" y="13821"/>
                </a:lnTo>
                <a:lnTo>
                  <a:pt x="5621" y="13870"/>
                </a:lnTo>
                <a:lnTo>
                  <a:pt x="5791" y="13918"/>
                </a:lnTo>
                <a:lnTo>
                  <a:pt x="6108" y="13918"/>
                </a:lnTo>
                <a:lnTo>
                  <a:pt x="6278" y="13894"/>
                </a:lnTo>
                <a:lnTo>
                  <a:pt x="6424" y="13821"/>
                </a:lnTo>
                <a:lnTo>
                  <a:pt x="6570" y="13772"/>
                </a:lnTo>
                <a:lnTo>
                  <a:pt x="6692" y="13675"/>
                </a:lnTo>
                <a:lnTo>
                  <a:pt x="6838" y="13578"/>
                </a:lnTo>
                <a:lnTo>
                  <a:pt x="6959" y="13675"/>
                </a:lnTo>
                <a:lnTo>
                  <a:pt x="7130" y="13724"/>
                </a:lnTo>
                <a:lnTo>
                  <a:pt x="7324" y="13748"/>
                </a:lnTo>
                <a:lnTo>
                  <a:pt x="7519" y="13748"/>
                </a:lnTo>
                <a:lnTo>
                  <a:pt x="8030" y="13724"/>
                </a:lnTo>
                <a:lnTo>
                  <a:pt x="8565" y="13748"/>
                </a:lnTo>
                <a:lnTo>
                  <a:pt x="8906" y="13772"/>
                </a:lnTo>
                <a:lnTo>
                  <a:pt x="9271" y="13748"/>
                </a:lnTo>
                <a:lnTo>
                  <a:pt x="9466" y="13724"/>
                </a:lnTo>
                <a:lnTo>
                  <a:pt x="9636" y="13675"/>
                </a:lnTo>
                <a:lnTo>
                  <a:pt x="9782" y="13578"/>
                </a:lnTo>
                <a:lnTo>
                  <a:pt x="9928" y="13480"/>
                </a:lnTo>
                <a:lnTo>
                  <a:pt x="9952" y="13432"/>
                </a:lnTo>
                <a:lnTo>
                  <a:pt x="9952" y="13383"/>
                </a:lnTo>
                <a:lnTo>
                  <a:pt x="9928" y="13334"/>
                </a:lnTo>
                <a:lnTo>
                  <a:pt x="9879" y="13310"/>
                </a:lnTo>
                <a:lnTo>
                  <a:pt x="9660" y="13261"/>
                </a:lnTo>
                <a:lnTo>
                  <a:pt x="9466" y="13286"/>
                </a:lnTo>
                <a:lnTo>
                  <a:pt x="9028" y="13334"/>
                </a:lnTo>
                <a:lnTo>
                  <a:pt x="8590" y="13334"/>
                </a:lnTo>
                <a:lnTo>
                  <a:pt x="8176" y="13286"/>
                </a:lnTo>
                <a:lnTo>
                  <a:pt x="7957" y="13286"/>
                </a:lnTo>
                <a:lnTo>
                  <a:pt x="7616" y="13310"/>
                </a:lnTo>
                <a:lnTo>
                  <a:pt x="7276" y="13310"/>
                </a:lnTo>
                <a:lnTo>
                  <a:pt x="7203" y="13286"/>
                </a:lnTo>
                <a:lnTo>
                  <a:pt x="7178" y="13261"/>
                </a:lnTo>
                <a:lnTo>
                  <a:pt x="7203" y="13164"/>
                </a:lnTo>
                <a:lnTo>
                  <a:pt x="7178" y="13091"/>
                </a:lnTo>
                <a:lnTo>
                  <a:pt x="7154" y="13042"/>
                </a:lnTo>
                <a:lnTo>
                  <a:pt x="7105" y="12969"/>
                </a:lnTo>
                <a:lnTo>
                  <a:pt x="7057" y="12945"/>
                </a:lnTo>
                <a:lnTo>
                  <a:pt x="6984" y="12921"/>
                </a:lnTo>
                <a:lnTo>
                  <a:pt x="6911" y="12945"/>
                </a:lnTo>
                <a:lnTo>
                  <a:pt x="6838" y="12994"/>
                </a:lnTo>
                <a:lnTo>
                  <a:pt x="6594" y="13237"/>
                </a:lnTo>
                <a:lnTo>
                  <a:pt x="6302" y="13432"/>
                </a:lnTo>
                <a:lnTo>
                  <a:pt x="6205" y="13480"/>
                </a:lnTo>
                <a:lnTo>
                  <a:pt x="6059" y="13505"/>
                </a:lnTo>
                <a:lnTo>
                  <a:pt x="5913" y="13505"/>
                </a:lnTo>
                <a:lnTo>
                  <a:pt x="5767" y="13480"/>
                </a:lnTo>
                <a:lnTo>
                  <a:pt x="5645" y="13432"/>
                </a:lnTo>
                <a:lnTo>
                  <a:pt x="5548" y="13359"/>
                </a:lnTo>
                <a:lnTo>
                  <a:pt x="5524" y="13286"/>
                </a:lnTo>
                <a:lnTo>
                  <a:pt x="5524" y="13237"/>
                </a:lnTo>
                <a:lnTo>
                  <a:pt x="5524" y="13164"/>
                </a:lnTo>
                <a:lnTo>
                  <a:pt x="5548" y="13067"/>
                </a:lnTo>
                <a:lnTo>
                  <a:pt x="5548" y="12994"/>
                </a:lnTo>
                <a:lnTo>
                  <a:pt x="5524" y="12921"/>
                </a:lnTo>
                <a:lnTo>
                  <a:pt x="5475" y="12872"/>
                </a:lnTo>
                <a:lnTo>
                  <a:pt x="5426" y="12823"/>
                </a:lnTo>
                <a:lnTo>
                  <a:pt x="5353" y="12799"/>
                </a:lnTo>
                <a:lnTo>
                  <a:pt x="5280" y="12799"/>
                </a:lnTo>
                <a:lnTo>
                  <a:pt x="5207" y="12848"/>
                </a:lnTo>
                <a:lnTo>
                  <a:pt x="5159" y="12896"/>
                </a:lnTo>
                <a:lnTo>
                  <a:pt x="5086" y="13018"/>
                </a:lnTo>
                <a:lnTo>
                  <a:pt x="5013" y="13091"/>
                </a:lnTo>
                <a:lnTo>
                  <a:pt x="4842" y="13261"/>
                </a:lnTo>
                <a:lnTo>
                  <a:pt x="4648" y="13407"/>
                </a:lnTo>
                <a:lnTo>
                  <a:pt x="4453" y="13505"/>
                </a:lnTo>
                <a:lnTo>
                  <a:pt x="4331" y="13578"/>
                </a:lnTo>
                <a:lnTo>
                  <a:pt x="4185" y="13602"/>
                </a:lnTo>
                <a:lnTo>
                  <a:pt x="4137" y="13602"/>
                </a:lnTo>
                <a:lnTo>
                  <a:pt x="4088" y="13578"/>
                </a:lnTo>
                <a:lnTo>
                  <a:pt x="4088" y="13505"/>
                </a:lnTo>
                <a:lnTo>
                  <a:pt x="4088" y="13407"/>
                </a:lnTo>
                <a:lnTo>
                  <a:pt x="4210" y="12945"/>
                </a:lnTo>
                <a:lnTo>
                  <a:pt x="4210" y="12896"/>
                </a:lnTo>
                <a:lnTo>
                  <a:pt x="4210" y="12848"/>
                </a:lnTo>
                <a:lnTo>
                  <a:pt x="4161" y="12799"/>
                </a:lnTo>
                <a:lnTo>
                  <a:pt x="4112" y="12775"/>
                </a:lnTo>
                <a:close/>
                <a:moveTo>
                  <a:pt x="1266" y="13407"/>
                </a:moveTo>
                <a:lnTo>
                  <a:pt x="1266" y="14113"/>
                </a:lnTo>
                <a:lnTo>
                  <a:pt x="1168" y="14186"/>
                </a:lnTo>
                <a:lnTo>
                  <a:pt x="1071" y="14235"/>
                </a:lnTo>
                <a:lnTo>
                  <a:pt x="925" y="14381"/>
                </a:lnTo>
                <a:lnTo>
                  <a:pt x="779" y="14527"/>
                </a:lnTo>
                <a:lnTo>
                  <a:pt x="803" y="13748"/>
                </a:lnTo>
                <a:lnTo>
                  <a:pt x="925" y="13675"/>
                </a:lnTo>
                <a:lnTo>
                  <a:pt x="1047" y="13578"/>
                </a:lnTo>
                <a:lnTo>
                  <a:pt x="1241" y="13407"/>
                </a:lnTo>
                <a:close/>
                <a:moveTo>
                  <a:pt x="1266" y="14624"/>
                </a:moveTo>
                <a:lnTo>
                  <a:pt x="1266" y="14940"/>
                </a:lnTo>
                <a:lnTo>
                  <a:pt x="1193" y="14989"/>
                </a:lnTo>
                <a:lnTo>
                  <a:pt x="949" y="15208"/>
                </a:lnTo>
                <a:lnTo>
                  <a:pt x="730" y="15451"/>
                </a:lnTo>
                <a:lnTo>
                  <a:pt x="755" y="15062"/>
                </a:lnTo>
                <a:lnTo>
                  <a:pt x="876" y="14989"/>
                </a:lnTo>
                <a:lnTo>
                  <a:pt x="974" y="14892"/>
                </a:lnTo>
                <a:lnTo>
                  <a:pt x="1168" y="14697"/>
                </a:lnTo>
                <a:lnTo>
                  <a:pt x="1266" y="14624"/>
                </a:lnTo>
                <a:close/>
                <a:moveTo>
                  <a:pt x="1241" y="15451"/>
                </a:moveTo>
                <a:lnTo>
                  <a:pt x="1241" y="15500"/>
                </a:lnTo>
                <a:lnTo>
                  <a:pt x="1217" y="15841"/>
                </a:lnTo>
                <a:lnTo>
                  <a:pt x="1071" y="15962"/>
                </a:lnTo>
                <a:lnTo>
                  <a:pt x="925" y="16108"/>
                </a:lnTo>
                <a:lnTo>
                  <a:pt x="682" y="16400"/>
                </a:lnTo>
                <a:lnTo>
                  <a:pt x="706" y="15695"/>
                </a:lnTo>
                <a:lnTo>
                  <a:pt x="755" y="15719"/>
                </a:lnTo>
                <a:lnTo>
                  <a:pt x="828" y="15743"/>
                </a:lnTo>
                <a:lnTo>
                  <a:pt x="876" y="15743"/>
                </a:lnTo>
                <a:lnTo>
                  <a:pt x="949" y="15695"/>
                </a:lnTo>
                <a:lnTo>
                  <a:pt x="1241" y="15451"/>
                </a:lnTo>
                <a:close/>
                <a:moveTo>
                  <a:pt x="1168" y="16327"/>
                </a:moveTo>
                <a:lnTo>
                  <a:pt x="1120" y="17009"/>
                </a:lnTo>
                <a:lnTo>
                  <a:pt x="998" y="17082"/>
                </a:lnTo>
                <a:lnTo>
                  <a:pt x="876" y="17179"/>
                </a:lnTo>
                <a:lnTo>
                  <a:pt x="682" y="17373"/>
                </a:lnTo>
                <a:lnTo>
                  <a:pt x="584" y="17495"/>
                </a:lnTo>
                <a:lnTo>
                  <a:pt x="657" y="16668"/>
                </a:lnTo>
                <a:lnTo>
                  <a:pt x="803" y="16619"/>
                </a:lnTo>
                <a:lnTo>
                  <a:pt x="949" y="16522"/>
                </a:lnTo>
                <a:lnTo>
                  <a:pt x="1168" y="16327"/>
                </a:lnTo>
                <a:close/>
                <a:moveTo>
                  <a:pt x="6813" y="463"/>
                </a:moveTo>
                <a:lnTo>
                  <a:pt x="8322" y="487"/>
                </a:lnTo>
                <a:lnTo>
                  <a:pt x="9830" y="560"/>
                </a:lnTo>
                <a:lnTo>
                  <a:pt x="12848" y="706"/>
                </a:lnTo>
                <a:lnTo>
                  <a:pt x="12775" y="901"/>
                </a:lnTo>
                <a:lnTo>
                  <a:pt x="12750" y="1071"/>
                </a:lnTo>
                <a:lnTo>
                  <a:pt x="12677" y="1484"/>
                </a:lnTo>
                <a:lnTo>
                  <a:pt x="12677" y="1874"/>
                </a:lnTo>
                <a:lnTo>
                  <a:pt x="12702" y="2312"/>
                </a:lnTo>
                <a:lnTo>
                  <a:pt x="12775" y="3115"/>
                </a:lnTo>
                <a:lnTo>
                  <a:pt x="12799" y="3528"/>
                </a:lnTo>
                <a:lnTo>
                  <a:pt x="12823" y="3893"/>
                </a:lnTo>
                <a:lnTo>
                  <a:pt x="12823" y="3966"/>
                </a:lnTo>
                <a:lnTo>
                  <a:pt x="12872" y="4039"/>
                </a:lnTo>
                <a:lnTo>
                  <a:pt x="12896" y="4064"/>
                </a:lnTo>
                <a:lnTo>
                  <a:pt x="12945" y="4112"/>
                </a:lnTo>
                <a:lnTo>
                  <a:pt x="12994" y="4161"/>
                </a:lnTo>
                <a:lnTo>
                  <a:pt x="13067" y="4210"/>
                </a:lnTo>
                <a:lnTo>
                  <a:pt x="13261" y="4258"/>
                </a:lnTo>
                <a:lnTo>
                  <a:pt x="13456" y="4307"/>
                </a:lnTo>
                <a:lnTo>
                  <a:pt x="13870" y="4331"/>
                </a:lnTo>
                <a:lnTo>
                  <a:pt x="14697" y="4356"/>
                </a:lnTo>
                <a:lnTo>
                  <a:pt x="15500" y="4356"/>
                </a:lnTo>
                <a:lnTo>
                  <a:pt x="15889" y="4331"/>
                </a:lnTo>
                <a:lnTo>
                  <a:pt x="16279" y="4283"/>
                </a:lnTo>
                <a:lnTo>
                  <a:pt x="16254" y="5061"/>
                </a:lnTo>
                <a:lnTo>
                  <a:pt x="16279" y="5864"/>
                </a:lnTo>
                <a:lnTo>
                  <a:pt x="16303" y="6643"/>
                </a:lnTo>
                <a:lnTo>
                  <a:pt x="16303" y="7422"/>
                </a:lnTo>
                <a:lnTo>
                  <a:pt x="16254" y="9319"/>
                </a:lnTo>
                <a:lnTo>
                  <a:pt x="16254" y="10268"/>
                </a:lnTo>
                <a:lnTo>
                  <a:pt x="16254" y="11242"/>
                </a:lnTo>
                <a:lnTo>
                  <a:pt x="16303" y="13140"/>
                </a:lnTo>
                <a:lnTo>
                  <a:pt x="16352" y="15062"/>
                </a:lnTo>
                <a:lnTo>
                  <a:pt x="16327" y="15962"/>
                </a:lnTo>
                <a:lnTo>
                  <a:pt x="16327" y="16887"/>
                </a:lnTo>
                <a:lnTo>
                  <a:pt x="16327" y="17738"/>
                </a:lnTo>
                <a:lnTo>
                  <a:pt x="16303" y="18152"/>
                </a:lnTo>
                <a:lnTo>
                  <a:pt x="16254" y="18590"/>
                </a:lnTo>
                <a:lnTo>
                  <a:pt x="15889" y="18614"/>
                </a:lnTo>
                <a:lnTo>
                  <a:pt x="15524" y="18639"/>
                </a:lnTo>
                <a:lnTo>
                  <a:pt x="11923" y="18639"/>
                </a:lnTo>
                <a:lnTo>
                  <a:pt x="9733" y="18614"/>
                </a:lnTo>
                <a:lnTo>
                  <a:pt x="7616" y="18566"/>
                </a:lnTo>
                <a:lnTo>
                  <a:pt x="5524" y="18517"/>
                </a:lnTo>
                <a:lnTo>
                  <a:pt x="4453" y="18517"/>
                </a:lnTo>
                <a:lnTo>
                  <a:pt x="3358" y="18566"/>
                </a:lnTo>
                <a:lnTo>
                  <a:pt x="2701" y="18566"/>
                </a:lnTo>
                <a:lnTo>
                  <a:pt x="2360" y="18590"/>
                </a:lnTo>
                <a:lnTo>
                  <a:pt x="2020" y="18639"/>
                </a:lnTo>
                <a:lnTo>
                  <a:pt x="1971" y="18590"/>
                </a:lnTo>
                <a:lnTo>
                  <a:pt x="1922" y="18517"/>
                </a:lnTo>
                <a:lnTo>
                  <a:pt x="1849" y="18493"/>
                </a:lnTo>
                <a:lnTo>
                  <a:pt x="1776" y="18493"/>
                </a:lnTo>
                <a:lnTo>
                  <a:pt x="1703" y="18298"/>
                </a:lnTo>
                <a:lnTo>
                  <a:pt x="1655" y="18103"/>
                </a:lnTo>
                <a:lnTo>
                  <a:pt x="1703" y="18030"/>
                </a:lnTo>
                <a:lnTo>
                  <a:pt x="1703" y="17957"/>
                </a:lnTo>
                <a:lnTo>
                  <a:pt x="1679" y="17884"/>
                </a:lnTo>
                <a:lnTo>
                  <a:pt x="1631" y="17811"/>
                </a:lnTo>
                <a:lnTo>
                  <a:pt x="1631" y="17398"/>
                </a:lnTo>
                <a:lnTo>
                  <a:pt x="1631" y="17009"/>
                </a:lnTo>
                <a:lnTo>
                  <a:pt x="1679" y="16133"/>
                </a:lnTo>
                <a:lnTo>
                  <a:pt x="1728" y="15281"/>
                </a:lnTo>
                <a:lnTo>
                  <a:pt x="1728" y="15086"/>
                </a:lnTo>
                <a:lnTo>
                  <a:pt x="1752" y="15038"/>
                </a:lnTo>
                <a:lnTo>
                  <a:pt x="1776" y="14965"/>
                </a:lnTo>
                <a:lnTo>
                  <a:pt x="1776" y="14916"/>
                </a:lnTo>
                <a:lnTo>
                  <a:pt x="1728" y="14843"/>
                </a:lnTo>
                <a:lnTo>
                  <a:pt x="1728" y="13018"/>
                </a:lnTo>
                <a:lnTo>
                  <a:pt x="1801" y="12945"/>
                </a:lnTo>
                <a:lnTo>
                  <a:pt x="1825" y="12848"/>
                </a:lnTo>
                <a:lnTo>
                  <a:pt x="1825" y="12775"/>
                </a:lnTo>
                <a:lnTo>
                  <a:pt x="1776" y="12726"/>
                </a:lnTo>
                <a:lnTo>
                  <a:pt x="1728" y="12677"/>
                </a:lnTo>
                <a:lnTo>
                  <a:pt x="1728" y="11071"/>
                </a:lnTo>
                <a:lnTo>
                  <a:pt x="1752" y="11023"/>
                </a:lnTo>
                <a:lnTo>
                  <a:pt x="1752" y="10974"/>
                </a:lnTo>
                <a:lnTo>
                  <a:pt x="1752" y="10925"/>
                </a:lnTo>
                <a:lnTo>
                  <a:pt x="1728" y="10852"/>
                </a:lnTo>
                <a:lnTo>
                  <a:pt x="1728" y="10049"/>
                </a:lnTo>
                <a:lnTo>
                  <a:pt x="1801" y="7373"/>
                </a:lnTo>
                <a:lnTo>
                  <a:pt x="1874" y="6059"/>
                </a:lnTo>
                <a:lnTo>
                  <a:pt x="1947" y="4721"/>
                </a:lnTo>
                <a:lnTo>
                  <a:pt x="1971" y="4137"/>
                </a:lnTo>
                <a:lnTo>
                  <a:pt x="1971" y="3553"/>
                </a:lnTo>
                <a:lnTo>
                  <a:pt x="1922" y="2969"/>
                </a:lnTo>
                <a:lnTo>
                  <a:pt x="1898" y="2360"/>
                </a:lnTo>
                <a:lnTo>
                  <a:pt x="1849" y="1825"/>
                </a:lnTo>
                <a:lnTo>
                  <a:pt x="1801" y="1290"/>
                </a:lnTo>
                <a:lnTo>
                  <a:pt x="1752" y="925"/>
                </a:lnTo>
                <a:lnTo>
                  <a:pt x="1703" y="755"/>
                </a:lnTo>
                <a:lnTo>
                  <a:pt x="1703" y="560"/>
                </a:lnTo>
                <a:lnTo>
                  <a:pt x="2141" y="609"/>
                </a:lnTo>
                <a:lnTo>
                  <a:pt x="2579" y="609"/>
                </a:lnTo>
                <a:lnTo>
                  <a:pt x="3455" y="584"/>
                </a:lnTo>
                <a:lnTo>
                  <a:pt x="5134" y="511"/>
                </a:lnTo>
                <a:lnTo>
                  <a:pt x="5962" y="487"/>
                </a:lnTo>
                <a:lnTo>
                  <a:pt x="6813" y="463"/>
                </a:lnTo>
                <a:close/>
                <a:moveTo>
                  <a:pt x="1120" y="17544"/>
                </a:moveTo>
                <a:lnTo>
                  <a:pt x="1144" y="17982"/>
                </a:lnTo>
                <a:lnTo>
                  <a:pt x="949" y="18176"/>
                </a:lnTo>
                <a:lnTo>
                  <a:pt x="779" y="18371"/>
                </a:lnTo>
                <a:lnTo>
                  <a:pt x="682" y="18517"/>
                </a:lnTo>
                <a:lnTo>
                  <a:pt x="584" y="18663"/>
                </a:lnTo>
                <a:lnTo>
                  <a:pt x="536" y="18858"/>
                </a:lnTo>
                <a:lnTo>
                  <a:pt x="513" y="19015"/>
                </a:lnTo>
                <a:lnTo>
                  <a:pt x="511" y="18979"/>
                </a:lnTo>
                <a:lnTo>
                  <a:pt x="511" y="18468"/>
                </a:lnTo>
                <a:lnTo>
                  <a:pt x="536" y="17982"/>
                </a:lnTo>
                <a:lnTo>
                  <a:pt x="657" y="17909"/>
                </a:lnTo>
                <a:lnTo>
                  <a:pt x="779" y="17836"/>
                </a:lnTo>
                <a:lnTo>
                  <a:pt x="974" y="17665"/>
                </a:lnTo>
                <a:lnTo>
                  <a:pt x="1120" y="17544"/>
                </a:lnTo>
                <a:close/>
                <a:moveTo>
                  <a:pt x="1266" y="18468"/>
                </a:moveTo>
                <a:lnTo>
                  <a:pt x="1314" y="18663"/>
                </a:lnTo>
                <a:lnTo>
                  <a:pt x="1412" y="18833"/>
                </a:lnTo>
                <a:lnTo>
                  <a:pt x="1144" y="19150"/>
                </a:lnTo>
                <a:lnTo>
                  <a:pt x="876" y="19539"/>
                </a:lnTo>
                <a:lnTo>
                  <a:pt x="633" y="19928"/>
                </a:lnTo>
                <a:lnTo>
                  <a:pt x="584" y="19685"/>
                </a:lnTo>
                <a:lnTo>
                  <a:pt x="536" y="19466"/>
                </a:lnTo>
                <a:lnTo>
                  <a:pt x="514" y="19031"/>
                </a:lnTo>
                <a:lnTo>
                  <a:pt x="514" y="19031"/>
                </a:lnTo>
                <a:lnTo>
                  <a:pt x="536" y="19052"/>
                </a:lnTo>
                <a:lnTo>
                  <a:pt x="584" y="19052"/>
                </a:lnTo>
                <a:lnTo>
                  <a:pt x="779" y="18955"/>
                </a:lnTo>
                <a:lnTo>
                  <a:pt x="949" y="18809"/>
                </a:lnTo>
                <a:lnTo>
                  <a:pt x="1266" y="18468"/>
                </a:lnTo>
                <a:close/>
                <a:moveTo>
                  <a:pt x="15427" y="19101"/>
                </a:moveTo>
                <a:lnTo>
                  <a:pt x="15427" y="19296"/>
                </a:lnTo>
                <a:lnTo>
                  <a:pt x="15427" y="19490"/>
                </a:lnTo>
                <a:lnTo>
                  <a:pt x="15451" y="19904"/>
                </a:lnTo>
                <a:lnTo>
                  <a:pt x="15086" y="19953"/>
                </a:lnTo>
                <a:lnTo>
                  <a:pt x="15086" y="19953"/>
                </a:lnTo>
                <a:lnTo>
                  <a:pt x="15159" y="19734"/>
                </a:lnTo>
                <a:lnTo>
                  <a:pt x="15257" y="19417"/>
                </a:lnTo>
                <a:lnTo>
                  <a:pt x="15281" y="19271"/>
                </a:lnTo>
                <a:lnTo>
                  <a:pt x="15281" y="19101"/>
                </a:lnTo>
                <a:close/>
                <a:moveTo>
                  <a:pt x="15038" y="19101"/>
                </a:moveTo>
                <a:lnTo>
                  <a:pt x="14989" y="19174"/>
                </a:lnTo>
                <a:lnTo>
                  <a:pt x="14940" y="19271"/>
                </a:lnTo>
                <a:lnTo>
                  <a:pt x="14843" y="19442"/>
                </a:lnTo>
                <a:lnTo>
                  <a:pt x="14721" y="19782"/>
                </a:lnTo>
                <a:lnTo>
                  <a:pt x="14600" y="20026"/>
                </a:lnTo>
                <a:lnTo>
                  <a:pt x="14356" y="20050"/>
                </a:lnTo>
                <a:lnTo>
                  <a:pt x="14429" y="19758"/>
                </a:lnTo>
                <a:lnTo>
                  <a:pt x="14502" y="19563"/>
                </a:lnTo>
                <a:lnTo>
                  <a:pt x="14551" y="19344"/>
                </a:lnTo>
                <a:lnTo>
                  <a:pt x="14575" y="19198"/>
                </a:lnTo>
                <a:lnTo>
                  <a:pt x="14551" y="19125"/>
                </a:lnTo>
                <a:lnTo>
                  <a:pt x="15038" y="19101"/>
                </a:lnTo>
                <a:close/>
                <a:moveTo>
                  <a:pt x="9782" y="19052"/>
                </a:moveTo>
                <a:lnTo>
                  <a:pt x="9660" y="19296"/>
                </a:lnTo>
                <a:lnTo>
                  <a:pt x="9563" y="19563"/>
                </a:lnTo>
                <a:lnTo>
                  <a:pt x="9490" y="19831"/>
                </a:lnTo>
                <a:lnTo>
                  <a:pt x="9441" y="20074"/>
                </a:lnTo>
                <a:lnTo>
                  <a:pt x="9028" y="20074"/>
                </a:lnTo>
                <a:lnTo>
                  <a:pt x="9101" y="19831"/>
                </a:lnTo>
                <a:lnTo>
                  <a:pt x="9174" y="19636"/>
                </a:lnTo>
                <a:lnTo>
                  <a:pt x="9320" y="19344"/>
                </a:lnTo>
                <a:lnTo>
                  <a:pt x="9368" y="19174"/>
                </a:lnTo>
                <a:lnTo>
                  <a:pt x="9393" y="19101"/>
                </a:lnTo>
                <a:lnTo>
                  <a:pt x="9368" y="19052"/>
                </a:lnTo>
                <a:close/>
                <a:moveTo>
                  <a:pt x="10779" y="19077"/>
                </a:moveTo>
                <a:lnTo>
                  <a:pt x="10585" y="19296"/>
                </a:lnTo>
                <a:lnTo>
                  <a:pt x="10439" y="19539"/>
                </a:lnTo>
                <a:lnTo>
                  <a:pt x="10366" y="19685"/>
                </a:lnTo>
                <a:lnTo>
                  <a:pt x="10317" y="19807"/>
                </a:lnTo>
                <a:lnTo>
                  <a:pt x="10268" y="19953"/>
                </a:lnTo>
                <a:lnTo>
                  <a:pt x="10244" y="20074"/>
                </a:lnTo>
                <a:lnTo>
                  <a:pt x="9879" y="20074"/>
                </a:lnTo>
                <a:lnTo>
                  <a:pt x="9903" y="19977"/>
                </a:lnTo>
                <a:lnTo>
                  <a:pt x="9976" y="19734"/>
                </a:lnTo>
                <a:lnTo>
                  <a:pt x="10049" y="19515"/>
                </a:lnTo>
                <a:lnTo>
                  <a:pt x="10122" y="19320"/>
                </a:lnTo>
                <a:lnTo>
                  <a:pt x="10195" y="19198"/>
                </a:lnTo>
                <a:lnTo>
                  <a:pt x="10220" y="19077"/>
                </a:lnTo>
                <a:close/>
                <a:moveTo>
                  <a:pt x="9076" y="19028"/>
                </a:moveTo>
                <a:lnTo>
                  <a:pt x="9003" y="19150"/>
                </a:lnTo>
                <a:lnTo>
                  <a:pt x="8906" y="19271"/>
                </a:lnTo>
                <a:lnTo>
                  <a:pt x="8809" y="19466"/>
                </a:lnTo>
                <a:lnTo>
                  <a:pt x="8711" y="19685"/>
                </a:lnTo>
                <a:lnTo>
                  <a:pt x="8638" y="19880"/>
                </a:lnTo>
                <a:lnTo>
                  <a:pt x="8590" y="19977"/>
                </a:lnTo>
                <a:lnTo>
                  <a:pt x="8565" y="20074"/>
                </a:lnTo>
                <a:lnTo>
                  <a:pt x="8054" y="20099"/>
                </a:lnTo>
                <a:lnTo>
                  <a:pt x="8079" y="19953"/>
                </a:lnTo>
                <a:lnTo>
                  <a:pt x="8176" y="19734"/>
                </a:lnTo>
                <a:lnTo>
                  <a:pt x="8273" y="19490"/>
                </a:lnTo>
                <a:lnTo>
                  <a:pt x="8395" y="19296"/>
                </a:lnTo>
                <a:lnTo>
                  <a:pt x="8468" y="19150"/>
                </a:lnTo>
                <a:lnTo>
                  <a:pt x="8517" y="19028"/>
                </a:lnTo>
                <a:close/>
                <a:moveTo>
                  <a:pt x="10901" y="19077"/>
                </a:moveTo>
                <a:lnTo>
                  <a:pt x="10998" y="19101"/>
                </a:lnTo>
                <a:lnTo>
                  <a:pt x="11631" y="19101"/>
                </a:lnTo>
                <a:lnTo>
                  <a:pt x="11509" y="19247"/>
                </a:lnTo>
                <a:lnTo>
                  <a:pt x="11412" y="19393"/>
                </a:lnTo>
                <a:lnTo>
                  <a:pt x="11266" y="19685"/>
                </a:lnTo>
                <a:lnTo>
                  <a:pt x="11193" y="19880"/>
                </a:lnTo>
                <a:lnTo>
                  <a:pt x="11144" y="20001"/>
                </a:lnTo>
                <a:lnTo>
                  <a:pt x="11144" y="20099"/>
                </a:lnTo>
                <a:lnTo>
                  <a:pt x="11047" y="20099"/>
                </a:lnTo>
                <a:lnTo>
                  <a:pt x="10609" y="20074"/>
                </a:lnTo>
                <a:lnTo>
                  <a:pt x="10658" y="19831"/>
                </a:lnTo>
                <a:lnTo>
                  <a:pt x="10731" y="19588"/>
                </a:lnTo>
                <a:lnTo>
                  <a:pt x="10901" y="19077"/>
                </a:lnTo>
                <a:close/>
                <a:moveTo>
                  <a:pt x="14356" y="19125"/>
                </a:moveTo>
                <a:lnTo>
                  <a:pt x="14308" y="19198"/>
                </a:lnTo>
                <a:lnTo>
                  <a:pt x="14186" y="19393"/>
                </a:lnTo>
                <a:lnTo>
                  <a:pt x="14089" y="19563"/>
                </a:lnTo>
                <a:lnTo>
                  <a:pt x="13991" y="19782"/>
                </a:lnTo>
                <a:lnTo>
                  <a:pt x="13918" y="20001"/>
                </a:lnTo>
                <a:lnTo>
                  <a:pt x="13870" y="20074"/>
                </a:lnTo>
                <a:lnTo>
                  <a:pt x="13334" y="20099"/>
                </a:lnTo>
                <a:lnTo>
                  <a:pt x="13432" y="19880"/>
                </a:lnTo>
                <a:lnTo>
                  <a:pt x="13529" y="19685"/>
                </a:lnTo>
                <a:lnTo>
                  <a:pt x="13651" y="19393"/>
                </a:lnTo>
                <a:lnTo>
                  <a:pt x="13675" y="19344"/>
                </a:lnTo>
                <a:lnTo>
                  <a:pt x="13675" y="19271"/>
                </a:lnTo>
                <a:lnTo>
                  <a:pt x="13675" y="19198"/>
                </a:lnTo>
                <a:lnTo>
                  <a:pt x="13675" y="19150"/>
                </a:lnTo>
                <a:lnTo>
                  <a:pt x="13675" y="19125"/>
                </a:lnTo>
                <a:close/>
                <a:moveTo>
                  <a:pt x="7665" y="18979"/>
                </a:moveTo>
                <a:lnTo>
                  <a:pt x="8176" y="19004"/>
                </a:lnTo>
                <a:lnTo>
                  <a:pt x="8079" y="19125"/>
                </a:lnTo>
                <a:lnTo>
                  <a:pt x="7981" y="19271"/>
                </a:lnTo>
                <a:lnTo>
                  <a:pt x="7860" y="19490"/>
                </a:lnTo>
                <a:lnTo>
                  <a:pt x="7738" y="19782"/>
                </a:lnTo>
                <a:lnTo>
                  <a:pt x="7689" y="19953"/>
                </a:lnTo>
                <a:lnTo>
                  <a:pt x="7689" y="20099"/>
                </a:lnTo>
                <a:lnTo>
                  <a:pt x="6984" y="20123"/>
                </a:lnTo>
                <a:lnTo>
                  <a:pt x="7057" y="19977"/>
                </a:lnTo>
                <a:lnTo>
                  <a:pt x="7130" y="19831"/>
                </a:lnTo>
                <a:lnTo>
                  <a:pt x="7324" y="19563"/>
                </a:lnTo>
                <a:lnTo>
                  <a:pt x="7519" y="19271"/>
                </a:lnTo>
                <a:lnTo>
                  <a:pt x="7592" y="19125"/>
                </a:lnTo>
                <a:lnTo>
                  <a:pt x="7665" y="18979"/>
                </a:lnTo>
                <a:close/>
                <a:moveTo>
                  <a:pt x="11972" y="19101"/>
                </a:moveTo>
                <a:lnTo>
                  <a:pt x="12556" y="19125"/>
                </a:lnTo>
                <a:lnTo>
                  <a:pt x="12483" y="19223"/>
                </a:lnTo>
                <a:lnTo>
                  <a:pt x="12410" y="19320"/>
                </a:lnTo>
                <a:lnTo>
                  <a:pt x="12312" y="19563"/>
                </a:lnTo>
                <a:lnTo>
                  <a:pt x="12239" y="19855"/>
                </a:lnTo>
                <a:lnTo>
                  <a:pt x="12166" y="20123"/>
                </a:lnTo>
                <a:lnTo>
                  <a:pt x="11558" y="20099"/>
                </a:lnTo>
                <a:lnTo>
                  <a:pt x="11582" y="19953"/>
                </a:lnTo>
                <a:lnTo>
                  <a:pt x="11655" y="19807"/>
                </a:lnTo>
                <a:lnTo>
                  <a:pt x="11801" y="19563"/>
                </a:lnTo>
                <a:lnTo>
                  <a:pt x="11899" y="19369"/>
                </a:lnTo>
                <a:lnTo>
                  <a:pt x="11947" y="19247"/>
                </a:lnTo>
                <a:lnTo>
                  <a:pt x="11972" y="19101"/>
                </a:lnTo>
                <a:close/>
                <a:moveTo>
                  <a:pt x="13602" y="19125"/>
                </a:moveTo>
                <a:lnTo>
                  <a:pt x="13505" y="19174"/>
                </a:lnTo>
                <a:lnTo>
                  <a:pt x="13383" y="19247"/>
                </a:lnTo>
                <a:lnTo>
                  <a:pt x="13261" y="19393"/>
                </a:lnTo>
                <a:lnTo>
                  <a:pt x="13164" y="19539"/>
                </a:lnTo>
                <a:lnTo>
                  <a:pt x="13018" y="19831"/>
                </a:lnTo>
                <a:lnTo>
                  <a:pt x="12896" y="20123"/>
                </a:lnTo>
                <a:lnTo>
                  <a:pt x="12580" y="20123"/>
                </a:lnTo>
                <a:lnTo>
                  <a:pt x="12653" y="19807"/>
                </a:lnTo>
                <a:lnTo>
                  <a:pt x="12750" y="19490"/>
                </a:lnTo>
                <a:lnTo>
                  <a:pt x="12848" y="19150"/>
                </a:lnTo>
                <a:lnTo>
                  <a:pt x="12848" y="19125"/>
                </a:lnTo>
                <a:close/>
                <a:moveTo>
                  <a:pt x="6813" y="18955"/>
                </a:moveTo>
                <a:lnTo>
                  <a:pt x="7300" y="18979"/>
                </a:lnTo>
                <a:lnTo>
                  <a:pt x="7178" y="19101"/>
                </a:lnTo>
                <a:lnTo>
                  <a:pt x="7081" y="19223"/>
                </a:lnTo>
                <a:lnTo>
                  <a:pt x="6862" y="19515"/>
                </a:lnTo>
                <a:lnTo>
                  <a:pt x="6716" y="19831"/>
                </a:lnTo>
                <a:lnTo>
                  <a:pt x="6594" y="20147"/>
                </a:lnTo>
                <a:lnTo>
                  <a:pt x="6278" y="20147"/>
                </a:lnTo>
                <a:lnTo>
                  <a:pt x="6351" y="20001"/>
                </a:lnTo>
                <a:lnTo>
                  <a:pt x="6375" y="19855"/>
                </a:lnTo>
                <a:lnTo>
                  <a:pt x="6424" y="19685"/>
                </a:lnTo>
                <a:lnTo>
                  <a:pt x="6473" y="19539"/>
                </a:lnTo>
                <a:lnTo>
                  <a:pt x="6643" y="19247"/>
                </a:lnTo>
                <a:lnTo>
                  <a:pt x="6813" y="18955"/>
                </a:lnTo>
                <a:close/>
                <a:moveTo>
                  <a:pt x="6375" y="18955"/>
                </a:moveTo>
                <a:lnTo>
                  <a:pt x="6229" y="19198"/>
                </a:lnTo>
                <a:lnTo>
                  <a:pt x="6132" y="19417"/>
                </a:lnTo>
                <a:lnTo>
                  <a:pt x="6035" y="19588"/>
                </a:lnTo>
                <a:lnTo>
                  <a:pt x="5962" y="19782"/>
                </a:lnTo>
                <a:lnTo>
                  <a:pt x="5913" y="19977"/>
                </a:lnTo>
                <a:lnTo>
                  <a:pt x="5913" y="20074"/>
                </a:lnTo>
                <a:lnTo>
                  <a:pt x="5937" y="20172"/>
                </a:lnTo>
                <a:lnTo>
                  <a:pt x="5086" y="20220"/>
                </a:lnTo>
                <a:lnTo>
                  <a:pt x="5207" y="19977"/>
                </a:lnTo>
                <a:lnTo>
                  <a:pt x="5305" y="19734"/>
                </a:lnTo>
                <a:lnTo>
                  <a:pt x="5572" y="19320"/>
                </a:lnTo>
                <a:lnTo>
                  <a:pt x="5670" y="19150"/>
                </a:lnTo>
                <a:lnTo>
                  <a:pt x="5718" y="19052"/>
                </a:lnTo>
                <a:lnTo>
                  <a:pt x="5743" y="19004"/>
                </a:lnTo>
                <a:lnTo>
                  <a:pt x="5694" y="19052"/>
                </a:lnTo>
                <a:lnTo>
                  <a:pt x="5694" y="19052"/>
                </a:lnTo>
                <a:lnTo>
                  <a:pt x="5718" y="19004"/>
                </a:lnTo>
                <a:lnTo>
                  <a:pt x="5718" y="18955"/>
                </a:lnTo>
                <a:close/>
                <a:moveTo>
                  <a:pt x="5451" y="18955"/>
                </a:moveTo>
                <a:lnTo>
                  <a:pt x="5305" y="19125"/>
                </a:lnTo>
                <a:lnTo>
                  <a:pt x="5183" y="19296"/>
                </a:lnTo>
                <a:lnTo>
                  <a:pt x="4940" y="19685"/>
                </a:lnTo>
                <a:lnTo>
                  <a:pt x="4794" y="19953"/>
                </a:lnTo>
                <a:lnTo>
                  <a:pt x="4745" y="20099"/>
                </a:lnTo>
                <a:lnTo>
                  <a:pt x="4721" y="20220"/>
                </a:lnTo>
                <a:lnTo>
                  <a:pt x="4210" y="20269"/>
                </a:lnTo>
                <a:lnTo>
                  <a:pt x="4210" y="20196"/>
                </a:lnTo>
                <a:lnTo>
                  <a:pt x="4307" y="19953"/>
                </a:lnTo>
                <a:lnTo>
                  <a:pt x="4429" y="19709"/>
                </a:lnTo>
                <a:lnTo>
                  <a:pt x="4623" y="19369"/>
                </a:lnTo>
                <a:lnTo>
                  <a:pt x="4672" y="19271"/>
                </a:lnTo>
                <a:lnTo>
                  <a:pt x="4696" y="19198"/>
                </a:lnTo>
                <a:lnTo>
                  <a:pt x="4696" y="19101"/>
                </a:lnTo>
                <a:lnTo>
                  <a:pt x="4672" y="19004"/>
                </a:lnTo>
                <a:lnTo>
                  <a:pt x="4550" y="19004"/>
                </a:lnTo>
                <a:lnTo>
                  <a:pt x="4453" y="19077"/>
                </a:lnTo>
                <a:lnTo>
                  <a:pt x="4356" y="19150"/>
                </a:lnTo>
                <a:lnTo>
                  <a:pt x="4258" y="19271"/>
                </a:lnTo>
                <a:lnTo>
                  <a:pt x="4112" y="19490"/>
                </a:lnTo>
                <a:lnTo>
                  <a:pt x="4015" y="19709"/>
                </a:lnTo>
                <a:lnTo>
                  <a:pt x="3869" y="19977"/>
                </a:lnTo>
                <a:lnTo>
                  <a:pt x="3820" y="20123"/>
                </a:lnTo>
                <a:lnTo>
                  <a:pt x="3772" y="20293"/>
                </a:lnTo>
                <a:lnTo>
                  <a:pt x="3358" y="20318"/>
                </a:lnTo>
                <a:lnTo>
                  <a:pt x="3382" y="20172"/>
                </a:lnTo>
                <a:lnTo>
                  <a:pt x="3455" y="19928"/>
                </a:lnTo>
                <a:lnTo>
                  <a:pt x="3553" y="19709"/>
                </a:lnTo>
                <a:lnTo>
                  <a:pt x="3747" y="19320"/>
                </a:lnTo>
                <a:lnTo>
                  <a:pt x="3942" y="18955"/>
                </a:lnTo>
                <a:close/>
                <a:moveTo>
                  <a:pt x="1825" y="19028"/>
                </a:moveTo>
                <a:lnTo>
                  <a:pt x="2166" y="19052"/>
                </a:lnTo>
                <a:lnTo>
                  <a:pt x="2482" y="19052"/>
                </a:lnTo>
                <a:lnTo>
                  <a:pt x="2214" y="19393"/>
                </a:lnTo>
                <a:lnTo>
                  <a:pt x="1971" y="19758"/>
                </a:lnTo>
                <a:lnTo>
                  <a:pt x="1752" y="20099"/>
                </a:lnTo>
                <a:lnTo>
                  <a:pt x="1679" y="20245"/>
                </a:lnTo>
                <a:lnTo>
                  <a:pt x="1631" y="20366"/>
                </a:lnTo>
                <a:lnTo>
                  <a:pt x="1558" y="20366"/>
                </a:lnTo>
                <a:lnTo>
                  <a:pt x="1217" y="20342"/>
                </a:lnTo>
                <a:lnTo>
                  <a:pt x="876" y="20318"/>
                </a:lnTo>
                <a:lnTo>
                  <a:pt x="1120" y="20001"/>
                </a:lnTo>
                <a:lnTo>
                  <a:pt x="1363" y="19685"/>
                </a:lnTo>
                <a:lnTo>
                  <a:pt x="1582" y="19344"/>
                </a:lnTo>
                <a:lnTo>
                  <a:pt x="1825" y="19028"/>
                </a:lnTo>
                <a:close/>
                <a:moveTo>
                  <a:pt x="3650" y="18955"/>
                </a:moveTo>
                <a:lnTo>
                  <a:pt x="3528" y="19077"/>
                </a:lnTo>
                <a:lnTo>
                  <a:pt x="3431" y="19223"/>
                </a:lnTo>
                <a:lnTo>
                  <a:pt x="3236" y="19539"/>
                </a:lnTo>
                <a:lnTo>
                  <a:pt x="3163" y="19709"/>
                </a:lnTo>
                <a:lnTo>
                  <a:pt x="3066" y="19904"/>
                </a:lnTo>
                <a:lnTo>
                  <a:pt x="2993" y="20123"/>
                </a:lnTo>
                <a:lnTo>
                  <a:pt x="2993" y="20220"/>
                </a:lnTo>
                <a:lnTo>
                  <a:pt x="2993" y="20342"/>
                </a:lnTo>
                <a:lnTo>
                  <a:pt x="2044" y="20391"/>
                </a:lnTo>
                <a:lnTo>
                  <a:pt x="2214" y="20123"/>
                </a:lnTo>
                <a:lnTo>
                  <a:pt x="2360" y="19928"/>
                </a:lnTo>
                <a:lnTo>
                  <a:pt x="2677" y="19442"/>
                </a:lnTo>
                <a:lnTo>
                  <a:pt x="2847" y="19198"/>
                </a:lnTo>
                <a:lnTo>
                  <a:pt x="2969" y="19101"/>
                </a:lnTo>
                <a:lnTo>
                  <a:pt x="3066" y="19004"/>
                </a:lnTo>
                <a:lnTo>
                  <a:pt x="3650" y="18955"/>
                </a:lnTo>
                <a:close/>
                <a:moveTo>
                  <a:pt x="6619" y="0"/>
                </a:moveTo>
                <a:lnTo>
                  <a:pt x="5791" y="25"/>
                </a:lnTo>
                <a:lnTo>
                  <a:pt x="4940" y="49"/>
                </a:lnTo>
                <a:lnTo>
                  <a:pt x="3261" y="146"/>
                </a:lnTo>
                <a:lnTo>
                  <a:pt x="2068" y="195"/>
                </a:lnTo>
                <a:lnTo>
                  <a:pt x="1874" y="195"/>
                </a:lnTo>
                <a:lnTo>
                  <a:pt x="1703" y="244"/>
                </a:lnTo>
                <a:lnTo>
                  <a:pt x="1631" y="219"/>
                </a:lnTo>
                <a:lnTo>
                  <a:pt x="1582" y="195"/>
                </a:lnTo>
                <a:lnTo>
                  <a:pt x="1509" y="219"/>
                </a:lnTo>
                <a:lnTo>
                  <a:pt x="1460" y="268"/>
                </a:lnTo>
                <a:lnTo>
                  <a:pt x="1387" y="390"/>
                </a:lnTo>
                <a:lnTo>
                  <a:pt x="1363" y="511"/>
                </a:lnTo>
                <a:lnTo>
                  <a:pt x="1339" y="755"/>
                </a:lnTo>
                <a:lnTo>
                  <a:pt x="1339" y="1047"/>
                </a:lnTo>
                <a:lnTo>
                  <a:pt x="1387" y="1314"/>
                </a:lnTo>
                <a:lnTo>
                  <a:pt x="1217" y="1290"/>
                </a:lnTo>
                <a:lnTo>
                  <a:pt x="1047" y="1290"/>
                </a:lnTo>
                <a:lnTo>
                  <a:pt x="706" y="1314"/>
                </a:lnTo>
                <a:lnTo>
                  <a:pt x="536" y="1314"/>
                </a:lnTo>
                <a:lnTo>
                  <a:pt x="341" y="1338"/>
                </a:lnTo>
                <a:lnTo>
                  <a:pt x="268" y="1363"/>
                </a:lnTo>
                <a:lnTo>
                  <a:pt x="195" y="1411"/>
                </a:lnTo>
                <a:lnTo>
                  <a:pt x="122" y="1460"/>
                </a:lnTo>
                <a:lnTo>
                  <a:pt x="122" y="1557"/>
                </a:lnTo>
                <a:lnTo>
                  <a:pt x="122" y="1630"/>
                </a:lnTo>
                <a:lnTo>
                  <a:pt x="73" y="1874"/>
                </a:lnTo>
                <a:lnTo>
                  <a:pt x="49" y="2117"/>
                </a:lnTo>
                <a:lnTo>
                  <a:pt x="49" y="2652"/>
                </a:lnTo>
                <a:lnTo>
                  <a:pt x="73" y="3674"/>
                </a:lnTo>
                <a:lnTo>
                  <a:pt x="49" y="4891"/>
                </a:lnTo>
                <a:lnTo>
                  <a:pt x="25" y="6083"/>
                </a:lnTo>
                <a:lnTo>
                  <a:pt x="25" y="6765"/>
                </a:lnTo>
                <a:lnTo>
                  <a:pt x="49" y="7446"/>
                </a:lnTo>
                <a:lnTo>
                  <a:pt x="122" y="8809"/>
                </a:lnTo>
                <a:lnTo>
                  <a:pt x="219" y="10171"/>
                </a:lnTo>
                <a:lnTo>
                  <a:pt x="292" y="11534"/>
                </a:lnTo>
                <a:lnTo>
                  <a:pt x="317" y="12166"/>
                </a:lnTo>
                <a:lnTo>
                  <a:pt x="317" y="12799"/>
                </a:lnTo>
                <a:lnTo>
                  <a:pt x="292" y="14064"/>
                </a:lnTo>
                <a:lnTo>
                  <a:pt x="219" y="15330"/>
                </a:lnTo>
                <a:lnTo>
                  <a:pt x="146" y="16595"/>
                </a:lnTo>
                <a:lnTo>
                  <a:pt x="73" y="17519"/>
                </a:lnTo>
                <a:lnTo>
                  <a:pt x="25" y="17982"/>
                </a:lnTo>
                <a:lnTo>
                  <a:pt x="0" y="18444"/>
                </a:lnTo>
                <a:lnTo>
                  <a:pt x="0" y="18931"/>
                </a:lnTo>
                <a:lnTo>
                  <a:pt x="25" y="19393"/>
                </a:lnTo>
                <a:lnTo>
                  <a:pt x="98" y="19831"/>
                </a:lnTo>
                <a:lnTo>
                  <a:pt x="146" y="20050"/>
                </a:lnTo>
                <a:lnTo>
                  <a:pt x="219" y="20269"/>
                </a:lnTo>
                <a:lnTo>
                  <a:pt x="268" y="20366"/>
                </a:lnTo>
                <a:lnTo>
                  <a:pt x="365" y="20415"/>
                </a:lnTo>
                <a:lnTo>
                  <a:pt x="463" y="20439"/>
                </a:lnTo>
                <a:lnTo>
                  <a:pt x="536" y="20415"/>
                </a:lnTo>
                <a:lnTo>
                  <a:pt x="560" y="20512"/>
                </a:lnTo>
                <a:lnTo>
                  <a:pt x="609" y="20610"/>
                </a:lnTo>
                <a:lnTo>
                  <a:pt x="706" y="20658"/>
                </a:lnTo>
                <a:lnTo>
                  <a:pt x="803" y="20731"/>
                </a:lnTo>
                <a:lnTo>
                  <a:pt x="1047" y="20804"/>
                </a:lnTo>
                <a:lnTo>
                  <a:pt x="1339" y="20853"/>
                </a:lnTo>
                <a:lnTo>
                  <a:pt x="1631" y="20877"/>
                </a:lnTo>
                <a:lnTo>
                  <a:pt x="1922" y="20877"/>
                </a:lnTo>
                <a:lnTo>
                  <a:pt x="2312" y="20853"/>
                </a:lnTo>
                <a:lnTo>
                  <a:pt x="3188" y="20829"/>
                </a:lnTo>
                <a:lnTo>
                  <a:pt x="4039" y="20780"/>
                </a:lnTo>
                <a:lnTo>
                  <a:pt x="5767" y="20683"/>
                </a:lnTo>
                <a:lnTo>
                  <a:pt x="7057" y="20634"/>
                </a:lnTo>
                <a:lnTo>
                  <a:pt x="8322" y="20585"/>
                </a:lnTo>
                <a:lnTo>
                  <a:pt x="9611" y="20585"/>
                </a:lnTo>
                <a:lnTo>
                  <a:pt x="10877" y="20610"/>
                </a:lnTo>
                <a:lnTo>
                  <a:pt x="12239" y="20634"/>
                </a:lnTo>
                <a:lnTo>
                  <a:pt x="12337" y="20658"/>
                </a:lnTo>
                <a:lnTo>
                  <a:pt x="12434" y="20658"/>
                </a:lnTo>
                <a:lnTo>
                  <a:pt x="12458" y="20634"/>
                </a:lnTo>
                <a:lnTo>
                  <a:pt x="13261" y="20634"/>
                </a:lnTo>
                <a:lnTo>
                  <a:pt x="14040" y="20585"/>
                </a:lnTo>
                <a:lnTo>
                  <a:pt x="14843" y="20512"/>
                </a:lnTo>
                <a:lnTo>
                  <a:pt x="15622" y="20391"/>
                </a:lnTo>
                <a:lnTo>
                  <a:pt x="15695" y="20366"/>
                </a:lnTo>
                <a:lnTo>
                  <a:pt x="15743" y="20342"/>
                </a:lnTo>
                <a:lnTo>
                  <a:pt x="15865" y="20318"/>
                </a:lnTo>
                <a:lnTo>
                  <a:pt x="15962" y="20269"/>
                </a:lnTo>
                <a:lnTo>
                  <a:pt x="16011" y="20172"/>
                </a:lnTo>
                <a:lnTo>
                  <a:pt x="16035" y="20123"/>
                </a:lnTo>
                <a:lnTo>
                  <a:pt x="16035" y="20050"/>
                </a:lnTo>
                <a:lnTo>
                  <a:pt x="16011" y="19807"/>
                </a:lnTo>
                <a:lnTo>
                  <a:pt x="15962" y="19563"/>
                </a:lnTo>
                <a:lnTo>
                  <a:pt x="15938" y="19320"/>
                </a:lnTo>
                <a:lnTo>
                  <a:pt x="15938" y="19077"/>
                </a:lnTo>
                <a:lnTo>
                  <a:pt x="16400" y="19028"/>
                </a:lnTo>
                <a:lnTo>
                  <a:pt x="16522" y="18979"/>
                </a:lnTo>
                <a:lnTo>
                  <a:pt x="16595" y="18906"/>
                </a:lnTo>
                <a:lnTo>
                  <a:pt x="16668" y="18833"/>
                </a:lnTo>
                <a:lnTo>
                  <a:pt x="16717" y="18760"/>
                </a:lnTo>
                <a:lnTo>
                  <a:pt x="16790" y="18347"/>
                </a:lnTo>
                <a:lnTo>
                  <a:pt x="16838" y="17933"/>
                </a:lnTo>
                <a:lnTo>
                  <a:pt x="16863" y="17519"/>
                </a:lnTo>
                <a:lnTo>
                  <a:pt x="16863" y="17106"/>
                </a:lnTo>
                <a:lnTo>
                  <a:pt x="16863" y="16254"/>
                </a:lnTo>
                <a:lnTo>
                  <a:pt x="16838" y="15427"/>
                </a:lnTo>
                <a:lnTo>
                  <a:pt x="16838" y="14429"/>
                </a:lnTo>
                <a:lnTo>
                  <a:pt x="16814" y="13432"/>
                </a:lnTo>
                <a:lnTo>
                  <a:pt x="16765" y="11412"/>
                </a:lnTo>
                <a:lnTo>
                  <a:pt x="16765" y="10414"/>
                </a:lnTo>
                <a:lnTo>
                  <a:pt x="16765" y="9417"/>
                </a:lnTo>
                <a:lnTo>
                  <a:pt x="16814" y="7422"/>
                </a:lnTo>
                <a:lnTo>
                  <a:pt x="16814" y="6473"/>
                </a:lnTo>
                <a:lnTo>
                  <a:pt x="16814" y="5499"/>
                </a:lnTo>
                <a:lnTo>
                  <a:pt x="16814" y="5013"/>
                </a:lnTo>
                <a:lnTo>
                  <a:pt x="16765" y="4550"/>
                </a:lnTo>
                <a:lnTo>
                  <a:pt x="16717" y="4064"/>
                </a:lnTo>
                <a:lnTo>
                  <a:pt x="16619" y="3601"/>
                </a:lnTo>
                <a:lnTo>
                  <a:pt x="16571" y="3553"/>
                </a:lnTo>
                <a:lnTo>
                  <a:pt x="16522" y="3504"/>
                </a:lnTo>
                <a:lnTo>
                  <a:pt x="16425" y="3334"/>
                </a:lnTo>
                <a:lnTo>
                  <a:pt x="16303" y="3188"/>
                </a:lnTo>
                <a:lnTo>
                  <a:pt x="16060" y="2896"/>
                </a:lnTo>
                <a:lnTo>
                  <a:pt x="15792" y="2604"/>
                </a:lnTo>
                <a:lnTo>
                  <a:pt x="15524" y="2336"/>
                </a:lnTo>
                <a:lnTo>
                  <a:pt x="14989" y="1801"/>
                </a:lnTo>
                <a:lnTo>
                  <a:pt x="14502" y="1338"/>
                </a:lnTo>
                <a:lnTo>
                  <a:pt x="14259" y="1119"/>
                </a:lnTo>
                <a:lnTo>
                  <a:pt x="13991" y="901"/>
                </a:lnTo>
                <a:lnTo>
                  <a:pt x="13699" y="633"/>
                </a:lnTo>
                <a:lnTo>
                  <a:pt x="13529" y="487"/>
                </a:lnTo>
                <a:lnTo>
                  <a:pt x="13359" y="390"/>
                </a:lnTo>
                <a:lnTo>
                  <a:pt x="13334" y="317"/>
                </a:lnTo>
                <a:lnTo>
                  <a:pt x="13286" y="292"/>
                </a:lnTo>
                <a:lnTo>
                  <a:pt x="13237" y="268"/>
                </a:lnTo>
                <a:lnTo>
                  <a:pt x="13164" y="244"/>
                </a:lnTo>
                <a:lnTo>
                  <a:pt x="9903" y="73"/>
                </a:lnTo>
                <a:lnTo>
                  <a:pt x="8249" y="25"/>
                </a:lnTo>
                <a:lnTo>
                  <a:pt x="6619" y="0"/>
                </a:lnTo>
                <a:close/>
              </a:path>
            </a:pathLst>
          </a:custGeom>
          <a:solidFill>
            <a:srgbClr val="6E27A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8" name="Google Shape;768;p39"/>
          <p:cNvSpPr txBox="1">
            <a:spLocks noGrp="1"/>
          </p:cNvSpPr>
          <p:nvPr>
            <p:ph type="subTitle" idx="4294967295"/>
          </p:nvPr>
        </p:nvSpPr>
        <p:spPr>
          <a:xfrm>
            <a:off x="1423800" y="1269950"/>
            <a:ext cx="57162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1750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Sniglet"/>
              <a:buAutoNum type="arabicPeriod"/>
            </a:pPr>
            <a:r>
              <a:rPr lang="en" sz="1400" b="0" i="0" u="none" strike="noStrike" cap="none">
                <a:solidFill>
                  <a:srgbClr val="FFFF00"/>
                </a:solidFill>
                <a:latin typeface="Sniglet"/>
                <a:ea typeface="Sniglet"/>
                <a:cs typeface="Sniglet"/>
                <a:sym typeface="Sniglet"/>
              </a:rPr>
              <a:t>Ne pas effacer </a:t>
            </a:r>
            <a:r>
              <a:rPr lang="en" sz="14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ou modifier le travail d’un autre</a:t>
            </a:r>
            <a:br>
              <a:rPr lang="en" sz="14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</a:br>
            <a:endParaRPr sz="1400" b="0" i="0" u="none" strike="noStrike" cap="non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Sniglet"/>
              <a:buAutoNum type="arabicPeriod"/>
            </a:pPr>
            <a:r>
              <a:rPr lang="en" sz="14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Si vous effacez quelque chose par accident, : </a:t>
            </a:r>
            <a:br>
              <a:rPr lang="en" sz="14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</a:br>
            <a:r>
              <a:rPr lang="en" sz="1400" b="0" i="0" u="none" strike="noStrike" cap="none">
                <a:solidFill>
                  <a:srgbClr val="FFFF00"/>
                </a:solidFill>
                <a:latin typeface="Sniglet"/>
                <a:ea typeface="Sniglet"/>
                <a:cs typeface="Sniglet"/>
                <a:sym typeface="Sniglet"/>
              </a:rPr>
              <a:t>la fonction ANNULER est votre amie! </a:t>
            </a:r>
            <a:br>
              <a:rPr lang="en" sz="1400" b="0" i="0" u="none" strike="noStrike" cap="none">
                <a:solidFill>
                  <a:srgbClr val="FFFF00"/>
                </a:solidFill>
                <a:latin typeface="Sniglet"/>
                <a:ea typeface="Sniglet"/>
                <a:cs typeface="Sniglet"/>
                <a:sym typeface="Sniglet"/>
              </a:rPr>
            </a:br>
            <a:endParaRPr sz="1400" b="0" i="0" u="none" strike="noStrike" cap="none">
              <a:solidFill>
                <a:srgbClr val="FFFF00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Sniglet"/>
              <a:buAutoNum type="arabicPeriod"/>
            </a:pPr>
            <a:r>
              <a:rPr lang="en" sz="1400" b="0" i="0" u="none" strike="noStrike" cap="none">
                <a:solidFill>
                  <a:srgbClr val="FFFF00"/>
                </a:solidFill>
                <a:latin typeface="Sniglet"/>
                <a:ea typeface="Sniglet"/>
                <a:cs typeface="Sniglet"/>
                <a:sym typeface="Sniglet"/>
              </a:rPr>
              <a:t>Ne changez rien à la mise en page (fonds, couleurs, polices, grosseur, etc.) </a:t>
            </a:r>
            <a:r>
              <a:rPr lang="en" sz="14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 à moins que vous ayiez une permission spéciale. </a:t>
            </a:r>
            <a:br>
              <a:rPr lang="en" sz="12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</a:br>
            <a:r>
              <a:rPr lang="en" sz="10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Pour ajouter des lignes, aucune permission n’est requise. </a:t>
            </a:r>
            <a:br>
              <a:rPr lang="en" sz="10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</a:br>
            <a:endParaRPr sz="1000" b="0" i="0" u="none" strike="noStrike" cap="non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Sniglet"/>
              <a:buAutoNum type="arabicPeriod"/>
            </a:pPr>
            <a:r>
              <a:rPr lang="en" sz="14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 Participez en étant </a:t>
            </a:r>
            <a:r>
              <a:rPr lang="en" sz="1400" b="0" i="0" u="none" strike="noStrike" cap="none">
                <a:solidFill>
                  <a:srgbClr val="FFFF00"/>
                </a:solidFill>
                <a:latin typeface="Sniglet"/>
                <a:ea typeface="Sniglet"/>
                <a:cs typeface="Sniglet"/>
                <a:sym typeface="Sniglet"/>
              </a:rPr>
              <a:t>professionnel</a:t>
            </a:r>
            <a:r>
              <a:rPr lang="en" sz="14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.</a:t>
            </a:r>
            <a:br>
              <a:rPr lang="en" sz="14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</a:br>
            <a:endParaRPr sz="1400" b="0" i="0" u="none" strike="noStrike" cap="non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Sniglet"/>
              <a:buAutoNum type="arabicPeriod"/>
            </a:pPr>
            <a:r>
              <a:rPr lang="en" sz="14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Si vous n’avez rien de positif à écrire,  </a:t>
            </a:r>
            <a:r>
              <a:rPr lang="en" sz="1400" b="0" i="0" u="none" strike="noStrike" cap="none">
                <a:solidFill>
                  <a:srgbClr val="FFFF00"/>
                </a:solidFill>
                <a:latin typeface="Sniglet"/>
                <a:ea typeface="Sniglet"/>
                <a:cs typeface="Sniglet"/>
                <a:sym typeface="Sniglet"/>
              </a:rPr>
              <a:t>fermez le document. </a:t>
            </a:r>
            <a:endParaRPr sz="1400" b="0" i="0" u="none" strike="noStrike" cap="non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769" name="Google Shape;769;p39"/>
          <p:cNvSpPr/>
          <p:nvPr/>
        </p:nvSpPr>
        <p:spPr>
          <a:xfrm>
            <a:off x="345683" y="329879"/>
            <a:ext cx="874162" cy="748880"/>
          </a:xfrm>
          <a:custGeom>
            <a:avLst/>
            <a:gdLst/>
            <a:ahLst/>
            <a:cxnLst/>
            <a:rect l="l" t="t" r="r" b="b"/>
            <a:pathLst>
              <a:path w="16571" h="14405" extrusionOk="0">
                <a:moveTo>
                  <a:pt x="8103" y="4623"/>
                </a:moveTo>
                <a:lnTo>
                  <a:pt x="7811" y="4818"/>
                </a:lnTo>
                <a:lnTo>
                  <a:pt x="7665" y="4915"/>
                </a:lnTo>
                <a:lnTo>
                  <a:pt x="7519" y="5013"/>
                </a:lnTo>
                <a:lnTo>
                  <a:pt x="7470" y="4623"/>
                </a:lnTo>
                <a:close/>
                <a:moveTo>
                  <a:pt x="8516" y="4599"/>
                </a:moveTo>
                <a:lnTo>
                  <a:pt x="8760" y="4623"/>
                </a:lnTo>
                <a:lnTo>
                  <a:pt x="9003" y="4648"/>
                </a:lnTo>
                <a:lnTo>
                  <a:pt x="9027" y="4648"/>
                </a:lnTo>
                <a:lnTo>
                  <a:pt x="8979" y="4672"/>
                </a:lnTo>
                <a:lnTo>
                  <a:pt x="8930" y="4721"/>
                </a:lnTo>
                <a:lnTo>
                  <a:pt x="8930" y="4696"/>
                </a:lnTo>
                <a:lnTo>
                  <a:pt x="8857" y="4769"/>
                </a:lnTo>
                <a:lnTo>
                  <a:pt x="8735" y="4818"/>
                </a:lnTo>
                <a:lnTo>
                  <a:pt x="8541" y="4940"/>
                </a:lnTo>
                <a:lnTo>
                  <a:pt x="8273" y="5134"/>
                </a:lnTo>
                <a:lnTo>
                  <a:pt x="8030" y="5329"/>
                </a:lnTo>
                <a:lnTo>
                  <a:pt x="7811" y="5475"/>
                </a:lnTo>
                <a:lnTo>
                  <a:pt x="7567" y="5621"/>
                </a:lnTo>
                <a:lnTo>
                  <a:pt x="7543" y="5256"/>
                </a:lnTo>
                <a:lnTo>
                  <a:pt x="7665" y="5232"/>
                </a:lnTo>
                <a:lnTo>
                  <a:pt x="7786" y="5159"/>
                </a:lnTo>
                <a:lnTo>
                  <a:pt x="8005" y="5037"/>
                </a:lnTo>
                <a:lnTo>
                  <a:pt x="8297" y="4842"/>
                </a:lnTo>
                <a:lnTo>
                  <a:pt x="8443" y="4745"/>
                </a:lnTo>
                <a:lnTo>
                  <a:pt x="8516" y="4599"/>
                </a:lnTo>
                <a:close/>
                <a:moveTo>
                  <a:pt x="9003" y="5086"/>
                </a:moveTo>
                <a:lnTo>
                  <a:pt x="8930" y="5572"/>
                </a:lnTo>
                <a:lnTo>
                  <a:pt x="8881" y="5572"/>
                </a:lnTo>
                <a:lnTo>
                  <a:pt x="8833" y="5597"/>
                </a:lnTo>
                <a:lnTo>
                  <a:pt x="8419" y="5864"/>
                </a:lnTo>
                <a:lnTo>
                  <a:pt x="8005" y="6108"/>
                </a:lnTo>
                <a:lnTo>
                  <a:pt x="7835" y="6181"/>
                </a:lnTo>
                <a:lnTo>
                  <a:pt x="7640" y="6278"/>
                </a:lnTo>
                <a:lnTo>
                  <a:pt x="7616" y="5889"/>
                </a:lnTo>
                <a:lnTo>
                  <a:pt x="7738" y="5840"/>
                </a:lnTo>
                <a:lnTo>
                  <a:pt x="7859" y="5791"/>
                </a:lnTo>
                <a:lnTo>
                  <a:pt x="8103" y="5645"/>
                </a:lnTo>
                <a:lnTo>
                  <a:pt x="9003" y="5086"/>
                </a:lnTo>
                <a:close/>
                <a:moveTo>
                  <a:pt x="8881" y="6010"/>
                </a:moveTo>
                <a:lnTo>
                  <a:pt x="8857" y="6181"/>
                </a:lnTo>
                <a:lnTo>
                  <a:pt x="8857" y="6254"/>
                </a:lnTo>
                <a:lnTo>
                  <a:pt x="8784" y="6254"/>
                </a:lnTo>
                <a:lnTo>
                  <a:pt x="8735" y="6278"/>
                </a:lnTo>
                <a:lnTo>
                  <a:pt x="8200" y="6570"/>
                </a:lnTo>
                <a:lnTo>
                  <a:pt x="7689" y="6862"/>
                </a:lnTo>
                <a:lnTo>
                  <a:pt x="7665" y="6594"/>
                </a:lnTo>
                <a:lnTo>
                  <a:pt x="7811" y="6570"/>
                </a:lnTo>
                <a:lnTo>
                  <a:pt x="7932" y="6521"/>
                </a:lnTo>
                <a:lnTo>
                  <a:pt x="8176" y="6400"/>
                </a:lnTo>
                <a:lnTo>
                  <a:pt x="8541" y="6229"/>
                </a:lnTo>
                <a:lnTo>
                  <a:pt x="8711" y="6132"/>
                </a:lnTo>
                <a:lnTo>
                  <a:pt x="8881" y="6010"/>
                </a:lnTo>
                <a:close/>
                <a:moveTo>
                  <a:pt x="8833" y="6594"/>
                </a:moveTo>
                <a:lnTo>
                  <a:pt x="8808" y="6765"/>
                </a:lnTo>
                <a:lnTo>
                  <a:pt x="8760" y="6789"/>
                </a:lnTo>
                <a:lnTo>
                  <a:pt x="8565" y="6862"/>
                </a:lnTo>
                <a:lnTo>
                  <a:pt x="8395" y="6959"/>
                </a:lnTo>
                <a:lnTo>
                  <a:pt x="8054" y="7178"/>
                </a:lnTo>
                <a:lnTo>
                  <a:pt x="7859" y="7300"/>
                </a:lnTo>
                <a:lnTo>
                  <a:pt x="7689" y="7446"/>
                </a:lnTo>
                <a:lnTo>
                  <a:pt x="7689" y="7105"/>
                </a:lnTo>
                <a:lnTo>
                  <a:pt x="8273" y="6862"/>
                </a:lnTo>
                <a:lnTo>
                  <a:pt x="8833" y="6594"/>
                </a:lnTo>
                <a:close/>
                <a:moveTo>
                  <a:pt x="8784" y="7154"/>
                </a:moveTo>
                <a:lnTo>
                  <a:pt x="8760" y="7470"/>
                </a:lnTo>
                <a:lnTo>
                  <a:pt x="8687" y="7495"/>
                </a:lnTo>
                <a:lnTo>
                  <a:pt x="8516" y="7568"/>
                </a:lnTo>
                <a:lnTo>
                  <a:pt x="8370" y="7665"/>
                </a:lnTo>
                <a:lnTo>
                  <a:pt x="8103" y="7884"/>
                </a:lnTo>
                <a:lnTo>
                  <a:pt x="7908" y="8030"/>
                </a:lnTo>
                <a:lnTo>
                  <a:pt x="7713" y="8200"/>
                </a:lnTo>
                <a:lnTo>
                  <a:pt x="7689" y="7787"/>
                </a:lnTo>
                <a:lnTo>
                  <a:pt x="7835" y="7714"/>
                </a:lnTo>
                <a:lnTo>
                  <a:pt x="7981" y="7641"/>
                </a:lnTo>
                <a:lnTo>
                  <a:pt x="8249" y="7470"/>
                </a:lnTo>
                <a:lnTo>
                  <a:pt x="8516" y="7300"/>
                </a:lnTo>
                <a:lnTo>
                  <a:pt x="8784" y="7154"/>
                </a:lnTo>
                <a:close/>
                <a:moveTo>
                  <a:pt x="8735" y="7835"/>
                </a:moveTo>
                <a:lnTo>
                  <a:pt x="8711" y="8103"/>
                </a:lnTo>
                <a:lnTo>
                  <a:pt x="8638" y="8127"/>
                </a:lnTo>
                <a:lnTo>
                  <a:pt x="8468" y="8249"/>
                </a:lnTo>
                <a:lnTo>
                  <a:pt x="8322" y="8371"/>
                </a:lnTo>
                <a:lnTo>
                  <a:pt x="8030" y="8662"/>
                </a:lnTo>
                <a:lnTo>
                  <a:pt x="7811" y="8857"/>
                </a:lnTo>
                <a:lnTo>
                  <a:pt x="7738" y="8444"/>
                </a:lnTo>
                <a:lnTo>
                  <a:pt x="7859" y="8395"/>
                </a:lnTo>
                <a:lnTo>
                  <a:pt x="8005" y="8322"/>
                </a:lnTo>
                <a:lnTo>
                  <a:pt x="8249" y="8176"/>
                </a:lnTo>
                <a:lnTo>
                  <a:pt x="8492" y="8006"/>
                </a:lnTo>
                <a:lnTo>
                  <a:pt x="8735" y="7835"/>
                </a:lnTo>
                <a:close/>
                <a:moveTo>
                  <a:pt x="8662" y="8687"/>
                </a:moveTo>
                <a:lnTo>
                  <a:pt x="8589" y="9198"/>
                </a:lnTo>
                <a:lnTo>
                  <a:pt x="8346" y="9125"/>
                </a:lnTo>
                <a:lnTo>
                  <a:pt x="8103" y="9100"/>
                </a:lnTo>
                <a:lnTo>
                  <a:pt x="8273" y="8979"/>
                </a:lnTo>
                <a:lnTo>
                  <a:pt x="8468" y="8833"/>
                </a:lnTo>
                <a:lnTo>
                  <a:pt x="8662" y="8687"/>
                </a:lnTo>
                <a:close/>
                <a:moveTo>
                  <a:pt x="7981" y="4088"/>
                </a:moveTo>
                <a:lnTo>
                  <a:pt x="7713" y="4112"/>
                </a:lnTo>
                <a:lnTo>
                  <a:pt x="7421" y="4137"/>
                </a:lnTo>
                <a:lnTo>
                  <a:pt x="7324" y="4137"/>
                </a:lnTo>
                <a:lnTo>
                  <a:pt x="7300" y="4161"/>
                </a:lnTo>
                <a:lnTo>
                  <a:pt x="7348" y="4210"/>
                </a:lnTo>
                <a:lnTo>
                  <a:pt x="7348" y="4210"/>
                </a:lnTo>
                <a:lnTo>
                  <a:pt x="7275" y="4185"/>
                </a:lnTo>
                <a:lnTo>
                  <a:pt x="7178" y="4185"/>
                </a:lnTo>
                <a:lnTo>
                  <a:pt x="7081" y="4234"/>
                </a:lnTo>
                <a:lnTo>
                  <a:pt x="7056" y="4283"/>
                </a:lnTo>
                <a:lnTo>
                  <a:pt x="7032" y="4331"/>
                </a:lnTo>
                <a:lnTo>
                  <a:pt x="7008" y="4502"/>
                </a:lnTo>
                <a:lnTo>
                  <a:pt x="6983" y="4672"/>
                </a:lnTo>
                <a:lnTo>
                  <a:pt x="6983" y="5037"/>
                </a:lnTo>
                <a:lnTo>
                  <a:pt x="7056" y="5743"/>
                </a:lnTo>
                <a:lnTo>
                  <a:pt x="7105" y="6448"/>
                </a:lnTo>
                <a:lnTo>
                  <a:pt x="7105" y="7154"/>
                </a:lnTo>
                <a:lnTo>
                  <a:pt x="7105" y="7738"/>
                </a:lnTo>
                <a:lnTo>
                  <a:pt x="7129" y="8322"/>
                </a:lnTo>
                <a:lnTo>
                  <a:pt x="7154" y="8638"/>
                </a:lnTo>
                <a:lnTo>
                  <a:pt x="7202" y="8930"/>
                </a:lnTo>
                <a:lnTo>
                  <a:pt x="7275" y="9198"/>
                </a:lnTo>
                <a:lnTo>
                  <a:pt x="7397" y="9465"/>
                </a:lnTo>
                <a:lnTo>
                  <a:pt x="7446" y="9538"/>
                </a:lnTo>
                <a:lnTo>
                  <a:pt x="7519" y="9587"/>
                </a:lnTo>
                <a:lnTo>
                  <a:pt x="7567" y="9636"/>
                </a:lnTo>
                <a:lnTo>
                  <a:pt x="7592" y="9660"/>
                </a:lnTo>
                <a:lnTo>
                  <a:pt x="7713" y="9660"/>
                </a:lnTo>
                <a:lnTo>
                  <a:pt x="7932" y="9563"/>
                </a:lnTo>
                <a:lnTo>
                  <a:pt x="8054" y="9538"/>
                </a:lnTo>
                <a:lnTo>
                  <a:pt x="8176" y="9538"/>
                </a:lnTo>
                <a:lnTo>
                  <a:pt x="8297" y="9587"/>
                </a:lnTo>
                <a:lnTo>
                  <a:pt x="8419" y="9636"/>
                </a:lnTo>
                <a:lnTo>
                  <a:pt x="8541" y="9684"/>
                </a:lnTo>
                <a:lnTo>
                  <a:pt x="8687" y="9709"/>
                </a:lnTo>
                <a:lnTo>
                  <a:pt x="8760" y="9709"/>
                </a:lnTo>
                <a:lnTo>
                  <a:pt x="8833" y="9684"/>
                </a:lnTo>
                <a:lnTo>
                  <a:pt x="8906" y="9636"/>
                </a:lnTo>
                <a:lnTo>
                  <a:pt x="8930" y="9563"/>
                </a:lnTo>
                <a:lnTo>
                  <a:pt x="9027" y="9490"/>
                </a:lnTo>
                <a:lnTo>
                  <a:pt x="9052" y="9441"/>
                </a:lnTo>
                <a:lnTo>
                  <a:pt x="9076" y="9392"/>
                </a:lnTo>
                <a:lnTo>
                  <a:pt x="9198" y="8760"/>
                </a:lnTo>
                <a:lnTo>
                  <a:pt x="9246" y="8127"/>
                </a:lnTo>
                <a:lnTo>
                  <a:pt x="9295" y="7495"/>
                </a:lnTo>
                <a:lnTo>
                  <a:pt x="9319" y="6886"/>
                </a:lnTo>
                <a:lnTo>
                  <a:pt x="9368" y="6278"/>
                </a:lnTo>
                <a:lnTo>
                  <a:pt x="9417" y="5694"/>
                </a:lnTo>
                <a:lnTo>
                  <a:pt x="9490" y="5110"/>
                </a:lnTo>
                <a:lnTo>
                  <a:pt x="9514" y="4526"/>
                </a:lnTo>
                <a:lnTo>
                  <a:pt x="9514" y="4453"/>
                </a:lnTo>
                <a:lnTo>
                  <a:pt x="9490" y="4404"/>
                </a:lnTo>
                <a:lnTo>
                  <a:pt x="9465" y="4356"/>
                </a:lnTo>
                <a:lnTo>
                  <a:pt x="9417" y="4331"/>
                </a:lnTo>
                <a:lnTo>
                  <a:pt x="9319" y="4307"/>
                </a:lnTo>
                <a:lnTo>
                  <a:pt x="9246" y="4210"/>
                </a:lnTo>
                <a:lnTo>
                  <a:pt x="9198" y="4185"/>
                </a:lnTo>
                <a:lnTo>
                  <a:pt x="9149" y="4161"/>
                </a:lnTo>
                <a:lnTo>
                  <a:pt x="8857" y="4112"/>
                </a:lnTo>
                <a:lnTo>
                  <a:pt x="8565" y="4088"/>
                </a:lnTo>
                <a:close/>
                <a:moveTo>
                  <a:pt x="8176" y="10585"/>
                </a:moveTo>
                <a:lnTo>
                  <a:pt x="7932" y="10804"/>
                </a:lnTo>
                <a:lnTo>
                  <a:pt x="7689" y="10974"/>
                </a:lnTo>
                <a:lnTo>
                  <a:pt x="7738" y="10877"/>
                </a:lnTo>
                <a:lnTo>
                  <a:pt x="7786" y="10755"/>
                </a:lnTo>
                <a:lnTo>
                  <a:pt x="7859" y="10658"/>
                </a:lnTo>
                <a:lnTo>
                  <a:pt x="7957" y="10585"/>
                </a:lnTo>
                <a:lnTo>
                  <a:pt x="8030" y="10609"/>
                </a:lnTo>
                <a:lnTo>
                  <a:pt x="8103" y="10585"/>
                </a:lnTo>
                <a:close/>
                <a:moveTo>
                  <a:pt x="8614" y="10682"/>
                </a:moveTo>
                <a:lnTo>
                  <a:pt x="8687" y="10779"/>
                </a:lnTo>
                <a:lnTo>
                  <a:pt x="8760" y="10877"/>
                </a:lnTo>
                <a:lnTo>
                  <a:pt x="8565" y="10998"/>
                </a:lnTo>
                <a:lnTo>
                  <a:pt x="8395" y="11144"/>
                </a:lnTo>
                <a:lnTo>
                  <a:pt x="8078" y="11436"/>
                </a:lnTo>
                <a:lnTo>
                  <a:pt x="7957" y="11582"/>
                </a:lnTo>
                <a:lnTo>
                  <a:pt x="7859" y="11704"/>
                </a:lnTo>
                <a:lnTo>
                  <a:pt x="7786" y="11826"/>
                </a:lnTo>
                <a:lnTo>
                  <a:pt x="7713" y="11728"/>
                </a:lnTo>
                <a:lnTo>
                  <a:pt x="7665" y="11607"/>
                </a:lnTo>
                <a:lnTo>
                  <a:pt x="7640" y="11485"/>
                </a:lnTo>
                <a:lnTo>
                  <a:pt x="7640" y="11363"/>
                </a:lnTo>
                <a:lnTo>
                  <a:pt x="7786" y="11315"/>
                </a:lnTo>
                <a:lnTo>
                  <a:pt x="7908" y="11242"/>
                </a:lnTo>
                <a:lnTo>
                  <a:pt x="8176" y="11071"/>
                </a:lnTo>
                <a:lnTo>
                  <a:pt x="8395" y="10901"/>
                </a:lnTo>
                <a:lnTo>
                  <a:pt x="8614" y="10682"/>
                </a:lnTo>
                <a:close/>
                <a:moveTo>
                  <a:pt x="8857" y="11266"/>
                </a:moveTo>
                <a:lnTo>
                  <a:pt x="8833" y="11412"/>
                </a:lnTo>
                <a:lnTo>
                  <a:pt x="8784" y="11558"/>
                </a:lnTo>
                <a:lnTo>
                  <a:pt x="8711" y="11655"/>
                </a:lnTo>
                <a:lnTo>
                  <a:pt x="8614" y="11753"/>
                </a:lnTo>
                <a:lnTo>
                  <a:pt x="8492" y="11826"/>
                </a:lnTo>
                <a:lnTo>
                  <a:pt x="8370" y="11899"/>
                </a:lnTo>
                <a:lnTo>
                  <a:pt x="8200" y="11923"/>
                </a:lnTo>
                <a:lnTo>
                  <a:pt x="8030" y="11923"/>
                </a:lnTo>
                <a:lnTo>
                  <a:pt x="8176" y="11801"/>
                </a:lnTo>
                <a:lnTo>
                  <a:pt x="8273" y="11728"/>
                </a:lnTo>
                <a:lnTo>
                  <a:pt x="8565" y="11485"/>
                </a:lnTo>
                <a:lnTo>
                  <a:pt x="8857" y="11266"/>
                </a:lnTo>
                <a:close/>
                <a:moveTo>
                  <a:pt x="8176" y="10049"/>
                </a:moveTo>
                <a:lnTo>
                  <a:pt x="8054" y="10074"/>
                </a:lnTo>
                <a:lnTo>
                  <a:pt x="7957" y="10122"/>
                </a:lnTo>
                <a:lnTo>
                  <a:pt x="7811" y="10171"/>
                </a:lnTo>
                <a:lnTo>
                  <a:pt x="7689" y="10220"/>
                </a:lnTo>
                <a:lnTo>
                  <a:pt x="7592" y="10268"/>
                </a:lnTo>
                <a:lnTo>
                  <a:pt x="7519" y="10366"/>
                </a:lnTo>
                <a:lnTo>
                  <a:pt x="7373" y="10536"/>
                </a:lnTo>
                <a:lnTo>
                  <a:pt x="7275" y="10755"/>
                </a:lnTo>
                <a:lnTo>
                  <a:pt x="7202" y="10974"/>
                </a:lnTo>
                <a:lnTo>
                  <a:pt x="7154" y="11242"/>
                </a:lnTo>
                <a:lnTo>
                  <a:pt x="7154" y="11509"/>
                </a:lnTo>
                <a:lnTo>
                  <a:pt x="7202" y="11753"/>
                </a:lnTo>
                <a:lnTo>
                  <a:pt x="7324" y="11972"/>
                </a:lnTo>
                <a:lnTo>
                  <a:pt x="7397" y="12069"/>
                </a:lnTo>
                <a:lnTo>
                  <a:pt x="7470" y="12142"/>
                </a:lnTo>
                <a:lnTo>
                  <a:pt x="7567" y="12215"/>
                </a:lnTo>
                <a:lnTo>
                  <a:pt x="7689" y="12288"/>
                </a:lnTo>
                <a:lnTo>
                  <a:pt x="7786" y="12337"/>
                </a:lnTo>
                <a:lnTo>
                  <a:pt x="7932" y="12385"/>
                </a:lnTo>
                <a:lnTo>
                  <a:pt x="8054" y="12410"/>
                </a:lnTo>
                <a:lnTo>
                  <a:pt x="8346" y="12410"/>
                </a:lnTo>
                <a:lnTo>
                  <a:pt x="8492" y="12385"/>
                </a:lnTo>
                <a:lnTo>
                  <a:pt x="8614" y="12337"/>
                </a:lnTo>
                <a:lnTo>
                  <a:pt x="8711" y="12288"/>
                </a:lnTo>
                <a:lnTo>
                  <a:pt x="8833" y="12215"/>
                </a:lnTo>
                <a:lnTo>
                  <a:pt x="8930" y="12142"/>
                </a:lnTo>
                <a:lnTo>
                  <a:pt x="9076" y="11972"/>
                </a:lnTo>
                <a:lnTo>
                  <a:pt x="9198" y="11753"/>
                </a:lnTo>
                <a:lnTo>
                  <a:pt x="9295" y="11534"/>
                </a:lnTo>
                <a:lnTo>
                  <a:pt x="9319" y="11266"/>
                </a:lnTo>
                <a:lnTo>
                  <a:pt x="9319" y="10998"/>
                </a:lnTo>
                <a:lnTo>
                  <a:pt x="9246" y="10779"/>
                </a:lnTo>
                <a:lnTo>
                  <a:pt x="9149" y="10560"/>
                </a:lnTo>
                <a:lnTo>
                  <a:pt x="9003" y="10366"/>
                </a:lnTo>
                <a:lnTo>
                  <a:pt x="8833" y="10220"/>
                </a:lnTo>
                <a:lnTo>
                  <a:pt x="8735" y="10171"/>
                </a:lnTo>
                <a:lnTo>
                  <a:pt x="8638" y="10122"/>
                </a:lnTo>
                <a:lnTo>
                  <a:pt x="8395" y="10049"/>
                </a:lnTo>
                <a:close/>
                <a:moveTo>
                  <a:pt x="8322" y="535"/>
                </a:moveTo>
                <a:lnTo>
                  <a:pt x="8443" y="560"/>
                </a:lnTo>
                <a:lnTo>
                  <a:pt x="8638" y="657"/>
                </a:lnTo>
                <a:lnTo>
                  <a:pt x="8833" y="803"/>
                </a:lnTo>
                <a:lnTo>
                  <a:pt x="9003" y="973"/>
                </a:lnTo>
                <a:lnTo>
                  <a:pt x="9344" y="1338"/>
                </a:lnTo>
                <a:lnTo>
                  <a:pt x="9757" y="1971"/>
                </a:lnTo>
                <a:lnTo>
                  <a:pt x="10147" y="2652"/>
                </a:lnTo>
                <a:lnTo>
                  <a:pt x="10901" y="4015"/>
                </a:lnTo>
                <a:lnTo>
                  <a:pt x="11655" y="5402"/>
                </a:lnTo>
                <a:lnTo>
                  <a:pt x="12045" y="6083"/>
                </a:lnTo>
                <a:lnTo>
                  <a:pt x="12434" y="6740"/>
                </a:lnTo>
                <a:lnTo>
                  <a:pt x="13164" y="7957"/>
                </a:lnTo>
                <a:lnTo>
                  <a:pt x="13918" y="9173"/>
                </a:lnTo>
                <a:lnTo>
                  <a:pt x="14672" y="10366"/>
                </a:lnTo>
                <a:lnTo>
                  <a:pt x="15427" y="11582"/>
                </a:lnTo>
                <a:lnTo>
                  <a:pt x="15402" y="11655"/>
                </a:lnTo>
                <a:lnTo>
                  <a:pt x="15402" y="11704"/>
                </a:lnTo>
                <a:lnTo>
                  <a:pt x="15427" y="11777"/>
                </a:lnTo>
                <a:lnTo>
                  <a:pt x="15475" y="11826"/>
                </a:lnTo>
                <a:lnTo>
                  <a:pt x="15646" y="11972"/>
                </a:lnTo>
                <a:lnTo>
                  <a:pt x="15792" y="12191"/>
                </a:lnTo>
                <a:lnTo>
                  <a:pt x="15913" y="12434"/>
                </a:lnTo>
                <a:lnTo>
                  <a:pt x="16011" y="12677"/>
                </a:lnTo>
                <a:lnTo>
                  <a:pt x="16059" y="12945"/>
                </a:lnTo>
                <a:lnTo>
                  <a:pt x="16035" y="13067"/>
                </a:lnTo>
                <a:lnTo>
                  <a:pt x="16035" y="13188"/>
                </a:lnTo>
                <a:lnTo>
                  <a:pt x="15986" y="13286"/>
                </a:lnTo>
                <a:lnTo>
                  <a:pt x="15938" y="13407"/>
                </a:lnTo>
                <a:lnTo>
                  <a:pt x="15865" y="13505"/>
                </a:lnTo>
                <a:lnTo>
                  <a:pt x="15792" y="13578"/>
                </a:lnTo>
                <a:lnTo>
                  <a:pt x="15597" y="13699"/>
                </a:lnTo>
                <a:lnTo>
                  <a:pt x="15402" y="13772"/>
                </a:lnTo>
                <a:lnTo>
                  <a:pt x="15159" y="13821"/>
                </a:lnTo>
                <a:lnTo>
                  <a:pt x="14940" y="13845"/>
                </a:lnTo>
                <a:lnTo>
                  <a:pt x="14040" y="13845"/>
                </a:lnTo>
                <a:lnTo>
                  <a:pt x="11023" y="13821"/>
                </a:lnTo>
                <a:lnTo>
                  <a:pt x="9514" y="13797"/>
                </a:lnTo>
                <a:lnTo>
                  <a:pt x="8005" y="13797"/>
                </a:lnTo>
                <a:lnTo>
                  <a:pt x="5159" y="13821"/>
                </a:lnTo>
                <a:lnTo>
                  <a:pt x="3723" y="13870"/>
                </a:lnTo>
                <a:lnTo>
                  <a:pt x="2312" y="13918"/>
                </a:lnTo>
                <a:lnTo>
                  <a:pt x="1630" y="13918"/>
                </a:lnTo>
                <a:lnTo>
                  <a:pt x="1411" y="13894"/>
                </a:lnTo>
                <a:lnTo>
                  <a:pt x="1192" y="13845"/>
                </a:lnTo>
                <a:lnTo>
                  <a:pt x="998" y="13772"/>
                </a:lnTo>
                <a:lnTo>
                  <a:pt x="803" y="13675"/>
                </a:lnTo>
                <a:lnTo>
                  <a:pt x="633" y="13529"/>
                </a:lnTo>
                <a:lnTo>
                  <a:pt x="535" y="13432"/>
                </a:lnTo>
                <a:lnTo>
                  <a:pt x="487" y="13334"/>
                </a:lnTo>
                <a:lnTo>
                  <a:pt x="462" y="13261"/>
                </a:lnTo>
                <a:lnTo>
                  <a:pt x="438" y="13164"/>
                </a:lnTo>
                <a:lnTo>
                  <a:pt x="438" y="12969"/>
                </a:lnTo>
                <a:lnTo>
                  <a:pt x="511" y="12799"/>
                </a:lnTo>
                <a:lnTo>
                  <a:pt x="657" y="12434"/>
                </a:lnTo>
                <a:lnTo>
                  <a:pt x="730" y="12239"/>
                </a:lnTo>
                <a:lnTo>
                  <a:pt x="779" y="12045"/>
                </a:lnTo>
                <a:lnTo>
                  <a:pt x="998" y="11680"/>
                </a:lnTo>
                <a:lnTo>
                  <a:pt x="1217" y="11290"/>
                </a:lnTo>
                <a:lnTo>
                  <a:pt x="1630" y="10512"/>
                </a:lnTo>
                <a:lnTo>
                  <a:pt x="2141" y="9684"/>
                </a:lnTo>
                <a:lnTo>
                  <a:pt x="2652" y="8833"/>
                </a:lnTo>
                <a:lnTo>
                  <a:pt x="3674" y="7081"/>
                </a:lnTo>
                <a:lnTo>
                  <a:pt x="4696" y="5329"/>
                </a:lnTo>
                <a:lnTo>
                  <a:pt x="5207" y="4477"/>
                </a:lnTo>
                <a:lnTo>
                  <a:pt x="5742" y="3650"/>
                </a:lnTo>
                <a:lnTo>
                  <a:pt x="6813" y="2020"/>
                </a:lnTo>
                <a:lnTo>
                  <a:pt x="7251" y="1338"/>
                </a:lnTo>
                <a:lnTo>
                  <a:pt x="7494" y="1022"/>
                </a:lnTo>
                <a:lnTo>
                  <a:pt x="7640" y="876"/>
                </a:lnTo>
                <a:lnTo>
                  <a:pt x="7786" y="730"/>
                </a:lnTo>
                <a:lnTo>
                  <a:pt x="7884" y="633"/>
                </a:lnTo>
                <a:lnTo>
                  <a:pt x="8005" y="584"/>
                </a:lnTo>
                <a:lnTo>
                  <a:pt x="8103" y="535"/>
                </a:lnTo>
                <a:close/>
                <a:moveTo>
                  <a:pt x="8346" y="0"/>
                </a:moveTo>
                <a:lnTo>
                  <a:pt x="8176" y="25"/>
                </a:lnTo>
                <a:lnTo>
                  <a:pt x="8005" y="73"/>
                </a:lnTo>
                <a:lnTo>
                  <a:pt x="7835" y="146"/>
                </a:lnTo>
                <a:lnTo>
                  <a:pt x="7665" y="219"/>
                </a:lnTo>
                <a:lnTo>
                  <a:pt x="7519" y="341"/>
                </a:lnTo>
                <a:lnTo>
                  <a:pt x="7251" y="584"/>
                </a:lnTo>
                <a:lnTo>
                  <a:pt x="7105" y="730"/>
                </a:lnTo>
                <a:lnTo>
                  <a:pt x="6983" y="900"/>
                </a:lnTo>
                <a:lnTo>
                  <a:pt x="6740" y="1265"/>
                </a:lnTo>
                <a:lnTo>
                  <a:pt x="6497" y="1630"/>
                </a:lnTo>
                <a:lnTo>
                  <a:pt x="6278" y="1995"/>
                </a:lnTo>
                <a:lnTo>
                  <a:pt x="5596" y="2969"/>
                </a:lnTo>
                <a:lnTo>
                  <a:pt x="4964" y="3966"/>
                </a:lnTo>
                <a:lnTo>
                  <a:pt x="4331" y="4988"/>
                </a:lnTo>
                <a:lnTo>
                  <a:pt x="3723" y="6035"/>
                </a:lnTo>
                <a:lnTo>
                  <a:pt x="2506" y="8127"/>
                </a:lnTo>
                <a:lnTo>
                  <a:pt x="1363" y="10147"/>
                </a:lnTo>
                <a:lnTo>
                  <a:pt x="900" y="10925"/>
                </a:lnTo>
                <a:lnTo>
                  <a:pt x="706" y="11339"/>
                </a:lnTo>
                <a:lnTo>
                  <a:pt x="535" y="11753"/>
                </a:lnTo>
                <a:lnTo>
                  <a:pt x="487" y="11801"/>
                </a:lnTo>
                <a:lnTo>
                  <a:pt x="462" y="11850"/>
                </a:lnTo>
                <a:lnTo>
                  <a:pt x="389" y="12069"/>
                </a:lnTo>
                <a:lnTo>
                  <a:pt x="268" y="12288"/>
                </a:lnTo>
                <a:lnTo>
                  <a:pt x="170" y="12507"/>
                </a:lnTo>
                <a:lnTo>
                  <a:pt x="49" y="12726"/>
                </a:lnTo>
                <a:lnTo>
                  <a:pt x="24" y="12823"/>
                </a:lnTo>
                <a:lnTo>
                  <a:pt x="0" y="12945"/>
                </a:lnTo>
                <a:lnTo>
                  <a:pt x="0" y="13067"/>
                </a:lnTo>
                <a:lnTo>
                  <a:pt x="0" y="13188"/>
                </a:lnTo>
                <a:lnTo>
                  <a:pt x="73" y="13407"/>
                </a:lnTo>
                <a:lnTo>
                  <a:pt x="146" y="13651"/>
                </a:lnTo>
                <a:lnTo>
                  <a:pt x="292" y="13845"/>
                </a:lnTo>
                <a:lnTo>
                  <a:pt x="438" y="13991"/>
                </a:lnTo>
                <a:lnTo>
                  <a:pt x="633" y="14113"/>
                </a:lnTo>
                <a:lnTo>
                  <a:pt x="852" y="14210"/>
                </a:lnTo>
                <a:lnTo>
                  <a:pt x="1095" y="14283"/>
                </a:lnTo>
                <a:lnTo>
                  <a:pt x="1314" y="14332"/>
                </a:lnTo>
                <a:lnTo>
                  <a:pt x="1776" y="14381"/>
                </a:lnTo>
                <a:lnTo>
                  <a:pt x="2141" y="14405"/>
                </a:lnTo>
                <a:lnTo>
                  <a:pt x="3309" y="14405"/>
                </a:lnTo>
                <a:lnTo>
                  <a:pt x="4064" y="14356"/>
                </a:lnTo>
                <a:lnTo>
                  <a:pt x="4842" y="14332"/>
                </a:lnTo>
                <a:lnTo>
                  <a:pt x="6691" y="14308"/>
                </a:lnTo>
                <a:lnTo>
                  <a:pt x="8565" y="14283"/>
                </a:lnTo>
                <a:lnTo>
                  <a:pt x="10439" y="14283"/>
                </a:lnTo>
                <a:lnTo>
                  <a:pt x="12337" y="14308"/>
                </a:lnTo>
                <a:lnTo>
                  <a:pt x="13748" y="14356"/>
                </a:lnTo>
                <a:lnTo>
                  <a:pt x="14478" y="14356"/>
                </a:lnTo>
                <a:lnTo>
                  <a:pt x="14818" y="14332"/>
                </a:lnTo>
                <a:lnTo>
                  <a:pt x="15159" y="14308"/>
                </a:lnTo>
                <a:lnTo>
                  <a:pt x="15402" y="14259"/>
                </a:lnTo>
                <a:lnTo>
                  <a:pt x="15621" y="14210"/>
                </a:lnTo>
                <a:lnTo>
                  <a:pt x="15840" y="14113"/>
                </a:lnTo>
                <a:lnTo>
                  <a:pt x="16059" y="13991"/>
                </a:lnTo>
                <a:lnTo>
                  <a:pt x="16230" y="13845"/>
                </a:lnTo>
                <a:lnTo>
                  <a:pt x="16400" y="13675"/>
                </a:lnTo>
                <a:lnTo>
                  <a:pt x="16497" y="13480"/>
                </a:lnTo>
                <a:lnTo>
                  <a:pt x="16522" y="13359"/>
                </a:lnTo>
                <a:lnTo>
                  <a:pt x="16546" y="13237"/>
                </a:lnTo>
                <a:lnTo>
                  <a:pt x="16570" y="13042"/>
                </a:lnTo>
                <a:lnTo>
                  <a:pt x="16546" y="12848"/>
                </a:lnTo>
                <a:lnTo>
                  <a:pt x="16522" y="12653"/>
                </a:lnTo>
                <a:lnTo>
                  <a:pt x="16473" y="12458"/>
                </a:lnTo>
                <a:lnTo>
                  <a:pt x="16400" y="12264"/>
                </a:lnTo>
                <a:lnTo>
                  <a:pt x="16303" y="12069"/>
                </a:lnTo>
                <a:lnTo>
                  <a:pt x="16205" y="11899"/>
                </a:lnTo>
                <a:lnTo>
                  <a:pt x="16084" y="11728"/>
                </a:lnTo>
                <a:lnTo>
                  <a:pt x="15281" y="10414"/>
                </a:lnTo>
                <a:lnTo>
                  <a:pt x="14478" y="9100"/>
                </a:lnTo>
                <a:lnTo>
                  <a:pt x="12848" y="6497"/>
                </a:lnTo>
                <a:lnTo>
                  <a:pt x="12458" y="5840"/>
                </a:lnTo>
                <a:lnTo>
                  <a:pt x="12069" y="5159"/>
                </a:lnTo>
                <a:lnTo>
                  <a:pt x="11315" y="3747"/>
                </a:lnTo>
                <a:lnTo>
                  <a:pt x="10536" y="2336"/>
                </a:lnTo>
                <a:lnTo>
                  <a:pt x="10147" y="1655"/>
                </a:lnTo>
                <a:lnTo>
                  <a:pt x="9757" y="998"/>
                </a:lnTo>
                <a:lnTo>
                  <a:pt x="9709" y="925"/>
                </a:lnTo>
                <a:lnTo>
                  <a:pt x="9636" y="876"/>
                </a:lnTo>
                <a:lnTo>
                  <a:pt x="9417" y="608"/>
                </a:lnTo>
                <a:lnTo>
                  <a:pt x="9149" y="341"/>
                </a:lnTo>
                <a:lnTo>
                  <a:pt x="9003" y="219"/>
                </a:lnTo>
                <a:lnTo>
                  <a:pt x="8857" y="98"/>
                </a:lnTo>
                <a:lnTo>
                  <a:pt x="8687" y="25"/>
                </a:lnTo>
                <a:lnTo>
                  <a:pt x="8541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0" name="Google Shape;770;p39"/>
          <p:cNvSpPr/>
          <p:nvPr/>
        </p:nvSpPr>
        <p:spPr>
          <a:xfrm>
            <a:off x="2150149" y="1234100"/>
            <a:ext cx="491861" cy="552306"/>
          </a:xfrm>
          <a:custGeom>
            <a:avLst/>
            <a:gdLst/>
            <a:ahLst/>
            <a:cxnLst/>
            <a:rect l="l" t="t" r="r" b="b"/>
            <a:pathLst>
              <a:path w="73112" h="68207" extrusionOk="0">
                <a:moveTo>
                  <a:pt x="46809" y="1210"/>
                </a:moveTo>
                <a:lnTo>
                  <a:pt x="46886" y="1227"/>
                </a:lnTo>
                <a:lnTo>
                  <a:pt x="46886" y="1227"/>
                </a:lnTo>
                <a:lnTo>
                  <a:pt x="46866" y="1215"/>
                </a:lnTo>
                <a:lnTo>
                  <a:pt x="46809" y="1210"/>
                </a:lnTo>
                <a:close/>
                <a:moveTo>
                  <a:pt x="35754" y="1982"/>
                </a:moveTo>
                <a:lnTo>
                  <a:pt x="36320" y="2170"/>
                </a:lnTo>
                <a:lnTo>
                  <a:pt x="36037" y="2170"/>
                </a:lnTo>
                <a:lnTo>
                  <a:pt x="35660" y="2076"/>
                </a:lnTo>
                <a:lnTo>
                  <a:pt x="35754" y="1982"/>
                </a:lnTo>
                <a:close/>
                <a:moveTo>
                  <a:pt x="42641" y="1321"/>
                </a:moveTo>
                <a:lnTo>
                  <a:pt x="44622" y="1510"/>
                </a:lnTo>
                <a:lnTo>
                  <a:pt x="46603" y="1793"/>
                </a:lnTo>
                <a:lnTo>
                  <a:pt x="46226" y="1793"/>
                </a:lnTo>
                <a:lnTo>
                  <a:pt x="46320" y="1982"/>
                </a:lnTo>
                <a:lnTo>
                  <a:pt x="45660" y="1793"/>
                </a:lnTo>
                <a:lnTo>
                  <a:pt x="44905" y="1699"/>
                </a:lnTo>
                <a:lnTo>
                  <a:pt x="44905" y="1699"/>
                </a:lnTo>
                <a:lnTo>
                  <a:pt x="45188" y="2076"/>
                </a:lnTo>
                <a:lnTo>
                  <a:pt x="45282" y="2265"/>
                </a:lnTo>
                <a:lnTo>
                  <a:pt x="45094" y="2265"/>
                </a:lnTo>
                <a:lnTo>
                  <a:pt x="44716" y="2170"/>
                </a:lnTo>
                <a:lnTo>
                  <a:pt x="43773" y="1793"/>
                </a:lnTo>
                <a:lnTo>
                  <a:pt x="42641" y="1321"/>
                </a:lnTo>
                <a:close/>
                <a:moveTo>
                  <a:pt x="34622" y="5095"/>
                </a:moveTo>
                <a:lnTo>
                  <a:pt x="34169" y="5151"/>
                </a:lnTo>
                <a:lnTo>
                  <a:pt x="34169" y="5151"/>
                </a:lnTo>
                <a:lnTo>
                  <a:pt x="34056" y="5189"/>
                </a:lnTo>
                <a:lnTo>
                  <a:pt x="34622" y="5095"/>
                </a:lnTo>
                <a:close/>
                <a:moveTo>
                  <a:pt x="58490" y="6793"/>
                </a:moveTo>
                <a:lnTo>
                  <a:pt x="59056" y="7453"/>
                </a:lnTo>
                <a:lnTo>
                  <a:pt x="59087" y="7476"/>
                </a:lnTo>
                <a:lnTo>
                  <a:pt x="58490" y="6793"/>
                </a:lnTo>
                <a:close/>
                <a:moveTo>
                  <a:pt x="56697" y="7736"/>
                </a:moveTo>
                <a:lnTo>
                  <a:pt x="57358" y="8113"/>
                </a:lnTo>
                <a:lnTo>
                  <a:pt x="57075" y="8113"/>
                </a:lnTo>
                <a:lnTo>
                  <a:pt x="56697" y="7736"/>
                </a:lnTo>
                <a:close/>
                <a:moveTo>
                  <a:pt x="59810" y="8679"/>
                </a:moveTo>
                <a:lnTo>
                  <a:pt x="60087" y="8956"/>
                </a:lnTo>
                <a:lnTo>
                  <a:pt x="59905" y="8774"/>
                </a:lnTo>
                <a:lnTo>
                  <a:pt x="59810" y="8679"/>
                </a:lnTo>
                <a:close/>
                <a:moveTo>
                  <a:pt x="57546" y="8019"/>
                </a:moveTo>
                <a:lnTo>
                  <a:pt x="58395" y="8774"/>
                </a:lnTo>
                <a:lnTo>
                  <a:pt x="59339" y="9434"/>
                </a:lnTo>
                <a:lnTo>
                  <a:pt x="58490" y="8868"/>
                </a:lnTo>
                <a:lnTo>
                  <a:pt x="57735" y="8208"/>
                </a:lnTo>
                <a:lnTo>
                  <a:pt x="57546" y="8019"/>
                </a:lnTo>
                <a:close/>
                <a:moveTo>
                  <a:pt x="60282" y="9246"/>
                </a:moveTo>
                <a:lnTo>
                  <a:pt x="60565" y="9812"/>
                </a:lnTo>
                <a:lnTo>
                  <a:pt x="60282" y="9529"/>
                </a:lnTo>
                <a:lnTo>
                  <a:pt x="60282" y="9340"/>
                </a:lnTo>
                <a:lnTo>
                  <a:pt x="60282" y="9246"/>
                </a:lnTo>
                <a:close/>
                <a:moveTo>
                  <a:pt x="59999" y="8396"/>
                </a:moveTo>
                <a:lnTo>
                  <a:pt x="60659" y="8774"/>
                </a:lnTo>
                <a:lnTo>
                  <a:pt x="61131" y="9340"/>
                </a:lnTo>
                <a:lnTo>
                  <a:pt x="61603" y="9906"/>
                </a:lnTo>
                <a:lnTo>
                  <a:pt x="61886" y="10566"/>
                </a:lnTo>
                <a:lnTo>
                  <a:pt x="60942" y="9434"/>
                </a:lnTo>
                <a:lnTo>
                  <a:pt x="61320" y="10095"/>
                </a:lnTo>
                <a:lnTo>
                  <a:pt x="59999" y="8396"/>
                </a:lnTo>
                <a:close/>
                <a:moveTo>
                  <a:pt x="63773" y="11132"/>
                </a:moveTo>
                <a:lnTo>
                  <a:pt x="64537" y="12278"/>
                </a:lnTo>
                <a:lnTo>
                  <a:pt x="64622" y="12359"/>
                </a:lnTo>
                <a:lnTo>
                  <a:pt x="63773" y="11132"/>
                </a:lnTo>
                <a:close/>
                <a:moveTo>
                  <a:pt x="65093" y="14528"/>
                </a:moveTo>
                <a:lnTo>
                  <a:pt x="65376" y="15189"/>
                </a:lnTo>
                <a:lnTo>
                  <a:pt x="65659" y="15755"/>
                </a:lnTo>
                <a:lnTo>
                  <a:pt x="66037" y="16981"/>
                </a:lnTo>
                <a:lnTo>
                  <a:pt x="65659" y="16321"/>
                </a:lnTo>
                <a:lnTo>
                  <a:pt x="65282" y="15377"/>
                </a:lnTo>
                <a:lnTo>
                  <a:pt x="65093" y="14528"/>
                </a:lnTo>
                <a:close/>
                <a:moveTo>
                  <a:pt x="65093" y="16321"/>
                </a:moveTo>
                <a:lnTo>
                  <a:pt x="65565" y="16698"/>
                </a:lnTo>
                <a:lnTo>
                  <a:pt x="65942" y="17076"/>
                </a:lnTo>
                <a:lnTo>
                  <a:pt x="66320" y="17547"/>
                </a:lnTo>
                <a:lnTo>
                  <a:pt x="66414" y="17830"/>
                </a:lnTo>
                <a:lnTo>
                  <a:pt x="66508" y="18113"/>
                </a:lnTo>
                <a:lnTo>
                  <a:pt x="65848" y="17170"/>
                </a:lnTo>
                <a:lnTo>
                  <a:pt x="65093" y="16321"/>
                </a:lnTo>
                <a:close/>
                <a:moveTo>
                  <a:pt x="72074" y="36226"/>
                </a:moveTo>
                <a:lnTo>
                  <a:pt x="71791" y="37547"/>
                </a:lnTo>
                <a:lnTo>
                  <a:pt x="71603" y="38773"/>
                </a:lnTo>
                <a:lnTo>
                  <a:pt x="71320" y="40000"/>
                </a:lnTo>
                <a:lnTo>
                  <a:pt x="70754" y="41509"/>
                </a:lnTo>
                <a:lnTo>
                  <a:pt x="70942" y="40283"/>
                </a:lnTo>
                <a:lnTo>
                  <a:pt x="71225" y="38962"/>
                </a:lnTo>
                <a:lnTo>
                  <a:pt x="72074" y="36226"/>
                </a:lnTo>
                <a:close/>
                <a:moveTo>
                  <a:pt x="69150" y="44433"/>
                </a:moveTo>
                <a:lnTo>
                  <a:pt x="68867" y="44905"/>
                </a:lnTo>
                <a:lnTo>
                  <a:pt x="68584" y="45377"/>
                </a:lnTo>
                <a:lnTo>
                  <a:pt x="68206" y="45754"/>
                </a:lnTo>
                <a:lnTo>
                  <a:pt x="67923" y="46132"/>
                </a:lnTo>
                <a:lnTo>
                  <a:pt x="68112" y="45754"/>
                </a:lnTo>
                <a:lnTo>
                  <a:pt x="68678" y="45188"/>
                </a:lnTo>
                <a:lnTo>
                  <a:pt x="69150" y="44433"/>
                </a:lnTo>
                <a:close/>
                <a:moveTo>
                  <a:pt x="67357" y="47830"/>
                </a:moveTo>
                <a:lnTo>
                  <a:pt x="66886" y="48584"/>
                </a:lnTo>
                <a:lnTo>
                  <a:pt x="66508" y="48867"/>
                </a:lnTo>
                <a:lnTo>
                  <a:pt x="66414" y="48867"/>
                </a:lnTo>
                <a:lnTo>
                  <a:pt x="66414" y="48773"/>
                </a:lnTo>
                <a:lnTo>
                  <a:pt x="66886" y="48301"/>
                </a:lnTo>
                <a:lnTo>
                  <a:pt x="67357" y="47830"/>
                </a:lnTo>
                <a:close/>
                <a:moveTo>
                  <a:pt x="65093" y="48396"/>
                </a:moveTo>
                <a:lnTo>
                  <a:pt x="65376" y="48490"/>
                </a:lnTo>
                <a:lnTo>
                  <a:pt x="64905" y="49056"/>
                </a:lnTo>
                <a:lnTo>
                  <a:pt x="64622" y="49528"/>
                </a:lnTo>
                <a:lnTo>
                  <a:pt x="64244" y="49811"/>
                </a:lnTo>
                <a:lnTo>
                  <a:pt x="64244" y="49905"/>
                </a:lnTo>
                <a:lnTo>
                  <a:pt x="64056" y="49905"/>
                </a:lnTo>
                <a:lnTo>
                  <a:pt x="64056" y="49811"/>
                </a:lnTo>
                <a:lnTo>
                  <a:pt x="64433" y="49150"/>
                </a:lnTo>
                <a:lnTo>
                  <a:pt x="64622" y="48867"/>
                </a:lnTo>
                <a:lnTo>
                  <a:pt x="64905" y="48584"/>
                </a:lnTo>
                <a:lnTo>
                  <a:pt x="65093" y="48396"/>
                </a:lnTo>
                <a:close/>
                <a:moveTo>
                  <a:pt x="6981" y="52452"/>
                </a:moveTo>
                <a:lnTo>
                  <a:pt x="7170" y="53112"/>
                </a:lnTo>
                <a:lnTo>
                  <a:pt x="7075" y="53018"/>
                </a:lnTo>
                <a:lnTo>
                  <a:pt x="6981" y="52641"/>
                </a:lnTo>
                <a:lnTo>
                  <a:pt x="6981" y="52452"/>
                </a:lnTo>
                <a:close/>
                <a:moveTo>
                  <a:pt x="7736" y="54339"/>
                </a:moveTo>
                <a:lnTo>
                  <a:pt x="7641" y="54433"/>
                </a:lnTo>
                <a:lnTo>
                  <a:pt x="7641" y="54339"/>
                </a:lnTo>
                <a:close/>
                <a:moveTo>
                  <a:pt x="61225" y="55094"/>
                </a:moveTo>
                <a:lnTo>
                  <a:pt x="61037" y="55377"/>
                </a:lnTo>
                <a:lnTo>
                  <a:pt x="60754" y="55471"/>
                </a:lnTo>
                <a:lnTo>
                  <a:pt x="60754" y="55471"/>
                </a:lnTo>
                <a:lnTo>
                  <a:pt x="60942" y="55282"/>
                </a:lnTo>
                <a:lnTo>
                  <a:pt x="61225" y="55094"/>
                </a:lnTo>
                <a:close/>
                <a:moveTo>
                  <a:pt x="6132" y="53867"/>
                </a:moveTo>
                <a:lnTo>
                  <a:pt x="7358" y="55377"/>
                </a:lnTo>
                <a:lnTo>
                  <a:pt x="7641" y="55471"/>
                </a:lnTo>
                <a:lnTo>
                  <a:pt x="7641" y="55471"/>
                </a:lnTo>
                <a:lnTo>
                  <a:pt x="7641" y="55471"/>
                </a:lnTo>
                <a:lnTo>
                  <a:pt x="7830" y="55565"/>
                </a:lnTo>
                <a:lnTo>
                  <a:pt x="8302" y="56414"/>
                </a:lnTo>
                <a:lnTo>
                  <a:pt x="7170" y="55471"/>
                </a:lnTo>
                <a:lnTo>
                  <a:pt x="6509" y="54622"/>
                </a:lnTo>
                <a:lnTo>
                  <a:pt x="6226" y="54245"/>
                </a:lnTo>
                <a:lnTo>
                  <a:pt x="6132" y="53867"/>
                </a:lnTo>
                <a:close/>
                <a:moveTo>
                  <a:pt x="9056" y="56414"/>
                </a:moveTo>
                <a:lnTo>
                  <a:pt x="9245" y="56509"/>
                </a:lnTo>
                <a:lnTo>
                  <a:pt x="9151" y="56509"/>
                </a:lnTo>
                <a:lnTo>
                  <a:pt x="9056" y="56414"/>
                </a:lnTo>
                <a:close/>
                <a:moveTo>
                  <a:pt x="10472" y="56980"/>
                </a:moveTo>
                <a:lnTo>
                  <a:pt x="11321" y="57358"/>
                </a:lnTo>
                <a:lnTo>
                  <a:pt x="11887" y="57735"/>
                </a:lnTo>
                <a:lnTo>
                  <a:pt x="12264" y="58018"/>
                </a:lnTo>
                <a:lnTo>
                  <a:pt x="11604" y="57641"/>
                </a:lnTo>
                <a:lnTo>
                  <a:pt x="11604" y="57641"/>
                </a:lnTo>
                <a:lnTo>
                  <a:pt x="11792" y="58112"/>
                </a:lnTo>
                <a:lnTo>
                  <a:pt x="11604" y="58018"/>
                </a:lnTo>
                <a:lnTo>
                  <a:pt x="11132" y="57452"/>
                </a:lnTo>
                <a:lnTo>
                  <a:pt x="10849" y="57169"/>
                </a:lnTo>
                <a:lnTo>
                  <a:pt x="10472" y="56980"/>
                </a:lnTo>
                <a:close/>
                <a:moveTo>
                  <a:pt x="18019" y="59433"/>
                </a:moveTo>
                <a:lnTo>
                  <a:pt x="18773" y="59810"/>
                </a:lnTo>
                <a:lnTo>
                  <a:pt x="19528" y="60376"/>
                </a:lnTo>
                <a:lnTo>
                  <a:pt x="19056" y="60282"/>
                </a:lnTo>
                <a:lnTo>
                  <a:pt x="18962" y="60188"/>
                </a:lnTo>
                <a:lnTo>
                  <a:pt x="18490" y="59810"/>
                </a:lnTo>
                <a:lnTo>
                  <a:pt x="18019" y="59433"/>
                </a:lnTo>
                <a:close/>
                <a:moveTo>
                  <a:pt x="14528" y="59999"/>
                </a:moveTo>
                <a:lnTo>
                  <a:pt x="14717" y="60093"/>
                </a:lnTo>
                <a:lnTo>
                  <a:pt x="14905" y="60188"/>
                </a:lnTo>
                <a:lnTo>
                  <a:pt x="15188" y="60471"/>
                </a:lnTo>
                <a:lnTo>
                  <a:pt x="15283" y="60565"/>
                </a:lnTo>
                <a:lnTo>
                  <a:pt x="15188" y="60565"/>
                </a:lnTo>
                <a:lnTo>
                  <a:pt x="14528" y="59999"/>
                </a:lnTo>
                <a:close/>
                <a:moveTo>
                  <a:pt x="49339" y="60188"/>
                </a:moveTo>
                <a:lnTo>
                  <a:pt x="48395" y="60565"/>
                </a:lnTo>
                <a:lnTo>
                  <a:pt x="47924" y="60754"/>
                </a:lnTo>
                <a:lnTo>
                  <a:pt x="47452" y="60754"/>
                </a:lnTo>
                <a:lnTo>
                  <a:pt x="47924" y="60471"/>
                </a:lnTo>
                <a:lnTo>
                  <a:pt x="48301" y="60282"/>
                </a:lnTo>
                <a:lnTo>
                  <a:pt x="49056" y="60188"/>
                </a:lnTo>
                <a:close/>
                <a:moveTo>
                  <a:pt x="19245" y="60565"/>
                </a:moveTo>
                <a:lnTo>
                  <a:pt x="19811" y="60659"/>
                </a:lnTo>
                <a:lnTo>
                  <a:pt x="20566" y="61037"/>
                </a:lnTo>
                <a:lnTo>
                  <a:pt x="20566" y="61037"/>
                </a:lnTo>
                <a:lnTo>
                  <a:pt x="19811" y="60848"/>
                </a:lnTo>
                <a:lnTo>
                  <a:pt x="19245" y="60565"/>
                </a:lnTo>
                <a:close/>
                <a:moveTo>
                  <a:pt x="47075" y="61226"/>
                </a:moveTo>
                <a:lnTo>
                  <a:pt x="46792" y="61414"/>
                </a:lnTo>
                <a:lnTo>
                  <a:pt x="46697" y="61509"/>
                </a:lnTo>
                <a:lnTo>
                  <a:pt x="46792" y="61603"/>
                </a:lnTo>
                <a:lnTo>
                  <a:pt x="47263" y="61603"/>
                </a:lnTo>
                <a:lnTo>
                  <a:pt x="47641" y="61509"/>
                </a:lnTo>
                <a:lnTo>
                  <a:pt x="46886" y="61792"/>
                </a:lnTo>
                <a:lnTo>
                  <a:pt x="46131" y="61886"/>
                </a:lnTo>
                <a:lnTo>
                  <a:pt x="46131" y="61980"/>
                </a:lnTo>
                <a:lnTo>
                  <a:pt x="46037" y="61980"/>
                </a:lnTo>
                <a:lnTo>
                  <a:pt x="45660" y="61697"/>
                </a:lnTo>
                <a:lnTo>
                  <a:pt x="46320" y="61320"/>
                </a:lnTo>
                <a:lnTo>
                  <a:pt x="47075" y="61226"/>
                </a:lnTo>
                <a:close/>
                <a:moveTo>
                  <a:pt x="24151" y="63678"/>
                </a:moveTo>
                <a:lnTo>
                  <a:pt x="24905" y="63961"/>
                </a:lnTo>
                <a:lnTo>
                  <a:pt x="25754" y="64244"/>
                </a:lnTo>
                <a:lnTo>
                  <a:pt x="25188" y="64244"/>
                </a:lnTo>
                <a:lnTo>
                  <a:pt x="24151" y="64150"/>
                </a:lnTo>
                <a:lnTo>
                  <a:pt x="23773" y="64056"/>
                </a:lnTo>
                <a:lnTo>
                  <a:pt x="23585" y="63961"/>
                </a:lnTo>
                <a:lnTo>
                  <a:pt x="23585" y="63867"/>
                </a:lnTo>
                <a:lnTo>
                  <a:pt x="23585" y="63773"/>
                </a:lnTo>
                <a:lnTo>
                  <a:pt x="24151" y="63678"/>
                </a:lnTo>
                <a:close/>
                <a:moveTo>
                  <a:pt x="34811" y="64622"/>
                </a:moveTo>
                <a:lnTo>
                  <a:pt x="35094" y="64810"/>
                </a:lnTo>
                <a:lnTo>
                  <a:pt x="35377" y="64905"/>
                </a:lnTo>
                <a:lnTo>
                  <a:pt x="34622" y="64999"/>
                </a:lnTo>
                <a:lnTo>
                  <a:pt x="34056" y="64999"/>
                </a:lnTo>
                <a:lnTo>
                  <a:pt x="34056" y="64905"/>
                </a:lnTo>
                <a:lnTo>
                  <a:pt x="34811" y="64622"/>
                </a:lnTo>
                <a:close/>
                <a:moveTo>
                  <a:pt x="46414" y="63773"/>
                </a:moveTo>
                <a:lnTo>
                  <a:pt x="46131" y="64056"/>
                </a:lnTo>
                <a:lnTo>
                  <a:pt x="44433" y="64716"/>
                </a:lnTo>
                <a:lnTo>
                  <a:pt x="43962" y="64905"/>
                </a:lnTo>
                <a:lnTo>
                  <a:pt x="44150" y="64810"/>
                </a:lnTo>
                <a:lnTo>
                  <a:pt x="42641" y="64999"/>
                </a:lnTo>
                <a:lnTo>
                  <a:pt x="42924" y="64810"/>
                </a:lnTo>
                <a:lnTo>
                  <a:pt x="43207" y="64622"/>
                </a:lnTo>
                <a:lnTo>
                  <a:pt x="42358" y="64905"/>
                </a:lnTo>
                <a:lnTo>
                  <a:pt x="43113" y="64622"/>
                </a:lnTo>
                <a:lnTo>
                  <a:pt x="45377" y="63867"/>
                </a:lnTo>
                <a:lnTo>
                  <a:pt x="44999" y="64150"/>
                </a:lnTo>
                <a:lnTo>
                  <a:pt x="44622" y="64433"/>
                </a:lnTo>
                <a:lnTo>
                  <a:pt x="46414" y="63773"/>
                </a:lnTo>
                <a:close/>
                <a:moveTo>
                  <a:pt x="39905" y="64622"/>
                </a:moveTo>
                <a:lnTo>
                  <a:pt x="39811" y="64716"/>
                </a:lnTo>
                <a:lnTo>
                  <a:pt x="39622" y="64810"/>
                </a:lnTo>
                <a:lnTo>
                  <a:pt x="38962" y="64999"/>
                </a:lnTo>
                <a:lnTo>
                  <a:pt x="38207" y="65093"/>
                </a:lnTo>
                <a:lnTo>
                  <a:pt x="37641" y="65093"/>
                </a:lnTo>
                <a:lnTo>
                  <a:pt x="39056" y="64810"/>
                </a:lnTo>
                <a:lnTo>
                  <a:pt x="39528" y="64716"/>
                </a:lnTo>
                <a:lnTo>
                  <a:pt x="39905" y="64622"/>
                </a:lnTo>
                <a:close/>
                <a:moveTo>
                  <a:pt x="42829" y="64056"/>
                </a:moveTo>
                <a:lnTo>
                  <a:pt x="42452" y="64244"/>
                </a:lnTo>
                <a:lnTo>
                  <a:pt x="42263" y="64433"/>
                </a:lnTo>
                <a:lnTo>
                  <a:pt x="41980" y="64622"/>
                </a:lnTo>
                <a:lnTo>
                  <a:pt x="41886" y="64999"/>
                </a:lnTo>
                <a:lnTo>
                  <a:pt x="42263" y="64999"/>
                </a:lnTo>
                <a:lnTo>
                  <a:pt x="40094" y="65282"/>
                </a:lnTo>
                <a:lnTo>
                  <a:pt x="40848" y="64999"/>
                </a:lnTo>
                <a:lnTo>
                  <a:pt x="41131" y="64810"/>
                </a:lnTo>
                <a:lnTo>
                  <a:pt x="41131" y="64716"/>
                </a:lnTo>
                <a:lnTo>
                  <a:pt x="41037" y="64622"/>
                </a:lnTo>
                <a:lnTo>
                  <a:pt x="40754" y="64622"/>
                </a:lnTo>
                <a:lnTo>
                  <a:pt x="40282" y="64527"/>
                </a:lnTo>
                <a:lnTo>
                  <a:pt x="40188" y="64433"/>
                </a:lnTo>
                <a:lnTo>
                  <a:pt x="41509" y="64339"/>
                </a:lnTo>
                <a:lnTo>
                  <a:pt x="42829" y="64056"/>
                </a:lnTo>
                <a:close/>
                <a:moveTo>
                  <a:pt x="15660" y="60376"/>
                </a:moveTo>
                <a:lnTo>
                  <a:pt x="16887" y="61131"/>
                </a:lnTo>
                <a:lnTo>
                  <a:pt x="17924" y="62075"/>
                </a:lnTo>
                <a:lnTo>
                  <a:pt x="17924" y="61792"/>
                </a:lnTo>
                <a:lnTo>
                  <a:pt x="17830" y="61603"/>
                </a:lnTo>
                <a:lnTo>
                  <a:pt x="19056" y="61980"/>
                </a:lnTo>
                <a:lnTo>
                  <a:pt x="20283" y="62358"/>
                </a:lnTo>
                <a:lnTo>
                  <a:pt x="20849" y="62546"/>
                </a:lnTo>
                <a:lnTo>
                  <a:pt x="21415" y="62735"/>
                </a:lnTo>
                <a:lnTo>
                  <a:pt x="21886" y="63018"/>
                </a:lnTo>
                <a:lnTo>
                  <a:pt x="22358" y="63395"/>
                </a:lnTo>
                <a:lnTo>
                  <a:pt x="21509" y="63301"/>
                </a:lnTo>
                <a:lnTo>
                  <a:pt x="22547" y="63867"/>
                </a:lnTo>
                <a:lnTo>
                  <a:pt x="23868" y="64339"/>
                </a:lnTo>
                <a:lnTo>
                  <a:pt x="25471" y="64905"/>
                </a:lnTo>
                <a:lnTo>
                  <a:pt x="27169" y="65282"/>
                </a:lnTo>
                <a:lnTo>
                  <a:pt x="26603" y="65282"/>
                </a:lnTo>
                <a:lnTo>
                  <a:pt x="27075" y="65942"/>
                </a:lnTo>
                <a:lnTo>
                  <a:pt x="26886" y="65942"/>
                </a:lnTo>
                <a:lnTo>
                  <a:pt x="26603" y="65848"/>
                </a:lnTo>
                <a:lnTo>
                  <a:pt x="25849" y="65659"/>
                </a:lnTo>
                <a:lnTo>
                  <a:pt x="25283" y="65471"/>
                </a:lnTo>
                <a:lnTo>
                  <a:pt x="25188" y="65376"/>
                </a:lnTo>
                <a:lnTo>
                  <a:pt x="25754" y="65376"/>
                </a:lnTo>
                <a:lnTo>
                  <a:pt x="26226" y="65471"/>
                </a:lnTo>
                <a:lnTo>
                  <a:pt x="26320" y="65282"/>
                </a:lnTo>
                <a:lnTo>
                  <a:pt x="26320" y="65188"/>
                </a:lnTo>
                <a:lnTo>
                  <a:pt x="26226" y="65093"/>
                </a:lnTo>
                <a:lnTo>
                  <a:pt x="25660" y="65093"/>
                </a:lnTo>
                <a:lnTo>
                  <a:pt x="25188" y="65188"/>
                </a:lnTo>
                <a:lnTo>
                  <a:pt x="24528" y="65376"/>
                </a:lnTo>
                <a:lnTo>
                  <a:pt x="24528" y="65376"/>
                </a:lnTo>
                <a:lnTo>
                  <a:pt x="25000" y="65093"/>
                </a:lnTo>
                <a:lnTo>
                  <a:pt x="23679" y="64905"/>
                </a:lnTo>
                <a:lnTo>
                  <a:pt x="22547" y="64716"/>
                </a:lnTo>
                <a:lnTo>
                  <a:pt x="21603" y="64339"/>
                </a:lnTo>
                <a:lnTo>
                  <a:pt x="20660" y="63867"/>
                </a:lnTo>
                <a:lnTo>
                  <a:pt x="20943" y="63867"/>
                </a:lnTo>
                <a:lnTo>
                  <a:pt x="20377" y="63773"/>
                </a:lnTo>
                <a:lnTo>
                  <a:pt x="19339" y="63678"/>
                </a:lnTo>
                <a:lnTo>
                  <a:pt x="18868" y="63490"/>
                </a:lnTo>
                <a:lnTo>
                  <a:pt x="18396" y="63301"/>
                </a:lnTo>
                <a:lnTo>
                  <a:pt x="18585" y="63207"/>
                </a:lnTo>
                <a:lnTo>
                  <a:pt x="18868" y="63301"/>
                </a:lnTo>
                <a:lnTo>
                  <a:pt x="18019" y="62735"/>
                </a:lnTo>
                <a:lnTo>
                  <a:pt x="16981" y="62075"/>
                </a:lnTo>
                <a:lnTo>
                  <a:pt x="14811" y="60471"/>
                </a:lnTo>
                <a:lnTo>
                  <a:pt x="16415" y="61414"/>
                </a:lnTo>
                <a:lnTo>
                  <a:pt x="15660" y="60376"/>
                </a:lnTo>
                <a:close/>
                <a:moveTo>
                  <a:pt x="28867" y="65659"/>
                </a:moveTo>
                <a:lnTo>
                  <a:pt x="30660" y="65942"/>
                </a:lnTo>
                <a:lnTo>
                  <a:pt x="32547" y="66131"/>
                </a:lnTo>
                <a:lnTo>
                  <a:pt x="32075" y="66225"/>
                </a:lnTo>
                <a:lnTo>
                  <a:pt x="31320" y="66225"/>
                </a:lnTo>
                <a:lnTo>
                  <a:pt x="30566" y="66131"/>
                </a:lnTo>
                <a:lnTo>
                  <a:pt x="28867" y="65659"/>
                </a:lnTo>
                <a:close/>
                <a:moveTo>
                  <a:pt x="39150" y="0"/>
                </a:moveTo>
                <a:lnTo>
                  <a:pt x="39528" y="283"/>
                </a:lnTo>
                <a:lnTo>
                  <a:pt x="39622" y="378"/>
                </a:lnTo>
                <a:lnTo>
                  <a:pt x="41509" y="1038"/>
                </a:lnTo>
                <a:lnTo>
                  <a:pt x="40943" y="1132"/>
                </a:lnTo>
                <a:lnTo>
                  <a:pt x="40282" y="1227"/>
                </a:lnTo>
                <a:lnTo>
                  <a:pt x="38962" y="1038"/>
                </a:lnTo>
                <a:lnTo>
                  <a:pt x="37547" y="849"/>
                </a:lnTo>
                <a:lnTo>
                  <a:pt x="36320" y="661"/>
                </a:lnTo>
                <a:lnTo>
                  <a:pt x="36415" y="755"/>
                </a:lnTo>
                <a:lnTo>
                  <a:pt x="36415" y="849"/>
                </a:lnTo>
                <a:lnTo>
                  <a:pt x="35943" y="944"/>
                </a:lnTo>
                <a:lnTo>
                  <a:pt x="34150" y="1132"/>
                </a:lnTo>
                <a:lnTo>
                  <a:pt x="31698" y="1132"/>
                </a:lnTo>
                <a:lnTo>
                  <a:pt x="30660" y="1227"/>
                </a:lnTo>
                <a:lnTo>
                  <a:pt x="29716" y="1321"/>
                </a:lnTo>
                <a:lnTo>
                  <a:pt x="30377" y="1416"/>
                </a:lnTo>
                <a:lnTo>
                  <a:pt x="31037" y="1510"/>
                </a:lnTo>
                <a:lnTo>
                  <a:pt x="30094" y="1699"/>
                </a:lnTo>
                <a:lnTo>
                  <a:pt x="28773" y="2076"/>
                </a:lnTo>
                <a:lnTo>
                  <a:pt x="27924" y="2359"/>
                </a:lnTo>
                <a:lnTo>
                  <a:pt x="27924" y="2453"/>
                </a:lnTo>
                <a:lnTo>
                  <a:pt x="28207" y="2453"/>
                </a:lnTo>
                <a:lnTo>
                  <a:pt x="26509" y="3019"/>
                </a:lnTo>
                <a:lnTo>
                  <a:pt x="26792" y="2831"/>
                </a:lnTo>
                <a:lnTo>
                  <a:pt x="26792" y="2831"/>
                </a:lnTo>
                <a:lnTo>
                  <a:pt x="25660" y="2925"/>
                </a:lnTo>
                <a:lnTo>
                  <a:pt x="25754" y="2831"/>
                </a:lnTo>
                <a:lnTo>
                  <a:pt x="25377" y="2925"/>
                </a:lnTo>
                <a:lnTo>
                  <a:pt x="24905" y="3208"/>
                </a:lnTo>
                <a:lnTo>
                  <a:pt x="24056" y="3774"/>
                </a:lnTo>
                <a:lnTo>
                  <a:pt x="22264" y="4340"/>
                </a:lnTo>
                <a:lnTo>
                  <a:pt x="20471" y="5095"/>
                </a:lnTo>
                <a:lnTo>
                  <a:pt x="18679" y="5755"/>
                </a:lnTo>
                <a:lnTo>
                  <a:pt x="16981" y="6604"/>
                </a:lnTo>
                <a:lnTo>
                  <a:pt x="17453" y="6604"/>
                </a:lnTo>
                <a:lnTo>
                  <a:pt x="17830" y="6415"/>
                </a:lnTo>
                <a:lnTo>
                  <a:pt x="18868" y="6038"/>
                </a:lnTo>
                <a:lnTo>
                  <a:pt x="19905" y="5661"/>
                </a:lnTo>
                <a:lnTo>
                  <a:pt x="20377" y="5472"/>
                </a:lnTo>
                <a:lnTo>
                  <a:pt x="20943" y="5378"/>
                </a:lnTo>
                <a:lnTo>
                  <a:pt x="20943" y="5378"/>
                </a:lnTo>
                <a:lnTo>
                  <a:pt x="19528" y="6038"/>
                </a:lnTo>
                <a:lnTo>
                  <a:pt x="19528" y="6038"/>
                </a:lnTo>
                <a:lnTo>
                  <a:pt x="20094" y="5944"/>
                </a:lnTo>
                <a:lnTo>
                  <a:pt x="18396" y="7076"/>
                </a:lnTo>
                <a:lnTo>
                  <a:pt x="20849" y="6038"/>
                </a:lnTo>
                <a:lnTo>
                  <a:pt x="23396" y="5095"/>
                </a:lnTo>
                <a:lnTo>
                  <a:pt x="26037" y="4246"/>
                </a:lnTo>
                <a:lnTo>
                  <a:pt x="28679" y="3397"/>
                </a:lnTo>
                <a:lnTo>
                  <a:pt x="28301" y="3491"/>
                </a:lnTo>
                <a:lnTo>
                  <a:pt x="28773" y="3208"/>
                </a:lnTo>
                <a:lnTo>
                  <a:pt x="30283" y="2736"/>
                </a:lnTo>
                <a:lnTo>
                  <a:pt x="29905" y="2831"/>
                </a:lnTo>
                <a:lnTo>
                  <a:pt x="29056" y="2831"/>
                </a:lnTo>
                <a:lnTo>
                  <a:pt x="28584" y="2642"/>
                </a:lnTo>
                <a:lnTo>
                  <a:pt x="30566" y="2548"/>
                </a:lnTo>
                <a:lnTo>
                  <a:pt x="32641" y="2548"/>
                </a:lnTo>
                <a:lnTo>
                  <a:pt x="37264" y="2831"/>
                </a:lnTo>
                <a:lnTo>
                  <a:pt x="39528" y="3019"/>
                </a:lnTo>
                <a:lnTo>
                  <a:pt x="43490" y="3019"/>
                </a:lnTo>
                <a:lnTo>
                  <a:pt x="44339" y="2831"/>
                </a:lnTo>
                <a:lnTo>
                  <a:pt x="45094" y="2736"/>
                </a:lnTo>
                <a:lnTo>
                  <a:pt x="45943" y="3114"/>
                </a:lnTo>
                <a:lnTo>
                  <a:pt x="46886" y="3397"/>
                </a:lnTo>
                <a:lnTo>
                  <a:pt x="48678" y="3963"/>
                </a:lnTo>
                <a:lnTo>
                  <a:pt x="50565" y="4434"/>
                </a:lnTo>
                <a:lnTo>
                  <a:pt x="51509" y="4717"/>
                </a:lnTo>
                <a:lnTo>
                  <a:pt x="52358" y="5189"/>
                </a:lnTo>
                <a:lnTo>
                  <a:pt x="51792" y="4812"/>
                </a:lnTo>
                <a:lnTo>
                  <a:pt x="53584" y="5849"/>
                </a:lnTo>
                <a:lnTo>
                  <a:pt x="55376" y="6981"/>
                </a:lnTo>
                <a:lnTo>
                  <a:pt x="56320" y="7642"/>
                </a:lnTo>
                <a:lnTo>
                  <a:pt x="57169" y="8302"/>
                </a:lnTo>
                <a:lnTo>
                  <a:pt x="57924" y="9057"/>
                </a:lnTo>
                <a:lnTo>
                  <a:pt x="58678" y="9906"/>
                </a:lnTo>
                <a:lnTo>
                  <a:pt x="62357" y="14057"/>
                </a:lnTo>
                <a:lnTo>
                  <a:pt x="64622" y="16887"/>
                </a:lnTo>
                <a:lnTo>
                  <a:pt x="66697" y="19623"/>
                </a:lnTo>
                <a:lnTo>
                  <a:pt x="66603" y="19151"/>
                </a:lnTo>
                <a:lnTo>
                  <a:pt x="66603" y="18774"/>
                </a:lnTo>
                <a:lnTo>
                  <a:pt x="67357" y="20472"/>
                </a:lnTo>
                <a:lnTo>
                  <a:pt x="68772" y="23962"/>
                </a:lnTo>
                <a:lnTo>
                  <a:pt x="68867" y="24151"/>
                </a:lnTo>
                <a:lnTo>
                  <a:pt x="69810" y="26792"/>
                </a:lnTo>
                <a:lnTo>
                  <a:pt x="70565" y="29245"/>
                </a:lnTo>
                <a:lnTo>
                  <a:pt x="70754" y="30283"/>
                </a:lnTo>
                <a:lnTo>
                  <a:pt x="70848" y="31037"/>
                </a:lnTo>
                <a:lnTo>
                  <a:pt x="70848" y="31604"/>
                </a:lnTo>
                <a:lnTo>
                  <a:pt x="70754" y="31792"/>
                </a:lnTo>
                <a:lnTo>
                  <a:pt x="70565" y="31887"/>
                </a:lnTo>
                <a:lnTo>
                  <a:pt x="69433" y="36698"/>
                </a:lnTo>
                <a:lnTo>
                  <a:pt x="68206" y="41698"/>
                </a:lnTo>
                <a:lnTo>
                  <a:pt x="68584" y="41037"/>
                </a:lnTo>
                <a:lnTo>
                  <a:pt x="68961" y="40188"/>
                </a:lnTo>
                <a:lnTo>
                  <a:pt x="69244" y="40471"/>
                </a:lnTo>
                <a:lnTo>
                  <a:pt x="69244" y="40849"/>
                </a:lnTo>
                <a:lnTo>
                  <a:pt x="69244" y="41226"/>
                </a:lnTo>
                <a:lnTo>
                  <a:pt x="69055" y="41698"/>
                </a:lnTo>
                <a:lnTo>
                  <a:pt x="68489" y="42924"/>
                </a:lnTo>
                <a:lnTo>
                  <a:pt x="67735" y="44150"/>
                </a:lnTo>
                <a:lnTo>
                  <a:pt x="66791" y="45377"/>
                </a:lnTo>
                <a:lnTo>
                  <a:pt x="65942" y="46509"/>
                </a:lnTo>
                <a:lnTo>
                  <a:pt x="64716" y="47924"/>
                </a:lnTo>
                <a:lnTo>
                  <a:pt x="65565" y="47641"/>
                </a:lnTo>
                <a:lnTo>
                  <a:pt x="65093" y="48301"/>
                </a:lnTo>
                <a:lnTo>
                  <a:pt x="64433" y="48962"/>
                </a:lnTo>
                <a:lnTo>
                  <a:pt x="63112" y="50188"/>
                </a:lnTo>
                <a:lnTo>
                  <a:pt x="63678" y="48962"/>
                </a:lnTo>
                <a:lnTo>
                  <a:pt x="64244" y="47641"/>
                </a:lnTo>
                <a:lnTo>
                  <a:pt x="65754" y="44811"/>
                </a:lnTo>
                <a:lnTo>
                  <a:pt x="67169" y="42169"/>
                </a:lnTo>
                <a:lnTo>
                  <a:pt x="67735" y="41037"/>
                </a:lnTo>
                <a:lnTo>
                  <a:pt x="68206" y="40094"/>
                </a:lnTo>
                <a:lnTo>
                  <a:pt x="68206" y="39811"/>
                </a:lnTo>
                <a:lnTo>
                  <a:pt x="68301" y="39622"/>
                </a:lnTo>
                <a:lnTo>
                  <a:pt x="68301" y="39717"/>
                </a:lnTo>
                <a:lnTo>
                  <a:pt x="68395" y="39339"/>
                </a:lnTo>
                <a:lnTo>
                  <a:pt x="68772" y="37735"/>
                </a:lnTo>
                <a:lnTo>
                  <a:pt x="69055" y="36037"/>
                </a:lnTo>
                <a:lnTo>
                  <a:pt x="69150" y="32924"/>
                </a:lnTo>
                <a:lnTo>
                  <a:pt x="69150" y="30849"/>
                </a:lnTo>
                <a:lnTo>
                  <a:pt x="69150" y="28679"/>
                </a:lnTo>
                <a:lnTo>
                  <a:pt x="68961" y="28773"/>
                </a:lnTo>
                <a:lnTo>
                  <a:pt x="68961" y="29056"/>
                </a:lnTo>
                <a:lnTo>
                  <a:pt x="68678" y="28302"/>
                </a:lnTo>
                <a:lnTo>
                  <a:pt x="68395" y="27453"/>
                </a:lnTo>
                <a:lnTo>
                  <a:pt x="68018" y="25755"/>
                </a:lnTo>
                <a:lnTo>
                  <a:pt x="67923" y="25283"/>
                </a:lnTo>
                <a:lnTo>
                  <a:pt x="67923" y="25472"/>
                </a:lnTo>
                <a:lnTo>
                  <a:pt x="67546" y="24906"/>
                </a:lnTo>
                <a:lnTo>
                  <a:pt x="67074" y="24245"/>
                </a:lnTo>
                <a:lnTo>
                  <a:pt x="66980" y="24057"/>
                </a:lnTo>
                <a:lnTo>
                  <a:pt x="65471" y="22264"/>
                </a:lnTo>
                <a:lnTo>
                  <a:pt x="64810" y="21415"/>
                </a:lnTo>
                <a:lnTo>
                  <a:pt x="64339" y="20755"/>
                </a:lnTo>
                <a:lnTo>
                  <a:pt x="64622" y="20943"/>
                </a:lnTo>
                <a:lnTo>
                  <a:pt x="64527" y="20755"/>
                </a:lnTo>
                <a:lnTo>
                  <a:pt x="64339" y="20472"/>
                </a:lnTo>
                <a:lnTo>
                  <a:pt x="63301" y="19434"/>
                </a:lnTo>
                <a:lnTo>
                  <a:pt x="62357" y="18585"/>
                </a:lnTo>
                <a:lnTo>
                  <a:pt x="62452" y="18679"/>
                </a:lnTo>
                <a:lnTo>
                  <a:pt x="62357" y="18868"/>
                </a:lnTo>
                <a:lnTo>
                  <a:pt x="61508" y="18019"/>
                </a:lnTo>
                <a:lnTo>
                  <a:pt x="61791" y="18396"/>
                </a:lnTo>
                <a:lnTo>
                  <a:pt x="60848" y="17547"/>
                </a:lnTo>
                <a:lnTo>
                  <a:pt x="60471" y="17076"/>
                </a:lnTo>
                <a:lnTo>
                  <a:pt x="60471" y="16981"/>
                </a:lnTo>
                <a:lnTo>
                  <a:pt x="60565" y="17076"/>
                </a:lnTo>
                <a:lnTo>
                  <a:pt x="61225" y="17547"/>
                </a:lnTo>
                <a:lnTo>
                  <a:pt x="58961" y="15566"/>
                </a:lnTo>
                <a:lnTo>
                  <a:pt x="59527" y="16227"/>
                </a:lnTo>
                <a:lnTo>
                  <a:pt x="58584" y="15566"/>
                </a:lnTo>
                <a:lnTo>
                  <a:pt x="57641" y="14906"/>
                </a:lnTo>
                <a:lnTo>
                  <a:pt x="57546" y="15000"/>
                </a:lnTo>
                <a:lnTo>
                  <a:pt x="57452" y="15094"/>
                </a:lnTo>
                <a:lnTo>
                  <a:pt x="58301" y="15660"/>
                </a:lnTo>
                <a:lnTo>
                  <a:pt x="59056" y="16227"/>
                </a:lnTo>
                <a:lnTo>
                  <a:pt x="60471" y="17547"/>
                </a:lnTo>
                <a:lnTo>
                  <a:pt x="61886" y="18774"/>
                </a:lnTo>
                <a:lnTo>
                  <a:pt x="62640" y="19340"/>
                </a:lnTo>
                <a:lnTo>
                  <a:pt x="63395" y="19906"/>
                </a:lnTo>
                <a:lnTo>
                  <a:pt x="62829" y="19528"/>
                </a:lnTo>
                <a:lnTo>
                  <a:pt x="62074" y="19057"/>
                </a:lnTo>
                <a:lnTo>
                  <a:pt x="62074" y="19245"/>
                </a:lnTo>
                <a:lnTo>
                  <a:pt x="62357" y="19717"/>
                </a:lnTo>
                <a:lnTo>
                  <a:pt x="63584" y="21415"/>
                </a:lnTo>
                <a:lnTo>
                  <a:pt x="65093" y="23207"/>
                </a:lnTo>
                <a:lnTo>
                  <a:pt x="65754" y="23962"/>
                </a:lnTo>
                <a:lnTo>
                  <a:pt x="66225" y="24434"/>
                </a:lnTo>
                <a:lnTo>
                  <a:pt x="66414" y="24528"/>
                </a:lnTo>
                <a:lnTo>
                  <a:pt x="66320" y="24057"/>
                </a:lnTo>
                <a:lnTo>
                  <a:pt x="66697" y="24906"/>
                </a:lnTo>
                <a:lnTo>
                  <a:pt x="67074" y="26038"/>
                </a:lnTo>
                <a:lnTo>
                  <a:pt x="66414" y="24811"/>
                </a:lnTo>
                <a:lnTo>
                  <a:pt x="66791" y="25566"/>
                </a:lnTo>
                <a:lnTo>
                  <a:pt x="67169" y="26321"/>
                </a:lnTo>
                <a:lnTo>
                  <a:pt x="67263" y="26415"/>
                </a:lnTo>
                <a:lnTo>
                  <a:pt x="67923" y="28679"/>
                </a:lnTo>
                <a:lnTo>
                  <a:pt x="68206" y="29339"/>
                </a:lnTo>
                <a:lnTo>
                  <a:pt x="68678" y="30471"/>
                </a:lnTo>
                <a:lnTo>
                  <a:pt x="68772" y="30660"/>
                </a:lnTo>
                <a:lnTo>
                  <a:pt x="68678" y="30660"/>
                </a:lnTo>
                <a:lnTo>
                  <a:pt x="68395" y="30377"/>
                </a:lnTo>
                <a:lnTo>
                  <a:pt x="68206" y="30094"/>
                </a:lnTo>
                <a:lnTo>
                  <a:pt x="68206" y="30566"/>
                </a:lnTo>
                <a:lnTo>
                  <a:pt x="68301" y="31037"/>
                </a:lnTo>
                <a:lnTo>
                  <a:pt x="68395" y="31509"/>
                </a:lnTo>
                <a:lnTo>
                  <a:pt x="68395" y="31887"/>
                </a:lnTo>
                <a:lnTo>
                  <a:pt x="68301" y="31792"/>
                </a:lnTo>
                <a:lnTo>
                  <a:pt x="68301" y="31698"/>
                </a:lnTo>
                <a:lnTo>
                  <a:pt x="68301" y="31415"/>
                </a:lnTo>
                <a:lnTo>
                  <a:pt x="68018" y="30094"/>
                </a:lnTo>
                <a:lnTo>
                  <a:pt x="67735" y="28868"/>
                </a:lnTo>
                <a:lnTo>
                  <a:pt x="68112" y="31698"/>
                </a:lnTo>
                <a:lnTo>
                  <a:pt x="68206" y="33113"/>
                </a:lnTo>
                <a:lnTo>
                  <a:pt x="68206" y="34528"/>
                </a:lnTo>
                <a:lnTo>
                  <a:pt x="68112" y="35943"/>
                </a:lnTo>
                <a:lnTo>
                  <a:pt x="67923" y="37358"/>
                </a:lnTo>
                <a:lnTo>
                  <a:pt x="67546" y="38679"/>
                </a:lnTo>
                <a:lnTo>
                  <a:pt x="67074" y="40000"/>
                </a:lnTo>
                <a:lnTo>
                  <a:pt x="67263" y="39717"/>
                </a:lnTo>
                <a:lnTo>
                  <a:pt x="67357" y="39622"/>
                </a:lnTo>
                <a:lnTo>
                  <a:pt x="67357" y="39717"/>
                </a:lnTo>
                <a:lnTo>
                  <a:pt x="67263" y="40377"/>
                </a:lnTo>
                <a:lnTo>
                  <a:pt x="66980" y="41226"/>
                </a:lnTo>
                <a:lnTo>
                  <a:pt x="66791" y="41509"/>
                </a:lnTo>
                <a:lnTo>
                  <a:pt x="66697" y="41603"/>
                </a:lnTo>
                <a:lnTo>
                  <a:pt x="66414" y="42075"/>
                </a:lnTo>
                <a:lnTo>
                  <a:pt x="65754" y="43962"/>
                </a:lnTo>
                <a:lnTo>
                  <a:pt x="64905" y="46132"/>
                </a:lnTo>
                <a:lnTo>
                  <a:pt x="64150" y="47547"/>
                </a:lnTo>
                <a:lnTo>
                  <a:pt x="63395" y="48867"/>
                </a:lnTo>
                <a:lnTo>
                  <a:pt x="62546" y="50094"/>
                </a:lnTo>
                <a:lnTo>
                  <a:pt x="61697" y="51320"/>
                </a:lnTo>
                <a:lnTo>
                  <a:pt x="60376" y="52452"/>
                </a:lnTo>
                <a:lnTo>
                  <a:pt x="59810" y="53112"/>
                </a:lnTo>
                <a:lnTo>
                  <a:pt x="59244" y="53773"/>
                </a:lnTo>
                <a:lnTo>
                  <a:pt x="59999" y="53301"/>
                </a:lnTo>
                <a:lnTo>
                  <a:pt x="59905" y="53490"/>
                </a:lnTo>
                <a:lnTo>
                  <a:pt x="58018" y="54999"/>
                </a:lnTo>
                <a:lnTo>
                  <a:pt x="57075" y="55660"/>
                </a:lnTo>
                <a:lnTo>
                  <a:pt x="56037" y="56226"/>
                </a:lnTo>
                <a:lnTo>
                  <a:pt x="57924" y="54716"/>
                </a:lnTo>
                <a:lnTo>
                  <a:pt x="58867" y="53867"/>
                </a:lnTo>
                <a:lnTo>
                  <a:pt x="59716" y="53018"/>
                </a:lnTo>
                <a:lnTo>
                  <a:pt x="58961" y="53679"/>
                </a:lnTo>
                <a:lnTo>
                  <a:pt x="58207" y="54245"/>
                </a:lnTo>
                <a:lnTo>
                  <a:pt x="56603" y="55282"/>
                </a:lnTo>
                <a:lnTo>
                  <a:pt x="54905" y="56226"/>
                </a:lnTo>
                <a:lnTo>
                  <a:pt x="53301" y="57263"/>
                </a:lnTo>
                <a:lnTo>
                  <a:pt x="52735" y="57452"/>
                </a:lnTo>
                <a:lnTo>
                  <a:pt x="51509" y="57924"/>
                </a:lnTo>
                <a:lnTo>
                  <a:pt x="47829" y="59527"/>
                </a:lnTo>
                <a:lnTo>
                  <a:pt x="43962" y="61226"/>
                </a:lnTo>
                <a:lnTo>
                  <a:pt x="42358" y="61886"/>
                </a:lnTo>
                <a:lnTo>
                  <a:pt x="41414" y="62169"/>
                </a:lnTo>
                <a:lnTo>
                  <a:pt x="39433" y="62452"/>
                </a:lnTo>
                <a:lnTo>
                  <a:pt x="37169" y="62641"/>
                </a:lnTo>
                <a:lnTo>
                  <a:pt x="33679" y="62829"/>
                </a:lnTo>
                <a:lnTo>
                  <a:pt x="31226" y="62924"/>
                </a:lnTo>
                <a:lnTo>
                  <a:pt x="29528" y="62924"/>
                </a:lnTo>
                <a:lnTo>
                  <a:pt x="28301" y="62735"/>
                </a:lnTo>
                <a:lnTo>
                  <a:pt x="27075" y="62546"/>
                </a:lnTo>
                <a:lnTo>
                  <a:pt x="25754" y="62263"/>
                </a:lnTo>
                <a:lnTo>
                  <a:pt x="24622" y="61886"/>
                </a:lnTo>
                <a:lnTo>
                  <a:pt x="23396" y="61414"/>
                </a:lnTo>
                <a:lnTo>
                  <a:pt x="21320" y="60565"/>
                </a:lnTo>
                <a:lnTo>
                  <a:pt x="21509" y="60754"/>
                </a:lnTo>
                <a:lnTo>
                  <a:pt x="21698" y="60848"/>
                </a:lnTo>
                <a:lnTo>
                  <a:pt x="22169" y="61131"/>
                </a:lnTo>
                <a:lnTo>
                  <a:pt x="21037" y="60659"/>
                </a:lnTo>
                <a:lnTo>
                  <a:pt x="19434" y="59905"/>
                </a:lnTo>
                <a:lnTo>
                  <a:pt x="15754" y="57924"/>
                </a:lnTo>
                <a:lnTo>
                  <a:pt x="12453" y="56037"/>
                </a:lnTo>
                <a:lnTo>
                  <a:pt x="11415" y="55377"/>
                </a:lnTo>
                <a:lnTo>
                  <a:pt x="11226" y="55188"/>
                </a:lnTo>
                <a:lnTo>
                  <a:pt x="11132" y="55094"/>
                </a:lnTo>
                <a:lnTo>
                  <a:pt x="10377" y="54433"/>
                </a:lnTo>
                <a:lnTo>
                  <a:pt x="9717" y="53679"/>
                </a:lnTo>
                <a:lnTo>
                  <a:pt x="9717" y="53962"/>
                </a:lnTo>
                <a:lnTo>
                  <a:pt x="9622" y="54150"/>
                </a:lnTo>
                <a:lnTo>
                  <a:pt x="9528" y="54245"/>
                </a:lnTo>
                <a:lnTo>
                  <a:pt x="9434" y="54245"/>
                </a:lnTo>
                <a:lnTo>
                  <a:pt x="9151" y="54056"/>
                </a:lnTo>
                <a:lnTo>
                  <a:pt x="8868" y="53679"/>
                </a:lnTo>
                <a:lnTo>
                  <a:pt x="8585" y="53301"/>
                </a:lnTo>
                <a:lnTo>
                  <a:pt x="8302" y="52829"/>
                </a:lnTo>
                <a:lnTo>
                  <a:pt x="8302" y="52546"/>
                </a:lnTo>
                <a:lnTo>
                  <a:pt x="8302" y="52452"/>
                </a:lnTo>
                <a:lnTo>
                  <a:pt x="8396" y="52452"/>
                </a:lnTo>
                <a:lnTo>
                  <a:pt x="7924" y="52263"/>
                </a:lnTo>
                <a:lnTo>
                  <a:pt x="7358" y="51886"/>
                </a:lnTo>
                <a:lnTo>
                  <a:pt x="6038" y="50660"/>
                </a:lnTo>
                <a:lnTo>
                  <a:pt x="5849" y="50377"/>
                </a:lnTo>
                <a:lnTo>
                  <a:pt x="5566" y="50094"/>
                </a:lnTo>
                <a:lnTo>
                  <a:pt x="5566" y="50188"/>
                </a:lnTo>
                <a:lnTo>
                  <a:pt x="4811" y="49339"/>
                </a:lnTo>
                <a:lnTo>
                  <a:pt x="4717" y="49150"/>
                </a:lnTo>
                <a:lnTo>
                  <a:pt x="5189" y="49433"/>
                </a:lnTo>
                <a:lnTo>
                  <a:pt x="5377" y="49528"/>
                </a:lnTo>
                <a:lnTo>
                  <a:pt x="5472" y="49716"/>
                </a:lnTo>
                <a:lnTo>
                  <a:pt x="5660" y="50094"/>
                </a:lnTo>
                <a:lnTo>
                  <a:pt x="5377" y="49056"/>
                </a:lnTo>
                <a:lnTo>
                  <a:pt x="5000" y="48113"/>
                </a:lnTo>
                <a:lnTo>
                  <a:pt x="4057" y="45660"/>
                </a:lnTo>
                <a:lnTo>
                  <a:pt x="3585" y="44150"/>
                </a:lnTo>
                <a:lnTo>
                  <a:pt x="3208" y="42358"/>
                </a:lnTo>
                <a:lnTo>
                  <a:pt x="3396" y="42547"/>
                </a:lnTo>
                <a:lnTo>
                  <a:pt x="3491" y="42452"/>
                </a:lnTo>
                <a:lnTo>
                  <a:pt x="3585" y="42547"/>
                </a:lnTo>
                <a:lnTo>
                  <a:pt x="3774" y="42641"/>
                </a:lnTo>
                <a:lnTo>
                  <a:pt x="3679" y="40849"/>
                </a:lnTo>
                <a:lnTo>
                  <a:pt x="3585" y="38962"/>
                </a:lnTo>
                <a:lnTo>
                  <a:pt x="3679" y="37169"/>
                </a:lnTo>
                <a:lnTo>
                  <a:pt x="3774" y="36320"/>
                </a:lnTo>
                <a:lnTo>
                  <a:pt x="4057" y="35566"/>
                </a:lnTo>
                <a:lnTo>
                  <a:pt x="4434" y="33585"/>
                </a:lnTo>
                <a:lnTo>
                  <a:pt x="4434" y="33962"/>
                </a:lnTo>
                <a:lnTo>
                  <a:pt x="4528" y="34245"/>
                </a:lnTo>
                <a:lnTo>
                  <a:pt x="4717" y="32264"/>
                </a:lnTo>
                <a:lnTo>
                  <a:pt x="5189" y="30283"/>
                </a:lnTo>
                <a:lnTo>
                  <a:pt x="5755" y="28302"/>
                </a:lnTo>
                <a:lnTo>
                  <a:pt x="6604" y="26321"/>
                </a:lnTo>
                <a:lnTo>
                  <a:pt x="7453" y="24340"/>
                </a:lnTo>
                <a:lnTo>
                  <a:pt x="8585" y="22547"/>
                </a:lnTo>
                <a:lnTo>
                  <a:pt x="9717" y="20755"/>
                </a:lnTo>
                <a:lnTo>
                  <a:pt x="10943" y="19245"/>
                </a:lnTo>
                <a:lnTo>
                  <a:pt x="10849" y="19057"/>
                </a:lnTo>
                <a:lnTo>
                  <a:pt x="10849" y="18868"/>
                </a:lnTo>
                <a:lnTo>
                  <a:pt x="11132" y="18396"/>
                </a:lnTo>
                <a:lnTo>
                  <a:pt x="11604" y="17830"/>
                </a:lnTo>
                <a:lnTo>
                  <a:pt x="12264" y="17076"/>
                </a:lnTo>
                <a:lnTo>
                  <a:pt x="14151" y="15472"/>
                </a:lnTo>
                <a:lnTo>
                  <a:pt x="16415" y="13585"/>
                </a:lnTo>
                <a:lnTo>
                  <a:pt x="18868" y="11793"/>
                </a:lnTo>
                <a:lnTo>
                  <a:pt x="21226" y="10095"/>
                </a:lnTo>
                <a:lnTo>
                  <a:pt x="23302" y="8868"/>
                </a:lnTo>
                <a:lnTo>
                  <a:pt x="24717" y="8113"/>
                </a:lnTo>
                <a:lnTo>
                  <a:pt x="24245" y="8491"/>
                </a:lnTo>
                <a:lnTo>
                  <a:pt x="23773" y="8774"/>
                </a:lnTo>
                <a:lnTo>
                  <a:pt x="24811" y="8208"/>
                </a:lnTo>
                <a:lnTo>
                  <a:pt x="25566" y="7830"/>
                </a:lnTo>
                <a:lnTo>
                  <a:pt x="27452" y="6981"/>
                </a:lnTo>
                <a:lnTo>
                  <a:pt x="27264" y="6981"/>
                </a:lnTo>
                <a:lnTo>
                  <a:pt x="26981" y="6887"/>
                </a:lnTo>
                <a:lnTo>
                  <a:pt x="27830" y="6604"/>
                </a:lnTo>
                <a:lnTo>
                  <a:pt x="29056" y="6132"/>
                </a:lnTo>
                <a:lnTo>
                  <a:pt x="28679" y="6415"/>
                </a:lnTo>
                <a:lnTo>
                  <a:pt x="29056" y="6510"/>
                </a:lnTo>
                <a:lnTo>
                  <a:pt x="28962" y="6698"/>
                </a:lnTo>
                <a:lnTo>
                  <a:pt x="30283" y="6227"/>
                </a:lnTo>
                <a:lnTo>
                  <a:pt x="31698" y="5755"/>
                </a:lnTo>
                <a:lnTo>
                  <a:pt x="33113" y="5378"/>
                </a:lnTo>
                <a:lnTo>
                  <a:pt x="33867" y="5189"/>
                </a:lnTo>
                <a:lnTo>
                  <a:pt x="34169" y="5151"/>
                </a:lnTo>
                <a:lnTo>
                  <a:pt x="34169" y="5151"/>
                </a:lnTo>
                <a:lnTo>
                  <a:pt x="34905" y="4906"/>
                </a:lnTo>
                <a:lnTo>
                  <a:pt x="35754" y="4812"/>
                </a:lnTo>
                <a:lnTo>
                  <a:pt x="36603" y="4812"/>
                </a:lnTo>
                <a:lnTo>
                  <a:pt x="37547" y="4717"/>
                </a:lnTo>
                <a:lnTo>
                  <a:pt x="37830" y="4717"/>
                </a:lnTo>
                <a:lnTo>
                  <a:pt x="38396" y="4529"/>
                </a:lnTo>
                <a:lnTo>
                  <a:pt x="38867" y="4340"/>
                </a:lnTo>
                <a:lnTo>
                  <a:pt x="38867" y="4623"/>
                </a:lnTo>
                <a:lnTo>
                  <a:pt x="42735" y="4340"/>
                </a:lnTo>
                <a:lnTo>
                  <a:pt x="43207" y="4529"/>
                </a:lnTo>
                <a:lnTo>
                  <a:pt x="43018" y="4529"/>
                </a:lnTo>
                <a:lnTo>
                  <a:pt x="43867" y="4623"/>
                </a:lnTo>
                <a:lnTo>
                  <a:pt x="44811" y="4434"/>
                </a:lnTo>
                <a:lnTo>
                  <a:pt x="45094" y="4717"/>
                </a:lnTo>
                <a:lnTo>
                  <a:pt x="45754" y="4906"/>
                </a:lnTo>
                <a:lnTo>
                  <a:pt x="47546" y="5189"/>
                </a:lnTo>
                <a:lnTo>
                  <a:pt x="49622" y="5566"/>
                </a:lnTo>
                <a:lnTo>
                  <a:pt x="51131" y="5849"/>
                </a:lnTo>
                <a:lnTo>
                  <a:pt x="51131" y="5849"/>
                </a:lnTo>
                <a:lnTo>
                  <a:pt x="49244" y="5095"/>
                </a:lnTo>
                <a:lnTo>
                  <a:pt x="46886" y="4529"/>
                </a:lnTo>
                <a:lnTo>
                  <a:pt x="44433" y="3963"/>
                </a:lnTo>
                <a:lnTo>
                  <a:pt x="41980" y="3491"/>
                </a:lnTo>
                <a:lnTo>
                  <a:pt x="39528" y="3302"/>
                </a:lnTo>
                <a:lnTo>
                  <a:pt x="37358" y="3208"/>
                </a:lnTo>
                <a:lnTo>
                  <a:pt x="36415" y="3208"/>
                </a:lnTo>
                <a:lnTo>
                  <a:pt x="35565" y="3302"/>
                </a:lnTo>
                <a:lnTo>
                  <a:pt x="34811" y="3491"/>
                </a:lnTo>
                <a:lnTo>
                  <a:pt x="34150" y="3680"/>
                </a:lnTo>
                <a:lnTo>
                  <a:pt x="33490" y="3585"/>
                </a:lnTo>
                <a:lnTo>
                  <a:pt x="32830" y="3491"/>
                </a:lnTo>
                <a:lnTo>
                  <a:pt x="31509" y="3585"/>
                </a:lnTo>
                <a:lnTo>
                  <a:pt x="30000" y="3868"/>
                </a:lnTo>
                <a:lnTo>
                  <a:pt x="28490" y="4246"/>
                </a:lnTo>
                <a:lnTo>
                  <a:pt x="26981" y="4812"/>
                </a:lnTo>
                <a:lnTo>
                  <a:pt x="25471" y="5472"/>
                </a:lnTo>
                <a:lnTo>
                  <a:pt x="23868" y="6321"/>
                </a:lnTo>
                <a:lnTo>
                  <a:pt x="22358" y="7170"/>
                </a:lnTo>
                <a:lnTo>
                  <a:pt x="20849" y="8113"/>
                </a:lnTo>
                <a:lnTo>
                  <a:pt x="19339" y="9151"/>
                </a:lnTo>
                <a:lnTo>
                  <a:pt x="17924" y="10283"/>
                </a:lnTo>
                <a:lnTo>
                  <a:pt x="16604" y="11321"/>
                </a:lnTo>
                <a:lnTo>
                  <a:pt x="14056" y="13491"/>
                </a:lnTo>
                <a:lnTo>
                  <a:pt x="12075" y="15472"/>
                </a:lnTo>
                <a:lnTo>
                  <a:pt x="9717" y="18491"/>
                </a:lnTo>
                <a:lnTo>
                  <a:pt x="10000" y="17830"/>
                </a:lnTo>
                <a:lnTo>
                  <a:pt x="10377" y="17264"/>
                </a:lnTo>
                <a:lnTo>
                  <a:pt x="9717" y="18113"/>
                </a:lnTo>
                <a:lnTo>
                  <a:pt x="9056" y="19057"/>
                </a:lnTo>
                <a:lnTo>
                  <a:pt x="9151" y="19245"/>
                </a:lnTo>
                <a:lnTo>
                  <a:pt x="8396" y="20189"/>
                </a:lnTo>
                <a:lnTo>
                  <a:pt x="9151" y="18774"/>
                </a:lnTo>
                <a:lnTo>
                  <a:pt x="8019" y="20377"/>
                </a:lnTo>
                <a:lnTo>
                  <a:pt x="7075" y="22075"/>
                </a:lnTo>
                <a:lnTo>
                  <a:pt x="6226" y="23868"/>
                </a:lnTo>
                <a:lnTo>
                  <a:pt x="5472" y="25755"/>
                </a:lnTo>
                <a:lnTo>
                  <a:pt x="4151" y="29434"/>
                </a:lnTo>
                <a:lnTo>
                  <a:pt x="2924" y="32924"/>
                </a:lnTo>
                <a:lnTo>
                  <a:pt x="3019" y="33113"/>
                </a:lnTo>
                <a:lnTo>
                  <a:pt x="2924" y="33773"/>
                </a:lnTo>
                <a:lnTo>
                  <a:pt x="2453" y="36509"/>
                </a:lnTo>
                <a:lnTo>
                  <a:pt x="1981" y="39434"/>
                </a:lnTo>
                <a:lnTo>
                  <a:pt x="1981" y="39528"/>
                </a:lnTo>
                <a:lnTo>
                  <a:pt x="1981" y="39905"/>
                </a:lnTo>
                <a:lnTo>
                  <a:pt x="1792" y="41415"/>
                </a:lnTo>
                <a:lnTo>
                  <a:pt x="1698" y="42358"/>
                </a:lnTo>
                <a:lnTo>
                  <a:pt x="1698" y="43301"/>
                </a:lnTo>
                <a:lnTo>
                  <a:pt x="1792" y="44245"/>
                </a:lnTo>
                <a:lnTo>
                  <a:pt x="1887" y="44999"/>
                </a:lnTo>
                <a:lnTo>
                  <a:pt x="2170" y="46603"/>
                </a:lnTo>
                <a:lnTo>
                  <a:pt x="2170" y="46603"/>
                </a:lnTo>
                <a:lnTo>
                  <a:pt x="1887" y="46415"/>
                </a:lnTo>
                <a:lnTo>
                  <a:pt x="1792" y="46320"/>
                </a:lnTo>
                <a:lnTo>
                  <a:pt x="1792" y="46509"/>
                </a:lnTo>
                <a:lnTo>
                  <a:pt x="1981" y="46981"/>
                </a:lnTo>
                <a:lnTo>
                  <a:pt x="1415" y="46132"/>
                </a:lnTo>
                <a:lnTo>
                  <a:pt x="1509" y="46509"/>
                </a:lnTo>
                <a:lnTo>
                  <a:pt x="1321" y="46981"/>
                </a:lnTo>
                <a:lnTo>
                  <a:pt x="472" y="45471"/>
                </a:lnTo>
                <a:lnTo>
                  <a:pt x="377" y="45565"/>
                </a:lnTo>
                <a:lnTo>
                  <a:pt x="283" y="45660"/>
                </a:lnTo>
                <a:lnTo>
                  <a:pt x="189" y="45660"/>
                </a:lnTo>
                <a:lnTo>
                  <a:pt x="0" y="45565"/>
                </a:lnTo>
                <a:lnTo>
                  <a:pt x="0" y="45565"/>
                </a:lnTo>
                <a:lnTo>
                  <a:pt x="1038" y="47924"/>
                </a:lnTo>
                <a:lnTo>
                  <a:pt x="2264" y="50282"/>
                </a:lnTo>
                <a:lnTo>
                  <a:pt x="2075" y="49905"/>
                </a:lnTo>
                <a:lnTo>
                  <a:pt x="2170" y="49528"/>
                </a:lnTo>
                <a:lnTo>
                  <a:pt x="2736" y="50188"/>
                </a:lnTo>
                <a:lnTo>
                  <a:pt x="3208" y="50660"/>
                </a:lnTo>
                <a:lnTo>
                  <a:pt x="3396" y="50943"/>
                </a:lnTo>
                <a:lnTo>
                  <a:pt x="3396" y="51037"/>
                </a:lnTo>
                <a:lnTo>
                  <a:pt x="3302" y="50943"/>
                </a:lnTo>
                <a:lnTo>
                  <a:pt x="3302" y="50943"/>
                </a:lnTo>
                <a:lnTo>
                  <a:pt x="3585" y="51320"/>
                </a:lnTo>
                <a:lnTo>
                  <a:pt x="4623" y="53207"/>
                </a:lnTo>
                <a:lnTo>
                  <a:pt x="5755" y="55094"/>
                </a:lnTo>
                <a:lnTo>
                  <a:pt x="7075" y="56886"/>
                </a:lnTo>
                <a:lnTo>
                  <a:pt x="8585" y="58490"/>
                </a:lnTo>
                <a:lnTo>
                  <a:pt x="10189" y="59999"/>
                </a:lnTo>
                <a:lnTo>
                  <a:pt x="11792" y="61414"/>
                </a:lnTo>
                <a:lnTo>
                  <a:pt x="13585" y="62735"/>
                </a:lnTo>
                <a:lnTo>
                  <a:pt x="15471" y="63867"/>
                </a:lnTo>
                <a:lnTo>
                  <a:pt x="17641" y="64905"/>
                </a:lnTo>
                <a:lnTo>
                  <a:pt x="20000" y="65942"/>
                </a:lnTo>
                <a:lnTo>
                  <a:pt x="22358" y="66697"/>
                </a:lnTo>
                <a:lnTo>
                  <a:pt x="24811" y="67263"/>
                </a:lnTo>
                <a:lnTo>
                  <a:pt x="27264" y="67735"/>
                </a:lnTo>
                <a:lnTo>
                  <a:pt x="29811" y="68018"/>
                </a:lnTo>
                <a:lnTo>
                  <a:pt x="32264" y="68206"/>
                </a:lnTo>
                <a:lnTo>
                  <a:pt x="34811" y="68112"/>
                </a:lnTo>
                <a:lnTo>
                  <a:pt x="36981" y="67829"/>
                </a:lnTo>
                <a:lnTo>
                  <a:pt x="40471" y="67263"/>
                </a:lnTo>
                <a:lnTo>
                  <a:pt x="44056" y="66508"/>
                </a:lnTo>
                <a:lnTo>
                  <a:pt x="45565" y="66131"/>
                </a:lnTo>
                <a:lnTo>
                  <a:pt x="46509" y="65848"/>
                </a:lnTo>
                <a:lnTo>
                  <a:pt x="46509" y="65942"/>
                </a:lnTo>
                <a:lnTo>
                  <a:pt x="48018" y="65376"/>
                </a:lnTo>
                <a:lnTo>
                  <a:pt x="49527" y="64622"/>
                </a:lnTo>
                <a:lnTo>
                  <a:pt x="48867" y="64810"/>
                </a:lnTo>
                <a:lnTo>
                  <a:pt x="50754" y="63773"/>
                </a:lnTo>
                <a:lnTo>
                  <a:pt x="52546" y="62641"/>
                </a:lnTo>
                <a:lnTo>
                  <a:pt x="54244" y="61320"/>
                </a:lnTo>
                <a:lnTo>
                  <a:pt x="56037" y="59810"/>
                </a:lnTo>
                <a:lnTo>
                  <a:pt x="55282" y="60659"/>
                </a:lnTo>
                <a:lnTo>
                  <a:pt x="57263" y="59056"/>
                </a:lnTo>
                <a:lnTo>
                  <a:pt x="58112" y="58395"/>
                </a:lnTo>
                <a:lnTo>
                  <a:pt x="58207" y="58301"/>
                </a:lnTo>
                <a:lnTo>
                  <a:pt x="58112" y="58301"/>
                </a:lnTo>
                <a:lnTo>
                  <a:pt x="58584" y="57924"/>
                </a:lnTo>
                <a:lnTo>
                  <a:pt x="59056" y="57546"/>
                </a:lnTo>
                <a:lnTo>
                  <a:pt x="59999" y="56414"/>
                </a:lnTo>
                <a:lnTo>
                  <a:pt x="61414" y="55188"/>
                </a:lnTo>
                <a:lnTo>
                  <a:pt x="61414" y="55188"/>
                </a:lnTo>
                <a:lnTo>
                  <a:pt x="61131" y="55282"/>
                </a:lnTo>
                <a:lnTo>
                  <a:pt x="61508" y="54811"/>
                </a:lnTo>
                <a:lnTo>
                  <a:pt x="62735" y="53867"/>
                </a:lnTo>
                <a:lnTo>
                  <a:pt x="63867" y="52735"/>
                </a:lnTo>
                <a:lnTo>
                  <a:pt x="66131" y="50471"/>
                </a:lnTo>
                <a:lnTo>
                  <a:pt x="66131" y="50565"/>
                </a:lnTo>
                <a:lnTo>
                  <a:pt x="66320" y="50660"/>
                </a:lnTo>
                <a:lnTo>
                  <a:pt x="66414" y="50660"/>
                </a:lnTo>
                <a:lnTo>
                  <a:pt x="66603" y="50565"/>
                </a:lnTo>
                <a:lnTo>
                  <a:pt x="66603" y="50754"/>
                </a:lnTo>
                <a:lnTo>
                  <a:pt x="66508" y="50943"/>
                </a:lnTo>
                <a:lnTo>
                  <a:pt x="65848" y="51603"/>
                </a:lnTo>
                <a:lnTo>
                  <a:pt x="64999" y="52546"/>
                </a:lnTo>
                <a:lnTo>
                  <a:pt x="65376" y="52358"/>
                </a:lnTo>
                <a:lnTo>
                  <a:pt x="65848" y="52075"/>
                </a:lnTo>
                <a:lnTo>
                  <a:pt x="66697" y="51320"/>
                </a:lnTo>
                <a:lnTo>
                  <a:pt x="67546" y="50282"/>
                </a:lnTo>
                <a:lnTo>
                  <a:pt x="68301" y="49056"/>
                </a:lnTo>
                <a:lnTo>
                  <a:pt x="69055" y="47830"/>
                </a:lnTo>
                <a:lnTo>
                  <a:pt x="69716" y="46603"/>
                </a:lnTo>
                <a:lnTo>
                  <a:pt x="70565" y="44811"/>
                </a:lnTo>
                <a:lnTo>
                  <a:pt x="70282" y="45094"/>
                </a:lnTo>
                <a:lnTo>
                  <a:pt x="70942" y="43490"/>
                </a:lnTo>
                <a:lnTo>
                  <a:pt x="71037" y="43396"/>
                </a:lnTo>
                <a:lnTo>
                  <a:pt x="71697" y="41320"/>
                </a:lnTo>
                <a:lnTo>
                  <a:pt x="72263" y="39245"/>
                </a:lnTo>
                <a:lnTo>
                  <a:pt x="72640" y="37358"/>
                </a:lnTo>
                <a:lnTo>
                  <a:pt x="72923" y="35849"/>
                </a:lnTo>
                <a:lnTo>
                  <a:pt x="72829" y="36226"/>
                </a:lnTo>
                <a:lnTo>
                  <a:pt x="72735" y="36698"/>
                </a:lnTo>
                <a:lnTo>
                  <a:pt x="72452" y="36981"/>
                </a:lnTo>
                <a:lnTo>
                  <a:pt x="72169" y="37358"/>
                </a:lnTo>
                <a:lnTo>
                  <a:pt x="72263" y="36981"/>
                </a:lnTo>
                <a:lnTo>
                  <a:pt x="72452" y="36415"/>
                </a:lnTo>
                <a:lnTo>
                  <a:pt x="72452" y="35849"/>
                </a:lnTo>
                <a:lnTo>
                  <a:pt x="72357" y="35660"/>
                </a:lnTo>
                <a:lnTo>
                  <a:pt x="72263" y="35471"/>
                </a:lnTo>
                <a:lnTo>
                  <a:pt x="72640" y="33868"/>
                </a:lnTo>
                <a:lnTo>
                  <a:pt x="72735" y="33113"/>
                </a:lnTo>
                <a:lnTo>
                  <a:pt x="72735" y="32358"/>
                </a:lnTo>
                <a:lnTo>
                  <a:pt x="72923" y="33207"/>
                </a:lnTo>
                <a:lnTo>
                  <a:pt x="73018" y="34151"/>
                </a:lnTo>
                <a:lnTo>
                  <a:pt x="72923" y="32358"/>
                </a:lnTo>
                <a:lnTo>
                  <a:pt x="72923" y="31792"/>
                </a:lnTo>
                <a:lnTo>
                  <a:pt x="73112" y="30754"/>
                </a:lnTo>
                <a:lnTo>
                  <a:pt x="72829" y="31604"/>
                </a:lnTo>
                <a:lnTo>
                  <a:pt x="72735" y="30283"/>
                </a:lnTo>
                <a:lnTo>
                  <a:pt x="72546" y="28868"/>
                </a:lnTo>
                <a:lnTo>
                  <a:pt x="72357" y="27641"/>
                </a:lnTo>
                <a:lnTo>
                  <a:pt x="71980" y="26038"/>
                </a:lnTo>
                <a:lnTo>
                  <a:pt x="71414" y="24151"/>
                </a:lnTo>
                <a:lnTo>
                  <a:pt x="70754" y="22170"/>
                </a:lnTo>
                <a:lnTo>
                  <a:pt x="69905" y="20000"/>
                </a:lnTo>
                <a:lnTo>
                  <a:pt x="68867" y="18019"/>
                </a:lnTo>
                <a:lnTo>
                  <a:pt x="68301" y="16981"/>
                </a:lnTo>
                <a:lnTo>
                  <a:pt x="67735" y="16132"/>
                </a:lnTo>
                <a:lnTo>
                  <a:pt x="67074" y="15283"/>
                </a:lnTo>
                <a:lnTo>
                  <a:pt x="66414" y="14434"/>
                </a:lnTo>
                <a:lnTo>
                  <a:pt x="66508" y="14623"/>
                </a:lnTo>
                <a:lnTo>
                  <a:pt x="66414" y="14906"/>
                </a:lnTo>
                <a:lnTo>
                  <a:pt x="65754" y="14057"/>
                </a:lnTo>
                <a:lnTo>
                  <a:pt x="65093" y="13113"/>
                </a:lnTo>
                <a:lnTo>
                  <a:pt x="64537" y="12278"/>
                </a:lnTo>
                <a:lnTo>
                  <a:pt x="62924" y="10755"/>
                </a:lnTo>
                <a:lnTo>
                  <a:pt x="63018" y="10755"/>
                </a:lnTo>
                <a:lnTo>
                  <a:pt x="63018" y="10661"/>
                </a:lnTo>
                <a:lnTo>
                  <a:pt x="62924" y="10472"/>
                </a:lnTo>
                <a:lnTo>
                  <a:pt x="62263" y="9717"/>
                </a:lnTo>
                <a:lnTo>
                  <a:pt x="60376" y="7830"/>
                </a:lnTo>
                <a:lnTo>
                  <a:pt x="60754" y="8396"/>
                </a:lnTo>
                <a:lnTo>
                  <a:pt x="61131" y="8774"/>
                </a:lnTo>
                <a:lnTo>
                  <a:pt x="60376" y="8396"/>
                </a:lnTo>
                <a:lnTo>
                  <a:pt x="59716" y="7925"/>
                </a:lnTo>
                <a:lnTo>
                  <a:pt x="59087" y="7476"/>
                </a:lnTo>
                <a:lnTo>
                  <a:pt x="59810" y="8302"/>
                </a:lnTo>
                <a:lnTo>
                  <a:pt x="58678" y="7642"/>
                </a:lnTo>
                <a:lnTo>
                  <a:pt x="57641" y="6981"/>
                </a:lnTo>
                <a:lnTo>
                  <a:pt x="55471" y="5472"/>
                </a:lnTo>
                <a:lnTo>
                  <a:pt x="53301" y="4057"/>
                </a:lnTo>
                <a:lnTo>
                  <a:pt x="52169" y="3397"/>
                </a:lnTo>
                <a:lnTo>
                  <a:pt x="51037" y="2831"/>
                </a:lnTo>
                <a:lnTo>
                  <a:pt x="52075" y="2831"/>
                </a:lnTo>
                <a:lnTo>
                  <a:pt x="50660" y="1982"/>
                </a:lnTo>
                <a:lnTo>
                  <a:pt x="49811" y="1604"/>
                </a:lnTo>
                <a:lnTo>
                  <a:pt x="48867" y="1227"/>
                </a:lnTo>
                <a:lnTo>
                  <a:pt x="48018" y="849"/>
                </a:lnTo>
                <a:lnTo>
                  <a:pt x="47075" y="661"/>
                </a:lnTo>
                <a:lnTo>
                  <a:pt x="46226" y="566"/>
                </a:lnTo>
                <a:lnTo>
                  <a:pt x="45471" y="661"/>
                </a:lnTo>
                <a:lnTo>
                  <a:pt x="46226" y="849"/>
                </a:lnTo>
                <a:lnTo>
                  <a:pt x="46866" y="1215"/>
                </a:lnTo>
                <a:lnTo>
                  <a:pt x="46980" y="1227"/>
                </a:lnTo>
                <a:lnTo>
                  <a:pt x="47452" y="1416"/>
                </a:lnTo>
                <a:lnTo>
                  <a:pt x="47924" y="1510"/>
                </a:lnTo>
                <a:lnTo>
                  <a:pt x="47358" y="1321"/>
                </a:lnTo>
                <a:lnTo>
                  <a:pt x="46886" y="944"/>
                </a:lnTo>
                <a:lnTo>
                  <a:pt x="47829" y="1227"/>
                </a:lnTo>
                <a:lnTo>
                  <a:pt x="48773" y="1604"/>
                </a:lnTo>
                <a:lnTo>
                  <a:pt x="49622" y="2076"/>
                </a:lnTo>
                <a:lnTo>
                  <a:pt x="50377" y="2642"/>
                </a:lnTo>
                <a:lnTo>
                  <a:pt x="50377" y="2642"/>
                </a:lnTo>
                <a:lnTo>
                  <a:pt x="49622" y="2265"/>
                </a:lnTo>
                <a:lnTo>
                  <a:pt x="48584" y="1887"/>
                </a:lnTo>
                <a:lnTo>
                  <a:pt x="47358" y="1510"/>
                </a:lnTo>
                <a:lnTo>
                  <a:pt x="46037" y="1132"/>
                </a:lnTo>
                <a:lnTo>
                  <a:pt x="46809" y="1210"/>
                </a:lnTo>
                <a:lnTo>
                  <a:pt x="44339" y="661"/>
                </a:lnTo>
                <a:lnTo>
                  <a:pt x="44716" y="755"/>
                </a:lnTo>
                <a:lnTo>
                  <a:pt x="43113" y="472"/>
                </a:lnTo>
                <a:lnTo>
                  <a:pt x="41603" y="283"/>
                </a:lnTo>
                <a:lnTo>
                  <a:pt x="40282" y="95"/>
                </a:lnTo>
                <a:lnTo>
                  <a:pt x="3915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1" name="Google Shape;771;p39"/>
          <p:cNvSpPr/>
          <p:nvPr/>
        </p:nvSpPr>
        <p:spPr>
          <a:xfrm>
            <a:off x="2183550" y="1770662"/>
            <a:ext cx="444155" cy="437548"/>
          </a:xfrm>
          <a:custGeom>
            <a:avLst/>
            <a:gdLst/>
            <a:ahLst/>
            <a:cxnLst/>
            <a:rect l="l" t="t" r="r" b="b"/>
            <a:pathLst>
              <a:path w="73112" h="68207" extrusionOk="0">
                <a:moveTo>
                  <a:pt x="46809" y="1210"/>
                </a:moveTo>
                <a:lnTo>
                  <a:pt x="46886" y="1227"/>
                </a:lnTo>
                <a:lnTo>
                  <a:pt x="46886" y="1227"/>
                </a:lnTo>
                <a:lnTo>
                  <a:pt x="46866" y="1215"/>
                </a:lnTo>
                <a:lnTo>
                  <a:pt x="46809" y="1210"/>
                </a:lnTo>
                <a:close/>
                <a:moveTo>
                  <a:pt x="35754" y="1982"/>
                </a:moveTo>
                <a:lnTo>
                  <a:pt x="36320" y="2170"/>
                </a:lnTo>
                <a:lnTo>
                  <a:pt x="36037" y="2170"/>
                </a:lnTo>
                <a:lnTo>
                  <a:pt x="35660" y="2076"/>
                </a:lnTo>
                <a:lnTo>
                  <a:pt x="35754" y="1982"/>
                </a:lnTo>
                <a:close/>
                <a:moveTo>
                  <a:pt x="42641" y="1321"/>
                </a:moveTo>
                <a:lnTo>
                  <a:pt x="44622" y="1510"/>
                </a:lnTo>
                <a:lnTo>
                  <a:pt x="46603" y="1793"/>
                </a:lnTo>
                <a:lnTo>
                  <a:pt x="46226" y="1793"/>
                </a:lnTo>
                <a:lnTo>
                  <a:pt x="46320" y="1982"/>
                </a:lnTo>
                <a:lnTo>
                  <a:pt x="45660" y="1793"/>
                </a:lnTo>
                <a:lnTo>
                  <a:pt x="44905" y="1699"/>
                </a:lnTo>
                <a:lnTo>
                  <a:pt x="44905" y="1699"/>
                </a:lnTo>
                <a:lnTo>
                  <a:pt x="45188" y="2076"/>
                </a:lnTo>
                <a:lnTo>
                  <a:pt x="45282" y="2265"/>
                </a:lnTo>
                <a:lnTo>
                  <a:pt x="45094" y="2265"/>
                </a:lnTo>
                <a:lnTo>
                  <a:pt x="44716" y="2170"/>
                </a:lnTo>
                <a:lnTo>
                  <a:pt x="43773" y="1793"/>
                </a:lnTo>
                <a:lnTo>
                  <a:pt x="42641" y="1321"/>
                </a:lnTo>
                <a:close/>
                <a:moveTo>
                  <a:pt x="34622" y="5095"/>
                </a:moveTo>
                <a:lnTo>
                  <a:pt x="34169" y="5151"/>
                </a:lnTo>
                <a:lnTo>
                  <a:pt x="34169" y="5151"/>
                </a:lnTo>
                <a:lnTo>
                  <a:pt x="34056" y="5189"/>
                </a:lnTo>
                <a:lnTo>
                  <a:pt x="34622" y="5095"/>
                </a:lnTo>
                <a:close/>
                <a:moveTo>
                  <a:pt x="58490" y="6793"/>
                </a:moveTo>
                <a:lnTo>
                  <a:pt x="59056" y="7453"/>
                </a:lnTo>
                <a:lnTo>
                  <a:pt x="59087" y="7476"/>
                </a:lnTo>
                <a:lnTo>
                  <a:pt x="58490" y="6793"/>
                </a:lnTo>
                <a:close/>
                <a:moveTo>
                  <a:pt x="56697" y="7736"/>
                </a:moveTo>
                <a:lnTo>
                  <a:pt x="57358" y="8113"/>
                </a:lnTo>
                <a:lnTo>
                  <a:pt x="57075" y="8113"/>
                </a:lnTo>
                <a:lnTo>
                  <a:pt x="56697" y="7736"/>
                </a:lnTo>
                <a:close/>
                <a:moveTo>
                  <a:pt x="59810" y="8679"/>
                </a:moveTo>
                <a:lnTo>
                  <a:pt x="60087" y="8956"/>
                </a:lnTo>
                <a:lnTo>
                  <a:pt x="59905" y="8774"/>
                </a:lnTo>
                <a:lnTo>
                  <a:pt x="59810" y="8679"/>
                </a:lnTo>
                <a:close/>
                <a:moveTo>
                  <a:pt x="57546" y="8019"/>
                </a:moveTo>
                <a:lnTo>
                  <a:pt x="58395" y="8774"/>
                </a:lnTo>
                <a:lnTo>
                  <a:pt x="59339" y="9434"/>
                </a:lnTo>
                <a:lnTo>
                  <a:pt x="58490" y="8868"/>
                </a:lnTo>
                <a:lnTo>
                  <a:pt x="57735" y="8208"/>
                </a:lnTo>
                <a:lnTo>
                  <a:pt x="57546" y="8019"/>
                </a:lnTo>
                <a:close/>
                <a:moveTo>
                  <a:pt x="60282" y="9246"/>
                </a:moveTo>
                <a:lnTo>
                  <a:pt x="60565" y="9812"/>
                </a:lnTo>
                <a:lnTo>
                  <a:pt x="60282" y="9529"/>
                </a:lnTo>
                <a:lnTo>
                  <a:pt x="60282" y="9340"/>
                </a:lnTo>
                <a:lnTo>
                  <a:pt x="60282" y="9246"/>
                </a:lnTo>
                <a:close/>
                <a:moveTo>
                  <a:pt x="59999" y="8396"/>
                </a:moveTo>
                <a:lnTo>
                  <a:pt x="60659" y="8774"/>
                </a:lnTo>
                <a:lnTo>
                  <a:pt x="61131" y="9340"/>
                </a:lnTo>
                <a:lnTo>
                  <a:pt x="61603" y="9906"/>
                </a:lnTo>
                <a:lnTo>
                  <a:pt x="61886" y="10566"/>
                </a:lnTo>
                <a:lnTo>
                  <a:pt x="60942" y="9434"/>
                </a:lnTo>
                <a:lnTo>
                  <a:pt x="61320" y="10095"/>
                </a:lnTo>
                <a:lnTo>
                  <a:pt x="59999" y="8396"/>
                </a:lnTo>
                <a:close/>
                <a:moveTo>
                  <a:pt x="63773" y="11132"/>
                </a:moveTo>
                <a:lnTo>
                  <a:pt x="64537" y="12278"/>
                </a:lnTo>
                <a:lnTo>
                  <a:pt x="64622" y="12359"/>
                </a:lnTo>
                <a:lnTo>
                  <a:pt x="63773" y="11132"/>
                </a:lnTo>
                <a:close/>
                <a:moveTo>
                  <a:pt x="65093" y="14528"/>
                </a:moveTo>
                <a:lnTo>
                  <a:pt x="65376" y="15189"/>
                </a:lnTo>
                <a:lnTo>
                  <a:pt x="65659" y="15755"/>
                </a:lnTo>
                <a:lnTo>
                  <a:pt x="66037" y="16981"/>
                </a:lnTo>
                <a:lnTo>
                  <a:pt x="65659" y="16321"/>
                </a:lnTo>
                <a:lnTo>
                  <a:pt x="65282" y="15377"/>
                </a:lnTo>
                <a:lnTo>
                  <a:pt x="65093" y="14528"/>
                </a:lnTo>
                <a:close/>
                <a:moveTo>
                  <a:pt x="65093" y="16321"/>
                </a:moveTo>
                <a:lnTo>
                  <a:pt x="65565" y="16698"/>
                </a:lnTo>
                <a:lnTo>
                  <a:pt x="65942" y="17076"/>
                </a:lnTo>
                <a:lnTo>
                  <a:pt x="66320" y="17547"/>
                </a:lnTo>
                <a:lnTo>
                  <a:pt x="66414" y="17830"/>
                </a:lnTo>
                <a:lnTo>
                  <a:pt x="66508" y="18113"/>
                </a:lnTo>
                <a:lnTo>
                  <a:pt x="65848" y="17170"/>
                </a:lnTo>
                <a:lnTo>
                  <a:pt x="65093" y="16321"/>
                </a:lnTo>
                <a:close/>
                <a:moveTo>
                  <a:pt x="72074" y="36226"/>
                </a:moveTo>
                <a:lnTo>
                  <a:pt x="71791" y="37547"/>
                </a:lnTo>
                <a:lnTo>
                  <a:pt x="71603" y="38773"/>
                </a:lnTo>
                <a:lnTo>
                  <a:pt x="71320" y="40000"/>
                </a:lnTo>
                <a:lnTo>
                  <a:pt x="70754" y="41509"/>
                </a:lnTo>
                <a:lnTo>
                  <a:pt x="70942" y="40283"/>
                </a:lnTo>
                <a:lnTo>
                  <a:pt x="71225" y="38962"/>
                </a:lnTo>
                <a:lnTo>
                  <a:pt x="72074" y="36226"/>
                </a:lnTo>
                <a:close/>
                <a:moveTo>
                  <a:pt x="69150" y="44433"/>
                </a:moveTo>
                <a:lnTo>
                  <a:pt x="68867" y="44905"/>
                </a:lnTo>
                <a:lnTo>
                  <a:pt x="68584" y="45377"/>
                </a:lnTo>
                <a:lnTo>
                  <a:pt x="68206" y="45754"/>
                </a:lnTo>
                <a:lnTo>
                  <a:pt x="67923" y="46132"/>
                </a:lnTo>
                <a:lnTo>
                  <a:pt x="68112" y="45754"/>
                </a:lnTo>
                <a:lnTo>
                  <a:pt x="68678" y="45188"/>
                </a:lnTo>
                <a:lnTo>
                  <a:pt x="69150" y="44433"/>
                </a:lnTo>
                <a:close/>
                <a:moveTo>
                  <a:pt x="67357" y="47830"/>
                </a:moveTo>
                <a:lnTo>
                  <a:pt x="66886" y="48584"/>
                </a:lnTo>
                <a:lnTo>
                  <a:pt x="66508" y="48867"/>
                </a:lnTo>
                <a:lnTo>
                  <a:pt x="66414" y="48867"/>
                </a:lnTo>
                <a:lnTo>
                  <a:pt x="66414" y="48773"/>
                </a:lnTo>
                <a:lnTo>
                  <a:pt x="66886" y="48301"/>
                </a:lnTo>
                <a:lnTo>
                  <a:pt x="67357" y="47830"/>
                </a:lnTo>
                <a:close/>
                <a:moveTo>
                  <a:pt x="65093" y="48396"/>
                </a:moveTo>
                <a:lnTo>
                  <a:pt x="65376" y="48490"/>
                </a:lnTo>
                <a:lnTo>
                  <a:pt x="64905" y="49056"/>
                </a:lnTo>
                <a:lnTo>
                  <a:pt x="64622" y="49528"/>
                </a:lnTo>
                <a:lnTo>
                  <a:pt x="64244" y="49811"/>
                </a:lnTo>
                <a:lnTo>
                  <a:pt x="64244" y="49905"/>
                </a:lnTo>
                <a:lnTo>
                  <a:pt x="64056" y="49905"/>
                </a:lnTo>
                <a:lnTo>
                  <a:pt x="64056" y="49811"/>
                </a:lnTo>
                <a:lnTo>
                  <a:pt x="64433" y="49150"/>
                </a:lnTo>
                <a:lnTo>
                  <a:pt x="64622" y="48867"/>
                </a:lnTo>
                <a:lnTo>
                  <a:pt x="64905" y="48584"/>
                </a:lnTo>
                <a:lnTo>
                  <a:pt x="65093" y="48396"/>
                </a:lnTo>
                <a:close/>
                <a:moveTo>
                  <a:pt x="6981" y="52452"/>
                </a:moveTo>
                <a:lnTo>
                  <a:pt x="7170" y="53112"/>
                </a:lnTo>
                <a:lnTo>
                  <a:pt x="7075" y="53018"/>
                </a:lnTo>
                <a:lnTo>
                  <a:pt x="6981" y="52641"/>
                </a:lnTo>
                <a:lnTo>
                  <a:pt x="6981" y="52452"/>
                </a:lnTo>
                <a:close/>
                <a:moveTo>
                  <a:pt x="7736" y="54339"/>
                </a:moveTo>
                <a:lnTo>
                  <a:pt x="7641" y="54433"/>
                </a:lnTo>
                <a:lnTo>
                  <a:pt x="7641" y="54339"/>
                </a:lnTo>
                <a:close/>
                <a:moveTo>
                  <a:pt x="61225" y="55094"/>
                </a:moveTo>
                <a:lnTo>
                  <a:pt x="61037" y="55377"/>
                </a:lnTo>
                <a:lnTo>
                  <a:pt x="60754" y="55471"/>
                </a:lnTo>
                <a:lnTo>
                  <a:pt x="60754" y="55471"/>
                </a:lnTo>
                <a:lnTo>
                  <a:pt x="60942" y="55282"/>
                </a:lnTo>
                <a:lnTo>
                  <a:pt x="61225" y="55094"/>
                </a:lnTo>
                <a:close/>
                <a:moveTo>
                  <a:pt x="6132" y="53867"/>
                </a:moveTo>
                <a:lnTo>
                  <a:pt x="7358" y="55377"/>
                </a:lnTo>
                <a:lnTo>
                  <a:pt x="7641" y="55471"/>
                </a:lnTo>
                <a:lnTo>
                  <a:pt x="7641" y="55471"/>
                </a:lnTo>
                <a:lnTo>
                  <a:pt x="7641" y="55471"/>
                </a:lnTo>
                <a:lnTo>
                  <a:pt x="7830" y="55565"/>
                </a:lnTo>
                <a:lnTo>
                  <a:pt x="8302" y="56414"/>
                </a:lnTo>
                <a:lnTo>
                  <a:pt x="7170" y="55471"/>
                </a:lnTo>
                <a:lnTo>
                  <a:pt x="6509" y="54622"/>
                </a:lnTo>
                <a:lnTo>
                  <a:pt x="6226" y="54245"/>
                </a:lnTo>
                <a:lnTo>
                  <a:pt x="6132" y="53867"/>
                </a:lnTo>
                <a:close/>
                <a:moveTo>
                  <a:pt x="9056" y="56414"/>
                </a:moveTo>
                <a:lnTo>
                  <a:pt x="9245" y="56509"/>
                </a:lnTo>
                <a:lnTo>
                  <a:pt x="9151" y="56509"/>
                </a:lnTo>
                <a:lnTo>
                  <a:pt x="9056" y="56414"/>
                </a:lnTo>
                <a:close/>
                <a:moveTo>
                  <a:pt x="10472" y="56980"/>
                </a:moveTo>
                <a:lnTo>
                  <a:pt x="11321" y="57358"/>
                </a:lnTo>
                <a:lnTo>
                  <a:pt x="11887" y="57735"/>
                </a:lnTo>
                <a:lnTo>
                  <a:pt x="12264" y="58018"/>
                </a:lnTo>
                <a:lnTo>
                  <a:pt x="11604" y="57641"/>
                </a:lnTo>
                <a:lnTo>
                  <a:pt x="11604" y="57641"/>
                </a:lnTo>
                <a:lnTo>
                  <a:pt x="11792" y="58112"/>
                </a:lnTo>
                <a:lnTo>
                  <a:pt x="11604" y="58018"/>
                </a:lnTo>
                <a:lnTo>
                  <a:pt x="11132" y="57452"/>
                </a:lnTo>
                <a:lnTo>
                  <a:pt x="10849" y="57169"/>
                </a:lnTo>
                <a:lnTo>
                  <a:pt x="10472" y="56980"/>
                </a:lnTo>
                <a:close/>
                <a:moveTo>
                  <a:pt x="18019" y="59433"/>
                </a:moveTo>
                <a:lnTo>
                  <a:pt x="18773" y="59810"/>
                </a:lnTo>
                <a:lnTo>
                  <a:pt x="19528" y="60376"/>
                </a:lnTo>
                <a:lnTo>
                  <a:pt x="19056" y="60282"/>
                </a:lnTo>
                <a:lnTo>
                  <a:pt x="18962" y="60188"/>
                </a:lnTo>
                <a:lnTo>
                  <a:pt x="18490" y="59810"/>
                </a:lnTo>
                <a:lnTo>
                  <a:pt x="18019" y="59433"/>
                </a:lnTo>
                <a:close/>
                <a:moveTo>
                  <a:pt x="14528" y="59999"/>
                </a:moveTo>
                <a:lnTo>
                  <a:pt x="14717" y="60093"/>
                </a:lnTo>
                <a:lnTo>
                  <a:pt x="14905" y="60188"/>
                </a:lnTo>
                <a:lnTo>
                  <a:pt x="15188" y="60471"/>
                </a:lnTo>
                <a:lnTo>
                  <a:pt x="15283" y="60565"/>
                </a:lnTo>
                <a:lnTo>
                  <a:pt x="15188" y="60565"/>
                </a:lnTo>
                <a:lnTo>
                  <a:pt x="14528" y="59999"/>
                </a:lnTo>
                <a:close/>
                <a:moveTo>
                  <a:pt x="49339" y="60188"/>
                </a:moveTo>
                <a:lnTo>
                  <a:pt x="48395" y="60565"/>
                </a:lnTo>
                <a:lnTo>
                  <a:pt x="47924" y="60754"/>
                </a:lnTo>
                <a:lnTo>
                  <a:pt x="47452" y="60754"/>
                </a:lnTo>
                <a:lnTo>
                  <a:pt x="47924" y="60471"/>
                </a:lnTo>
                <a:lnTo>
                  <a:pt x="48301" y="60282"/>
                </a:lnTo>
                <a:lnTo>
                  <a:pt x="49056" y="60188"/>
                </a:lnTo>
                <a:close/>
                <a:moveTo>
                  <a:pt x="19245" y="60565"/>
                </a:moveTo>
                <a:lnTo>
                  <a:pt x="19811" y="60659"/>
                </a:lnTo>
                <a:lnTo>
                  <a:pt x="20566" y="61037"/>
                </a:lnTo>
                <a:lnTo>
                  <a:pt x="20566" y="61037"/>
                </a:lnTo>
                <a:lnTo>
                  <a:pt x="19811" y="60848"/>
                </a:lnTo>
                <a:lnTo>
                  <a:pt x="19245" y="60565"/>
                </a:lnTo>
                <a:close/>
                <a:moveTo>
                  <a:pt x="47075" y="61226"/>
                </a:moveTo>
                <a:lnTo>
                  <a:pt x="46792" y="61414"/>
                </a:lnTo>
                <a:lnTo>
                  <a:pt x="46697" y="61509"/>
                </a:lnTo>
                <a:lnTo>
                  <a:pt x="46792" y="61603"/>
                </a:lnTo>
                <a:lnTo>
                  <a:pt x="47263" y="61603"/>
                </a:lnTo>
                <a:lnTo>
                  <a:pt x="47641" y="61509"/>
                </a:lnTo>
                <a:lnTo>
                  <a:pt x="46886" y="61792"/>
                </a:lnTo>
                <a:lnTo>
                  <a:pt x="46131" y="61886"/>
                </a:lnTo>
                <a:lnTo>
                  <a:pt x="46131" y="61980"/>
                </a:lnTo>
                <a:lnTo>
                  <a:pt x="46037" y="61980"/>
                </a:lnTo>
                <a:lnTo>
                  <a:pt x="45660" y="61697"/>
                </a:lnTo>
                <a:lnTo>
                  <a:pt x="46320" y="61320"/>
                </a:lnTo>
                <a:lnTo>
                  <a:pt x="47075" y="61226"/>
                </a:lnTo>
                <a:close/>
                <a:moveTo>
                  <a:pt x="24151" y="63678"/>
                </a:moveTo>
                <a:lnTo>
                  <a:pt x="24905" y="63961"/>
                </a:lnTo>
                <a:lnTo>
                  <a:pt x="25754" y="64244"/>
                </a:lnTo>
                <a:lnTo>
                  <a:pt x="25188" y="64244"/>
                </a:lnTo>
                <a:lnTo>
                  <a:pt x="24151" y="64150"/>
                </a:lnTo>
                <a:lnTo>
                  <a:pt x="23773" y="64056"/>
                </a:lnTo>
                <a:lnTo>
                  <a:pt x="23585" y="63961"/>
                </a:lnTo>
                <a:lnTo>
                  <a:pt x="23585" y="63867"/>
                </a:lnTo>
                <a:lnTo>
                  <a:pt x="23585" y="63773"/>
                </a:lnTo>
                <a:lnTo>
                  <a:pt x="24151" y="63678"/>
                </a:lnTo>
                <a:close/>
                <a:moveTo>
                  <a:pt x="34811" y="64622"/>
                </a:moveTo>
                <a:lnTo>
                  <a:pt x="35094" y="64810"/>
                </a:lnTo>
                <a:lnTo>
                  <a:pt x="35377" y="64905"/>
                </a:lnTo>
                <a:lnTo>
                  <a:pt x="34622" y="64999"/>
                </a:lnTo>
                <a:lnTo>
                  <a:pt x="34056" y="64999"/>
                </a:lnTo>
                <a:lnTo>
                  <a:pt x="34056" y="64905"/>
                </a:lnTo>
                <a:lnTo>
                  <a:pt x="34811" y="64622"/>
                </a:lnTo>
                <a:close/>
                <a:moveTo>
                  <a:pt x="46414" y="63773"/>
                </a:moveTo>
                <a:lnTo>
                  <a:pt x="46131" y="64056"/>
                </a:lnTo>
                <a:lnTo>
                  <a:pt x="44433" y="64716"/>
                </a:lnTo>
                <a:lnTo>
                  <a:pt x="43962" y="64905"/>
                </a:lnTo>
                <a:lnTo>
                  <a:pt x="44150" y="64810"/>
                </a:lnTo>
                <a:lnTo>
                  <a:pt x="42641" y="64999"/>
                </a:lnTo>
                <a:lnTo>
                  <a:pt x="42924" y="64810"/>
                </a:lnTo>
                <a:lnTo>
                  <a:pt x="43207" y="64622"/>
                </a:lnTo>
                <a:lnTo>
                  <a:pt x="42358" y="64905"/>
                </a:lnTo>
                <a:lnTo>
                  <a:pt x="43113" y="64622"/>
                </a:lnTo>
                <a:lnTo>
                  <a:pt x="45377" y="63867"/>
                </a:lnTo>
                <a:lnTo>
                  <a:pt x="44999" y="64150"/>
                </a:lnTo>
                <a:lnTo>
                  <a:pt x="44622" y="64433"/>
                </a:lnTo>
                <a:lnTo>
                  <a:pt x="46414" y="63773"/>
                </a:lnTo>
                <a:close/>
                <a:moveTo>
                  <a:pt x="39905" y="64622"/>
                </a:moveTo>
                <a:lnTo>
                  <a:pt x="39811" y="64716"/>
                </a:lnTo>
                <a:lnTo>
                  <a:pt x="39622" y="64810"/>
                </a:lnTo>
                <a:lnTo>
                  <a:pt x="38962" y="64999"/>
                </a:lnTo>
                <a:lnTo>
                  <a:pt x="38207" y="65093"/>
                </a:lnTo>
                <a:lnTo>
                  <a:pt x="37641" y="65093"/>
                </a:lnTo>
                <a:lnTo>
                  <a:pt x="39056" y="64810"/>
                </a:lnTo>
                <a:lnTo>
                  <a:pt x="39528" y="64716"/>
                </a:lnTo>
                <a:lnTo>
                  <a:pt x="39905" y="64622"/>
                </a:lnTo>
                <a:close/>
                <a:moveTo>
                  <a:pt x="42829" y="64056"/>
                </a:moveTo>
                <a:lnTo>
                  <a:pt x="42452" y="64244"/>
                </a:lnTo>
                <a:lnTo>
                  <a:pt x="42263" y="64433"/>
                </a:lnTo>
                <a:lnTo>
                  <a:pt x="41980" y="64622"/>
                </a:lnTo>
                <a:lnTo>
                  <a:pt x="41886" y="64999"/>
                </a:lnTo>
                <a:lnTo>
                  <a:pt x="42263" y="64999"/>
                </a:lnTo>
                <a:lnTo>
                  <a:pt x="40094" y="65282"/>
                </a:lnTo>
                <a:lnTo>
                  <a:pt x="40848" y="64999"/>
                </a:lnTo>
                <a:lnTo>
                  <a:pt x="41131" y="64810"/>
                </a:lnTo>
                <a:lnTo>
                  <a:pt x="41131" y="64716"/>
                </a:lnTo>
                <a:lnTo>
                  <a:pt x="41037" y="64622"/>
                </a:lnTo>
                <a:lnTo>
                  <a:pt x="40754" y="64622"/>
                </a:lnTo>
                <a:lnTo>
                  <a:pt x="40282" y="64527"/>
                </a:lnTo>
                <a:lnTo>
                  <a:pt x="40188" y="64433"/>
                </a:lnTo>
                <a:lnTo>
                  <a:pt x="41509" y="64339"/>
                </a:lnTo>
                <a:lnTo>
                  <a:pt x="42829" y="64056"/>
                </a:lnTo>
                <a:close/>
                <a:moveTo>
                  <a:pt x="15660" y="60376"/>
                </a:moveTo>
                <a:lnTo>
                  <a:pt x="16887" y="61131"/>
                </a:lnTo>
                <a:lnTo>
                  <a:pt x="17924" y="62075"/>
                </a:lnTo>
                <a:lnTo>
                  <a:pt x="17924" y="61792"/>
                </a:lnTo>
                <a:lnTo>
                  <a:pt x="17830" y="61603"/>
                </a:lnTo>
                <a:lnTo>
                  <a:pt x="19056" y="61980"/>
                </a:lnTo>
                <a:lnTo>
                  <a:pt x="20283" y="62358"/>
                </a:lnTo>
                <a:lnTo>
                  <a:pt x="20849" y="62546"/>
                </a:lnTo>
                <a:lnTo>
                  <a:pt x="21415" y="62735"/>
                </a:lnTo>
                <a:lnTo>
                  <a:pt x="21886" y="63018"/>
                </a:lnTo>
                <a:lnTo>
                  <a:pt x="22358" y="63395"/>
                </a:lnTo>
                <a:lnTo>
                  <a:pt x="21509" y="63301"/>
                </a:lnTo>
                <a:lnTo>
                  <a:pt x="22547" y="63867"/>
                </a:lnTo>
                <a:lnTo>
                  <a:pt x="23868" y="64339"/>
                </a:lnTo>
                <a:lnTo>
                  <a:pt x="25471" y="64905"/>
                </a:lnTo>
                <a:lnTo>
                  <a:pt x="27169" y="65282"/>
                </a:lnTo>
                <a:lnTo>
                  <a:pt x="26603" y="65282"/>
                </a:lnTo>
                <a:lnTo>
                  <a:pt x="27075" y="65942"/>
                </a:lnTo>
                <a:lnTo>
                  <a:pt x="26886" y="65942"/>
                </a:lnTo>
                <a:lnTo>
                  <a:pt x="26603" y="65848"/>
                </a:lnTo>
                <a:lnTo>
                  <a:pt x="25849" y="65659"/>
                </a:lnTo>
                <a:lnTo>
                  <a:pt x="25283" y="65471"/>
                </a:lnTo>
                <a:lnTo>
                  <a:pt x="25188" y="65376"/>
                </a:lnTo>
                <a:lnTo>
                  <a:pt x="25754" y="65376"/>
                </a:lnTo>
                <a:lnTo>
                  <a:pt x="26226" y="65471"/>
                </a:lnTo>
                <a:lnTo>
                  <a:pt x="26320" y="65282"/>
                </a:lnTo>
                <a:lnTo>
                  <a:pt x="26320" y="65188"/>
                </a:lnTo>
                <a:lnTo>
                  <a:pt x="26226" y="65093"/>
                </a:lnTo>
                <a:lnTo>
                  <a:pt x="25660" y="65093"/>
                </a:lnTo>
                <a:lnTo>
                  <a:pt x="25188" y="65188"/>
                </a:lnTo>
                <a:lnTo>
                  <a:pt x="24528" y="65376"/>
                </a:lnTo>
                <a:lnTo>
                  <a:pt x="24528" y="65376"/>
                </a:lnTo>
                <a:lnTo>
                  <a:pt x="25000" y="65093"/>
                </a:lnTo>
                <a:lnTo>
                  <a:pt x="23679" y="64905"/>
                </a:lnTo>
                <a:lnTo>
                  <a:pt x="22547" y="64716"/>
                </a:lnTo>
                <a:lnTo>
                  <a:pt x="21603" y="64339"/>
                </a:lnTo>
                <a:lnTo>
                  <a:pt x="20660" y="63867"/>
                </a:lnTo>
                <a:lnTo>
                  <a:pt x="20943" y="63867"/>
                </a:lnTo>
                <a:lnTo>
                  <a:pt x="20377" y="63773"/>
                </a:lnTo>
                <a:lnTo>
                  <a:pt x="19339" y="63678"/>
                </a:lnTo>
                <a:lnTo>
                  <a:pt x="18868" y="63490"/>
                </a:lnTo>
                <a:lnTo>
                  <a:pt x="18396" y="63301"/>
                </a:lnTo>
                <a:lnTo>
                  <a:pt x="18585" y="63207"/>
                </a:lnTo>
                <a:lnTo>
                  <a:pt x="18868" y="63301"/>
                </a:lnTo>
                <a:lnTo>
                  <a:pt x="18019" y="62735"/>
                </a:lnTo>
                <a:lnTo>
                  <a:pt x="16981" y="62075"/>
                </a:lnTo>
                <a:lnTo>
                  <a:pt x="14811" y="60471"/>
                </a:lnTo>
                <a:lnTo>
                  <a:pt x="16415" y="61414"/>
                </a:lnTo>
                <a:lnTo>
                  <a:pt x="15660" y="60376"/>
                </a:lnTo>
                <a:close/>
                <a:moveTo>
                  <a:pt x="28867" y="65659"/>
                </a:moveTo>
                <a:lnTo>
                  <a:pt x="30660" y="65942"/>
                </a:lnTo>
                <a:lnTo>
                  <a:pt x="32547" y="66131"/>
                </a:lnTo>
                <a:lnTo>
                  <a:pt x="32075" y="66225"/>
                </a:lnTo>
                <a:lnTo>
                  <a:pt x="31320" y="66225"/>
                </a:lnTo>
                <a:lnTo>
                  <a:pt x="30566" y="66131"/>
                </a:lnTo>
                <a:lnTo>
                  <a:pt x="28867" y="65659"/>
                </a:lnTo>
                <a:close/>
                <a:moveTo>
                  <a:pt x="39150" y="0"/>
                </a:moveTo>
                <a:lnTo>
                  <a:pt x="39528" y="283"/>
                </a:lnTo>
                <a:lnTo>
                  <a:pt x="39622" y="378"/>
                </a:lnTo>
                <a:lnTo>
                  <a:pt x="41509" y="1038"/>
                </a:lnTo>
                <a:lnTo>
                  <a:pt x="40943" y="1132"/>
                </a:lnTo>
                <a:lnTo>
                  <a:pt x="40282" y="1227"/>
                </a:lnTo>
                <a:lnTo>
                  <a:pt x="38962" y="1038"/>
                </a:lnTo>
                <a:lnTo>
                  <a:pt x="37547" y="849"/>
                </a:lnTo>
                <a:lnTo>
                  <a:pt x="36320" y="661"/>
                </a:lnTo>
                <a:lnTo>
                  <a:pt x="36415" y="755"/>
                </a:lnTo>
                <a:lnTo>
                  <a:pt x="36415" y="849"/>
                </a:lnTo>
                <a:lnTo>
                  <a:pt x="35943" y="944"/>
                </a:lnTo>
                <a:lnTo>
                  <a:pt x="34150" y="1132"/>
                </a:lnTo>
                <a:lnTo>
                  <a:pt x="31698" y="1132"/>
                </a:lnTo>
                <a:lnTo>
                  <a:pt x="30660" y="1227"/>
                </a:lnTo>
                <a:lnTo>
                  <a:pt x="29716" y="1321"/>
                </a:lnTo>
                <a:lnTo>
                  <a:pt x="30377" y="1416"/>
                </a:lnTo>
                <a:lnTo>
                  <a:pt x="31037" y="1510"/>
                </a:lnTo>
                <a:lnTo>
                  <a:pt x="30094" y="1699"/>
                </a:lnTo>
                <a:lnTo>
                  <a:pt x="28773" y="2076"/>
                </a:lnTo>
                <a:lnTo>
                  <a:pt x="27924" y="2359"/>
                </a:lnTo>
                <a:lnTo>
                  <a:pt x="27924" y="2453"/>
                </a:lnTo>
                <a:lnTo>
                  <a:pt x="28207" y="2453"/>
                </a:lnTo>
                <a:lnTo>
                  <a:pt x="26509" y="3019"/>
                </a:lnTo>
                <a:lnTo>
                  <a:pt x="26792" y="2831"/>
                </a:lnTo>
                <a:lnTo>
                  <a:pt x="26792" y="2831"/>
                </a:lnTo>
                <a:lnTo>
                  <a:pt x="25660" y="2925"/>
                </a:lnTo>
                <a:lnTo>
                  <a:pt x="25754" y="2831"/>
                </a:lnTo>
                <a:lnTo>
                  <a:pt x="25377" y="2925"/>
                </a:lnTo>
                <a:lnTo>
                  <a:pt x="24905" y="3208"/>
                </a:lnTo>
                <a:lnTo>
                  <a:pt x="24056" y="3774"/>
                </a:lnTo>
                <a:lnTo>
                  <a:pt x="22264" y="4340"/>
                </a:lnTo>
                <a:lnTo>
                  <a:pt x="20471" y="5095"/>
                </a:lnTo>
                <a:lnTo>
                  <a:pt x="18679" y="5755"/>
                </a:lnTo>
                <a:lnTo>
                  <a:pt x="16981" y="6604"/>
                </a:lnTo>
                <a:lnTo>
                  <a:pt x="17453" y="6604"/>
                </a:lnTo>
                <a:lnTo>
                  <a:pt x="17830" y="6415"/>
                </a:lnTo>
                <a:lnTo>
                  <a:pt x="18868" y="6038"/>
                </a:lnTo>
                <a:lnTo>
                  <a:pt x="19905" y="5661"/>
                </a:lnTo>
                <a:lnTo>
                  <a:pt x="20377" y="5472"/>
                </a:lnTo>
                <a:lnTo>
                  <a:pt x="20943" y="5378"/>
                </a:lnTo>
                <a:lnTo>
                  <a:pt x="20943" y="5378"/>
                </a:lnTo>
                <a:lnTo>
                  <a:pt x="19528" y="6038"/>
                </a:lnTo>
                <a:lnTo>
                  <a:pt x="19528" y="6038"/>
                </a:lnTo>
                <a:lnTo>
                  <a:pt x="20094" y="5944"/>
                </a:lnTo>
                <a:lnTo>
                  <a:pt x="18396" y="7076"/>
                </a:lnTo>
                <a:lnTo>
                  <a:pt x="20849" y="6038"/>
                </a:lnTo>
                <a:lnTo>
                  <a:pt x="23396" y="5095"/>
                </a:lnTo>
                <a:lnTo>
                  <a:pt x="26037" y="4246"/>
                </a:lnTo>
                <a:lnTo>
                  <a:pt x="28679" y="3397"/>
                </a:lnTo>
                <a:lnTo>
                  <a:pt x="28301" y="3491"/>
                </a:lnTo>
                <a:lnTo>
                  <a:pt x="28773" y="3208"/>
                </a:lnTo>
                <a:lnTo>
                  <a:pt x="30283" y="2736"/>
                </a:lnTo>
                <a:lnTo>
                  <a:pt x="29905" y="2831"/>
                </a:lnTo>
                <a:lnTo>
                  <a:pt x="29056" y="2831"/>
                </a:lnTo>
                <a:lnTo>
                  <a:pt x="28584" y="2642"/>
                </a:lnTo>
                <a:lnTo>
                  <a:pt x="30566" y="2548"/>
                </a:lnTo>
                <a:lnTo>
                  <a:pt x="32641" y="2548"/>
                </a:lnTo>
                <a:lnTo>
                  <a:pt x="37264" y="2831"/>
                </a:lnTo>
                <a:lnTo>
                  <a:pt x="39528" y="3019"/>
                </a:lnTo>
                <a:lnTo>
                  <a:pt x="43490" y="3019"/>
                </a:lnTo>
                <a:lnTo>
                  <a:pt x="44339" y="2831"/>
                </a:lnTo>
                <a:lnTo>
                  <a:pt x="45094" y="2736"/>
                </a:lnTo>
                <a:lnTo>
                  <a:pt x="45943" y="3114"/>
                </a:lnTo>
                <a:lnTo>
                  <a:pt x="46886" y="3397"/>
                </a:lnTo>
                <a:lnTo>
                  <a:pt x="48678" y="3963"/>
                </a:lnTo>
                <a:lnTo>
                  <a:pt x="50565" y="4434"/>
                </a:lnTo>
                <a:lnTo>
                  <a:pt x="51509" y="4717"/>
                </a:lnTo>
                <a:lnTo>
                  <a:pt x="52358" y="5189"/>
                </a:lnTo>
                <a:lnTo>
                  <a:pt x="51792" y="4812"/>
                </a:lnTo>
                <a:lnTo>
                  <a:pt x="53584" y="5849"/>
                </a:lnTo>
                <a:lnTo>
                  <a:pt x="55376" y="6981"/>
                </a:lnTo>
                <a:lnTo>
                  <a:pt x="56320" y="7642"/>
                </a:lnTo>
                <a:lnTo>
                  <a:pt x="57169" y="8302"/>
                </a:lnTo>
                <a:lnTo>
                  <a:pt x="57924" y="9057"/>
                </a:lnTo>
                <a:lnTo>
                  <a:pt x="58678" y="9906"/>
                </a:lnTo>
                <a:lnTo>
                  <a:pt x="62357" y="14057"/>
                </a:lnTo>
                <a:lnTo>
                  <a:pt x="64622" y="16887"/>
                </a:lnTo>
                <a:lnTo>
                  <a:pt x="66697" y="19623"/>
                </a:lnTo>
                <a:lnTo>
                  <a:pt x="66603" y="19151"/>
                </a:lnTo>
                <a:lnTo>
                  <a:pt x="66603" y="18774"/>
                </a:lnTo>
                <a:lnTo>
                  <a:pt x="67357" y="20472"/>
                </a:lnTo>
                <a:lnTo>
                  <a:pt x="68772" y="23962"/>
                </a:lnTo>
                <a:lnTo>
                  <a:pt x="68867" y="24151"/>
                </a:lnTo>
                <a:lnTo>
                  <a:pt x="69810" y="26792"/>
                </a:lnTo>
                <a:lnTo>
                  <a:pt x="70565" y="29245"/>
                </a:lnTo>
                <a:lnTo>
                  <a:pt x="70754" y="30283"/>
                </a:lnTo>
                <a:lnTo>
                  <a:pt x="70848" y="31037"/>
                </a:lnTo>
                <a:lnTo>
                  <a:pt x="70848" y="31604"/>
                </a:lnTo>
                <a:lnTo>
                  <a:pt x="70754" y="31792"/>
                </a:lnTo>
                <a:lnTo>
                  <a:pt x="70565" y="31887"/>
                </a:lnTo>
                <a:lnTo>
                  <a:pt x="69433" y="36698"/>
                </a:lnTo>
                <a:lnTo>
                  <a:pt x="68206" y="41698"/>
                </a:lnTo>
                <a:lnTo>
                  <a:pt x="68584" y="41037"/>
                </a:lnTo>
                <a:lnTo>
                  <a:pt x="68961" y="40188"/>
                </a:lnTo>
                <a:lnTo>
                  <a:pt x="69244" y="40471"/>
                </a:lnTo>
                <a:lnTo>
                  <a:pt x="69244" y="40849"/>
                </a:lnTo>
                <a:lnTo>
                  <a:pt x="69244" y="41226"/>
                </a:lnTo>
                <a:lnTo>
                  <a:pt x="69055" y="41698"/>
                </a:lnTo>
                <a:lnTo>
                  <a:pt x="68489" y="42924"/>
                </a:lnTo>
                <a:lnTo>
                  <a:pt x="67735" y="44150"/>
                </a:lnTo>
                <a:lnTo>
                  <a:pt x="66791" y="45377"/>
                </a:lnTo>
                <a:lnTo>
                  <a:pt x="65942" y="46509"/>
                </a:lnTo>
                <a:lnTo>
                  <a:pt x="64716" y="47924"/>
                </a:lnTo>
                <a:lnTo>
                  <a:pt x="65565" y="47641"/>
                </a:lnTo>
                <a:lnTo>
                  <a:pt x="65093" y="48301"/>
                </a:lnTo>
                <a:lnTo>
                  <a:pt x="64433" y="48962"/>
                </a:lnTo>
                <a:lnTo>
                  <a:pt x="63112" y="50188"/>
                </a:lnTo>
                <a:lnTo>
                  <a:pt x="63678" y="48962"/>
                </a:lnTo>
                <a:lnTo>
                  <a:pt x="64244" y="47641"/>
                </a:lnTo>
                <a:lnTo>
                  <a:pt x="65754" y="44811"/>
                </a:lnTo>
                <a:lnTo>
                  <a:pt x="67169" y="42169"/>
                </a:lnTo>
                <a:lnTo>
                  <a:pt x="67735" y="41037"/>
                </a:lnTo>
                <a:lnTo>
                  <a:pt x="68206" y="40094"/>
                </a:lnTo>
                <a:lnTo>
                  <a:pt x="68206" y="39811"/>
                </a:lnTo>
                <a:lnTo>
                  <a:pt x="68301" y="39622"/>
                </a:lnTo>
                <a:lnTo>
                  <a:pt x="68301" y="39717"/>
                </a:lnTo>
                <a:lnTo>
                  <a:pt x="68395" y="39339"/>
                </a:lnTo>
                <a:lnTo>
                  <a:pt x="68772" y="37735"/>
                </a:lnTo>
                <a:lnTo>
                  <a:pt x="69055" y="36037"/>
                </a:lnTo>
                <a:lnTo>
                  <a:pt x="69150" y="32924"/>
                </a:lnTo>
                <a:lnTo>
                  <a:pt x="69150" y="30849"/>
                </a:lnTo>
                <a:lnTo>
                  <a:pt x="69150" y="28679"/>
                </a:lnTo>
                <a:lnTo>
                  <a:pt x="68961" y="28773"/>
                </a:lnTo>
                <a:lnTo>
                  <a:pt x="68961" y="29056"/>
                </a:lnTo>
                <a:lnTo>
                  <a:pt x="68678" y="28302"/>
                </a:lnTo>
                <a:lnTo>
                  <a:pt x="68395" y="27453"/>
                </a:lnTo>
                <a:lnTo>
                  <a:pt x="68018" y="25755"/>
                </a:lnTo>
                <a:lnTo>
                  <a:pt x="67923" y="25283"/>
                </a:lnTo>
                <a:lnTo>
                  <a:pt x="67923" y="25472"/>
                </a:lnTo>
                <a:lnTo>
                  <a:pt x="67546" y="24906"/>
                </a:lnTo>
                <a:lnTo>
                  <a:pt x="67074" y="24245"/>
                </a:lnTo>
                <a:lnTo>
                  <a:pt x="66980" y="24057"/>
                </a:lnTo>
                <a:lnTo>
                  <a:pt x="65471" y="22264"/>
                </a:lnTo>
                <a:lnTo>
                  <a:pt x="64810" y="21415"/>
                </a:lnTo>
                <a:lnTo>
                  <a:pt x="64339" y="20755"/>
                </a:lnTo>
                <a:lnTo>
                  <a:pt x="64622" y="20943"/>
                </a:lnTo>
                <a:lnTo>
                  <a:pt x="64527" y="20755"/>
                </a:lnTo>
                <a:lnTo>
                  <a:pt x="64339" y="20472"/>
                </a:lnTo>
                <a:lnTo>
                  <a:pt x="63301" y="19434"/>
                </a:lnTo>
                <a:lnTo>
                  <a:pt x="62357" y="18585"/>
                </a:lnTo>
                <a:lnTo>
                  <a:pt x="62452" y="18679"/>
                </a:lnTo>
                <a:lnTo>
                  <a:pt x="62357" y="18868"/>
                </a:lnTo>
                <a:lnTo>
                  <a:pt x="61508" y="18019"/>
                </a:lnTo>
                <a:lnTo>
                  <a:pt x="61791" y="18396"/>
                </a:lnTo>
                <a:lnTo>
                  <a:pt x="60848" y="17547"/>
                </a:lnTo>
                <a:lnTo>
                  <a:pt x="60471" y="17076"/>
                </a:lnTo>
                <a:lnTo>
                  <a:pt x="60471" y="16981"/>
                </a:lnTo>
                <a:lnTo>
                  <a:pt x="60565" y="17076"/>
                </a:lnTo>
                <a:lnTo>
                  <a:pt x="61225" y="17547"/>
                </a:lnTo>
                <a:lnTo>
                  <a:pt x="58961" y="15566"/>
                </a:lnTo>
                <a:lnTo>
                  <a:pt x="59527" y="16227"/>
                </a:lnTo>
                <a:lnTo>
                  <a:pt x="58584" y="15566"/>
                </a:lnTo>
                <a:lnTo>
                  <a:pt x="57641" y="14906"/>
                </a:lnTo>
                <a:lnTo>
                  <a:pt x="57546" y="15000"/>
                </a:lnTo>
                <a:lnTo>
                  <a:pt x="57452" y="15094"/>
                </a:lnTo>
                <a:lnTo>
                  <a:pt x="58301" y="15660"/>
                </a:lnTo>
                <a:lnTo>
                  <a:pt x="59056" y="16227"/>
                </a:lnTo>
                <a:lnTo>
                  <a:pt x="60471" y="17547"/>
                </a:lnTo>
                <a:lnTo>
                  <a:pt x="61886" y="18774"/>
                </a:lnTo>
                <a:lnTo>
                  <a:pt x="62640" y="19340"/>
                </a:lnTo>
                <a:lnTo>
                  <a:pt x="63395" y="19906"/>
                </a:lnTo>
                <a:lnTo>
                  <a:pt x="62829" y="19528"/>
                </a:lnTo>
                <a:lnTo>
                  <a:pt x="62074" y="19057"/>
                </a:lnTo>
                <a:lnTo>
                  <a:pt x="62074" y="19245"/>
                </a:lnTo>
                <a:lnTo>
                  <a:pt x="62357" y="19717"/>
                </a:lnTo>
                <a:lnTo>
                  <a:pt x="63584" y="21415"/>
                </a:lnTo>
                <a:lnTo>
                  <a:pt x="65093" y="23207"/>
                </a:lnTo>
                <a:lnTo>
                  <a:pt x="65754" y="23962"/>
                </a:lnTo>
                <a:lnTo>
                  <a:pt x="66225" y="24434"/>
                </a:lnTo>
                <a:lnTo>
                  <a:pt x="66414" y="24528"/>
                </a:lnTo>
                <a:lnTo>
                  <a:pt x="66320" y="24057"/>
                </a:lnTo>
                <a:lnTo>
                  <a:pt x="66697" y="24906"/>
                </a:lnTo>
                <a:lnTo>
                  <a:pt x="67074" y="26038"/>
                </a:lnTo>
                <a:lnTo>
                  <a:pt x="66414" y="24811"/>
                </a:lnTo>
                <a:lnTo>
                  <a:pt x="66791" y="25566"/>
                </a:lnTo>
                <a:lnTo>
                  <a:pt x="67169" y="26321"/>
                </a:lnTo>
                <a:lnTo>
                  <a:pt x="67263" y="26415"/>
                </a:lnTo>
                <a:lnTo>
                  <a:pt x="67923" y="28679"/>
                </a:lnTo>
                <a:lnTo>
                  <a:pt x="68206" y="29339"/>
                </a:lnTo>
                <a:lnTo>
                  <a:pt x="68678" y="30471"/>
                </a:lnTo>
                <a:lnTo>
                  <a:pt x="68772" y="30660"/>
                </a:lnTo>
                <a:lnTo>
                  <a:pt x="68678" y="30660"/>
                </a:lnTo>
                <a:lnTo>
                  <a:pt x="68395" y="30377"/>
                </a:lnTo>
                <a:lnTo>
                  <a:pt x="68206" y="30094"/>
                </a:lnTo>
                <a:lnTo>
                  <a:pt x="68206" y="30566"/>
                </a:lnTo>
                <a:lnTo>
                  <a:pt x="68301" y="31037"/>
                </a:lnTo>
                <a:lnTo>
                  <a:pt x="68395" y="31509"/>
                </a:lnTo>
                <a:lnTo>
                  <a:pt x="68395" y="31887"/>
                </a:lnTo>
                <a:lnTo>
                  <a:pt x="68301" y="31792"/>
                </a:lnTo>
                <a:lnTo>
                  <a:pt x="68301" y="31698"/>
                </a:lnTo>
                <a:lnTo>
                  <a:pt x="68301" y="31415"/>
                </a:lnTo>
                <a:lnTo>
                  <a:pt x="68018" y="30094"/>
                </a:lnTo>
                <a:lnTo>
                  <a:pt x="67735" y="28868"/>
                </a:lnTo>
                <a:lnTo>
                  <a:pt x="68112" y="31698"/>
                </a:lnTo>
                <a:lnTo>
                  <a:pt x="68206" y="33113"/>
                </a:lnTo>
                <a:lnTo>
                  <a:pt x="68206" y="34528"/>
                </a:lnTo>
                <a:lnTo>
                  <a:pt x="68112" y="35943"/>
                </a:lnTo>
                <a:lnTo>
                  <a:pt x="67923" y="37358"/>
                </a:lnTo>
                <a:lnTo>
                  <a:pt x="67546" y="38679"/>
                </a:lnTo>
                <a:lnTo>
                  <a:pt x="67074" y="40000"/>
                </a:lnTo>
                <a:lnTo>
                  <a:pt x="67263" y="39717"/>
                </a:lnTo>
                <a:lnTo>
                  <a:pt x="67357" y="39622"/>
                </a:lnTo>
                <a:lnTo>
                  <a:pt x="67357" y="39717"/>
                </a:lnTo>
                <a:lnTo>
                  <a:pt x="67263" y="40377"/>
                </a:lnTo>
                <a:lnTo>
                  <a:pt x="66980" y="41226"/>
                </a:lnTo>
                <a:lnTo>
                  <a:pt x="66791" y="41509"/>
                </a:lnTo>
                <a:lnTo>
                  <a:pt x="66697" y="41603"/>
                </a:lnTo>
                <a:lnTo>
                  <a:pt x="66414" y="42075"/>
                </a:lnTo>
                <a:lnTo>
                  <a:pt x="65754" y="43962"/>
                </a:lnTo>
                <a:lnTo>
                  <a:pt x="64905" y="46132"/>
                </a:lnTo>
                <a:lnTo>
                  <a:pt x="64150" y="47547"/>
                </a:lnTo>
                <a:lnTo>
                  <a:pt x="63395" y="48867"/>
                </a:lnTo>
                <a:lnTo>
                  <a:pt x="62546" y="50094"/>
                </a:lnTo>
                <a:lnTo>
                  <a:pt x="61697" y="51320"/>
                </a:lnTo>
                <a:lnTo>
                  <a:pt x="60376" y="52452"/>
                </a:lnTo>
                <a:lnTo>
                  <a:pt x="59810" y="53112"/>
                </a:lnTo>
                <a:lnTo>
                  <a:pt x="59244" y="53773"/>
                </a:lnTo>
                <a:lnTo>
                  <a:pt x="59999" y="53301"/>
                </a:lnTo>
                <a:lnTo>
                  <a:pt x="59905" y="53490"/>
                </a:lnTo>
                <a:lnTo>
                  <a:pt x="58018" y="54999"/>
                </a:lnTo>
                <a:lnTo>
                  <a:pt x="57075" y="55660"/>
                </a:lnTo>
                <a:lnTo>
                  <a:pt x="56037" y="56226"/>
                </a:lnTo>
                <a:lnTo>
                  <a:pt x="57924" y="54716"/>
                </a:lnTo>
                <a:lnTo>
                  <a:pt x="58867" y="53867"/>
                </a:lnTo>
                <a:lnTo>
                  <a:pt x="59716" y="53018"/>
                </a:lnTo>
                <a:lnTo>
                  <a:pt x="58961" y="53679"/>
                </a:lnTo>
                <a:lnTo>
                  <a:pt x="58207" y="54245"/>
                </a:lnTo>
                <a:lnTo>
                  <a:pt x="56603" y="55282"/>
                </a:lnTo>
                <a:lnTo>
                  <a:pt x="54905" y="56226"/>
                </a:lnTo>
                <a:lnTo>
                  <a:pt x="53301" y="57263"/>
                </a:lnTo>
                <a:lnTo>
                  <a:pt x="52735" y="57452"/>
                </a:lnTo>
                <a:lnTo>
                  <a:pt x="51509" y="57924"/>
                </a:lnTo>
                <a:lnTo>
                  <a:pt x="47829" y="59527"/>
                </a:lnTo>
                <a:lnTo>
                  <a:pt x="43962" y="61226"/>
                </a:lnTo>
                <a:lnTo>
                  <a:pt x="42358" y="61886"/>
                </a:lnTo>
                <a:lnTo>
                  <a:pt x="41414" y="62169"/>
                </a:lnTo>
                <a:lnTo>
                  <a:pt x="39433" y="62452"/>
                </a:lnTo>
                <a:lnTo>
                  <a:pt x="37169" y="62641"/>
                </a:lnTo>
                <a:lnTo>
                  <a:pt x="33679" y="62829"/>
                </a:lnTo>
                <a:lnTo>
                  <a:pt x="31226" y="62924"/>
                </a:lnTo>
                <a:lnTo>
                  <a:pt x="29528" y="62924"/>
                </a:lnTo>
                <a:lnTo>
                  <a:pt x="28301" y="62735"/>
                </a:lnTo>
                <a:lnTo>
                  <a:pt x="27075" y="62546"/>
                </a:lnTo>
                <a:lnTo>
                  <a:pt x="25754" y="62263"/>
                </a:lnTo>
                <a:lnTo>
                  <a:pt x="24622" y="61886"/>
                </a:lnTo>
                <a:lnTo>
                  <a:pt x="23396" y="61414"/>
                </a:lnTo>
                <a:lnTo>
                  <a:pt x="21320" y="60565"/>
                </a:lnTo>
                <a:lnTo>
                  <a:pt x="21509" y="60754"/>
                </a:lnTo>
                <a:lnTo>
                  <a:pt x="21698" y="60848"/>
                </a:lnTo>
                <a:lnTo>
                  <a:pt x="22169" y="61131"/>
                </a:lnTo>
                <a:lnTo>
                  <a:pt x="21037" y="60659"/>
                </a:lnTo>
                <a:lnTo>
                  <a:pt x="19434" y="59905"/>
                </a:lnTo>
                <a:lnTo>
                  <a:pt x="15754" y="57924"/>
                </a:lnTo>
                <a:lnTo>
                  <a:pt x="12453" y="56037"/>
                </a:lnTo>
                <a:lnTo>
                  <a:pt x="11415" y="55377"/>
                </a:lnTo>
                <a:lnTo>
                  <a:pt x="11226" y="55188"/>
                </a:lnTo>
                <a:lnTo>
                  <a:pt x="11132" y="55094"/>
                </a:lnTo>
                <a:lnTo>
                  <a:pt x="10377" y="54433"/>
                </a:lnTo>
                <a:lnTo>
                  <a:pt x="9717" y="53679"/>
                </a:lnTo>
                <a:lnTo>
                  <a:pt x="9717" y="53962"/>
                </a:lnTo>
                <a:lnTo>
                  <a:pt x="9622" y="54150"/>
                </a:lnTo>
                <a:lnTo>
                  <a:pt x="9528" y="54245"/>
                </a:lnTo>
                <a:lnTo>
                  <a:pt x="9434" y="54245"/>
                </a:lnTo>
                <a:lnTo>
                  <a:pt x="9151" y="54056"/>
                </a:lnTo>
                <a:lnTo>
                  <a:pt x="8868" y="53679"/>
                </a:lnTo>
                <a:lnTo>
                  <a:pt x="8585" y="53301"/>
                </a:lnTo>
                <a:lnTo>
                  <a:pt x="8302" y="52829"/>
                </a:lnTo>
                <a:lnTo>
                  <a:pt x="8302" y="52546"/>
                </a:lnTo>
                <a:lnTo>
                  <a:pt x="8302" y="52452"/>
                </a:lnTo>
                <a:lnTo>
                  <a:pt x="8396" y="52452"/>
                </a:lnTo>
                <a:lnTo>
                  <a:pt x="7924" y="52263"/>
                </a:lnTo>
                <a:lnTo>
                  <a:pt x="7358" y="51886"/>
                </a:lnTo>
                <a:lnTo>
                  <a:pt x="6038" y="50660"/>
                </a:lnTo>
                <a:lnTo>
                  <a:pt x="5849" y="50377"/>
                </a:lnTo>
                <a:lnTo>
                  <a:pt x="5566" y="50094"/>
                </a:lnTo>
                <a:lnTo>
                  <a:pt x="5566" y="50188"/>
                </a:lnTo>
                <a:lnTo>
                  <a:pt x="4811" y="49339"/>
                </a:lnTo>
                <a:lnTo>
                  <a:pt x="4717" y="49150"/>
                </a:lnTo>
                <a:lnTo>
                  <a:pt x="5189" y="49433"/>
                </a:lnTo>
                <a:lnTo>
                  <a:pt x="5377" y="49528"/>
                </a:lnTo>
                <a:lnTo>
                  <a:pt x="5472" y="49716"/>
                </a:lnTo>
                <a:lnTo>
                  <a:pt x="5660" y="50094"/>
                </a:lnTo>
                <a:lnTo>
                  <a:pt x="5377" y="49056"/>
                </a:lnTo>
                <a:lnTo>
                  <a:pt x="5000" y="48113"/>
                </a:lnTo>
                <a:lnTo>
                  <a:pt x="4057" y="45660"/>
                </a:lnTo>
                <a:lnTo>
                  <a:pt x="3585" y="44150"/>
                </a:lnTo>
                <a:lnTo>
                  <a:pt x="3208" y="42358"/>
                </a:lnTo>
                <a:lnTo>
                  <a:pt x="3396" y="42547"/>
                </a:lnTo>
                <a:lnTo>
                  <a:pt x="3491" y="42452"/>
                </a:lnTo>
                <a:lnTo>
                  <a:pt x="3585" y="42547"/>
                </a:lnTo>
                <a:lnTo>
                  <a:pt x="3774" y="42641"/>
                </a:lnTo>
                <a:lnTo>
                  <a:pt x="3679" y="40849"/>
                </a:lnTo>
                <a:lnTo>
                  <a:pt x="3585" y="38962"/>
                </a:lnTo>
                <a:lnTo>
                  <a:pt x="3679" y="37169"/>
                </a:lnTo>
                <a:lnTo>
                  <a:pt x="3774" y="36320"/>
                </a:lnTo>
                <a:lnTo>
                  <a:pt x="4057" y="35566"/>
                </a:lnTo>
                <a:lnTo>
                  <a:pt x="4434" y="33585"/>
                </a:lnTo>
                <a:lnTo>
                  <a:pt x="4434" y="33962"/>
                </a:lnTo>
                <a:lnTo>
                  <a:pt x="4528" y="34245"/>
                </a:lnTo>
                <a:lnTo>
                  <a:pt x="4717" y="32264"/>
                </a:lnTo>
                <a:lnTo>
                  <a:pt x="5189" y="30283"/>
                </a:lnTo>
                <a:lnTo>
                  <a:pt x="5755" y="28302"/>
                </a:lnTo>
                <a:lnTo>
                  <a:pt x="6604" y="26321"/>
                </a:lnTo>
                <a:lnTo>
                  <a:pt x="7453" y="24340"/>
                </a:lnTo>
                <a:lnTo>
                  <a:pt x="8585" y="22547"/>
                </a:lnTo>
                <a:lnTo>
                  <a:pt x="9717" y="20755"/>
                </a:lnTo>
                <a:lnTo>
                  <a:pt x="10943" y="19245"/>
                </a:lnTo>
                <a:lnTo>
                  <a:pt x="10849" y="19057"/>
                </a:lnTo>
                <a:lnTo>
                  <a:pt x="10849" y="18868"/>
                </a:lnTo>
                <a:lnTo>
                  <a:pt x="11132" y="18396"/>
                </a:lnTo>
                <a:lnTo>
                  <a:pt x="11604" y="17830"/>
                </a:lnTo>
                <a:lnTo>
                  <a:pt x="12264" y="17076"/>
                </a:lnTo>
                <a:lnTo>
                  <a:pt x="14151" y="15472"/>
                </a:lnTo>
                <a:lnTo>
                  <a:pt x="16415" y="13585"/>
                </a:lnTo>
                <a:lnTo>
                  <a:pt x="18868" y="11793"/>
                </a:lnTo>
                <a:lnTo>
                  <a:pt x="21226" y="10095"/>
                </a:lnTo>
                <a:lnTo>
                  <a:pt x="23302" y="8868"/>
                </a:lnTo>
                <a:lnTo>
                  <a:pt x="24717" y="8113"/>
                </a:lnTo>
                <a:lnTo>
                  <a:pt x="24245" y="8491"/>
                </a:lnTo>
                <a:lnTo>
                  <a:pt x="23773" y="8774"/>
                </a:lnTo>
                <a:lnTo>
                  <a:pt x="24811" y="8208"/>
                </a:lnTo>
                <a:lnTo>
                  <a:pt x="25566" y="7830"/>
                </a:lnTo>
                <a:lnTo>
                  <a:pt x="27452" y="6981"/>
                </a:lnTo>
                <a:lnTo>
                  <a:pt x="27264" y="6981"/>
                </a:lnTo>
                <a:lnTo>
                  <a:pt x="26981" y="6887"/>
                </a:lnTo>
                <a:lnTo>
                  <a:pt x="27830" y="6604"/>
                </a:lnTo>
                <a:lnTo>
                  <a:pt x="29056" y="6132"/>
                </a:lnTo>
                <a:lnTo>
                  <a:pt x="28679" y="6415"/>
                </a:lnTo>
                <a:lnTo>
                  <a:pt x="29056" y="6510"/>
                </a:lnTo>
                <a:lnTo>
                  <a:pt x="28962" y="6698"/>
                </a:lnTo>
                <a:lnTo>
                  <a:pt x="30283" y="6227"/>
                </a:lnTo>
                <a:lnTo>
                  <a:pt x="31698" y="5755"/>
                </a:lnTo>
                <a:lnTo>
                  <a:pt x="33113" y="5378"/>
                </a:lnTo>
                <a:lnTo>
                  <a:pt x="33867" y="5189"/>
                </a:lnTo>
                <a:lnTo>
                  <a:pt x="34169" y="5151"/>
                </a:lnTo>
                <a:lnTo>
                  <a:pt x="34169" y="5151"/>
                </a:lnTo>
                <a:lnTo>
                  <a:pt x="34905" y="4906"/>
                </a:lnTo>
                <a:lnTo>
                  <a:pt x="35754" y="4812"/>
                </a:lnTo>
                <a:lnTo>
                  <a:pt x="36603" y="4812"/>
                </a:lnTo>
                <a:lnTo>
                  <a:pt x="37547" y="4717"/>
                </a:lnTo>
                <a:lnTo>
                  <a:pt x="37830" y="4717"/>
                </a:lnTo>
                <a:lnTo>
                  <a:pt x="38396" y="4529"/>
                </a:lnTo>
                <a:lnTo>
                  <a:pt x="38867" y="4340"/>
                </a:lnTo>
                <a:lnTo>
                  <a:pt x="38867" y="4623"/>
                </a:lnTo>
                <a:lnTo>
                  <a:pt x="42735" y="4340"/>
                </a:lnTo>
                <a:lnTo>
                  <a:pt x="43207" y="4529"/>
                </a:lnTo>
                <a:lnTo>
                  <a:pt x="43018" y="4529"/>
                </a:lnTo>
                <a:lnTo>
                  <a:pt x="43867" y="4623"/>
                </a:lnTo>
                <a:lnTo>
                  <a:pt x="44811" y="4434"/>
                </a:lnTo>
                <a:lnTo>
                  <a:pt x="45094" y="4717"/>
                </a:lnTo>
                <a:lnTo>
                  <a:pt x="45754" y="4906"/>
                </a:lnTo>
                <a:lnTo>
                  <a:pt x="47546" y="5189"/>
                </a:lnTo>
                <a:lnTo>
                  <a:pt x="49622" y="5566"/>
                </a:lnTo>
                <a:lnTo>
                  <a:pt x="51131" y="5849"/>
                </a:lnTo>
                <a:lnTo>
                  <a:pt x="51131" y="5849"/>
                </a:lnTo>
                <a:lnTo>
                  <a:pt x="49244" y="5095"/>
                </a:lnTo>
                <a:lnTo>
                  <a:pt x="46886" y="4529"/>
                </a:lnTo>
                <a:lnTo>
                  <a:pt x="44433" y="3963"/>
                </a:lnTo>
                <a:lnTo>
                  <a:pt x="41980" y="3491"/>
                </a:lnTo>
                <a:lnTo>
                  <a:pt x="39528" y="3302"/>
                </a:lnTo>
                <a:lnTo>
                  <a:pt x="37358" y="3208"/>
                </a:lnTo>
                <a:lnTo>
                  <a:pt x="36415" y="3208"/>
                </a:lnTo>
                <a:lnTo>
                  <a:pt x="35565" y="3302"/>
                </a:lnTo>
                <a:lnTo>
                  <a:pt x="34811" y="3491"/>
                </a:lnTo>
                <a:lnTo>
                  <a:pt x="34150" y="3680"/>
                </a:lnTo>
                <a:lnTo>
                  <a:pt x="33490" y="3585"/>
                </a:lnTo>
                <a:lnTo>
                  <a:pt x="32830" y="3491"/>
                </a:lnTo>
                <a:lnTo>
                  <a:pt x="31509" y="3585"/>
                </a:lnTo>
                <a:lnTo>
                  <a:pt x="30000" y="3868"/>
                </a:lnTo>
                <a:lnTo>
                  <a:pt x="28490" y="4246"/>
                </a:lnTo>
                <a:lnTo>
                  <a:pt x="26981" y="4812"/>
                </a:lnTo>
                <a:lnTo>
                  <a:pt x="25471" y="5472"/>
                </a:lnTo>
                <a:lnTo>
                  <a:pt x="23868" y="6321"/>
                </a:lnTo>
                <a:lnTo>
                  <a:pt x="22358" y="7170"/>
                </a:lnTo>
                <a:lnTo>
                  <a:pt x="20849" y="8113"/>
                </a:lnTo>
                <a:lnTo>
                  <a:pt x="19339" y="9151"/>
                </a:lnTo>
                <a:lnTo>
                  <a:pt x="17924" y="10283"/>
                </a:lnTo>
                <a:lnTo>
                  <a:pt x="16604" y="11321"/>
                </a:lnTo>
                <a:lnTo>
                  <a:pt x="14056" y="13491"/>
                </a:lnTo>
                <a:lnTo>
                  <a:pt x="12075" y="15472"/>
                </a:lnTo>
                <a:lnTo>
                  <a:pt x="9717" y="18491"/>
                </a:lnTo>
                <a:lnTo>
                  <a:pt x="10000" y="17830"/>
                </a:lnTo>
                <a:lnTo>
                  <a:pt x="10377" y="17264"/>
                </a:lnTo>
                <a:lnTo>
                  <a:pt x="9717" y="18113"/>
                </a:lnTo>
                <a:lnTo>
                  <a:pt x="9056" y="19057"/>
                </a:lnTo>
                <a:lnTo>
                  <a:pt x="9151" y="19245"/>
                </a:lnTo>
                <a:lnTo>
                  <a:pt x="8396" y="20189"/>
                </a:lnTo>
                <a:lnTo>
                  <a:pt x="9151" y="18774"/>
                </a:lnTo>
                <a:lnTo>
                  <a:pt x="8019" y="20377"/>
                </a:lnTo>
                <a:lnTo>
                  <a:pt x="7075" y="22075"/>
                </a:lnTo>
                <a:lnTo>
                  <a:pt x="6226" y="23868"/>
                </a:lnTo>
                <a:lnTo>
                  <a:pt x="5472" y="25755"/>
                </a:lnTo>
                <a:lnTo>
                  <a:pt x="4151" y="29434"/>
                </a:lnTo>
                <a:lnTo>
                  <a:pt x="2924" y="32924"/>
                </a:lnTo>
                <a:lnTo>
                  <a:pt x="3019" y="33113"/>
                </a:lnTo>
                <a:lnTo>
                  <a:pt x="2924" y="33773"/>
                </a:lnTo>
                <a:lnTo>
                  <a:pt x="2453" y="36509"/>
                </a:lnTo>
                <a:lnTo>
                  <a:pt x="1981" y="39434"/>
                </a:lnTo>
                <a:lnTo>
                  <a:pt x="1981" y="39528"/>
                </a:lnTo>
                <a:lnTo>
                  <a:pt x="1981" y="39905"/>
                </a:lnTo>
                <a:lnTo>
                  <a:pt x="1792" y="41415"/>
                </a:lnTo>
                <a:lnTo>
                  <a:pt x="1698" y="42358"/>
                </a:lnTo>
                <a:lnTo>
                  <a:pt x="1698" y="43301"/>
                </a:lnTo>
                <a:lnTo>
                  <a:pt x="1792" y="44245"/>
                </a:lnTo>
                <a:lnTo>
                  <a:pt x="1887" y="44999"/>
                </a:lnTo>
                <a:lnTo>
                  <a:pt x="2170" y="46603"/>
                </a:lnTo>
                <a:lnTo>
                  <a:pt x="2170" y="46603"/>
                </a:lnTo>
                <a:lnTo>
                  <a:pt x="1887" y="46415"/>
                </a:lnTo>
                <a:lnTo>
                  <a:pt x="1792" y="46320"/>
                </a:lnTo>
                <a:lnTo>
                  <a:pt x="1792" y="46509"/>
                </a:lnTo>
                <a:lnTo>
                  <a:pt x="1981" y="46981"/>
                </a:lnTo>
                <a:lnTo>
                  <a:pt x="1415" y="46132"/>
                </a:lnTo>
                <a:lnTo>
                  <a:pt x="1509" y="46509"/>
                </a:lnTo>
                <a:lnTo>
                  <a:pt x="1321" y="46981"/>
                </a:lnTo>
                <a:lnTo>
                  <a:pt x="472" y="45471"/>
                </a:lnTo>
                <a:lnTo>
                  <a:pt x="377" y="45565"/>
                </a:lnTo>
                <a:lnTo>
                  <a:pt x="283" y="45660"/>
                </a:lnTo>
                <a:lnTo>
                  <a:pt x="189" y="45660"/>
                </a:lnTo>
                <a:lnTo>
                  <a:pt x="0" y="45565"/>
                </a:lnTo>
                <a:lnTo>
                  <a:pt x="0" y="45565"/>
                </a:lnTo>
                <a:lnTo>
                  <a:pt x="1038" y="47924"/>
                </a:lnTo>
                <a:lnTo>
                  <a:pt x="2264" y="50282"/>
                </a:lnTo>
                <a:lnTo>
                  <a:pt x="2075" y="49905"/>
                </a:lnTo>
                <a:lnTo>
                  <a:pt x="2170" y="49528"/>
                </a:lnTo>
                <a:lnTo>
                  <a:pt x="2736" y="50188"/>
                </a:lnTo>
                <a:lnTo>
                  <a:pt x="3208" y="50660"/>
                </a:lnTo>
                <a:lnTo>
                  <a:pt x="3396" y="50943"/>
                </a:lnTo>
                <a:lnTo>
                  <a:pt x="3396" y="51037"/>
                </a:lnTo>
                <a:lnTo>
                  <a:pt x="3302" y="50943"/>
                </a:lnTo>
                <a:lnTo>
                  <a:pt x="3302" y="50943"/>
                </a:lnTo>
                <a:lnTo>
                  <a:pt x="3585" y="51320"/>
                </a:lnTo>
                <a:lnTo>
                  <a:pt x="4623" y="53207"/>
                </a:lnTo>
                <a:lnTo>
                  <a:pt x="5755" y="55094"/>
                </a:lnTo>
                <a:lnTo>
                  <a:pt x="7075" y="56886"/>
                </a:lnTo>
                <a:lnTo>
                  <a:pt x="8585" y="58490"/>
                </a:lnTo>
                <a:lnTo>
                  <a:pt x="10189" y="59999"/>
                </a:lnTo>
                <a:lnTo>
                  <a:pt x="11792" y="61414"/>
                </a:lnTo>
                <a:lnTo>
                  <a:pt x="13585" y="62735"/>
                </a:lnTo>
                <a:lnTo>
                  <a:pt x="15471" y="63867"/>
                </a:lnTo>
                <a:lnTo>
                  <a:pt x="17641" y="64905"/>
                </a:lnTo>
                <a:lnTo>
                  <a:pt x="20000" y="65942"/>
                </a:lnTo>
                <a:lnTo>
                  <a:pt x="22358" y="66697"/>
                </a:lnTo>
                <a:lnTo>
                  <a:pt x="24811" y="67263"/>
                </a:lnTo>
                <a:lnTo>
                  <a:pt x="27264" y="67735"/>
                </a:lnTo>
                <a:lnTo>
                  <a:pt x="29811" y="68018"/>
                </a:lnTo>
                <a:lnTo>
                  <a:pt x="32264" y="68206"/>
                </a:lnTo>
                <a:lnTo>
                  <a:pt x="34811" y="68112"/>
                </a:lnTo>
                <a:lnTo>
                  <a:pt x="36981" y="67829"/>
                </a:lnTo>
                <a:lnTo>
                  <a:pt x="40471" y="67263"/>
                </a:lnTo>
                <a:lnTo>
                  <a:pt x="44056" y="66508"/>
                </a:lnTo>
                <a:lnTo>
                  <a:pt x="45565" y="66131"/>
                </a:lnTo>
                <a:lnTo>
                  <a:pt x="46509" y="65848"/>
                </a:lnTo>
                <a:lnTo>
                  <a:pt x="46509" y="65942"/>
                </a:lnTo>
                <a:lnTo>
                  <a:pt x="48018" y="65376"/>
                </a:lnTo>
                <a:lnTo>
                  <a:pt x="49527" y="64622"/>
                </a:lnTo>
                <a:lnTo>
                  <a:pt x="48867" y="64810"/>
                </a:lnTo>
                <a:lnTo>
                  <a:pt x="50754" y="63773"/>
                </a:lnTo>
                <a:lnTo>
                  <a:pt x="52546" y="62641"/>
                </a:lnTo>
                <a:lnTo>
                  <a:pt x="54244" y="61320"/>
                </a:lnTo>
                <a:lnTo>
                  <a:pt x="56037" y="59810"/>
                </a:lnTo>
                <a:lnTo>
                  <a:pt x="55282" y="60659"/>
                </a:lnTo>
                <a:lnTo>
                  <a:pt x="57263" y="59056"/>
                </a:lnTo>
                <a:lnTo>
                  <a:pt x="58112" y="58395"/>
                </a:lnTo>
                <a:lnTo>
                  <a:pt x="58207" y="58301"/>
                </a:lnTo>
                <a:lnTo>
                  <a:pt x="58112" y="58301"/>
                </a:lnTo>
                <a:lnTo>
                  <a:pt x="58584" y="57924"/>
                </a:lnTo>
                <a:lnTo>
                  <a:pt x="59056" y="57546"/>
                </a:lnTo>
                <a:lnTo>
                  <a:pt x="59999" y="56414"/>
                </a:lnTo>
                <a:lnTo>
                  <a:pt x="61414" y="55188"/>
                </a:lnTo>
                <a:lnTo>
                  <a:pt x="61414" y="55188"/>
                </a:lnTo>
                <a:lnTo>
                  <a:pt x="61131" y="55282"/>
                </a:lnTo>
                <a:lnTo>
                  <a:pt x="61508" y="54811"/>
                </a:lnTo>
                <a:lnTo>
                  <a:pt x="62735" y="53867"/>
                </a:lnTo>
                <a:lnTo>
                  <a:pt x="63867" y="52735"/>
                </a:lnTo>
                <a:lnTo>
                  <a:pt x="66131" y="50471"/>
                </a:lnTo>
                <a:lnTo>
                  <a:pt x="66131" y="50565"/>
                </a:lnTo>
                <a:lnTo>
                  <a:pt x="66320" y="50660"/>
                </a:lnTo>
                <a:lnTo>
                  <a:pt x="66414" y="50660"/>
                </a:lnTo>
                <a:lnTo>
                  <a:pt x="66603" y="50565"/>
                </a:lnTo>
                <a:lnTo>
                  <a:pt x="66603" y="50754"/>
                </a:lnTo>
                <a:lnTo>
                  <a:pt x="66508" y="50943"/>
                </a:lnTo>
                <a:lnTo>
                  <a:pt x="65848" y="51603"/>
                </a:lnTo>
                <a:lnTo>
                  <a:pt x="64999" y="52546"/>
                </a:lnTo>
                <a:lnTo>
                  <a:pt x="65376" y="52358"/>
                </a:lnTo>
                <a:lnTo>
                  <a:pt x="65848" y="52075"/>
                </a:lnTo>
                <a:lnTo>
                  <a:pt x="66697" y="51320"/>
                </a:lnTo>
                <a:lnTo>
                  <a:pt x="67546" y="50282"/>
                </a:lnTo>
                <a:lnTo>
                  <a:pt x="68301" y="49056"/>
                </a:lnTo>
                <a:lnTo>
                  <a:pt x="69055" y="47830"/>
                </a:lnTo>
                <a:lnTo>
                  <a:pt x="69716" y="46603"/>
                </a:lnTo>
                <a:lnTo>
                  <a:pt x="70565" y="44811"/>
                </a:lnTo>
                <a:lnTo>
                  <a:pt x="70282" y="45094"/>
                </a:lnTo>
                <a:lnTo>
                  <a:pt x="70942" y="43490"/>
                </a:lnTo>
                <a:lnTo>
                  <a:pt x="71037" y="43396"/>
                </a:lnTo>
                <a:lnTo>
                  <a:pt x="71697" y="41320"/>
                </a:lnTo>
                <a:lnTo>
                  <a:pt x="72263" y="39245"/>
                </a:lnTo>
                <a:lnTo>
                  <a:pt x="72640" y="37358"/>
                </a:lnTo>
                <a:lnTo>
                  <a:pt x="72923" y="35849"/>
                </a:lnTo>
                <a:lnTo>
                  <a:pt x="72829" y="36226"/>
                </a:lnTo>
                <a:lnTo>
                  <a:pt x="72735" y="36698"/>
                </a:lnTo>
                <a:lnTo>
                  <a:pt x="72452" y="36981"/>
                </a:lnTo>
                <a:lnTo>
                  <a:pt x="72169" y="37358"/>
                </a:lnTo>
                <a:lnTo>
                  <a:pt x="72263" y="36981"/>
                </a:lnTo>
                <a:lnTo>
                  <a:pt x="72452" y="36415"/>
                </a:lnTo>
                <a:lnTo>
                  <a:pt x="72452" y="35849"/>
                </a:lnTo>
                <a:lnTo>
                  <a:pt x="72357" y="35660"/>
                </a:lnTo>
                <a:lnTo>
                  <a:pt x="72263" y="35471"/>
                </a:lnTo>
                <a:lnTo>
                  <a:pt x="72640" y="33868"/>
                </a:lnTo>
                <a:lnTo>
                  <a:pt x="72735" y="33113"/>
                </a:lnTo>
                <a:lnTo>
                  <a:pt x="72735" y="32358"/>
                </a:lnTo>
                <a:lnTo>
                  <a:pt x="72923" y="33207"/>
                </a:lnTo>
                <a:lnTo>
                  <a:pt x="73018" y="34151"/>
                </a:lnTo>
                <a:lnTo>
                  <a:pt x="72923" y="32358"/>
                </a:lnTo>
                <a:lnTo>
                  <a:pt x="72923" y="31792"/>
                </a:lnTo>
                <a:lnTo>
                  <a:pt x="73112" y="30754"/>
                </a:lnTo>
                <a:lnTo>
                  <a:pt x="72829" y="31604"/>
                </a:lnTo>
                <a:lnTo>
                  <a:pt x="72735" y="30283"/>
                </a:lnTo>
                <a:lnTo>
                  <a:pt x="72546" y="28868"/>
                </a:lnTo>
                <a:lnTo>
                  <a:pt x="72357" y="27641"/>
                </a:lnTo>
                <a:lnTo>
                  <a:pt x="71980" y="26038"/>
                </a:lnTo>
                <a:lnTo>
                  <a:pt x="71414" y="24151"/>
                </a:lnTo>
                <a:lnTo>
                  <a:pt x="70754" y="22170"/>
                </a:lnTo>
                <a:lnTo>
                  <a:pt x="69905" y="20000"/>
                </a:lnTo>
                <a:lnTo>
                  <a:pt x="68867" y="18019"/>
                </a:lnTo>
                <a:lnTo>
                  <a:pt x="68301" y="16981"/>
                </a:lnTo>
                <a:lnTo>
                  <a:pt x="67735" y="16132"/>
                </a:lnTo>
                <a:lnTo>
                  <a:pt x="67074" y="15283"/>
                </a:lnTo>
                <a:lnTo>
                  <a:pt x="66414" y="14434"/>
                </a:lnTo>
                <a:lnTo>
                  <a:pt x="66508" y="14623"/>
                </a:lnTo>
                <a:lnTo>
                  <a:pt x="66414" y="14906"/>
                </a:lnTo>
                <a:lnTo>
                  <a:pt x="65754" y="14057"/>
                </a:lnTo>
                <a:lnTo>
                  <a:pt x="65093" y="13113"/>
                </a:lnTo>
                <a:lnTo>
                  <a:pt x="64537" y="12278"/>
                </a:lnTo>
                <a:lnTo>
                  <a:pt x="62924" y="10755"/>
                </a:lnTo>
                <a:lnTo>
                  <a:pt x="63018" y="10755"/>
                </a:lnTo>
                <a:lnTo>
                  <a:pt x="63018" y="10661"/>
                </a:lnTo>
                <a:lnTo>
                  <a:pt x="62924" y="10472"/>
                </a:lnTo>
                <a:lnTo>
                  <a:pt x="62263" y="9717"/>
                </a:lnTo>
                <a:lnTo>
                  <a:pt x="60376" y="7830"/>
                </a:lnTo>
                <a:lnTo>
                  <a:pt x="60754" y="8396"/>
                </a:lnTo>
                <a:lnTo>
                  <a:pt x="61131" y="8774"/>
                </a:lnTo>
                <a:lnTo>
                  <a:pt x="60376" y="8396"/>
                </a:lnTo>
                <a:lnTo>
                  <a:pt x="59716" y="7925"/>
                </a:lnTo>
                <a:lnTo>
                  <a:pt x="59087" y="7476"/>
                </a:lnTo>
                <a:lnTo>
                  <a:pt x="59810" y="8302"/>
                </a:lnTo>
                <a:lnTo>
                  <a:pt x="58678" y="7642"/>
                </a:lnTo>
                <a:lnTo>
                  <a:pt x="57641" y="6981"/>
                </a:lnTo>
                <a:lnTo>
                  <a:pt x="55471" y="5472"/>
                </a:lnTo>
                <a:lnTo>
                  <a:pt x="53301" y="4057"/>
                </a:lnTo>
                <a:lnTo>
                  <a:pt x="52169" y="3397"/>
                </a:lnTo>
                <a:lnTo>
                  <a:pt x="51037" y="2831"/>
                </a:lnTo>
                <a:lnTo>
                  <a:pt x="52075" y="2831"/>
                </a:lnTo>
                <a:lnTo>
                  <a:pt x="50660" y="1982"/>
                </a:lnTo>
                <a:lnTo>
                  <a:pt x="49811" y="1604"/>
                </a:lnTo>
                <a:lnTo>
                  <a:pt x="48867" y="1227"/>
                </a:lnTo>
                <a:lnTo>
                  <a:pt x="48018" y="849"/>
                </a:lnTo>
                <a:lnTo>
                  <a:pt x="47075" y="661"/>
                </a:lnTo>
                <a:lnTo>
                  <a:pt x="46226" y="566"/>
                </a:lnTo>
                <a:lnTo>
                  <a:pt x="45471" y="661"/>
                </a:lnTo>
                <a:lnTo>
                  <a:pt x="46226" y="849"/>
                </a:lnTo>
                <a:lnTo>
                  <a:pt x="46866" y="1215"/>
                </a:lnTo>
                <a:lnTo>
                  <a:pt x="46980" y="1227"/>
                </a:lnTo>
                <a:lnTo>
                  <a:pt x="47452" y="1416"/>
                </a:lnTo>
                <a:lnTo>
                  <a:pt x="47924" y="1510"/>
                </a:lnTo>
                <a:lnTo>
                  <a:pt x="47358" y="1321"/>
                </a:lnTo>
                <a:lnTo>
                  <a:pt x="46886" y="944"/>
                </a:lnTo>
                <a:lnTo>
                  <a:pt x="47829" y="1227"/>
                </a:lnTo>
                <a:lnTo>
                  <a:pt x="48773" y="1604"/>
                </a:lnTo>
                <a:lnTo>
                  <a:pt x="49622" y="2076"/>
                </a:lnTo>
                <a:lnTo>
                  <a:pt x="50377" y="2642"/>
                </a:lnTo>
                <a:lnTo>
                  <a:pt x="50377" y="2642"/>
                </a:lnTo>
                <a:lnTo>
                  <a:pt x="49622" y="2265"/>
                </a:lnTo>
                <a:lnTo>
                  <a:pt x="48584" y="1887"/>
                </a:lnTo>
                <a:lnTo>
                  <a:pt x="47358" y="1510"/>
                </a:lnTo>
                <a:lnTo>
                  <a:pt x="46037" y="1132"/>
                </a:lnTo>
                <a:lnTo>
                  <a:pt x="46809" y="1210"/>
                </a:lnTo>
                <a:lnTo>
                  <a:pt x="44339" y="661"/>
                </a:lnTo>
                <a:lnTo>
                  <a:pt x="44716" y="755"/>
                </a:lnTo>
                <a:lnTo>
                  <a:pt x="43113" y="472"/>
                </a:lnTo>
                <a:lnTo>
                  <a:pt x="41603" y="283"/>
                </a:lnTo>
                <a:lnTo>
                  <a:pt x="40282" y="95"/>
                </a:lnTo>
                <a:lnTo>
                  <a:pt x="3915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72" name="Google Shape;772;p39"/>
          <p:cNvGrpSpPr/>
          <p:nvPr/>
        </p:nvGrpSpPr>
        <p:grpSpPr>
          <a:xfrm rot="-9288566">
            <a:off x="4487808" y="1985641"/>
            <a:ext cx="278083" cy="222655"/>
            <a:chOff x="1113100" y="2199475"/>
            <a:chExt cx="801900" cy="709925"/>
          </a:xfrm>
        </p:grpSpPr>
        <p:sp>
          <p:nvSpPr>
            <p:cNvPr id="773" name="Google Shape;773;p39"/>
            <p:cNvSpPr/>
            <p:nvPr/>
          </p:nvSpPr>
          <p:spPr>
            <a:xfrm>
              <a:off x="1113100" y="2291450"/>
              <a:ext cx="735850" cy="617950"/>
            </a:xfrm>
            <a:custGeom>
              <a:avLst/>
              <a:gdLst/>
              <a:ahLst/>
              <a:cxnLst/>
              <a:rect l="l" t="t" r="r" b="b"/>
              <a:pathLst>
                <a:path w="29434" h="24718" extrusionOk="0">
                  <a:moveTo>
                    <a:pt x="26604" y="13869"/>
                  </a:moveTo>
                  <a:lnTo>
                    <a:pt x="26509" y="13963"/>
                  </a:lnTo>
                  <a:lnTo>
                    <a:pt x="26509" y="14057"/>
                  </a:lnTo>
                  <a:lnTo>
                    <a:pt x="26604" y="14246"/>
                  </a:lnTo>
                  <a:lnTo>
                    <a:pt x="26604" y="13869"/>
                  </a:lnTo>
                  <a:close/>
                  <a:moveTo>
                    <a:pt x="7925" y="23397"/>
                  </a:moveTo>
                  <a:lnTo>
                    <a:pt x="8302" y="23491"/>
                  </a:lnTo>
                  <a:lnTo>
                    <a:pt x="8113" y="23491"/>
                  </a:lnTo>
                  <a:lnTo>
                    <a:pt x="7925" y="23397"/>
                  </a:lnTo>
                  <a:close/>
                  <a:moveTo>
                    <a:pt x="28962" y="1"/>
                  </a:moveTo>
                  <a:lnTo>
                    <a:pt x="28962" y="95"/>
                  </a:lnTo>
                  <a:lnTo>
                    <a:pt x="28774" y="284"/>
                  </a:lnTo>
                  <a:lnTo>
                    <a:pt x="28868" y="284"/>
                  </a:lnTo>
                  <a:lnTo>
                    <a:pt x="28868" y="567"/>
                  </a:lnTo>
                  <a:lnTo>
                    <a:pt x="28679" y="567"/>
                  </a:lnTo>
                  <a:lnTo>
                    <a:pt x="28868" y="661"/>
                  </a:lnTo>
                  <a:lnTo>
                    <a:pt x="28679" y="850"/>
                  </a:lnTo>
                  <a:lnTo>
                    <a:pt x="28679" y="1039"/>
                  </a:lnTo>
                  <a:lnTo>
                    <a:pt x="28585" y="1039"/>
                  </a:lnTo>
                  <a:lnTo>
                    <a:pt x="28491" y="1227"/>
                  </a:lnTo>
                  <a:lnTo>
                    <a:pt x="28679" y="1416"/>
                  </a:lnTo>
                  <a:lnTo>
                    <a:pt x="28962" y="1605"/>
                  </a:lnTo>
                  <a:lnTo>
                    <a:pt x="28585" y="1793"/>
                  </a:lnTo>
                  <a:lnTo>
                    <a:pt x="28868" y="1982"/>
                  </a:lnTo>
                  <a:lnTo>
                    <a:pt x="28962" y="2171"/>
                  </a:lnTo>
                  <a:lnTo>
                    <a:pt x="28868" y="2265"/>
                  </a:lnTo>
                  <a:lnTo>
                    <a:pt x="28774" y="2359"/>
                  </a:lnTo>
                  <a:lnTo>
                    <a:pt x="28868" y="2359"/>
                  </a:lnTo>
                  <a:lnTo>
                    <a:pt x="28774" y="2454"/>
                  </a:lnTo>
                  <a:lnTo>
                    <a:pt x="28868" y="2548"/>
                  </a:lnTo>
                  <a:lnTo>
                    <a:pt x="28868" y="2642"/>
                  </a:lnTo>
                  <a:lnTo>
                    <a:pt x="28585" y="2642"/>
                  </a:lnTo>
                  <a:lnTo>
                    <a:pt x="28679" y="2737"/>
                  </a:lnTo>
                  <a:lnTo>
                    <a:pt x="28774" y="2831"/>
                  </a:lnTo>
                  <a:lnTo>
                    <a:pt x="28774" y="3303"/>
                  </a:lnTo>
                  <a:lnTo>
                    <a:pt x="28679" y="3680"/>
                  </a:lnTo>
                  <a:lnTo>
                    <a:pt x="28585" y="3963"/>
                  </a:lnTo>
                  <a:lnTo>
                    <a:pt x="28774" y="4058"/>
                  </a:lnTo>
                  <a:lnTo>
                    <a:pt x="28774" y="4341"/>
                  </a:lnTo>
                  <a:lnTo>
                    <a:pt x="28585" y="4246"/>
                  </a:lnTo>
                  <a:lnTo>
                    <a:pt x="28585" y="4341"/>
                  </a:lnTo>
                  <a:lnTo>
                    <a:pt x="28679" y="4435"/>
                  </a:lnTo>
                  <a:lnTo>
                    <a:pt x="28491" y="4435"/>
                  </a:lnTo>
                  <a:lnTo>
                    <a:pt x="28585" y="4718"/>
                  </a:lnTo>
                  <a:lnTo>
                    <a:pt x="28491" y="5001"/>
                  </a:lnTo>
                  <a:lnTo>
                    <a:pt x="28774" y="4907"/>
                  </a:lnTo>
                  <a:lnTo>
                    <a:pt x="29057" y="5095"/>
                  </a:lnTo>
                  <a:lnTo>
                    <a:pt x="29057" y="5095"/>
                  </a:lnTo>
                  <a:lnTo>
                    <a:pt x="28774" y="5001"/>
                  </a:lnTo>
                  <a:lnTo>
                    <a:pt x="28679" y="5001"/>
                  </a:lnTo>
                  <a:lnTo>
                    <a:pt x="28774" y="5095"/>
                  </a:lnTo>
                  <a:lnTo>
                    <a:pt x="28585" y="5095"/>
                  </a:lnTo>
                  <a:lnTo>
                    <a:pt x="28396" y="5567"/>
                  </a:lnTo>
                  <a:lnTo>
                    <a:pt x="28396" y="5756"/>
                  </a:lnTo>
                  <a:lnTo>
                    <a:pt x="28585" y="6039"/>
                  </a:lnTo>
                  <a:lnTo>
                    <a:pt x="28396" y="6982"/>
                  </a:lnTo>
                  <a:lnTo>
                    <a:pt x="28302" y="7359"/>
                  </a:lnTo>
                  <a:lnTo>
                    <a:pt x="28113" y="7737"/>
                  </a:lnTo>
                  <a:lnTo>
                    <a:pt x="28113" y="7642"/>
                  </a:lnTo>
                  <a:lnTo>
                    <a:pt x="28113" y="7548"/>
                  </a:lnTo>
                  <a:lnTo>
                    <a:pt x="27830" y="8114"/>
                  </a:lnTo>
                  <a:lnTo>
                    <a:pt x="27830" y="8114"/>
                  </a:lnTo>
                  <a:lnTo>
                    <a:pt x="27924" y="8020"/>
                  </a:lnTo>
                  <a:lnTo>
                    <a:pt x="27453" y="8963"/>
                  </a:lnTo>
                  <a:lnTo>
                    <a:pt x="27736" y="8963"/>
                  </a:lnTo>
                  <a:lnTo>
                    <a:pt x="27547" y="9246"/>
                  </a:lnTo>
                  <a:lnTo>
                    <a:pt x="27547" y="9435"/>
                  </a:lnTo>
                  <a:lnTo>
                    <a:pt x="27641" y="9529"/>
                  </a:lnTo>
                  <a:lnTo>
                    <a:pt x="27641" y="9812"/>
                  </a:lnTo>
                  <a:lnTo>
                    <a:pt x="27547" y="9906"/>
                  </a:lnTo>
                  <a:lnTo>
                    <a:pt x="27453" y="9906"/>
                  </a:lnTo>
                  <a:lnTo>
                    <a:pt x="27358" y="9718"/>
                  </a:lnTo>
                  <a:lnTo>
                    <a:pt x="27264" y="9812"/>
                  </a:lnTo>
                  <a:lnTo>
                    <a:pt x="27075" y="9906"/>
                  </a:lnTo>
                  <a:lnTo>
                    <a:pt x="27170" y="10001"/>
                  </a:lnTo>
                  <a:lnTo>
                    <a:pt x="27075" y="10095"/>
                  </a:lnTo>
                  <a:lnTo>
                    <a:pt x="27075" y="10284"/>
                  </a:lnTo>
                  <a:lnTo>
                    <a:pt x="27170" y="10472"/>
                  </a:lnTo>
                  <a:lnTo>
                    <a:pt x="27170" y="10755"/>
                  </a:lnTo>
                  <a:lnTo>
                    <a:pt x="26792" y="10755"/>
                  </a:lnTo>
                  <a:lnTo>
                    <a:pt x="26698" y="10661"/>
                  </a:lnTo>
                  <a:lnTo>
                    <a:pt x="26698" y="10850"/>
                  </a:lnTo>
                  <a:lnTo>
                    <a:pt x="26604" y="10944"/>
                  </a:lnTo>
                  <a:lnTo>
                    <a:pt x="26415" y="10944"/>
                  </a:lnTo>
                  <a:lnTo>
                    <a:pt x="26415" y="11038"/>
                  </a:lnTo>
                  <a:lnTo>
                    <a:pt x="26509" y="11038"/>
                  </a:lnTo>
                  <a:lnTo>
                    <a:pt x="26604" y="11133"/>
                  </a:lnTo>
                  <a:lnTo>
                    <a:pt x="26604" y="11321"/>
                  </a:lnTo>
                  <a:lnTo>
                    <a:pt x="26604" y="11510"/>
                  </a:lnTo>
                  <a:lnTo>
                    <a:pt x="26509" y="11510"/>
                  </a:lnTo>
                  <a:lnTo>
                    <a:pt x="26509" y="11416"/>
                  </a:lnTo>
                  <a:lnTo>
                    <a:pt x="26415" y="11416"/>
                  </a:lnTo>
                  <a:lnTo>
                    <a:pt x="26415" y="11321"/>
                  </a:lnTo>
                  <a:lnTo>
                    <a:pt x="26321" y="11793"/>
                  </a:lnTo>
                  <a:lnTo>
                    <a:pt x="26226" y="11699"/>
                  </a:lnTo>
                  <a:lnTo>
                    <a:pt x="26132" y="11793"/>
                  </a:lnTo>
                  <a:lnTo>
                    <a:pt x="26226" y="11793"/>
                  </a:lnTo>
                  <a:lnTo>
                    <a:pt x="26321" y="12076"/>
                  </a:lnTo>
                  <a:lnTo>
                    <a:pt x="26415" y="12359"/>
                  </a:lnTo>
                  <a:lnTo>
                    <a:pt x="26038" y="12548"/>
                  </a:lnTo>
                  <a:lnTo>
                    <a:pt x="25755" y="12737"/>
                  </a:lnTo>
                  <a:lnTo>
                    <a:pt x="25660" y="12925"/>
                  </a:lnTo>
                  <a:lnTo>
                    <a:pt x="25755" y="12925"/>
                  </a:lnTo>
                  <a:lnTo>
                    <a:pt x="25755" y="13020"/>
                  </a:lnTo>
                  <a:lnTo>
                    <a:pt x="25849" y="12737"/>
                  </a:lnTo>
                  <a:lnTo>
                    <a:pt x="25943" y="13020"/>
                  </a:lnTo>
                  <a:lnTo>
                    <a:pt x="26038" y="12831"/>
                  </a:lnTo>
                  <a:lnTo>
                    <a:pt x="26132" y="12925"/>
                  </a:lnTo>
                  <a:lnTo>
                    <a:pt x="25943" y="13208"/>
                  </a:lnTo>
                  <a:lnTo>
                    <a:pt x="25660" y="13114"/>
                  </a:lnTo>
                  <a:lnTo>
                    <a:pt x="25472" y="13208"/>
                  </a:lnTo>
                  <a:lnTo>
                    <a:pt x="25377" y="13397"/>
                  </a:lnTo>
                  <a:lnTo>
                    <a:pt x="25283" y="13869"/>
                  </a:lnTo>
                  <a:lnTo>
                    <a:pt x="25189" y="14435"/>
                  </a:lnTo>
                  <a:lnTo>
                    <a:pt x="25094" y="14623"/>
                  </a:lnTo>
                  <a:lnTo>
                    <a:pt x="25000" y="14812"/>
                  </a:lnTo>
                  <a:lnTo>
                    <a:pt x="24906" y="14718"/>
                  </a:lnTo>
                  <a:lnTo>
                    <a:pt x="24811" y="14529"/>
                  </a:lnTo>
                  <a:lnTo>
                    <a:pt x="24717" y="14906"/>
                  </a:lnTo>
                  <a:lnTo>
                    <a:pt x="24717" y="15189"/>
                  </a:lnTo>
                  <a:lnTo>
                    <a:pt x="24717" y="15284"/>
                  </a:lnTo>
                  <a:lnTo>
                    <a:pt x="24811" y="15284"/>
                  </a:lnTo>
                  <a:lnTo>
                    <a:pt x="24528" y="15378"/>
                  </a:lnTo>
                  <a:lnTo>
                    <a:pt x="24340" y="15472"/>
                  </a:lnTo>
                  <a:lnTo>
                    <a:pt x="24057" y="15944"/>
                  </a:lnTo>
                  <a:lnTo>
                    <a:pt x="23962" y="16416"/>
                  </a:lnTo>
                  <a:lnTo>
                    <a:pt x="23774" y="16699"/>
                  </a:lnTo>
                  <a:lnTo>
                    <a:pt x="23396" y="16699"/>
                  </a:lnTo>
                  <a:lnTo>
                    <a:pt x="23208" y="16982"/>
                  </a:lnTo>
                  <a:lnTo>
                    <a:pt x="23019" y="17359"/>
                  </a:lnTo>
                  <a:lnTo>
                    <a:pt x="22830" y="17831"/>
                  </a:lnTo>
                  <a:lnTo>
                    <a:pt x="22830" y="17736"/>
                  </a:lnTo>
                  <a:lnTo>
                    <a:pt x="22736" y="17642"/>
                  </a:lnTo>
                  <a:lnTo>
                    <a:pt x="22736" y="17642"/>
                  </a:lnTo>
                  <a:lnTo>
                    <a:pt x="22830" y="17925"/>
                  </a:lnTo>
                  <a:lnTo>
                    <a:pt x="22453" y="17925"/>
                  </a:lnTo>
                  <a:lnTo>
                    <a:pt x="22547" y="17736"/>
                  </a:lnTo>
                  <a:lnTo>
                    <a:pt x="22453" y="17736"/>
                  </a:lnTo>
                  <a:lnTo>
                    <a:pt x="22359" y="17831"/>
                  </a:lnTo>
                  <a:lnTo>
                    <a:pt x="22264" y="18208"/>
                  </a:lnTo>
                  <a:lnTo>
                    <a:pt x="22170" y="18491"/>
                  </a:lnTo>
                  <a:lnTo>
                    <a:pt x="22076" y="18585"/>
                  </a:lnTo>
                  <a:lnTo>
                    <a:pt x="21887" y="18585"/>
                  </a:lnTo>
                  <a:lnTo>
                    <a:pt x="21698" y="19152"/>
                  </a:lnTo>
                  <a:lnTo>
                    <a:pt x="21604" y="18869"/>
                  </a:lnTo>
                  <a:lnTo>
                    <a:pt x="21604" y="19057"/>
                  </a:lnTo>
                  <a:lnTo>
                    <a:pt x="21415" y="19152"/>
                  </a:lnTo>
                  <a:lnTo>
                    <a:pt x="20943" y="19529"/>
                  </a:lnTo>
                  <a:lnTo>
                    <a:pt x="20377" y="19812"/>
                  </a:lnTo>
                  <a:lnTo>
                    <a:pt x="19906" y="20095"/>
                  </a:lnTo>
                  <a:lnTo>
                    <a:pt x="20094" y="20189"/>
                  </a:lnTo>
                  <a:lnTo>
                    <a:pt x="20189" y="20284"/>
                  </a:lnTo>
                  <a:lnTo>
                    <a:pt x="19906" y="20378"/>
                  </a:lnTo>
                  <a:lnTo>
                    <a:pt x="19906" y="20284"/>
                  </a:lnTo>
                  <a:lnTo>
                    <a:pt x="19811" y="20189"/>
                  </a:lnTo>
                  <a:lnTo>
                    <a:pt x="19811" y="20284"/>
                  </a:lnTo>
                  <a:lnTo>
                    <a:pt x="19811" y="20378"/>
                  </a:lnTo>
                  <a:lnTo>
                    <a:pt x="19245" y="20284"/>
                  </a:lnTo>
                  <a:lnTo>
                    <a:pt x="19340" y="20378"/>
                  </a:lnTo>
                  <a:lnTo>
                    <a:pt x="19245" y="20472"/>
                  </a:lnTo>
                  <a:lnTo>
                    <a:pt x="19434" y="20567"/>
                  </a:lnTo>
                  <a:lnTo>
                    <a:pt x="19340" y="20661"/>
                  </a:lnTo>
                  <a:lnTo>
                    <a:pt x="18962" y="20661"/>
                  </a:lnTo>
                  <a:lnTo>
                    <a:pt x="18585" y="21038"/>
                  </a:lnTo>
                  <a:lnTo>
                    <a:pt x="18113" y="21416"/>
                  </a:lnTo>
                  <a:lnTo>
                    <a:pt x="17736" y="21699"/>
                  </a:lnTo>
                  <a:lnTo>
                    <a:pt x="17359" y="21793"/>
                  </a:lnTo>
                  <a:lnTo>
                    <a:pt x="17076" y="22076"/>
                  </a:lnTo>
                  <a:lnTo>
                    <a:pt x="16793" y="22359"/>
                  </a:lnTo>
                  <a:lnTo>
                    <a:pt x="16698" y="22265"/>
                  </a:lnTo>
                  <a:lnTo>
                    <a:pt x="16604" y="22170"/>
                  </a:lnTo>
                  <a:lnTo>
                    <a:pt x="16321" y="22170"/>
                  </a:lnTo>
                  <a:lnTo>
                    <a:pt x="15849" y="22453"/>
                  </a:lnTo>
                  <a:lnTo>
                    <a:pt x="14340" y="22831"/>
                  </a:lnTo>
                  <a:lnTo>
                    <a:pt x="14340" y="22925"/>
                  </a:lnTo>
                  <a:lnTo>
                    <a:pt x="14340" y="23019"/>
                  </a:lnTo>
                  <a:lnTo>
                    <a:pt x="14245" y="23114"/>
                  </a:lnTo>
                  <a:lnTo>
                    <a:pt x="14057" y="23019"/>
                  </a:lnTo>
                  <a:lnTo>
                    <a:pt x="13962" y="22925"/>
                  </a:lnTo>
                  <a:lnTo>
                    <a:pt x="13774" y="22925"/>
                  </a:lnTo>
                  <a:lnTo>
                    <a:pt x="13774" y="23208"/>
                  </a:lnTo>
                  <a:lnTo>
                    <a:pt x="13491" y="23114"/>
                  </a:lnTo>
                  <a:lnTo>
                    <a:pt x="13113" y="23114"/>
                  </a:lnTo>
                  <a:lnTo>
                    <a:pt x="12642" y="23208"/>
                  </a:lnTo>
                  <a:lnTo>
                    <a:pt x="12453" y="23302"/>
                  </a:lnTo>
                  <a:lnTo>
                    <a:pt x="12076" y="23208"/>
                  </a:lnTo>
                  <a:lnTo>
                    <a:pt x="11793" y="23114"/>
                  </a:lnTo>
                  <a:lnTo>
                    <a:pt x="11510" y="23585"/>
                  </a:lnTo>
                  <a:lnTo>
                    <a:pt x="11321" y="23397"/>
                  </a:lnTo>
                  <a:lnTo>
                    <a:pt x="11132" y="23302"/>
                  </a:lnTo>
                  <a:lnTo>
                    <a:pt x="10849" y="23302"/>
                  </a:lnTo>
                  <a:lnTo>
                    <a:pt x="10566" y="23397"/>
                  </a:lnTo>
                  <a:lnTo>
                    <a:pt x="10566" y="23302"/>
                  </a:lnTo>
                  <a:lnTo>
                    <a:pt x="10189" y="23302"/>
                  </a:lnTo>
                  <a:lnTo>
                    <a:pt x="9717" y="23491"/>
                  </a:lnTo>
                  <a:lnTo>
                    <a:pt x="9717" y="23302"/>
                  </a:lnTo>
                  <a:lnTo>
                    <a:pt x="9623" y="23491"/>
                  </a:lnTo>
                  <a:lnTo>
                    <a:pt x="9434" y="23680"/>
                  </a:lnTo>
                  <a:lnTo>
                    <a:pt x="9340" y="23585"/>
                  </a:lnTo>
                  <a:lnTo>
                    <a:pt x="9434" y="23585"/>
                  </a:lnTo>
                  <a:lnTo>
                    <a:pt x="9340" y="23491"/>
                  </a:lnTo>
                  <a:lnTo>
                    <a:pt x="9246" y="23491"/>
                  </a:lnTo>
                  <a:lnTo>
                    <a:pt x="9246" y="23585"/>
                  </a:lnTo>
                  <a:lnTo>
                    <a:pt x="9151" y="23491"/>
                  </a:lnTo>
                  <a:lnTo>
                    <a:pt x="8868" y="23680"/>
                  </a:lnTo>
                  <a:lnTo>
                    <a:pt x="8774" y="23680"/>
                  </a:lnTo>
                  <a:lnTo>
                    <a:pt x="8680" y="23491"/>
                  </a:lnTo>
                  <a:lnTo>
                    <a:pt x="8585" y="23585"/>
                  </a:lnTo>
                  <a:lnTo>
                    <a:pt x="8491" y="23585"/>
                  </a:lnTo>
                  <a:lnTo>
                    <a:pt x="8397" y="23491"/>
                  </a:lnTo>
                  <a:lnTo>
                    <a:pt x="8302" y="23491"/>
                  </a:lnTo>
                  <a:lnTo>
                    <a:pt x="8208" y="23302"/>
                  </a:lnTo>
                  <a:lnTo>
                    <a:pt x="8302" y="23114"/>
                  </a:lnTo>
                  <a:lnTo>
                    <a:pt x="8302" y="23114"/>
                  </a:lnTo>
                  <a:lnTo>
                    <a:pt x="8019" y="23208"/>
                  </a:lnTo>
                  <a:lnTo>
                    <a:pt x="7642" y="23208"/>
                  </a:lnTo>
                  <a:lnTo>
                    <a:pt x="7359" y="23302"/>
                  </a:lnTo>
                  <a:lnTo>
                    <a:pt x="7264" y="23302"/>
                  </a:lnTo>
                  <a:lnTo>
                    <a:pt x="7264" y="23397"/>
                  </a:lnTo>
                  <a:lnTo>
                    <a:pt x="7547" y="23397"/>
                  </a:lnTo>
                  <a:lnTo>
                    <a:pt x="7453" y="23491"/>
                  </a:lnTo>
                  <a:lnTo>
                    <a:pt x="7359" y="23491"/>
                  </a:lnTo>
                  <a:lnTo>
                    <a:pt x="7170" y="23680"/>
                  </a:lnTo>
                  <a:lnTo>
                    <a:pt x="6981" y="23397"/>
                  </a:lnTo>
                  <a:lnTo>
                    <a:pt x="6698" y="23208"/>
                  </a:lnTo>
                  <a:lnTo>
                    <a:pt x="6604" y="23114"/>
                  </a:lnTo>
                  <a:lnTo>
                    <a:pt x="6415" y="23208"/>
                  </a:lnTo>
                  <a:lnTo>
                    <a:pt x="6227" y="23302"/>
                  </a:lnTo>
                  <a:lnTo>
                    <a:pt x="6132" y="23491"/>
                  </a:lnTo>
                  <a:lnTo>
                    <a:pt x="6038" y="23491"/>
                  </a:lnTo>
                  <a:lnTo>
                    <a:pt x="6038" y="23397"/>
                  </a:lnTo>
                  <a:lnTo>
                    <a:pt x="6132" y="23208"/>
                  </a:lnTo>
                  <a:lnTo>
                    <a:pt x="5849" y="23302"/>
                  </a:lnTo>
                  <a:lnTo>
                    <a:pt x="5661" y="23397"/>
                  </a:lnTo>
                  <a:lnTo>
                    <a:pt x="5095" y="23208"/>
                  </a:lnTo>
                  <a:lnTo>
                    <a:pt x="4057" y="23019"/>
                  </a:lnTo>
                  <a:lnTo>
                    <a:pt x="2925" y="22831"/>
                  </a:lnTo>
                  <a:lnTo>
                    <a:pt x="2265" y="22831"/>
                  </a:lnTo>
                  <a:lnTo>
                    <a:pt x="2265" y="22642"/>
                  </a:lnTo>
                  <a:lnTo>
                    <a:pt x="1887" y="22642"/>
                  </a:lnTo>
                  <a:lnTo>
                    <a:pt x="1510" y="22548"/>
                  </a:lnTo>
                  <a:lnTo>
                    <a:pt x="944" y="22076"/>
                  </a:lnTo>
                  <a:lnTo>
                    <a:pt x="944" y="21887"/>
                  </a:lnTo>
                  <a:lnTo>
                    <a:pt x="1038" y="21699"/>
                  </a:lnTo>
                  <a:lnTo>
                    <a:pt x="755" y="21699"/>
                  </a:lnTo>
                  <a:lnTo>
                    <a:pt x="472" y="21793"/>
                  </a:lnTo>
                  <a:lnTo>
                    <a:pt x="95" y="22076"/>
                  </a:lnTo>
                  <a:lnTo>
                    <a:pt x="0" y="22265"/>
                  </a:lnTo>
                  <a:lnTo>
                    <a:pt x="0" y="22359"/>
                  </a:lnTo>
                  <a:lnTo>
                    <a:pt x="283" y="22453"/>
                  </a:lnTo>
                  <a:lnTo>
                    <a:pt x="189" y="22548"/>
                  </a:lnTo>
                  <a:lnTo>
                    <a:pt x="95" y="22453"/>
                  </a:lnTo>
                  <a:lnTo>
                    <a:pt x="95" y="22642"/>
                  </a:lnTo>
                  <a:lnTo>
                    <a:pt x="283" y="22642"/>
                  </a:lnTo>
                  <a:lnTo>
                    <a:pt x="566" y="22736"/>
                  </a:lnTo>
                  <a:lnTo>
                    <a:pt x="472" y="22831"/>
                  </a:lnTo>
                  <a:lnTo>
                    <a:pt x="472" y="22925"/>
                  </a:lnTo>
                  <a:lnTo>
                    <a:pt x="661" y="22736"/>
                  </a:lnTo>
                  <a:lnTo>
                    <a:pt x="755" y="22925"/>
                  </a:lnTo>
                  <a:lnTo>
                    <a:pt x="755" y="23019"/>
                  </a:lnTo>
                  <a:lnTo>
                    <a:pt x="661" y="23019"/>
                  </a:lnTo>
                  <a:lnTo>
                    <a:pt x="944" y="23114"/>
                  </a:lnTo>
                  <a:lnTo>
                    <a:pt x="1132" y="23208"/>
                  </a:lnTo>
                  <a:lnTo>
                    <a:pt x="1604" y="23397"/>
                  </a:lnTo>
                  <a:lnTo>
                    <a:pt x="1510" y="23491"/>
                  </a:lnTo>
                  <a:lnTo>
                    <a:pt x="1510" y="23585"/>
                  </a:lnTo>
                  <a:lnTo>
                    <a:pt x="1793" y="23680"/>
                  </a:lnTo>
                  <a:lnTo>
                    <a:pt x="2170" y="23774"/>
                  </a:lnTo>
                  <a:lnTo>
                    <a:pt x="2453" y="23774"/>
                  </a:lnTo>
                  <a:lnTo>
                    <a:pt x="2359" y="23868"/>
                  </a:lnTo>
                  <a:lnTo>
                    <a:pt x="2642" y="24057"/>
                  </a:lnTo>
                  <a:lnTo>
                    <a:pt x="2736" y="23868"/>
                  </a:lnTo>
                  <a:lnTo>
                    <a:pt x="3019" y="23680"/>
                  </a:lnTo>
                  <a:lnTo>
                    <a:pt x="2925" y="23963"/>
                  </a:lnTo>
                  <a:lnTo>
                    <a:pt x="2831" y="24151"/>
                  </a:lnTo>
                  <a:lnTo>
                    <a:pt x="3114" y="23868"/>
                  </a:lnTo>
                  <a:lnTo>
                    <a:pt x="3208" y="24151"/>
                  </a:lnTo>
                  <a:lnTo>
                    <a:pt x="3302" y="23963"/>
                  </a:lnTo>
                  <a:lnTo>
                    <a:pt x="3491" y="24057"/>
                  </a:lnTo>
                  <a:lnTo>
                    <a:pt x="3585" y="24340"/>
                  </a:lnTo>
                  <a:lnTo>
                    <a:pt x="3680" y="24246"/>
                  </a:lnTo>
                  <a:lnTo>
                    <a:pt x="3774" y="24057"/>
                  </a:lnTo>
                  <a:lnTo>
                    <a:pt x="3868" y="24151"/>
                  </a:lnTo>
                  <a:lnTo>
                    <a:pt x="3868" y="24340"/>
                  </a:lnTo>
                  <a:lnTo>
                    <a:pt x="4434" y="24151"/>
                  </a:lnTo>
                  <a:lnTo>
                    <a:pt x="4717" y="24057"/>
                  </a:lnTo>
                  <a:lnTo>
                    <a:pt x="4812" y="24151"/>
                  </a:lnTo>
                  <a:lnTo>
                    <a:pt x="4812" y="23868"/>
                  </a:lnTo>
                  <a:lnTo>
                    <a:pt x="5000" y="23774"/>
                  </a:lnTo>
                  <a:lnTo>
                    <a:pt x="5000" y="23868"/>
                  </a:lnTo>
                  <a:lnTo>
                    <a:pt x="4906" y="24057"/>
                  </a:lnTo>
                  <a:lnTo>
                    <a:pt x="5095" y="23963"/>
                  </a:lnTo>
                  <a:lnTo>
                    <a:pt x="5378" y="23963"/>
                  </a:lnTo>
                  <a:lnTo>
                    <a:pt x="5378" y="24151"/>
                  </a:lnTo>
                  <a:lnTo>
                    <a:pt x="5000" y="24151"/>
                  </a:lnTo>
                  <a:lnTo>
                    <a:pt x="5095" y="24246"/>
                  </a:lnTo>
                  <a:lnTo>
                    <a:pt x="5000" y="24246"/>
                  </a:lnTo>
                  <a:lnTo>
                    <a:pt x="5000" y="24434"/>
                  </a:lnTo>
                  <a:lnTo>
                    <a:pt x="5378" y="24434"/>
                  </a:lnTo>
                  <a:lnTo>
                    <a:pt x="5566" y="24246"/>
                  </a:lnTo>
                  <a:lnTo>
                    <a:pt x="5944" y="24340"/>
                  </a:lnTo>
                  <a:lnTo>
                    <a:pt x="6415" y="24340"/>
                  </a:lnTo>
                  <a:lnTo>
                    <a:pt x="6321" y="24434"/>
                  </a:lnTo>
                  <a:lnTo>
                    <a:pt x="6510" y="24434"/>
                  </a:lnTo>
                  <a:lnTo>
                    <a:pt x="6604" y="24340"/>
                  </a:lnTo>
                  <a:lnTo>
                    <a:pt x="6604" y="24246"/>
                  </a:lnTo>
                  <a:lnTo>
                    <a:pt x="6793" y="24340"/>
                  </a:lnTo>
                  <a:lnTo>
                    <a:pt x="6604" y="24434"/>
                  </a:lnTo>
                  <a:lnTo>
                    <a:pt x="6793" y="24434"/>
                  </a:lnTo>
                  <a:lnTo>
                    <a:pt x="6887" y="24340"/>
                  </a:lnTo>
                  <a:lnTo>
                    <a:pt x="6981" y="24434"/>
                  </a:lnTo>
                  <a:lnTo>
                    <a:pt x="7264" y="24434"/>
                  </a:lnTo>
                  <a:lnTo>
                    <a:pt x="7925" y="24623"/>
                  </a:lnTo>
                  <a:lnTo>
                    <a:pt x="8680" y="24623"/>
                  </a:lnTo>
                  <a:lnTo>
                    <a:pt x="9057" y="24529"/>
                  </a:lnTo>
                  <a:lnTo>
                    <a:pt x="9529" y="24529"/>
                  </a:lnTo>
                  <a:lnTo>
                    <a:pt x="10000" y="24623"/>
                  </a:lnTo>
                  <a:lnTo>
                    <a:pt x="10566" y="24717"/>
                  </a:lnTo>
                  <a:lnTo>
                    <a:pt x="11415" y="24623"/>
                  </a:lnTo>
                  <a:lnTo>
                    <a:pt x="12359" y="24529"/>
                  </a:lnTo>
                  <a:lnTo>
                    <a:pt x="12830" y="24340"/>
                  </a:lnTo>
                  <a:lnTo>
                    <a:pt x="12925" y="24529"/>
                  </a:lnTo>
                  <a:lnTo>
                    <a:pt x="13019" y="24340"/>
                  </a:lnTo>
                  <a:lnTo>
                    <a:pt x="13113" y="24529"/>
                  </a:lnTo>
                  <a:lnTo>
                    <a:pt x="13208" y="24434"/>
                  </a:lnTo>
                  <a:lnTo>
                    <a:pt x="13113" y="24340"/>
                  </a:lnTo>
                  <a:lnTo>
                    <a:pt x="13962" y="24340"/>
                  </a:lnTo>
                  <a:lnTo>
                    <a:pt x="13962" y="24434"/>
                  </a:lnTo>
                  <a:lnTo>
                    <a:pt x="13962" y="24529"/>
                  </a:lnTo>
                  <a:lnTo>
                    <a:pt x="14717" y="24246"/>
                  </a:lnTo>
                  <a:lnTo>
                    <a:pt x="15566" y="24057"/>
                  </a:lnTo>
                  <a:lnTo>
                    <a:pt x="15378" y="23963"/>
                  </a:lnTo>
                  <a:lnTo>
                    <a:pt x="15472" y="23868"/>
                  </a:lnTo>
                  <a:lnTo>
                    <a:pt x="15566" y="23963"/>
                  </a:lnTo>
                  <a:lnTo>
                    <a:pt x="15472" y="23774"/>
                  </a:lnTo>
                  <a:lnTo>
                    <a:pt x="15661" y="23868"/>
                  </a:lnTo>
                  <a:lnTo>
                    <a:pt x="15566" y="24057"/>
                  </a:lnTo>
                  <a:lnTo>
                    <a:pt x="16038" y="23963"/>
                  </a:lnTo>
                  <a:lnTo>
                    <a:pt x="16698" y="23680"/>
                  </a:lnTo>
                  <a:lnTo>
                    <a:pt x="17264" y="23397"/>
                  </a:lnTo>
                  <a:lnTo>
                    <a:pt x="17453" y="23208"/>
                  </a:lnTo>
                  <a:lnTo>
                    <a:pt x="17547" y="23019"/>
                  </a:lnTo>
                  <a:lnTo>
                    <a:pt x="17736" y="23114"/>
                  </a:lnTo>
                  <a:lnTo>
                    <a:pt x="17830" y="23114"/>
                  </a:lnTo>
                  <a:lnTo>
                    <a:pt x="18019" y="23019"/>
                  </a:lnTo>
                  <a:lnTo>
                    <a:pt x="18208" y="22736"/>
                  </a:lnTo>
                  <a:lnTo>
                    <a:pt x="18302" y="22548"/>
                  </a:lnTo>
                  <a:lnTo>
                    <a:pt x="18868" y="22359"/>
                  </a:lnTo>
                  <a:lnTo>
                    <a:pt x="19623" y="22076"/>
                  </a:lnTo>
                  <a:lnTo>
                    <a:pt x="20189" y="21699"/>
                  </a:lnTo>
                  <a:lnTo>
                    <a:pt x="20849" y="21227"/>
                  </a:lnTo>
                  <a:lnTo>
                    <a:pt x="21321" y="20755"/>
                  </a:lnTo>
                  <a:lnTo>
                    <a:pt x="21510" y="20472"/>
                  </a:lnTo>
                  <a:lnTo>
                    <a:pt x="22170" y="19906"/>
                  </a:lnTo>
                  <a:lnTo>
                    <a:pt x="22736" y="19435"/>
                  </a:lnTo>
                  <a:lnTo>
                    <a:pt x="23113" y="18963"/>
                  </a:lnTo>
                  <a:lnTo>
                    <a:pt x="23302" y="18585"/>
                  </a:lnTo>
                  <a:lnTo>
                    <a:pt x="23396" y="18774"/>
                  </a:lnTo>
                  <a:lnTo>
                    <a:pt x="23585" y="18397"/>
                  </a:lnTo>
                  <a:lnTo>
                    <a:pt x="23774" y="18114"/>
                  </a:lnTo>
                  <a:lnTo>
                    <a:pt x="24057" y="17736"/>
                  </a:lnTo>
                  <a:lnTo>
                    <a:pt x="24245" y="17453"/>
                  </a:lnTo>
                  <a:lnTo>
                    <a:pt x="24340" y="17453"/>
                  </a:lnTo>
                  <a:lnTo>
                    <a:pt x="24434" y="17359"/>
                  </a:lnTo>
                  <a:lnTo>
                    <a:pt x="24623" y="16982"/>
                  </a:lnTo>
                  <a:lnTo>
                    <a:pt x="25189" y="16227"/>
                  </a:lnTo>
                  <a:lnTo>
                    <a:pt x="25566" y="15661"/>
                  </a:lnTo>
                  <a:lnTo>
                    <a:pt x="25943" y="15189"/>
                  </a:lnTo>
                  <a:lnTo>
                    <a:pt x="26226" y="14529"/>
                  </a:lnTo>
                  <a:lnTo>
                    <a:pt x="26509" y="13680"/>
                  </a:lnTo>
                  <a:lnTo>
                    <a:pt x="26604" y="13869"/>
                  </a:lnTo>
                  <a:lnTo>
                    <a:pt x="26604" y="13586"/>
                  </a:lnTo>
                  <a:lnTo>
                    <a:pt x="26698" y="13303"/>
                  </a:lnTo>
                  <a:lnTo>
                    <a:pt x="26792" y="13303"/>
                  </a:lnTo>
                  <a:lnTo>
                    <a:pt x="26887" y="13397"/>
                  </a:lnTo>
                  <a:lnTo>
                    <a:pt x="27170" y="12831"/>
                  </a:lnTo>
                  <a:lnTo>
                    <a:pt x="27264" y="12548"/>
                  </a:lnTo>
                  <a:lnTo>
                    <a:pt x="27264" y="12454"/>
                  </a:lnTo>
                  <a:lnTo>
                    <a:pt x="26981" y="12076"/>
                  </a:lnTo>
                  <a:lnTo>
                    <a:pt x="27075" y="12171"/>
                  </a:lnTo>
                  <a:lnTo>
                    <a:pt x="27170" y="12076"/>
                  </a:lnTo>
                  <a:lnTo>
                    <a:pt x="27358" y="12076"/>
                  </a:lnTo>
                  <a:lnTo>
                    <a:pt x="27453" y="12171"/>
                  </a:lnTo>
                  <a:lnTo>
                    <a:pt x="27453" y="11982"/>
                  </a:lnTo>
                  <a:lnTo>
                    <a:pt x="27547" y="11793"/>
                  </a:lnTo>
                  <a:lnTo>
                    <a:pt x="27641" y="11793"/>
                  </a:lnTo>
                  <a:lnTo>
                    <a:pt x="27547" y="11510"/>
                  </a:lnTo>
                  <a:lnTo>
                    <a:pt x="27641" y="11133"/>
                  </a:lnTo>
                  <a:lnTo>
                    <a:pt x="27830" y="10755"/>
                  </a:lnTo>
                  <a:lnTo>
                    <a:pt x="27924" y="10661"/>
                  </a:lnTo>
                  <a:lnTo>
                    <a:pt x="28113" y="10661"/>
                  </a:lnTo>
                  <a:lnTo>
                    <a:pt x="28019" y="10378"/>
                  </a:lnTo>
                  <a:lnTo>
                    <a:pt x="28019" y="10284"/>
                  </a:lnTo>
                  <a:lnTo>
                    <a:pt x="28019" y="10095"/>
                  </a:lnTo>
                  <a:lnTo>
                    <a:pt x="28113" y="10284"/>
                  </a:lnTo>
                  <a:lnTo>
                    <a:pt x="28208" y="10001"/>
                  </a:lnTo>
                  <a:lnTo>
                    <a:pt x="28019" y="10001"/>
                  </a:lnTo>
                  <a:lnTo>
                    <a:pt x="27924" y="9906"/>
                  </a:lnTo>
                  <a:lnTo>
                    <a:pt x="28113" y="9718"/>
                  </a:lnTo>
                  <a:lnTo>
                    <a:pt x="28208" y="9718"/>
                  </a:lnTo>
                  <a:lnTo>
                    <a:pt x="28113" y="9529"/>
                  </a:lnTo>
                  <a:lnTo>
                    <a:pt x="28396" y="9529"/>
                  </a:lnTo>
                  <a:lnTo>
                    <a:pt x="28302" y="9057"/>
                  </a:lnTo>
                  <a:lnTo>
                    <a:pt x="28396" y="9057"/>
                  </a:lnTo>
                  <a:lnTo>
                    <a:pt x="28396" y="8963"/>
                  </a:lnTo>
                  <a:lnTo>
                    <a:pt x="28396" y="8774"/>
                  </a:lnTo>
                  <a:lnTo>
                    <a:pt x="28491" y="8491"/>
                  </a:lnTo>
                  <a:lnTo>
                    <a:pt x="28585" y="8114"/>
                  </a:lnTo>
                  <a:lnTo>
                    <a:pt x="28774" y="8303"/>
                  </a:lnTo>
                  <a:lnTo>
                    <a:pt x="28962" y="7454"/>
                  </a:lnTo>
                  <a:lnTo>
                    <a:pt x="29057" y="6699"/>
                  </a:lnTo>
                  <a:lnTo>
                    <a:pt x="29245" y="5661"/>
                  </a:lnTo>
                  <a:lnTo>
                    <a:pt x="29340" y="4718"/>
                  </a:lnTo>
                  <a:lnTo>
                    <a:pt x="29340" y="4341"/>
                  </a:lnTo>
                  <a:lnTo>
                    <a:pt x="29057" y="4435"/>
                  </a:lnTo>
                  <a:lnTo>
                    <a:pt x="28962" y="4435"/>
                  </a:lnTo>
                  <a:lnTo>
                    <a:pt x="28962" y="4246"/>
                  </a:lnTo>
                  <a:lnTo>
                    <a:pt x="29151" y="4341"/>
                  </a:lnTo>
                  <a:lnTo>
                    <a:pt x="29245" y="4152"/>
                  </a:lnTo>
                  <a:lnTo>
                    <a:pt x="29151" y="4152"/>
                  </a:lnTo>
                  <a:lnTo>
                    <a:pt x="29057" y="3963"/>
                  </a:lnTo>
                  <a:lnTo>
                    <a:pt x="28962" y="3680"/>
                  </a:lnTo>
                  <a:lnTo>
                    <a:pt x="28962" y="3680"/>
                  </a:lnTo>
                  <a:lnTo>
                    <a:pt x="29245" y="3774"/>
                  </a:lnTo>
                  <a:lnTo>
                    <a:pt x="29057" y="3586"/>
                  </a:lnTo>
                  <a:lnTo>
                    <a:pt x="29057" y="3397"/>
                  </a:lnTo>
                  <a:lnTo>
                    <a:pt x="29245" y="3586"/>
                  </a:lnTo>
                  <a:lnTo>
                    <a:pt x="29245" y="3491"/>
                  </a:lnTo>
                  <a:lnTo>
                    <a:pt x="29434" y="3114"/>
                  </a:lnTo>
                  <a:lnTo>
                    <a:pt x="29245" y="2925"/>
                  </a:lnTo>
                  <a:lnTo>
                    <a:pt x="28962" y="2642"/>
                  </a:lnTo>
                  <a:lnTo>
                    <a:pt x="28962" y="2642"/>
                  </a:lnTo>
                  <a:lnTo>
                    <a:pt x="29245" y="2831"/>
                  </a:lnTo>
                  <a:lnTo>
                    <a:pt x="29340" y="2737"/>
                  </a:lnTo>
                  <a:lnTo>
                    <a:pt x="29434" y="2359"/>
                  </a:lnTo>
                  <a:lnTo>
                    <a:pt x="29434" y="2265"/>
                  </a:lnTo>
                  <a:lnTo>
                    <a:pt x="29434" y="2171"/>
                  </a:lnTo>
                  <a:lnTo>
                    <a:pt x="29340" y="2171"/>
                  </a:lnTo>
                  <a:lnTo>
                    <a:pt x="28774" y="944"/>
                  </a:lnTo>
                  <a:lnTo>
                    <a:pt x="28962" y="661"/>
                  </a:lnTo>
                  <a:lnTo>
                    <a:pt x="29057" y="473"/>
                  </a:lnTo>
                  <a:lnTo>
                    <a:pt x="29151" y="473"/>
                  </a:lnTo>
                  <a:lnTo>
                    <a:pt x="28868" y="190"/>
                  </a:lnTo>
                  <a:lnTo>
                    <a:pt x="29057" y="190"/>
                  </a:lnTo>
                  <a:lnTo>
                    <a:pt x="289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4" name="Google Shape;774;p39"/>
            <p:cNvSpPr/>
            <p:nvPr/>
          </p:nvSpPr>
          <p:spPr>
            <a:xfrm>
              <a:off x="1745175" y="2199475"/>
              <a:ext cx="169825" cy="162775"/>
            </a:xfrm>
            <a:custGeom>
              <a:avLst/>
              <a:gdLst/>
              <a:ahLst/>
              <a:cxnLst/>
              <a:rect l="l" t="t" r="r" b="b"/>
              <a:pathLst>
                <a:path w="6793" h="6511" extrusionOk="0">
                  <a:moveTo>
                    <a:pt x="1038" y="6416"/>
                  </a:moveTo>
                  <a:lnTo>
                    <a:pt x="1038" y="6463"/>
                  </a:lnTo>
                  <a:lnTo>
                    <a:pt x="1038" y="6463"/>
                  </a:lnTo>
                  <a:lnTo>
                    <a:pt x="943" y="6416"/>
                  </a:lnTo>
                  <a:close/>
                  <a:moveTo>
                    <a:pt x="2641" y="1"/>
                  </a:moveTo>
                  <a:lnTo>
                    <a:pt x="2641" y="190"/>
                  </a:lnTo>
                  <a:lnTo>
                    <a:pt x="2641" y="473"/>
                  </a:lnTo>
                  <a:lnTo>
                    <a:pt x="2641" y="567"/>
                  </a:lnTo>
                  <a:lnTo>
                    <a:pt x="2547" y="284"/>
                  </a:lnTo>
                  <a:lnTo>
                    <a:pt x="2547" y="756"/>
                  </a:lnTo>
                  <a:lnTo>
                    <a:pt x="2453" y="284"/>
                  </a:lnTo>
                  <a:lnTo>
                    <a:pt x="2453" y="473"/>
                  </a:lnTo>
                  <a:lnTo>
                    <a:pt x="2453" y="661"/>
                  </a:lnTo>
                  <a:lnTo>
                    <a:pt x="2075" y="1227"/>
                  </a:lnTo>
                  <a:lnTo>
                    <a:pt x="1509" y="2171"/>
                  </a:lnTo>
                  <a:lnTo>
                    <a:pt x="849" y="3114"/>
                  </a:lnTo>
                  <a:lnTo>
                    <a:pt x="377" y="3774"/>
                  </a:lnTo>
                  <a:lnTo>
                    <a:pt x="283" y="4152"/>
                  </a:lnTo>
                  <a:lnTo>
                    <a:pt x="472" y="4246"/>
                  </a:lnTo>
                  <a:lnTo>
                    <a:pt x="472" y="4340"/>
                  </a:lnTo>
                  <a:lnTo>
                    <a:pt x="377" y="4435"/>
                  </a:lnTo>
                  <a:lnTo>
                    <a:pt x="283" y="4435"/>
                  </a:lnTo>
                  <a:lnTo>
                    <a:pt x="566" y="4529"/>
                  </a:lnTo>
                  <a:lnTo>
                    <a:pt x="472" y="4435"/>
                  </a:lnTo>
                  <a:lnTo>
                    <a:pt x="566" y="4435"/>
                  </a:lnTo>
                  <a:lnTo>
                    <a:pt x="849" y="4623"/>
                  </a:lnTo>
                  <a:lnTo>
                    <a:pt x="566" y="4623"/>
                  </a:lnTo>
                  <a:lnTo>
                    <a:pt x="472" y="4812"/>
                  </a:lnTo>
                  <a:lnTo>
                    <a:pt x="377" y="5284"/>
                  </a:lnTo>
                  <a:lnTo>
                    <a:pt x="283" y="5944"/>
                  </a:lnTo>
                  <a:lnTo>
                    <a:pt x="189" y="6133"/>
                  </a:lnTo>
                  <a:lnTo>
                    <a:pt x="0" y="6227"/>
                  </a:lnTo>
                  <a:lnTo>
                    <a:pt x="566" y="6416"/>
                  </a:lnTo>
                  <a:lnTo>
                    <a:pt x="1038" y="6494"/>
                  </a:lnTo>
                  <a:lnTo>
                    <a:pt x="1038" y="6494"/>
                  </a:lnTo>
                  <a:lnTo>
                    <a:pt x="1038" y="6510"/>
                  </a:lnTo>
                  <a:lnTo>
                    <a:pt x="1051" y="6497"/>
                  </a:lnTo>
                  <a:lnTo>
                    <a:pt x="1051" y="6497"/>
                  </a:lnTo>
                  <a:lnTo>
                    <a:pt x="1132" y="6510"/>
                  </a:lnTo>
                  <a:lnTo>
                    <a:pt x="1069" y="6479"/>
                  </a:lnTo>
                  <a:lnTo>
                    <a:pt x="1069" y="6479"/>
                  </a:lnTo>
                  <a:lnTo>
                    <a:pt x="1132" y="6416"/>
                  </a:lnTo>
                  <a:lnTo>
                    <a:pt x="1226" y="6133"/>
                  </a:lnTo>
                  <a:lnTo>
                    <a:pt x="1226" y="5944"/>
                  </a:lnTo>
                  <a:lnTo>
                    <a:pt x="1038" y="5755"/>
                  </a:lnTo>
                  <a:lnTo>
                    <a:pt x="1415" y="5755"/>
                  </a:lnTo>
                  <a:lnTo>
                    <a:pt x="1321" y="5661"/>
                  </a:lnTo>
                  <a:lnTo>
                    <a:pt x="1415" y="5661"/>
                  </a:lnTo>
                  <a:lnTo>
                    <a:pt x="1604" y="5755"/>
                  </a:lnTo>
                  <a:lnTo>
                    <a:pt x="1415" y="5567"/>
                  </a:lnTo>
                  <a:lnTo>
                    <a:pt x="1038" y="5189"/>
                  </a:lnTo>
                  <a:lnTo>
                    <a:pt x="1226" y="5284"/>
                  </a:lnTo>
                  <a:lnTo>
                    <a:pt x="1604" y="5378"/>
                  </a:lnTo>
                  <a:lnTo>
                    <a:pt x="2264" y="3491"/>
                  </a:lnTo>
                  <a:lnTo>
                    <a:pt x="3019" y="1605"/>
                  </a:lnTo>
                  <a:lnTo>
                    <a:pt x="3019" y="1888"/>
                  </a:lnTo>
                  <a:lnTo>
                    <a:pt x="3113" y="1699"/>
                  </a:lnTo>
                  <a:lnTo>
                    <a:pt x="3113" y="1888"/>
                  </a:lnTo>
                  <a:lnTo>
                    <a:pt x="3302" y="1699"/>
                  </a:lnTo>
                  <a:lnTo>
                    <a:pt x="3208" y="1888"/>
                  </a:lnTo>
                  <a:lnTo>
                    <a:pt x="3302" y="1982"/>
                  </a:lnTo>
                  <a:lnTo>
                    <a:pt x="3585" y="2076"/>
                  </a:lnTo>
                  <a:lnTo>
                    <a:pt x="3962" y="2171"/>
                  </a:lnTo>
                  <a:lnTo>
                    <a:pt x="4340" y="1982"/>
                  </a:lnTo>
                  <a:lnTo>
                    <a:pt x="4151" y="2171"/>
                  </a:lnTo>
                  <a:lnTo>
                    <a:pt x="4151" y="2359"/>
                  </a:lnTo>
                  <a:lnTo>
                    <a:pt x="4151" y="2454"/>
                  </a:lnTo>
                  <a:lnTo>
                    <a:pt x="4245" y="2548"/>
                  </a:lnTo>
                  <a:lnTo>
                    <a:pt x="4623" y="2548"/>
                  </a:lnTo>
                  <a:lnTo>
                    <a:pt x="4811" y="2359"/>
                  </a:lnTo>
                  <a:lnTo>
                    <a:pt x="5000" y="2642"/>
                  </a:lnTo>
                  <a:lnTo>
                    <a:pt x="5283" y="3020"/>
                  </a:lnTo>
                  <a:lnTo>
                    <a:pt x="5755" y="3208"/>
                  </a:lnTo>
                  <a:lnTo>
                    <a:pt x="6132" y="3208"/>
                  </a:lnTo>
                  <a:lnTo>
                    <a:pt x="6038" y="3397"/>
                  </a:lnTo>
                  <a:lnTo>
                    <a:pt x="6038" y="3586"/>
                  </a:lnTo>
                  <a:lnTo>
                    <a:pt x="6132" y="3680"/>
                  </a:lnTo>
                  <a:lnTo>
                    <a:pt x="6321" y="3680"/>
                  </a:lnTo>
                  <a:lnTo>
                    <a:pt x="6698" y="3586"/>
                  </a:lnTo>
                  <a:lnTo>
                    <a:pt x="6698" y="3869"/>
                  </a:lnTo>
                  <a:lnTo>
                    <a:pt x="6509" y="3963"/>
                  </a:lnTo>
                  <a:lnTo>
                    <a:pt x="6509" y="3963"/>
                  </a:lnTo>
                  <a:lnTo>
                    <a:pt x="6792" y="3869"/>
                  </a:lnTo>
                  <a:lnTo>
                    <a:pt x="6792" y="3491"/>
                  </a:lnTo>
                  <a:lnTo>
                    <a:pt x="6698" y="3397"/>
                  </a:lnTo>
                  <a:lnTo>
                    <a:pt x="6509" y="3586"/>
                  </a:lnTo>
                  <a:lnTo>
                    <a:pt x="6509" y="3586"/>
                  </a:lnTo>
                  <a:lnTo>
                    <a:pt x="6604" y="3303"/>
                  </a:lnTo>
                  <a:lnTo>
                    <a:pt x="6604" y="3114"/>
                  </a:lnTo>
                  <a:lnTo>
                    <a:pt x="6509" y="3020"/>
                  </a:lnTo>
                  <a:lnTo>
                    <a:pt x="6226" y="3020"/>
                  </a:lnTo>
                  <a:lnTo>
                    <a:pt x="5849" y="3114"/>
                  </a:lnTo>
                  <a:lnTo>
                    <a:pt x="5849" y="3114"/>
                  </a:lnTo>
                  <a:lnTo>
                    <a:pt x="5943" y="2831"/>
                  </a:lnTo>
                  <a:lnTo>
                    <a:pt x="5943" y="2925"/>
                  </a:lnTo>
                  <a:lnTo>
                    <a:pt x="6132" y="2548"/>
                  </a:lnTo>
                  <a:lnTo>
                    <a:pt x="5660" y="2359"/>
                  </a:lnTo>
                  <a:lnTo>
                    <a:pt x="5283" y="2171"/>
                  </a:lnTo>
                  <a:lnTo>
                    <a:pt x="4906" y="2171"/>
                  </a:lnTo>
                  <a:lnTo>
                    <a:pt x="4906" y="1699"/>
                  </a:lnTo>
                  <a:lnTo>
                    <a:pt x="5094" y="1322"/>
                  </a:lnTo>
                  <a:lnTo>
                    <a:pt x="4717" y="1605"/>
                  </a:lnTo>
                  <a:lnTo>
                    <a:pt x="4811" y="1322"/>
                  </a:lnTo>
                  <a:lnTo>
                    <a:pt x="4811" y="1322"/>
                  </a:lnTo>
                  <a:lnTo>
                    <a:pt x="4717" y="1416"/>
                  </a:lnTo>
                  <a:lnTo>
                    <a:pt x="4434" y="1605"/>
                  </a:lnTo>
                  <a:lnTo>
                    <a:pt x="4623" y="1322"/>
                  </a:lnTo>
                  <a:lnTo>
                    <a:pt x="4623" y="1227"/>
                  </a:lnTo>
                  <a:lnTo>
                    <a:pt x="4528" y="1133"/>
                  </a:lnTo>
                  <a:lnTo>
                    <a:pt x="4340" y="1322"/>
                  </a:lnTo>
                  <a:lnTo>
                    <a:pt x="4340" y="1510"/>
                  </a:lnTo>
                  <a:lnTo>
                    <a:pt x="4245" y="1322"/>
                  </a:lnTo>
                  <a:lnTo>
                    <a:pt x="4151" y="1227"/>
                  </a:lnTo>
                  <a:lnTo>
                    <a:pt x="3868" y="944"/>
                  </a:lnTo>
                  <a:lnTo>
                    <a:pt x="3208" y="567"/>
                  </a:lnTo>
                  <a:lnTo>
                    <a:pt x="2925" y="378"/>
                  </a:lnTo>
                  <a:lnTo>
                    <a:pt x="27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75" name="Google Shape;775;p39"/>
          <p:cNvSpPr/>
          <p:nvPr/>
        </p:nvSpPr>
        <p:spPr>
          <a:xfrm>
            <a:off x="1633825" y="2329075"/>
            <a:ext cx="444155" cy="437548"/>
          </a:xfrm>
          <a:custGeom>
            <a:avLst/>
            <a:gdLst/>
            <a:ahLst/>
            <a:cxnLst/>
            <a:rect l="l" t="t" r="r" b="b"/>
            <a:pathLst>
              <a:path w="73112" h="68207" extrusionOk="0">
                <a:moveTo>
                  <a:pt x="46809" y="1210"/>
                </a:moveTo>
                <a:lnTo>
                  <a:pt x="46886" y="1227"/>
                </a:lnTo>
                <a:lnTo>
                  <a:pt x="46886" y="1227"/>
                </a:lnTo>
                <a:lnTo>
                  <a:pt x="46866" y="1215"/>
                </a:lnTo>
                <a:lnTo>
                  <a:pt x="46809" y="1210"/>
                </a:lnTo>
                <a:close/>
                <a:moveTo>
                  <a:pt x="35754" y="1982"/>
                </a:moveTo>
                <a:lnTo>
                  <a:pt x="36320" y="2170"/>
                </a:lnTo>
                <a:lnTo>
                  <a:pt x="36037" y="2170"/>
                </a:lnTo>
                <a:lnTo>
                  <a:pt x="35660" y="2076"/>
                </a:lnTo>
                <a:lnTo>
                  <a:pt x="35754" y="1982"/>
                </a:lnTo>
                <a:close/>
                <a:moveTo>
                  <a:pt x="42641" y="1321"/>
                </a:moveTo>
                <a:lnTo>
                  <a:pt x="44622" y="1510"/>
                </a:lnTo>
                <a:lnTo>
                  <a:pt x="46603" y="1793"/>
                </a:lnTo>
                <a:lnTo>
                  <a:pt x="46226" y="1793"/>
                </a:lnTo>
                <a:lnTo>
                  <a:pt x="46320" y="1982"/>
                </a:lnTo>
                <a:lnTo>
                  <a:pt x="45660" y="1793"/>
                </a:lnTo>
                <a:lnTo>
                  <a:pt x="44905" y="1699"/>
                </a:lnTo>
                <a:lnTo>
                  <a:pt x="44905" y="1699"/>
                </a:lnTo>
                <a:lnTo>
                  <a:pt x="45188" y="2076"/>
                </a:lnTo>
                <a:lnTo>
                  <a:pt x="45282" y="2265"/>
                </a:lnTo>
                <a:lnTo>
                  <a:pt x="45094" y="2265"/>
                </a:lnTo>
                <a:lnTo>
                  <a:pt x="44716" y="2170"/>
                </a:lnTo>
                <a:lnTo>
                  <a:pt x="43773" y="1793"/>
                </a:lnTo>
                <a:lnTo>
                  <a:pt x="42641" y="1321"/>
                </a:lnTo>
                <a:close/>
                <a:moveTo>
                  <a:pt x="34622" y="5095"/>
                </a:moveTo>
                <a:lnTo>
                  <a:pt x="34169" y="5151"/>
                </a:lnTo>
                <a:lnTo>
                  <a:pt x="34169" y="5151"/>
                </a:lnTo>
                <a:lnTo>
                  <a:pt x="34056" y="5189"/>
                </a:lnTo>
                <a:lnTo>
                  <a:pt x="34622" y="5095"/>
                </a:lnTo>
                <a:close/>
                <a:moveTo>
                  <a:pt x="58490" y="6793"/>
                </a:moveTo>
                <a:lnTo>
                  <a:pt x="59056" y="7453"/>
                </a:lnTo>
                <a:lnTo>
                  <a:pt x="59087" y="7476"/>
                </a:lnTo>
                <a:lnTo>
                  <a:pt x="58490" y="6793"/>
                </a:lnTo>
                <a:close/>
                <a:moveTo>
                  <a:pt x="56697" y="7736"/>
                </a:moveTo>
                <a:lnTo>
                  <a:pt x="57358" y="8113"/>
                </a:lnTo>
                <a:lnTo>
                  <a:pt x="57075" y="8113"/>
                </a:lnTo>
                <a:lnTo>
                  <a:pt x="56697" y="7736"/>
                </a:lnTo>
                <a:close/>
                <a:moveTo>
                  <a:pt x="59810" y="8679"/>
                </a:moveTo>
                <a:lnTo>
                  <a:pt x="60087" y="8956"/>
                </a:lnTo>
                <a:lnTo>
                  <a:pt x="59905" y="8774"/>
                </a:lnTo>
                <a:lnTo>
                  <a:pt x="59810" y="8679"/>
                </a:lnTo>
                <a:close/>
                <a:moveTo>
                  <a:pt x="57546" y="8019"/>
                </a:moveTo>
                <a:lnTo>
                  <a:pt x="58395" y="8774"/>
                </a:lnTo>
                <a:lnTo>
                  <a:pt x="59339" y="9434"/>
                </a:lnTo>
                <a:lnTo>
                  <a:pt x="58490" y="8868"/>
                </a:lnTo>
                <a:lnTo>
                  <a:pt x="57735" y="8208"/>
                </a:lnTo>
                <a:lnTo>
                  <a:pt x="57546" y="8019"/>
                </a:lnTo>
                <a:close/>
                <a:moveTo>
                  <a:pt x="60282" y="9246"/>
                </a:moveTo>
                <a:lnTo>
                  <a:pt x="60565" y="9812"/>
                </a:lnTo>
                <a:lnTo>
                  <a:pt x="60282" y="9529"/>
                </a:lnTo>
                <a:lnTo>
                  <a:pt x="60282" y="9340"/>
                </a:lnTo>
                <a:lnTo>
                  <a:pt x="60282" y="9246"/>
                </a:lnTo>
                <a:close/>
                <a:moveTo>
                  <a:pt x="59999" y="8396"/>
                </a:moveTo>
                <a:lnTo>
                  <a:pt x="60659" y="8774"/>
                </a:lnTo>
                <a:lnTo>
                  <a:pt x="61131" y="9340"/>
                </a:lnTo>
                <a:lnTo>
                  <a:pt x="61603" y="9906"/>
                </a:lnTo>
                <a:lnTo>
                  <a:pt x="61886" y="10566"/>
                </a:lnTo>
                <a:lnTo>
                  <a:pt x="60942" y="9434"/>
                </a:lnTo>
                <a:lnTo>
                  <a:pt x="61320" y="10095"/>
                </a:lnTo>
                <a:lnTo>
                  <a:pt x="59999" y="8396"/>
                </a:lnTo>
                <a:close/>
                <a:moveTo>
                  <a:pt x="63773" y="11132"/>
                </a:moveTo>
                <a:lnTo>
                  <a:pt x="64537" y="12278"/>
                </a:lnTo>
                <a:lnTo>
                  <a:pt x="64622" y="12359"/>
                </a:lnTo>
                <a:lnTo>
                  <a:pt x="63773" y="11132"/>
                </a:lnTo>
                <a:close/>
                <a:moveTo>
                  <a:pt x="65093" y="14528"/>
                </a:moveTo>
                <a:lnTo>
                  <a:pt x="65376" y="15189"/>
                </a:lnTo>
                <a:lnTo>
                  <a:pt x="65659" y="15755"/>
                </a:lnTo>
                <a:lnTo>
                  <a:pt x="66037" y="16981"/>
                </a:lnTo>
                <a:lnTo>
                  <a:pt x="65659" y="16321"/>
                </a:lnTo>
                <a:lnTo>
                  <a:pt x="65282" y="15377"/>
                </a:lnTo>
                <a:lnTo>
                  <a:pt x="65093" y="14528"/>
                </a:lnTo>
                <a:close/>
                <a:moveTo>
                  <a:pt x="65093" y="16321"/>
                </a:moveTo>
                <a:lnTo>
                  <a:pt x="65565" y="16698"/>
                </a:lnTo>
                <a:lnTo>
                  <a:pt x="65942" y="17076"/>
                </a:lnTo>
                <a:lnTo>
                  <a:pt x="66320" y="17547"/>
                </a:lnTo>
                <a:lnTo>
                  <a:pt x="66414" y="17830"/>
                </a:lnTo>
                <a:lnTo>
                  <a:pt x="66508" y="18113"/>
                </a:lnTo>
                <a:lnTo>
                  <a:pt x="65848" y="17170"/>
                </a:lnTo>
                <a:lnTo>
                  <a:pt x="65093" y="16321"/>
                </a:lnTo>
                <a:close/>
                <a:moveTo>
                  <a:pt x="72074" y="36226"/>
                </a:moveTo>
                <a:lnTo>
                  <a:pt x="71791" y="37547"/>
                </a:lnTo>
                <a:lnTo>
                  <a:pt x="71603" y="38773"/>
                </a:lnTo>
                <a:lnTo>
                  <a:pt x="71320" y="40000"/>
                </a:lnTo>
                <a:lnTo>
                  <a:pt x="70754" y="41509"/>
                </a:lnTo>
                <a:lnTo>
                  <a:pt x="70942" y="40283"/>
                </a:lnTo>
                <a:lnTo>
                  <a:pt x="71225" y="38962"/>
                </a:lnTo>
                <a:lnTo>
                  <a:pt x="72074" y="36226"/>
                </a:lnTo>
                <a:close/>
                <a:moveTo>
                  <a:pt x="69150" y="44433"/>
                </a:moveTo>
                <a:lnTo>
                  <a:pt x="68867" y="44905"/>
                </a:lnTo>
                <a:lnTo>
                  <a:pt x="68584" y="45377"/>
                </a:lnTo>
                <a:lnTo>
                  <a:pt x="68206" y="45754"/>
                </a:lnTo>
                <a:lnTo>
                  <a:pt x="67923" y="46132"/>
                </a:lnTo>
                <a:lnTo>
                  <a:pt x="68112" y="45754"/>
                </a:lnTo>
                <a:lnTo>
                  <a:pt x="68678" y="45188"/>
                </a:lnTo>
                <a:lnTo>
                  <a:pt x="69150" y="44433"/>
                </a:lnTo>
                <a:close/>
                <a:moveTo>
                  <a:pt x="67357" y="47830"/>
                </a:moveTo>
                <a:lnTo>
                  <a:pt x="66886" y="48584"/>
                </a:lnTo>
                <a:lnTo>
                  <a:pt x="66508" y="48867"/>
                </a:lnTo>
                <a:lnTo>
                  <a:pt x="66414" y="48867"/>
                </a:lnTo>
                <a:lnTo>
                  <a:pt x="66414" y="48773"/>
                </a:lnTo>
                <a:lnTo>
                  <a:pt x="66886" y="48301"/>
                </a:lnTo>
                <a:lnTo>
                  <a:pt x="67357" y="47830"/>
                </a:lnTo>
                <a:close/>
                <a:moveTo>
                  <a:pt x="65093" y="48396"/>
                </a:moveTo>
                <a:lnTo>
                  <a:pt x="65376" y="48490"/>
                </a:lnTo>
                <a:lnTo>
                  <a:pt x="64905" y="49056"/>
                </a:lnTo>
                <a:lnTo>
                  <a:pt x="64622" y="49528"/>
                </a:lnTo>
                <a:lnTo>
                  <a:pt x="64244" y="49811"/>
                </a:lnTo>
                <a:lnTo>
                  <a:pt x="64244" y="49905"/>
                </a:lnTo>
                <a:lnTo>
                  <a:pt x="64056" y="49905"/>
                </a:lnTo>
                <a:lnTo>
                  <a:pt x="64056" y="49811"/>
                </a:lnTo>
                <a:lnTo>
                  <a:pt x="64433" y="49150"/>
                </a:lnTo>
                <a:lnTo>
                  <a:pt x="64622" y="48867"/>
                </a:lnTo>
                <a:lnTo>
                  <a:pt x="64905" y="48584"/>
                </a:lnTo>
                <a:lnTo>
                  <a:pt x="65093" y="48396"/>
                </a:lnTo>
                <a:close/>
                <a:moveTo>
                  <a:pt x="6981" y="52452"/>
                </a:moveTo>
                <a:lnTo>
                  <a:pt x="7170" y="53112"/>
                </a:lnTo>
                <a:lnTo>
                  <a:pt x="7075" y="53018"/>
                </a:lnTo>
                <a:lnTo>
                  <a:pt x="6981" y="52641"/>
                </a:lnTo>
                <a:lnTo>
                  <a:pt x="6981" y="52452"/>
                </a:lnTo>
                <a:close/>
                <a:moveTo>
                  <a:pt x="7736" y="54339"/>
                </a:moveTo>
                <a:lnTo>
                  <a:pt x="7641" y="54433"/>
                </a:lnTo>
                <a:lnTo>
                  <a:pt x="7641" y="54339"/>
                </a:lnTo>
                <a:close/>
                <a:moveTo>
                  <a:pt x="61225" y="55094"/>
                </a:moveTo>
                <a:lnTo>
                  <a:pt x="61037" y="55377"/>
                </a:lnTo>
                <a:lnTo>
                  <a:pt x="60754" y="55471"/>
                </a:lnTo>
                <a:lnTo>
                  <a:pt x="60754" y="55471"/>
                </a:lnTo>
                <a:lnTo>
                  <a:pt x="60942" y="55282"/>
                </a:lnTo>
                <a:lnTo>
                  <a:pt x="61225" y="55094"/>
                </a:lnTo>
                <a:close/>
                <a:moveTo>
                  <a:pt x="6132" y="53867"/>
                </a:moveTo>
                <a:lnTo>
                  <a:pt x="7358" y="55377"/>
                </a:lnTo>
                <a:lnTo>
                  <a:pt x="7641" y="55471"/>
                </a:lnTo>
                <a:lnTo>
                  <a:pt x="7641" y="55471"/>
                </a:lnTo>
                <a:lnTo>
                  <a:pt x="7641" y="55471"/>
                </a:lnTo>
                <a:lnTo>
                  <a:pt x="7830" y="55565"/>
                </a:lnTo>
                <a:lnTo>
                  <a:pt x="8302" y="56414"/>
                </a:lnTo>
                <a:lnTo>
                  <a:pt x="7170" y="55471"/>
                </a:lnTo>
                <a:lnTo>
                  <a:pt x="6509" y="54622"/>
                </a:lnTo>
                <a:lnTo>
                  <a:pt x="6226" y="54245"/>
                </a:lnTo>
                <a:lnTo>
                  <a:pt x="6132" y="53867"/>
                </a:lnTo>
                <a:close/>
                <a:moveTo>
                  <a:pt x="9056" y="56414"/>
                </a:moveTo>
                <a:lnTo>
                  <a:pt x="9245" y="56509"/>
                </a:lnTo>
                <a:lnTo>
                  <a:pt x="9151" y="56509"/>
                </a:lnTo>
                <a:lnTo>
                  <a:pt x="9056" y="56414"/>
                </a:lnTo>
                <a:close/>
                <a:moveTo>
                  <a:pt x="10472" y="56980"/>
                </a:moveTo>
                <a:lnTo>
                  <a:pt x="11321" y="57358"/>
                </a:lnTo>
                <a:lnTo>
                  <a:pt x="11887" y="57735"/>
                </a:lnTo>
                <a:lnTo>
                  <a:pt x="12264" y="58018"/>
                </a:lnTo>
                <a:lnTo>
                  <a:pt x="11604" y="57641"/>
                </a:lnTo>
                <a:lnTo>
                  <a:pt x="11604" y="57641"/>
                </a:lnTo>
                <a:lnTo>
                  <a:pt x="11792" y="58112"/>
                </a:lnTo>
                <a:lnTo>
                  <a:pt x="11604" y="58018"/>
                </a:lnTo>
                <a:lnTo>
                  <a:pt x="11132" y="57452"/>
                </a:lnTo>
                <a:lnTo>
                  <a:pt x="10849" y="57169"/>
                </a:lnTo>
                <a:lnTo>
                  <a:pt x="10472" y="56980"/>
                </a:lnTo>
                <a:close/>
                <a:moveTo>
                  <a:pt x="18019" y="59433"/>
                </a:moveTo>
                <a:lnTo>
                  <a:pt x="18773" y="59810"/>
                </a:lnTo>
                <a:lnTo>
                  <a:pt x="19528" y="60376"/>
                </a:lnTo>
                <a:lnTo>
                  <a:pt x="19056" y="60282"/>
                </a:lnTo>
                <a:lnTo>
                  <a:pt x="18962" y="60188"/>
                </a:lnTo>
                <a:lnTo>
                  <a:pt x="18490" y="59810"/>
                </a:lnTo>
                <a:lnTo>
                  <a:pt x="18019" y="59433"/>
                </a:lnTo>
                <a:close/>
                <a:moveTo>
                  <a:pt x="14528" y="59999"/>
                </a:moveTo>
                <a:lnTo>
                  <a:pt x="14717" y="60093"/>
                </a:lnTo>
                <a:lnTo>
                  <a:pt x="14905" y="60188"/>
                </a:lnTo>
                <a:lnTo>
                  <a:pt x="15188" y="60471"/>
                </a:lnTo>
                <a:lnTo>
                  <a:pt x="15283" y="60565"/>
                </a:lnTo>
                <a:lnTo>
                  <a:pt x="15188" y="60565"/>
                </a:lnTo>
                <a:lnTo>
                  <a:pt x="14528" y="59999"/>
                </a:lnTo>
                <a:close/>
                <a:moveTo>
                  <a:pt x="49339" y="60188"/>
                </a:moveTo>
                <a:lnTo>
                  <a:pt x="48395" y="60565"/>
                </a:lnTo>
                <a:lnTo>
                  <a:pt x="47924" y="60754"/>
                </a:lnTo>
                <a:lnTo>
                  <a:pt x="47452" y="60754"/>
                </a:lnTo>
                <a:lnTo>
                  <a:pt x="47924" y="60471"/>
                </a:lnTo>
                <a:lnTo>
                  <a:pt x="48301" y="60282"/>
                </a:lnTo>
                <a:lnTo>
                  <a:pt x="49056" y="60188"/>
                </a:lnTo>
                <a:close/>
                <a:moveTo>
                  <a:pt x="19245" y="60565"/>
                </a:moveTo>
                <a:lnTo>
                  <a:pt x="19811" y="60659"/>
                </a:lnTo>
                <a:lnTo>
                  <a:pt x="20566" y="61037"/>
                </a:lnTo>
                <a:lnTo>
                  <a:pt x="20566" y="61037"/>
                </a:lnTo>
                <a:lnTo>
                  <a:pt x="19811" y="60848"/>
                </a:lnTo>
                <a:lnTo>
                  <a:pt x="19245" y="60565"/>
                </a:lnTo>
                <a:close/>
                <a:moveTo>
                  <a:pt x="47075" y="61226"/>
                </a:moveTo>
                <a:lnTo>
                  <a:pt x="46792" y="61414"/>
                </a:lnTo>
                <a:lnTo>
                  <a:pt x="46697" y="61509"/>
                </a:lnTo>
                <a:lnTo>
                  <a:pt x="46792" y="61603"/>
                </a:lnTo>
                <a:lnTo>
                  <a:pt x="47263" y="61603"/>
                </a:lnTo>
                <a:lnTo>
                  <a:pt x="47641" y="61509"/>
                </a:lnTo>
                <a:lnTo>
                  <a:pt x="46886" y="61792"/>
                </a:lnTo>
                <a:lnTo>
                  <a:pt x="46131" y="61886"/>
                </a:lnTo>
                <a:lnTo>
                  <a:pt x="46131" y="61980"/>
                </a:lnTo>
                <a:lnTo>
                  <a:pt x="46037" y="61980"/>
                </a:lnTo>
                <a:lnTo>
                  <a:pt x="45660" y="61697"/>
                </a:lnTo>
                <a:lnTo>
                  <a:pt x="46320" y="61320"/>
                </a:lnTo>
                <a:lnTo>
                  <a:pt x="47075" y="61226"/>
                </a:lnTo>
                <a:close/>
                <a:moveTo>
                  <a:pt x="24151" y="63678"/>
                </a:moveTo>
                <a:lnTo>
                  <a:pt x="24905" y="63961"/>
                </a:lnTo>
                <a:lnTo>
                  <a:pt x="25754" y="64244"/>
                </a:lnTo>
                <a:lnTo>
                  <a:pt x="25188" y="64244"/>
                </a:lnTo>
                <a:lnTo>
                  <a:pt x="24151" y="64150"/>
                </a:lnTo>
                <a:lnTo>
                  <a:pt x="23773" y="64056"/>
                </a:lnTo>
                <a:lnTo>
                  <a:pt x="23585" y="63961"/>
                </a:lnTo>
                <a:lnTo>
                  <a:pt x="23585" y="63867"/>
                </a:lnTo>
                <a:lnTo>
                  <a:pt x="23585" y="63773"/>
                </a:lnTo>
                <a:lnTo>
                  <a:pt x="24151" y="63678"/>
                </a:lnTo>
                <a:close/>
                <a:moveTo>
                  <a:pt x="34811" y="64622"/>
                </a:moveTo>
                <a:lnTo>
                  <a:pt x="35094" y="64810"/>
                </a:lnTo>
                <a:lnTo>
                  <a:pt x="35377" y="64905"/>
                </a:lnTo>
                <a:lnTo>
                  <a:pt x="34622" y="64999"/>
                </a:lnTo>
                <a:lnTo>
                  <a:pt x="34056" y="64999"/>
                </a:lnTo>
                <a:lnTo>
                  <a:pt x="34056" y="64905"/>
                </a:lnTo>
                <a:lnTo>
                  <a:pt x="34811" y="64622"/>
                </a:lnTo>
                <a:close/>
                <a:moveTo>
                  <a:pt x="46414" y="63773"/>
                </a:moveTo>
                <a:lnTo>
                  <a:pt x="46131" y="64056"/>
                </a:lnTo>
                <a:lnTo>
                  <a:pt x="44433" y="64716"/>
                </a:lnTo>
                <a:lnTo>
                  <a:pt x="43962" y="64905"/>
                </a:lnTo>
                <a:lnTo>
                  <a:pt x="44150" y="64810"/>
                </a:lnTo>
                <a:lnTo>
                  <a:pt x="42641" y="64999"/>
                </a:lnTo>
                <a:lnTo>
                  <a:pt x="42924" y="64810"/>
                </a:lnTo>
                <a:lnTo>
                  <a:pt x="43207" y="64622"/>
                </a:lnTo>
                <a:lnTo>
                  <a:pt x="42358" y="64905"/>
                </a:lnTo>
                <a:lnTo>
                  <a:pt x="43113" y="64622"/>
                </a:lnTo>
                <a:lnTo>
                  <a:pt x="45377" y="63867"/>
                </a:lnTo>
                <a:lnTo>
                  <a:pt x="44999" y="64150"/>
                </a:lnTo>
                <a:lnTo>
                  <a:pt x="44622" y="64433"/>
                </a:lnTo>
                <a:lnTo>
                  <a:pt x="46414" y="63773"/>
                </a:lnTo>
                <a:close/>
                <a:moveTo>
                  <a:pt x="39905" y="64622"/>
                </a:moveTo>
                <a:lnTo>
                  <a:pt x="39811" y="64716"/>
                </a:lnTo>
                <a:lnTo>
                  <a:pt x="39622" y="64810"/>
                </a:lnTo>
                <a:lnTo>
                  <a:pt x="38962" y="64999"/>
                </a:lnTo>
                <a:lnTo>
                  <a:pt x="38207" y="65093"/>
                </a:lnTo>
                <a:lnTo>
                  <a:pt x="37641" y="65093"/>
                </a:lnTo>
                <a:lnTo>
                  <a:pt x="39056" y="64810"/>
                </a:lnTo>
                <a:lnTo>
                  <a:pt x="39528" y="64716"/>
                </a:lnTo>
                <a:lnTo>
                  <a:pt x="39905" y="64622"/>
                </a:lnTo>
                <a:close/>
                <a:moveTo>
                  <a:pt x="42829" y="64056"/>
                </a:moveTo>
                <a:lnTo>
                  <a:pt x="42452" y="64244"/>
                </a:lnTo>
                <a:lnTo>
                  <a:pt x="42263" y="64433"/>
                </a:lnTo>
                <a:lnTo>
                  <a:pt x="41980" y="64622"/>
                </a:lnTo>
                <a:lnTo>
                  <a:pt x="41886" y="64999"/>
                </a:lnTo>
                <a:lnTo>
                  <a:pt x="42263" y="64999"/>
                </a:lnTo>
                <a:lnTo>
                  <a:pt x="40094" y="65282"/>
                </a:lnTo>
                <a:lnTo>
                  <a:pt x="40848" y="64999"/>
                </a:lnTo>
                <a:lnTo>
                  <a:pt x="41131" y="64810"/>
                </a:lnTo>
                <a:lnTo>
                  <a:pt x="41131" y="64716"/>
                </a:lnTo>
                <a:lnTo>
                  <a:pt x="41037" y="64622"/>
                </a:lnTo>
                <a:lnTo>
                  <a:pt x="40754" y="64622"/>
                </a:lnTo>
                <a:lnTo>
                  <a:pt x="40282" y="64527"/>
                </a:lnTo>
                <a:lnTo>
                  <a:pt x="40188" y="64433"/>
                </a:lnTo>
                <a:lnTo>
                  <a:pt x="41509" y="64339"/>
                </a:lnTo>
                <a:lnTo>
                  <a:pt x="42829" y="64056"/>
                </a:lnTo>
                <a:close/>
                <a:moveTo>
                  <a:pt x="15660" y="60376"/>
                </a:moveTo>
                <a:lnTo>
                  <a:pt x="16887" y="61131"/>
                </a:lnTo>
                <a:lnTo>
                  <a:pt x="17924" y="62075"/>
                </a:lnTo>
                <a:lnTo>
                  <a:pt x="17924" y="61792"/>
                </a:lnTo>
                <a:lnTo>
                  <a:pt x="17830" y="61603"/>
                </a:lnTo>
                <a:lnTo>
                  <a:pt x="19056" y="61980"/>
                </a:lnTo>
                <a:lnTo>
                  <a:pt x="20283" y="62358"/>
                </a:lnTo>
                <a:lnTo>
                  <a:pt x="20849" y="62546"/>
                </a:lnTo>
                <a:lnTo>
                  <a:pt x="21415" y="62735"/>
                </a:lnTo>
                <a:lnTo>
                  <a:pt x="21886" y="63018"/>
                </a:lnTo>
                <a:lnTo>
                  <a:pt x="22358" y="63395"/>
                </a:lnTo>
                <a:lnTo>
                  <a:pt x="21509" y="63301"/>
                </a:lnTo>
                <a:lnTo>
                  <a:pt x="22547" y="63867"/>
                </a:lnTo>
                <a:lnTo>
                  <a:pt x="23868" y="64339"/>
                </a:lnTo>
                <a:lnTo>
                  <a:pt x="25471" y="64905"/>
                </a:lnTo>
                <a:lnTo>
                  <a:pt x="27169" y="65282"/>
                </a:lnTo>
                <a:lnTo>
                  <a:pt x="26603" y="65282"/>
                </a:lnTo>
                <a:lnTo>
                  <a:pt x="27075" y="65942"/>
                </a:lnTo>
                <a:lnTo>
                  <a:pt x="26886" y="65942"/>
                </a:lnTo>
                <a:lnTo>
                  <a:pt x="26603" y="65848"/>
                </a:lnTo>
                <a:lnTo>
                  <a:pt x="25849" y="65659"/>
                </a:lnTo>
                <a:lnTo>
                  <a:pt x="25283" y="65471"/>
                </a:lnTo>
                <a:lnTo>
                  <a:pt x="25188" y="65376"/>
                </a:lnTo>
                <a:lnTo>
                  <a:pt x="25754" y="65376"/>
                </a:lnTo>
                <a:lnTo>
                  <a:pt x="26226" y="65471"/>
                </a:lnTo>
                <a:lnTo>
                  <a:pt x="26320" y="65282"/>
                </a:lnTo>
                <a:lnTo>
                  <a:pt x="26320" y="65188"/>
                </a:lnTo>
                <a:lnTo>
                  <a:pt x="26226" y="65093"/>
                </a:lnTo>
                <a:lnTo>
                  <a:pt x="25660" y="65093"/>
                </a:lnTo>
                <a:lnTo>
                  <a:pt x="25188" y="65188"/>
                </a:lnTo>
                <a:lnTo>
                  <a:pt x="24528" y="65376"/>
                </a:lnTo>
                <a:lnTo>
                  <a:pt x="24528" y="65376"/>
                </a:lnTo>
                <a:lnTo>
                  <a:pt x="25000" y="65093"/>
                </a:lnTo>
                <a:lnTo>
                  <a:pt x="23679" y="64905"/>
                </a:lnTo>
                <a:lnTo>
                  <a:pt x="22547" y="64716"/>
                </a:lnTo>
                <a:lnTo>
                  <a:pt x="21603" y="64339"/>
                </a:lnTo>
                <a:lnTo>
                  <a:pt x="20660" y="63867"/>
                </a:lnTo>
                <a:lnTo>
                  <a:pt x="20943" y="63867"/>
                </a:lnTo>
                <a:lnTo>
                  <a:pt x="20377" y="63773"/>
                </a:lnTo>
                <a:lnTo>
                  <a:pt x="19339" y="63678"/>
                </a:lnTo>
                <a:lnTo>
                  <a:pt x="18868" y="63490"/>
                </a:lnTo>
                <a:lnTo>
                  <a:pt x="18396" y="63301"/>
                </a:lnTo>
                <a:lnTo>
                  <a:pt x="18585" y="63207"/>
                </a:lnTo>
                <a:lnTo>
                  <a:pt x="18868" y="63301"/>
                </a:lnTo>
                <a:lnTo>
                  <a:pt x="18019" y="62735"/>
                </a:lnTo>
                <a:lnTo>
                  <a:pt x="16981" y="62075"/>
                </a:lnTo>
                <a:lnTo>
                  <a:pt x="14811" y="60471"/>
                </a:lnTo>
                <a:lnTo>
                  <a:pt x="16415" y="61414"/>
                </a:lnTo>
                <a:lnTo>
                  <a:pt x="15660" y="60376"/>
                </a:lnTo>
                <a:close/>
                <a:moveTo>
                  <a:pt x="28867" y="65659"/>
                </a:moveTo>
                <a:lnTo>
                  <a:pt x="30660" y="65942"/>
                </a:lnTo>
                <a:lnTo>
                  <a:pt x="32547" y="66131"/>
                </a:lnTo>
                <a:lnTo>
                  <a:pt x="32075" y="66225"/>
                </a:lnTo>
                <a:lnTo>
                  <a:pt x="31320" y="66225"/>
                </a:lnTo>
                <a:lnTo>
                  <a:pt x="30566" y="66131"/>
                </a:lnTo>
                <a:lnTo>
                  <a:pt x="28867" y="65659"/>
                </a:lnTo>
                <a:close/>
                <a:moveTo>
                  <a:pt x="39150" y="0"/>
                </a:moveTo>
                <a:lnTo>
                  <a:pt x="39528" y="283"/>
                </a:lnTo>
                <a:lnTo>
                  <a:pt x="39622" y="378"/>
                </a:lnTo>
                <a:lnTo>
                  <a:pt x="41509" y="1038"/>
                </a:lnTo>
                <a:lnTo>
                  <a:pt x="40943" y="1132"/>
                </a:lnTo>
                <a:lnTo>
                  <a:pt x="40282" y="1227"/>
                </a:lnTo>
                <a:lnTo>
                  <a:pt x="38962" y="1038"/>
                </a:lnTo>
                <a:lnTo>
                  <a:pt x="37547" y="849"/>
                </a:lnTo>
                <a:lnTo>
                  <a:pt x="36320" y="661"/>
                </a:lnTo>
                <a:lnTo>
                  <a:pt x="36415" y="755"/>
                </a:lnTo>
                <a:lnTo>
                  <a:pt x="36415" y="849"/>
                </a:lnTo>
                <a:lnTo>
                  <a:pt x="35943" y="944"/>
                </a:lnTo>
                <a:lnTo>
                  <a:pt x="34150" y="1132"/>
                </a:lnTo>
                <a:lnTo>
                  <a:pt x="31698" y="1132"/>
                </a:lnTo>
                <a:lnTo>
                  <a:pt x="30660" y="1227"/>
                </a:lnTo>
                <a:lnTo>
                  <a:pt x="29716" y="1321"/>
                </a:lnTo>
                <a:lnTo>
                  <a:pt x="30377" y="1416"/>
                </a:lnTo>
                <a:lnTo>
                  <a:pt x="31037" y="1510"/>
                </a:lnTo>
                <a:lnTo>
                  <a:pt x="30094" y="1699"/>
                </a:lnTo>
                <a:lnTo>
                  <a:pt x="28773" y="2076"/>
                </a:lnTo>
                <a:lnTo>
                  <a:pt x="27924" y="2359"/>
                </a:lnTo>
                <a:lnTo>
                  <a:pt x="27924" y="2453"/>
                </a:lnTo>
                <a:lnTo>
                  <a:pt x="28207" y="2453"/>
                </a:lnTo>
                <a:lnTo>
                  <a:pt x="26509" y="3019"/>
                </a:lnTo>
                <a:lnTo>
                  <a:pt x="26792" y="2831"/>
                </a:lnTo>
                <a:lnTo>
                  <a:pt x="26792" y="2831"/>
                </a:lnTo>
                <a:lnTo>
                  <a:pt x="25660" y="2925"/>
                </a:lnTo>
                <a:lnTo>
                  <a:pt x="25754" y="2831"/>
                </a:lnTo>
                <a:lnTo>
                  <a:pt x="25377" y="2925"/>
                </a:lnTo>
                <a:lnTo>
                  <a:pt x="24905" y="3208"/>
                </a:lnTo>
                <a:lnTo>
                  <a:pt x="24056" y="3774"/>
                </a:lnTo>
                <a:lnTo>
                  <a:pt x="22264" y="4340"/>
                </a:lnTo>
                <a:lnTo>
                  <a:pt x="20471" y="5095"/>
                </a:lnTo>
                <a:lnTo>
                  <a:pt x="18679" y="5755"/>
                </a:lnTo>
                <a:lnTo>
                  <a:pt x="16981" y="6604"/>
                </a:lnTo>
                <a:lnTo>
                  <a:pt x="17453" y="6604"/>
                </a:lnTo>
                <a:lnTo>
                  <a:pt x="17830" y="6415"/>
                </a:lnTo>
                <a:lnTo>
                  <a:pt x="18868" y="6038"/>
                </a:lnTo>
                <a:lnTo>
                  <a:pt x="19905" y="5661"/>
                </a:lnTo>
                <a:lnTo>
                  <a:pt x="20377" y="5472"/>
                </a:lnTo>
                <a:lnTo>
                  <a:pt x="20943" y="5378"/>
                </a:lnTo>
                <a:lnTo>
                  <a:pt x="20943" y="5378"/>
                </a:lnTo>
                <a:lnTo>
                  <a:pt x="19528" y="6038"/>
                </a:lnTo>
                <a:lnTo>
                  <a:pt x="19528" y="6038"/>
                </a:lnTo>
                <a:lnTo>
                  <a:pt x="20094" y="5944"/>
                </a:lnTo>
                <a:lnTo>
                  <a:pt x="18396" y="7076"/>
                </a:lnTo>
                <a:lnTo>
                  <a:pt x="20849" y="6038"/>
                </a:lnTo>
                <a:lnTo>
                  <a:pt x="23396" y="5095"/>
                </a:lnTo>
                <a:lnTo>
                  <a:pt x="26037" y="4246"/>
                </a:lnTo>
                <a:lnTo>
                  <a:pt x="28679" y="3397"/>
                </a:lnTo>
                <a:lnTo>
                  <a:pt x="28301" y="3491"/>
                </a:lnTo>
                <a:lnTo>
                  <a:pt x="28773" y="3208"/>
                </a:lnTo>
                <a:lnTo>
                  <a:pt x="30283" y="2736"/>
                </a:lnTo>
                <a:lnTo>
                  <a:pt x="29905" y="2831"/>
                </a:lnTo>
                <a:lnTo>
                  <a:pt x="29056" y="2831"/>
                </a:lnTo>
                <a:lnTo>
                  <a:pt x="28584" y="2642"/>
                </a:lnTo>
                <a:lnTo>
                  <a:pt x="30566" y="2548"/>
                </a:lnTo>
                <a:lnTo>
                  <a:pt x="32641" y="2548"/>
                </a:lnTo>
                <a:lnTo>
                  <a:pt x="37264" y="2831"/>
                </a:lnTo>
                <a:lnTo>
                  <a:pt x="39528" y="3019"/>
                </a:lnTo>
                <a:lnTo>
                  <a:pt x="43490" y="3019"/>
                </a:lnTo>
                <a:lnTo>
                  <a:pt x="44339" y="2831"/>
                </a:lnTo>
                <a:lnTo>
                  <a:pt x="45094" y="2736"/>
                </a:lnTo>
                <a:lnTo>
                  <a:pt x="45943" y="3114"/>
                </a:lnTo>
                <a:lnTo>
                  <a:pt x="46886" y="3397"/>
                </a:lnTo>
                <a:lnTo>
                  <a:pt x="48678" y="3963"/>
                </a:lnTo>
                <a:lnTo>
                  <a:pt x="50565" y="4434"/>
                </a:lnTo>
                <a:lnTo>
                  <a:pt x="51509" y="4717"/>
                </a:lnTo>
                <a:lnTo>
                  <a:pt x="52358" y="5189"/>
                </a:lnTo>
                <a:lnTo>
                  <a:pt x="51792" y="4812"/>
                </a:lnTo>
                <a:lnTo>
                  <a:pt x="53584" y="5849"/>
                </a:lnTo>
                <a:lnTo>
                  <a:pt x="55376" y="6981"/>
                </a:lnTo>
                <a:lnTo>
                  <a:pt x="56320" y="7642"/>
                </a:lnTo>
                <a:lnTo>
                  <a:pt x="57169" y="8302"/>
                </a:lnTo>
                <a:lnTo>
                  <a:pt x="57924" y="9057"/>
                </a:lnTo>
                <a:lnTo>
                  <a:pt x="58678" y="9906"/>
                </a:lnTo>
                <a:lnTo>
                  <a:pt x="62357" y="14057"/>
                </a:lnTo>
                <a:lnTo>
                  <a:pt x="64622" y="16887"/>
                </a:lnTo>
                <a:lnTo>
                  <a:pt x="66697" y="19623"/>
                </a:lnTo>
                <a:lnTo>
                  <a:pt x="66603" y="19151"/>
                </a:lnTo>
                <a:lnTo>
                  <a:pt x="66603" y="18774"/>
                </a:lnTo>
                <a:lnTo>
                  <a:pt x="67357" y="20472"/>
                </a:lnTo>
                <a:lnTo>
                  <a:pt x="68772" y="23962"/>
                </a:lnTo>
                <a:lnTo>
                  <a:pt x="68867" y="24151"/>
                </a:lnTo>
                <a:lnTo>
                  <a:pt x="69810" y="26792"/>
                </a:lnTo>
                <a:lnTo>
                  <a:pt x="70565" y="29245"/>
                </a:lnTo>
                <a:lnTo>
                  <a:pt x="70754" y="30283"/>
                </a:lnTo>
                <a:lnTo>
                  <a:pt x="70848" y="31037"/>
                </a:lnTo>
                <a:lnTo>
                  <a:pt x="70848" y="31604"/>
                </a:lnTo>
                <a:lnTo>
                  <a:pt x="70754" y="31792"/>
                </a:lnTo>
                <a:lnTo>
                  <a:pt x="70565" y="31887"/>
                </a:lnTo>
                <a:lnTo>
                  <a:pt x="69433" y="36698"/>
                </a:lnTo>
                <a:lnTo>
                  <a:pt x="68206" y="41698"/>
                </a:lnTo>
                <a:lnTo>
                  <a:pt x="68584" y="41037"/>
                </a:lnTo>
                <a:lnTo>
                  <a:pt x="68961" y="40188"/>
                </a:lnTo>
                <a:lnTo>
                  <a:pt x="69244" y="40471"/>
                </a:lnTo>
                <a:lnTo>
                  <a:pt x="69244" y="40849"/>
                </a:lnTo>
                <a:lnTo>
                  <a:pt x="69244" y="41226"/>
                </a:lnTo>
                <a:lnTo>
                  <a:pt x="69055" y="41698"/>
                </a:lnTo>
                <a:lnTo>
                  <a:pt x="68489" y="42924"/>
                </a:lnTo>
                <a:lnTo>
                  <a:pt x="67735" y="44150"/>
                </a:lnTo>
                <a:lnTo>
                  <a:pt x="66791" y="45377"/>
                </a:lnTo>
                <a:lnTo>
                  <a:pt x="65942" y="46509"/>
                </a:lnTo>
                <a:lnTo>
                  <a:pt x="64716" y="47924"/>
                </a:lnTo>
                <a:lnTo>
                  <a:pt x="65565" y="47641"/>
                </a:lnTo>
                <a:lnTo>
                  <a:pt x="65093" y="48301"/>
                </a:lnTo>
                <a:lnTo>
                  <a:pt x="64433" y="48962"/>
                </a:lnTo>
                <a:lnTo>
                  <a:pt x="63112" y="50188"/>
                </a:lnTo>
                <a:lnTo>
                  <a:pt x="63678" y="48962"/>
                </a:lnTo>
                <a:lnTo>
                  <a:pt x="64244" y="47641"/>
                </a:lnTo>
                <a:lnTo>
                  <a:pt x="65754" y="44811"/>
                </a:lnTo>
                <a:lnTo>
                  <a:pt x="67169" y="42169"/>
                </a:lnTo>
                <a:lnTo>
                  <a:pt x="67735" y="41037"/>
                </a:lnTo>
                <a:lnTo>
                  <a:pt x="68206" y="40094"/>
                </a:lnTo>
                <a:lnTo>
                  <a:pt x="68206" y="39811"/>
                </a:lnTo>
                <a:lnTo>
                  <a:pt x="68301" y="39622"/>
                </a:lnTo>
                <a:lnTo>
                  <a:pt x="68301" y="39717"/>
                </a:lnTo>
                <a:lnTo>
                  <a:pt x="68395" y="39339"/>
                </a:lnTo>
                <a:lnTo>
                  <a:pt x="68772" y="37735"/>
                </a:lnTo>
                <a:lnTo>
                  <a:pt x="69055" y="36037"/>
                </a:lnTo>
                <a:lnTo>
                  <a:pt x="69150" y="32924"/>
                </a:lnTo>
                <a:lnTo>
                  <a:pt x="69150" y="30849"/>
                </a:lnTo>
                <a:lnTo>
                  <a:pt x="69150" y="28679"/>
                </a:lnTo>
                <a:lnTo>
                  <a:pt x="68961" y="28773"/>
                </a:lnTo>
                <a:lnTo>
                  <a:pt x="68961" y="29056"/>
                </a:lnTo>
                <a:lnTo>
                  <a:pt x="68678" y="28302"/>
                </a:lnTo>
                <a:lnTo>
                  <a:pt x="68395" y="27453"/>
                </a:lnTo>
                <a:lnTo>
                  <a:pt x="68018" y="25755"/>
                </a:lnTo>
                <a:lnTo>
                  <a:pt x="67923" y="25283"/>
                </a:lnTo>
                <a:lnTo>
                  <a:pt x="67923" y="25472"/>
                </a:lnTo>
                <a:lnTo>
                  <a:pt x="67546" y="24906"/>
                </a:lnTo>
                <a:lnTo>
                  <a:pt x="67074" y="24245"/>
                </a:lnTo>
                <a:lnTo>
                  <a:pt x="66980" y="24057"/>
                </a:lnTo>
                <a:lnTo>
                  <a:pt x="65471" y="22264"/>
                </a:lnTo>
                <a:lnTo>
                  <a:pt x="64810" y="21415"/>
                </a:lnTo>
                <a:lnTo>
                  <a:pt x="64339" y="20755"/>
                </a:lnTo>
                <a:lnTo>
                  <a:pt x="64622" y="20943"/>
                </a:lnTo>
                <a:lnTo>
                  <a:pt x="64527" y="20755"/>
                </a:lnTo>
                <a:lnTo>
                  <a:pt x="64339" y="20472"/>
                </a:lnTo>
                <a:lnTo>
                  <a:pt x="63301" y="19434"/>
                </a:lnTo>
                <a:lnTo>
                  <a:pt x="62357" y="18585"/>
                </a:lnTo>
                <a:lnTo>
                  <a:pt x="62452" y="18679"/>
                </a:lnTo>
                <a:lnTo>
                  <a:pt x="62357" y="18868"/>
                </a:lnTo>
                <a:lnTo>
                  <a:pt x="61508" y="18019"/>
                </a:lnTo>
                <a:lnTo>
                  <a:pt x="61791" y="18396"/>
                </a:lnTo>
                <a:lnTo>
                  <a:pt x="60848" y="17547"/>
                </a:lnTo>
                <a:lnTo>
                  <a:pt x="60471" y="17076"/>
                </a:lnTo>
                <a:lnTo>
                  <a:pt x="60471" y="16981"/>
                </a:lnTo>
                <a:lnTo>
                  <a:pt x="60565" y="17076"/>
                </a:lnTo>
                <a:lnTo>
                  <a:pt x="61225" y="17547"/>
                </a:lnTo>
                <a:lnTo>
                  <a:pt x="58961" y="15566"/>
                </a:lnTo>
                <a:lnTo>
                  <a:pt x="59527" y="16227"/>
                </a:lnTo>
                <a:lnTo>
                  <a:pt x="58584" y="15566"/>
                </a:lnTo>
                <a:lnTo>
                  <a:pt x="57641" y="14906"/>
                </a:lnTo>
                <a:lnTo>
                  <a:pt x="57546" y="15000"/>
                </a:lnTo>
                <a:lnTo>
                  <a:pt x="57452" y="15094"/>
                </a:lnTo>
                <a:lnTo>
                  <a:pt x="58301" y="15660"/>
                </a:lnTo>
                <a:lnTo>
                  <a:pt x="59056" y="16227"/>
                </a:lnTo>
                <a:lnTo>
                  <a:pt x="60471" y="17547"/>
                </a:lnTo>
                <a:lnTo>
                  <a:pt x="61886" y="18774"/>
                </a:lnTo>
                <a:lnTo>
                  <a:pt x="62640" y="19340"/>
                </a:lnTo>
                <a:lnTo>
                  <a:pt x="63395" y="19906"/>
                </a:lnTo>
                <a:lnTo>
                  <a:pt x="62829" y="19528"/>
                </a:lnTo>
                <a:lnTo>
                  <a:pt x="62074" y="19057"/>
                </a:lnTo>
                <a:lnTo>
                  <a:pt x="62074" y="19245"/>
                </a:lnTo>
                <a:lnTo>
                  <a:pt x="62357" y="19717"/>
                </a:lnTo>
                <a:lnTo>
                  <a:pt x="63584" y="21415"/>
                </a:lnTo>
                <a:lnTo>
                  <a:pt x="65093" y="23207"/>
                </a:lnTo>
                <a:lnTo>
                  <a:pt x="65754" y="23962"/>
                </a:lnTo>
                <a:lnTo>
                  <a:pt x="66225" y="24434"/>
                </a:lnTo>
                <a:lnTo>
                  <a:pt x="66414" y="24528"/>
                </a:lnTo>
                <a:lnTo>
                  <a:pt x="66320" y="24057"/>
                </a:lnTo>
                <a:lnTo>
                  <a:pt x="66697" y="24906"/>
                </a:lnTo>
                <a:lnTo>
                  <a:pt x="67074" y="26038"/>
                </a:lnTo>
                <a:lnTo>
                  <a:pt x="66414" y="24811"/>
                </a:lnTo>
                <a:lnTo>
                  <a:pt x="66791" y="25566"/>
                </a:lnTo>
                <a:lnTo>
                  <a:pt x="67169" y="26321"/>
                </a:lnTo>
                <a:lnTo>
                  <a:pt x="67263" y="26415"/>
                </a:lnTo>
                <a:lnTo>
                  <a:pt x="67923" y="28679"/>
                </a:lnTo>
                <a:lnTo>
                  <a:pt x="68206" y="29339"/>
                </a:lnTo>
                <a:lnTo>
                  <a:pt x="68678" y="30471"/>
                </a:lnTo>
                <a:lnTo>
                  <a:pt x="68772" y="30660"/>
                </a:lnTo>
                <a:lnTo>
                  <a:pt x="68678" y="30660"/>
                </a:lnTo>
                <a:lnTo>
                  <a:pt x="68395" y="30377"/>
                </a:lnTo>
                <a:lnTo>
                  <a:pt x="68206" y="30094"/>
                </a:lnTo>
                <a:lnTo>
                  <a:pt x="68206" y="30566"/>
                </a:lnTo>
                <a:lnTo>
                  <a:pt x="68301" y="31037"/>
                </a:lnTo>
                <a:lnTo>
                  <a:pt x="68395" y="31509"/>
                </a:lnTo>
                <a:lnTo>
                  <a:pt x="68395" y="31887"/>
                </a:lnTo>
                <a:lnTo>
                  <a:pt x="68301" y="31792"/>
                </a:lnTo>
                <a:lnTo>
                  <a:pt x="68301" y="31698"/>
                </a:lnTo>
                <a:lnTo>
                  <a:pt x="68301" y="31415"/>
                </a:lnTo>
                <a:lnTo>
                  <a:pt x="68018" y="30094"/>
                </a:lnTo>
                <a:lnTo>
                  <a:pt x="67735" y="28868"/>
                </a:lnTo>
                <a:lnTo>
                  <a:pt x="68112" y="31698"/>
                </a:lnTo>
                <a:lnTo>
                  <a:pt x="68206" y="33113"/>
                </a:lnTo>
                <a:lnTo>
                  <a:pt x="68206" y="34528"/>
                </a:lnTo>
                <a:lnTo>
                  <a:pt x="68112" y="35943"/>
                </a:lnTo>
                <a:lnTo>
                  <a:pt x="67923" y="37358"/>
                </a:lnTo>
                <a:lnTo>
                  <a:pt x="67546" y="38679"/>
                </a:lnTo>
                <a:lnTo>
                  <a:pt x="67074" y="40000"/>
                </a:lnTo>
                <a:lnTo>
                  <a:pt x="67263" y="39717"/>
                </a:lnTo>
                <a:lnTo>
                  <a:pt x="67357" y="39622"/>
                </a:lnTo>
                <a:lnTo>
                  <a:pt x="67357" y="39717"/>
                </a:lnTo>
                <a:lnTo>
                  <a:pt x="67263" y="40377"/>
                </a:lnTo>
                <a:lnTo>
                  <a:pt x="66980" y="41226"/>
                </a:lnTo>
                <a:lnTo>
                  <a:pt x="66791" y="41509"/>
                </a:lnTo>
                <a:lnTo>
                  <a:pt x="66697" y="41603"/>
                </a:lnTo>
                <a:lnTo>
                  <a:pt x="66414" y="42075"/>
                </a:lnTo>
                <a:lnTo>
                  <a:pt x="65754" y="43962"/>
                </a:lnTo>
                <a:lnTo>
                  <a:pt x="64905" y="46132"/>
                </a:lnTo>
                <a:lnTo>
                  <a:pt x="64150" y="47547"/>
                </a:lnTo>
                <a:lnTo>
                  <a:pt x="63395" y="48867"/>
                </a:lnTo>
                <a:lnTo>
                  <a:pt x="62546" y="50094"/>
                </a:lnTo>
                <a:lnTo>
                  <a:pt x="61697" y="51320"/>
                </a:lnTo>
                <a:lnTo>
                  <a:pt x="60376" y="52452"/>
                </a:lnTo>
                <a:lnTo>
                  <a:pt x="59810" y="53112"/>
                </a:lnTo>
                <a:lnTo>
                  <a:pt x="59244" y="53773"/>
                </a:lnTo>
                <a:lnTo>
                  <a:pt x="59999" y="53301"/>
                </a:lnTo>
                <a:lnTo>
                  <a:pt x="59905" y="53490"/>
                </a:lnTo>
                <a:lnTo>
                  <a:pt x="58018" y="54999"/>
                </a:lnTo>
                <a:lnTo>
                  <a:pt x="57075" y="55660"/>
                </a:lnTo>
                <a:lnTo>
                  <a:pt x="56037" y="56226"/>
                </a:lnTo>
                <a:lnTo>
                  <a:pt x="57924" y="54716"/>
                </a:lnTo>
                <a:lnTo>
                  <a:pt x="58867" y="53867"/>
                </a:lnTo>
                <a:lnTo>
                  <a:pt x="59716" y="53018"/>
                </a:lnTo>
                <a:lnTo>
                  <a:pt x="58961" y="53679"/>
                </a:lnTo>
                <a:lnTo>
                  <a:pt x="58207" y="54245"/>
                </a:lnTo>
                <a:lnTo>
                  <a:pt x="56603" y="55282"/>
                </a:lnTo>
                <a:lnTo>
                  <a:pt x="54905" y="56226"/>
                </a:lnTo>
                <a:lnTo>
                  <a:pt x="53301" y="57263"/>
                </a:lnTo>
                <a:lnTo>
                  <a:pt x="52735" y="57452"/>
                </a:lnTo>
                <a:lnTo>
                  <a:pt x="51509" y="57924"/>
                </a:lnTo>
                <a:lnTo>
                  <a:pt x="47829" y="59527"/>
                </a:lnTo>
                <a:lnTo>
                  <a:pt x="43962" y="61226"/>
                </a:lnTo>
                <a:lnTo>
                  <a:pt x="42358" y="61886"/>
                </a:lnTo>
                <a:lnTo>
                  <a:pt x="41414" y="62169"/>
                </a:lnTo>
                <a:lnTo>
                  <a:pt x="39433" y="62452"/>
                </a:lnTo>
                <a:lnTo>
                  <a:pt x="37169" y="62641"/>
                </a:lnTo>
                <a:lnTo>
                  <a:pt x="33679" y="62829"/>
                </a:lnTo>
                <a:lnTo>
                  <a:pt x="31226" y="62924"/>
                </a:lnTo>
                <a:lnTo>
                  <a:pt x="29528" y="62924"/>
                </a:lnTo>
                <a:lnTo>
                  <a:pt x="28301" y="62735"/>
                </a:lnTo>
                <a:lnTo>
                  <a:pt x="27075" y="62546"/>
                </a:lnTo>
                <a:lnTo>
                  <a:pt x="25754" y="62263"/>
                </a:lnTo>
                <a:lnTo>
                  <a:pt x="24622" y="61886"/>
                </a:lnTo>
                <a:lnTo>
                  <a:pt x="23396" y="61414"/>
                </a:lnTo>
                <a:lnTo>
                  <a:pt x="21320" y="60565"/>
                </a:lnTo>
                <a:lnTo>
                  <a:pt x="21509" y="60754"/>
                </a:lnTo>
                <a:lnTo>
                  <a:pt x="21698" y="60848"/>
                </a:lnTo>
                <a:lnTo>
                  <a:pt x="22169" y="61131"/>
                </a:lnTo>
                <a:lnTo>
                  <a:pt x="21037" y="60659"/>
                </a:lnTo>
                <a:lnTo>
                  <a:pt x="19434" y="59905"/>
                </a:lnTo>
                <a:lnTo>
                  <a:pt x="15754" y="57924"/>
                </a:lnTo>
                <a:lnTo>
                  <a:pt x="12453" y="56037"/>
                </a:lnTo>
                <a:lnTo>
                  <a:pt x="11415" y="55377"/>
                </a:lnTo>
                <a:lnTo>
                  <a:pt x="11226" y="55188"/>
                </a:lnTo>
                <a:lnTo>
                  <a:pt x="11132" y="55094"/>
                </a:lnTo>
                <a:lnTo>
                  <a:pt x="10377" y="54433"/>
                </a:lnTo>
                <a:lnTo>
                  <a:pt x="9717" y="53679"/>
                </a:lnTo>
                <a:lnTo>
                  <a:pt x="9717" y="53962"/>
                </a:lnTo>
                <a:lnTo>
                  <a:pt x="9622" y="54150"/>
                </a:lnTo>
                <a:lnTo>
                  <a:pt x="9528" y="54245"/>
                </a:lnTo>
                <a:lnTo>
                  <a:pt x="9434" y="54245"/>
                </a:lnTo>
                <a:lnTo>
                  <a:pt x="9151" y="54056"/>
                </a:lnTo>
                <a:lnTo>
                  <a:pt x="8868" y="53679"/>
                </a:lnTo>
                <a:lnTo>
                  <a:pt x="8585" y="53301"/>
                </a:lnTo>
                <a:lnTo>
                  <a:pt x="8302" y="52829"/>
                </a:lnTo>
                <a:lnTo>
                  <a:pt x="8302" y="52546"/>
                </a:lnTo>
                <a:lnTo>
                  <a:pt x="8302" y="52452"/>
                </a:lnTo>
                <a:lnTo>
                  <a:pt x="8396" y="52452"/>
                </a:lnTo>
                <a:lnTo>
                  <a:pt x="7924" y="52263"/>
                </a:lnTo>
                <a:lnTo>
                  <a:pt x="7358" y="51886"/>
                </a:lnTo>
                <a:lnTo>
                  <a:pt x="6038" y="50660"/>
                </a:lnTo>
                <a:lnTo>
                  <a:pt x="5849" y="50377"/>
                </a:lnTo>
                <a:lnTo>
                  <a:pt x="5566" y="50094"/>
                </a:lnTo>
                <a:lnTo>
                  <a:pt x="5566" y="50188"/>
                </a:lnTo>
                <a:lnTo>
                  <a:pt x="4811" y="49339"/>
                </a:lnTo>
                <a:lnTo>
                  <a:pt x="4717" y="49150"/>
                </a:lnTo>
                <a:lnTo>
                  <a:pt x="5189" y="49433"/>
                </a:lnTo>
                <a:lnTo>
                  <a:pt x="5377" y="49528"/>
                </a:lnTo>
                <a:lnTo>
                  <a:pt x="5472" y="49716"/>
                </a:lnTo>
                <a:lnTo>
                  <a:pt x="5660" y="50094"/>
                </a:lnTo>
                <a:lnTo>
                  <a:pt x="5377" y="49056"/>
                </a:lnTo>
                <a:lnTo>
                  <a:pt x="5000" y="48113"/>
                </a:lnTo>
                <a:lnTo>
                  <a:pt x="4057" y="45660"/>
                </a:lnTo>
                <a:lnTo>
                  <a:pt x="3585" y="44150"/>
                </a:lnTo>
                <a:lnTo>
                  <a:pt x="3208" y="42358"/>
                </a:lnTo>
                <a:lnTo>
                  <a:pt x="3396" y="42547"/>
                </a:lnTo>
                <a:lnTo>
                  <a:pt x="3491" y="42452"/>
                </a:lnTo>
                <a:lnTo>
                  <a:pt x="3585" y="42547"/>
                </a:lnTo>
                <a:lnTo>
                  <a:pt x="3774" y="42641"/>
                </a:lnTo>
                <a:lnTo>
                  <a:pt x="3679" y="40849"/>
                </a:lnTo>
                <a:lnTo>
                  <a:pt x="3585" y="38962"/>
                </a:lnTo>
                <a:lnTo>
                  <a:pt x="3679" y="37169"/>
                </a:lnTo>
                <a:lnTo>
                  <a:pt x="3774" y="36320"/>
                </a:lnTo>
                <a:lnTo>
                  <a:pt x="4057" y="35566"/>
                </a:lnTo>
                <a:lnTo>
                  <a:pt x="4434" y="33585"/>
                </a:lnTo>
                <a:lnTo>
                  <a:pt x="4434" y="33962"/>
                </a:lnTo>
                <a:lnTo>
                  <a:pt x="4528" y="34245"/>
                </a:lnTo>
                <a:lnTo>
                  <a:pt x="4717" y="32264"/>
                </a:lnTo>
                <a:lnTo>
                  <a:pt x="5189" y="30283"/>
                </a:lnTo>
                <a:lnTo>
                  <a:pt x="5755" y="28302"/>
                </a:lnTo>
                <a:lnTo>
                  <a:pt x="6604" y="26321"/>
                </a:lnTo>
                <a:lnTo>
                  <a:pt x="7453" y="24340"/>
                </a:lnTo>
                <a:lnTo>
                  <a:pt x="8585" y="22547"/>
                </a:lnTo>
                <a:lnTo>
                  <a:pt x="9717" y="20755"/>
                </a:lnTo>
                <a:lnTo>
                  <a:pt x="10943" y="19245"/>
                </a:lnTo>
                <a:lnTo>
                  <a:pt x="10849" y="19057"/>
                </a:lnTo>
                <a:lnTo>
                  <a:pt x="10849" y="18868"/>
                </a:lnTo>
                <a:lnTo>
                  <a:pt x="11132" y="18396"/>
                </a:lnTo>
                <a:lnTo>
                  <a:pt x="11604" y="17830"/>
                </a:lnTo>
                <a:lnTo>
                  <a:pt x="12264" y="17076"/>
                </a:lnTo>
                <a:lnTo>
                  <a:pt x="14151" y="15472"/>
                </a:lnTo>
                <a:lnTo>
                  <a:pt x="16415" y="13585"/>
                </a:lnTo>
                <a:lnTo>
                  <a:pt x="18868" y="11793"/>
                </a:lnTo>
                <a:lnTo>
                  <a:pt x="21226" y="10095"/>
                </a:lnTo>
                <a:lnTo>
                  <a:pt x="23302" y="8868"/>
                </a:lnTo>
                <a:lnTo>
                  <a:pt x="24717" y="8113"/>
                </a:lnTo>
                <a:lnTo>
                  <a:pt x="24245" y="8491"/>
                </a:lnTo>
                <a:lnTo>
                  <a:pt x="23773" y="8774"/>
                </a:lnTo>
                <a:lnTo>
                  <a:pt x="24811" y="8208"/>
                </a:lnTo>
                <a:lnTo>
                  <a:pt x="25566" y="7830"/>
                </a:lnTo>
                <a:lnTo>
                  <a:pt x="27452" y="6981"/>
                </a:lnTo>
                <a:lnTo>
                  <a:pt x="27264" y="6981"/>
                </a:lnTo>
                <a:lnTo>
                  <a:pt x="26981" y="6887"/>
                </a:lnTo>
                <a:lnTo>
                  <a:pt x="27830" y="6604"/>
                </a:lnTo>
                <a:lnTo>
                  <a:pt x="29056" y="6132"/>
                </a:lnTo>
                <a:lnTo>
                  <a:pt x="28679" y="6415"/>
                </a:lnTo>
                <a:lnTo>
                  <a:pt x="29056" y="6510"/>
                </a:lnTo>
                <a:lnTo>
                  <a:pt x="28962" y="6698"/>
                </a:lnTo>
                <a:lnTo>
                  <a:pt x="30283" y="6227"/>
                </a:lnTo>
                <a:lnTo>
                  <a:pt x="31698" y="5755"/>
                </a:lnTo>
                <a:lnTo>
                  <a:pt x="33113" y="5378"/>
                </a:lnTo>
                <a:lnTo>
                  <a:pt x="33867" y="5189"/>
                </a:lnTo>
                <a:lnTo>
                  <a:pt x="34169" y="5151"/>
                </a:lnTo>
                <a:lnTo>
                  <a:pt x="34169" y="5151"/>
                </a:lnTo>
                <a:lnTo>
                  <a:pt x="34905" y="4906"/>
                </a:lnTo>
                <a:lnTo>
                  <a:pt x="35754" y="4812"/>
                </a:lnTo>
                <a:lnTo>
                  <a:pt x="36603" y="4812"/>
                </a:lnTo>
                <a:lnTo>
                  <a:pt x="37547" y="4717"/>
                </a:lnTo>
                <a:lnTo>
                  <a:pt x="37830" y="4717"/>
                </a:lnTo>
                <a:lnTo>
                  <a:pt x="38396" y="4529"/>
                </a:lnTo>
                <a:lnTo>
                  <a:pt x="38867" y="4340"/>
                </a:lnTo>
                <a:lnTo>
                  <a:pt x="38867" y="4623"/>
                </a:lnTo>
                <a:lnTo>
                  <a:pt x="42735" y="4340"/>
                </a:lnTo>
                <a:lnTo>
                  <a:pt x="43207" y="4529"/>
                </a:lnTo>
                <a:lnTo>
                  <a:pt x="43018" y="4529"/>
                </a:lnTo>
                <a:lnTo>
                  <a:pt x="43867" y="4623"/>
                </a:lnTo>
                <a:lnTo>
                  <a:pt x="44811" y="4434"/>
                </a:lnTo>
                <a:lnTo>
                  <a:pt x="45094" y="4717"/>
                </a:lnTo>
                <a:lnTo>
                  <a:pt x="45754" y="4906"/>
                </a:lnTo>
                <a:lnTo>
                  <a:pt x="47546" y="5189"/>
                </a:lnTo>
                <a:lnTo>
                  <a:pt x="49622" y="5566"/>
                </a:lnTo>
                <a:lnTo>
                  <a:pt x="51131" y="5849"/>
                </a:lnTo>
                <a:lnTo>
                  <a:pt x="51131" y="5849"/>
                </a:lnTo>
                <a:lnTo>
                  <a:pt x="49244" y="5095"/>
                </a:lnTo>
                <a:lnTo>
                  <a:pt x="46886" y="4529"/>
                </a:lnTo>
                <a:lnTo>
                  <a:pt x="44433" y="3963"/>
                </a:lnTo>
                <a:lnTo>
                  <a:pt x="41980" y="3491"/>
                </a:lnTo>
                <a:lnTo>
                  <a:pt x="39528" y="3302"/>
                </a:lnTo>
                <a:lnTo>
                  <a:pt x="37358" y="3208"/>
                </a:lnTo>
                <a:lnTo>
                  <a:pt x="36415" y="3208"/>
                </a:lnTo>
                <a:lnTo>
                  <a:pt x="35565" y="3302"/>
                </a:lnTo>
                <a:lnTo>
                  <a:pt x="34811" y="3491"/>
                </a:lnTo>
                <a:lnTo>
                  <a:pt x="34150" y="3680"/>
                </a:lnTo>
                <a:lnTo>
                  <a:pt x="33490" y="3585"/>
                </a:lnTo>
                <a:lnTo>
                  <a:pt x="32830" y="3491"/>
                </a:lnTo>
                <a:lnTo>
                  <a:pt x="31509" y="3585"/>
                </a:lnTo>
                <a:lnTo>
                  <a:pt x="30000" y="3868"/>
                </a:lnTo>
                <a:lnTo>
                  <a:pt x="28490" y="4246"/>
                </a:lnTo>
                <a:lnTo>
                  <a:pt x="26981" y="4812"/>
                </a:lnTo>
                <a:lnTo>
                  <a:pt x="25471" y="5472"/>
                </a:lnTo>
                <a:lnTo>
                  <a:pt x="23868" y="6321"/>
                </a:lnTo>
                <a:lnTo>
                  <a:pt x="22358" y="7170"/>
                </a:lnTo>
                <a:lnTo>
                  <a:pt x="20849" y="8113"/>
                </a:lnTo>
                <a:lnTo>
                  <a:pt x="19339" y="9151"/>
                </a:lnTo>
                <a:lnTo>
                  <a:pt x="17924" y="10283"/>
                </a:lnTo>
                <a:lnTo>
                  <a:pt x="16604" y="11321"/>
                </a:lnTo>
                <a:lnTo>
                  <a:pt x="14056" y="13491"/>
                </a:lnTo>
                <a:lnTo>
                  <a:pt x="12075" y="15472"/>
                </a:lnTo>
                <a:lnTo>
                  <a:pt x="9717" y="18491"/>
                </a:lnTo>
                <a:lnTo>
                  <a:pt x="10000" y="17830"/>
                </a:lnTo>
                <a:lnTo>
                  <a:pt x="10377" y="17264"/>
                </a:lnTo>
                <a:lnTo>
                  <a:pt x="9717" y="18113"/>
                </a:lnTo>
                <a:lnTo>
                  <a:pt x="9056" y="19057"/>
                </a:lnTo>
                <a:lnTo>
                  <a:pt x="9151" y="19245"/>
                </a:lnTo>
                <a:lnTo>
                  <a:pt x="8396" y="20189"/>
                </a:lnTo>
                <a:lnTo>
                  <a:pt x="9151" y="18774"/>
                </a:lnTo>
                <a:lnTo>
                  <a:pt x="8019" y="20377"/>
                </a:lnTo>
                <a:lnTo>
                  <a:pt x="7075" y="22075"/>
                </a:lnTo>
                <a:lnTo>
                  <a:pt x="6226" y="23868"/>
                </a:lnTo>
                <a:lnTo>
                  <a:pt x="5472" y="25755"/>
                </a:lnTo>
                <a:lnTo>
                  <a:pt x="4151" y="29434"/>
                </a:lnTo>
                <a:lnTo>
                  <a:pt x="2924" y="32924"/>
                </a:lnTo>
                <a:lnTo>
                  <a:pt x="3019" y="33113"/>
                </a:lnTo>
                <a:lnTo>
                  <a:pt x="2924" y="33773"/>
                </a:lnTo>
                <a:lnTo>
                  <a:pt x="2453" y="36509"/>
                </a:lnTo>
                <a:lnTo>
                  <a:pt x="1981" y="39434"/>
                </a:lnTo>
                <a:lnTo>
                  <a:pt x="1981" y="39528"/>
                </a:lnTo>
                <a:lnTo>
                  <a:pt x="1981" y="39905"/>
                </a:lnTo>
                <a:lnTo>
                  <a:pt x="1792" y="41415"/>
                </a:lnTo>
                <a:lnTo>
                  <a:pt x="1698" y="42358"/>
                </a:lnTo>
                <a:lnTo>
                  <a:pt x="1698" y="43301"/>
                </a:lnTo>
                <a:lnTo>
                  <a:pt x="1792" y="44245"/>
                </a:lnTo>
                <a:lnTo>
                  <a:pt x="1887" y="44999"/>
                </a:lnTo>
                <a:lnTo>
                  <a:pt x="2170" y="46603"/>
                </a:lnTo>
                <a:lnTo>
                  <a:pt x="2170" y="46603"/>
                </a:lnTo>
                <a:lnTo>
                  <a:pt x="1887" y="46415"/>
                </a:lnTo>
                <a:lnTo>
                  <a:pt x="1792" y="46320"/>
                </a:lnTo>
                <a:lnTo>
                  <a:pt x="1792" y="46509"/>
                </a:lnTo>
                <a:lnTo>
                  <a:pt x="1981" y="46981"/>
                </a:lnTo>
                <a:lnTo>
                  <a:pt x="1415" y="46132"/>
                </a:lnTo>
                <a:lnTo>
                  <a:pt x="1509" y="46509"/>
                </a:lnTo>
                <a:lnTo>
                  <a:pt x="1321" y="46981"/>
                </a:lnTo>
                <a:lnTo>
                  <a:pt x="472" y="45471"/>
                </a:lnTo>
                <a:lnTo>
                  <a:pt x="377" y="45565"/>
                </a:lnTo>
                <a:lnTo>
                  <a:pt x="283" y="45660"/>
                </a:lnTo>
                <a:lnTo>
                  <a:pt x="189" y="45660"/>
                </a:lnTo>
                <a:lnTo>
                  <a:pt x="0" y="45565"/>
                </a:lnTo>
                <a:lnTo>
                  <a:pt x="0" y="45565"/>
                </a:lnTo>
                <a:lnTo>
                  <a:pt x="1038" y="47924"/>
                </a:lnTo>
                <a:lnTo>
                  <a:pt x="2264" y="50282"/>
                </a:lnTo>
                <a:lnTo>
                  <a:pt x="2075" y="49905"/>
                </a:lnTo>
                <a:lnTo>
                  <a:pt x="2170" y="49528"/>
                </a:lnTo>
                <a:lnTo>
                  <a:pt x="2736" y="50188"/>
                </a:lnTo>
                <a:lnTo>
                  <a:pt x="3208" y="50660"/>
                </a:lnTo>
                <a:lnTo>
                  <a:pt x="3396" y="50943"/>
                </a:lnTo>
                <a:lnTo>
                  <a:pt x="3396" y="51037"/>
                </a:lnTo>
                <a:lnTo>
                  <a:pt x="3302" y="50943"/>
                </a:lnTo>
                <a:lnTo>
                  <a:pt x="3302" y="50943"/>
                </a:lnTo>
                <a:lnTo>
                  <a:pt x="3585" y="51320"/>
                </a:lnTo>
                <a:lnTo>
                  <a:pt x="4623" y="53207"/>
                </a:lnTo>
                <a:lnTo>
                  <a:pt x="5755" y="55094"/>
                </a:lnTo>
                <a:lnTo>
                  <a:pt x="7075" y="56886"/>
                </a:lnTo>
                <a:lnTo>
                  <a:pt x="8585" y="58490"/>
                </a:lnTo>
                <a:lnTo>
                  <a:pt x="10189" y="59999"/>
                </a:lnTo>
                <a:lnTo>
                  <a:pt x="11792" y="61414"/>
                </a:lnTo>
                <a:lnTo>
                  <a:pt x="13585" y="62735"/>
                </a:lnTo>
                <a:lnTo>
                  <a:pt x="15471" y="63867"/>
                </a:lnTo>
                <a:lnTo>
                  <a:pt x="17641" y="64905"/>
                </a:lnTo>
                <a:lnTo>
                  <a:pt x="20000" y="65942"/>
                </a:lnTo>
                <a:lnTo>
                  <a:pt x="22358" y="66697"/>
                </a:lnTo>
                <a:lnTo>
                  <a:pt x="24811" y="67263"/>
                </a:lnTo>
                <a:lnTo>
                  <a:pt x="27264" y="67735"/>
                </a:lnTo>
                <a:lnTo>
                  <a:pt x="29811" y="68018"/>
                </a:lnTo>
                <a:lnTo>
                  <a:pt x="32264" y="68206"/>
                </a:lnTo>
                <a:lnTo>
                  <a:pt x="34811" y="68112"/>
                </a:lnTo>
                <a:lnTo>
                  <a:pt x="36981" y="67829"/>
                </a:lnTo>
                <a:lnTo>
                  <a:pt x="40471" y="67263"/>
                </a:lnTo>
                <a:lnTo>
                  <a:pt x="44056" y="66508"/>
                </a:lnTo>
                <a:lnTo>
                  <a:pt x="45565" y="66131"/>
                </a:lnTo>
                <a:lnTo>
                  <a:pt x="46509" y="65848"/>
                </a:lnTo>
                <a:lnTo>
                  <a:pt x="46509" y="65942"/>
                </a:lnTo>
                <a:lnTo>
                  <a:pt x="48018" y="65376"/>
                </a:lnTo>
                <a:lnTo>
                  <a:pt x="49527" y="64622"/>
                </a:lnTo>
                <a:lnTo>
                  <a:pt x="48867" y="64810"/>
                </a:lnTo>
                <a:lnTo>
                  <a:pt x="50754" y="63773"/>
                </a:lnTo>
                <a:lnTo>
                  <a:pt x="52546" y="62641"/>
                </a:lnTo>
                <a:lnTo>
                  <a:pt x="54244" y="61320"/>
                </a:lnTo>
                <a:lnTo>
                  <a:pt x="56037" y="59810"/>
                </a:lnTo>
                <a:lnTo>
                  <a:pt x="55282" y="60659"/>
                </a:lnTo>
                <a:lnTo>
                  <a:pt x="57263" y="59056"/>
                </a:lnTo>
                <a:lnTo>
                  <a:pt x="58112" y="58395"/>
                </a:lnTo>
                <a:lnTo>
                  <a:pt x="58207" y="58301"/>
                </a:lnTo>
                <a:lnTo>
                  <a:pt x="58112" y="58301"/>
                </a:lnTo>
                <a:lnTo>
                  <a:pt x="58584" y="57924"/>
                </a:lnTo>
                <a:lnTo>
                  <a:pt x="59056" y="57546"/>
                </a:lnTo>
                <a:lnTo>
                  <a:pt x="59999" y="56414"/>
                </a:lnTo>
                <a:lnTo>
                  <a:pt x="61414" y="55188"/>
                </a:lnTo>
                <a:lnTo>
                  <a:pt x="61414" y="55188"/>
                </a:lnTo>
                <a:lnTo>
                  <a:pt x="61131" y="55282"/>
                </a:lnTo>
                <a:lnTo>
                  <a:pt x="61508" y="54811"/>
                </a:lnTo>
                <a:lnTo>
                  <a:pt x="62735" y="53867"/>
                </a:lnTo>
                <a:lnTo>
                  <a:pt x="63867" y="52735"/>
                </a:lnTo>
                <a:lnTo>
                  <a:pt x="66131" y="50471"/>
                </a:lnTo>
                <a:lnTo>
                  <a:pt x="66131" y="50565"/>
                </a:lnTo>
                <a:lnTo>
                  <a:pt x="66320" y="50660"/>
                </a:lnTo>
                <a:lnTo>
                  <a:pt x="66414" y="50660"/>
                </a:lnTo>
                <a:lnTo>
                  <a:pt x="66603" y="50565"/>
                </a:lnTo>
                <a:lnTo>
                  <a:pt x="66603" y="50754"/>
                </a:lnTo>
                <a:lnTo>
                  <a:pt x="66508" y="50943"/>
                </a:lnTo>
                <a:lnTo>
                  <a:pt x="65848" y="51603"/>
                </a:lnTo>
                <a:lnTo>
                  <a:pt x="64999" y="52546"/>
                </a:lnTo>
                <a:lnTo>
                  <a:pt x="65376" y="52358"/>
                </a:lnTo>
                <a:lnTo>
                  <a:pt x="65848" y="52075"/>
                </a:lnTo>
                <a:lnTo>
                  <a:pt x="66697" y="51320"/>
                </a:lnTo>
                <a:lnTo>
                  <a:pt x="67546" y="50282"/>
                </a:lnTo>
                <a:lnTo>
                  <a:pt x="68301" y="49056"/>
                </a:lnTo>
                <a:lnTo>
                  <a:pt x="69055" y="47830"/>
                </a:lnTo>
                <a:lnTo>
                  <a:pt x="69716" y="46603"/>
                </a:lnTo>
                <a:lnTo>
                  <a:pt x="70565" y="44811"/>
                </a:lnTo>
                <a:lnTo>
                  <a:pt x="70282" y="45094"/>
                </a:lnTo>
                <a:lnTo>
                  <a:pt x="70942" y="43490"/>
                </a:lnTo>
                <a:lnTo>
                  <a:pt x="71037" y="43396"/>
                </a:lnTo>
                <a:lnTo>
                  <a:pt x="71697" y="41320"/>
                </a:lnTo>
                <a:lnTo>
                  <a:pt x="72263" y="39245"/>
                </a:lnTo>
                <a:lnTo>
                  <a:pt x="72640" y="37358"/>
                </a:lnTo>
                <a:lnTo>
                  <a:pt x="72923" y="35849"/>
                </a:lnTo>
                <a:lnTo>
                  <a:pt x="72829" y="36226"/>
                </a:lnTo>
                <a:lnTo>
                  <a:pt x="72735" y="36698"/>
                </a:lnTo>
                <a:lnTo>
                  <a:pt x="72452" y="36981"/>
                </a:lnTo>
                <a:lnTo>
                  <a:pt x="72169" y="37358"/>
                </a:lnTo>
                <a:lnTo>
                  <a:pt x="72263" y="36981"/>
                </a:lnTo>
                <a:lnTo>
                  <a:pt x="72452" y="36415"/>
                </a:lnTo>
                <a:lnTo>
                  <a:pt x="72452" y="35849"/>
                </a:lnTo>
                <a:lnTo>
                  <a:pt x="72357" y="35660"/>
                </a:lnTo>
                <a:lnTo>
                  <a:pt x="72263" y="35471"/>
                </a:lnTo>
                <a:lnTo>
                  <a:pt x="72640" y="33868"/>
                </a:lnTo>
                <a:lnTo>
                  <a:pt x="72735" y="33113"/>
                </a:lnTo>
                <a:lnTo>
                  <a:pt x="72735" y="32358"/>
                </a:lnTo>
                <a:lnTo>
                  <a:pt x="72923" y="33207"/>
                </a:lnTo>
                <a:lnTo>
                  <a:pt x="73018" y="34151"/>
                </a:lnTo>
                <a:lnTo>
                  <a:pt x="72923" y="32358"/>
                </a:lnTo>
                <a:lnTo>
                  <a:pt x="72923" y="31792"/>
                </a:lnTo>
                <a:lnTo>
                  <a:pt x="73112" y="30754"/>
                </a:lnTo>
                <a:lnTo>
                  <a:pt x="72829" y="31604"/>
                </a:lnTo>
                <a:lnTo>
                  <a:pt x="72735" y="30283"/>
                </a:lnTo>
                <a:lnTo>
                  <a:pt x="72546" y="28868"/>
                </a:lnTo>
                <a:lnTo>
                  <a:pt x="72357" y="27641"/>
                </a:lnTo>
                <a:lnTo>
                  <a:pt x="71980" y="26038"/>
                </a:lnTo>
                <a:lnTo>
                  <a:pt x="71414" y="24151"/>
                </a:lnTo>
                <a:lnTo>
                  <a:pt x="70754" y="22170"/>
                </a:lnTo>
                <a:lnTo>
                  <a:pt x="69905" y="20000"/>
                </a:lnTo>
                <a:lnTo>
                  <a:pt x="68867" y="18019"/>
                </a:lnTo>
                <a:lnTo>
                  <a:pt x="68301" y="16981"/>
                </a:lnTo>
                <a:lnTo>
                  <a:pt x="67735" y="16132"/>
                </a:lnTo>
                <a:lnTo>
                  <a:pt x="67074" y="15283"/>
                </a:lnTo>
                <a:lnTo>
                  <a:pt x="66414" y="14434"/>
                </a:lnTo>
                <a:lnTo>
                  <a:pt x="66508" y="14623"/>
                </a:lnTo>
                <a:lnTo>
                  <a:pt x="66414" y="14906"/>
                </a:lnTo>
                <a:lnTo>
                  <a:pt x="65754" y="14057"/>
                </a:lnTo>
                <a:lnTo>
                  <a:pt x="65093" y="13113"/>
                </a:lnTo>
                <a:lnTo>
                  <a:pt x="64537" y="12278"/>
                </a:lnTo>
                <a:lnTo>
                  <a:pt x="62924" y="10755"/>
                </a:lnTo>
                <a:lnTo>
                  <a:pt x="63018" y="10755"/>
                </a:lnTo>
                <a:lnTo>
                  <a:pt x="63018" y="10661"/>
                </a:lnTo>
                <a:lnTo>
                  <a:pt x="62924" y="10472"/>
                </a:lnTo>
                <a:lnTo>
                  <a:pt x="62263" y="9717"/>
                </a:lnTo>
                <a:lnTo>
                  <a:pt x="60376" y="7830"/>
                </a:lnTo>
                <a:lnTo>
                  <a:pt x="60754" y="8396"/>
                </a:lnTo>
                <a:lnTo>
                  <a:pt x="61131" y="8774"/>
                </a:lnTo>
                <a:lnTo>
                  <a:pt x="60376" y="8396"/>
                </a:lnTo>
                <a:lnTo>
                  <a:pt x="59716" y="7925"/>
                </a:lnTo>
                <a:lnTo>
                  <a:pt x="59087" y="7476"/>
                </a:lnTo>
                <a:lnTo>
                  <a:pt x="59810" y="8302"/>
                </a:lnTo>
                <a:lnTo>
                  <a:pt x="58678" y="7642"/>
                </a:lnTo>
                <a:lnTo>
                  <a:pt x="57641" y="6981"/>
                </a:lnTo>
                <a:lnTo>
                  <a:pt x="55471" y="5472"/>
                </a:lnTo>
                <a:lnTo>
                  <a:pt x="53301" y="4057"/>
                </a:lnTo>
                <a:lnTo>
                  <a:pt x="52169" y="3397"/>
                </a:lnTo>
                <a:lnTo>
                  <a:pt x="51037" y="2831"/>
                </a:lnTo>
                <a:lnTo>
                  <a:pt x="52075" y="2831"/>
                </a:lnTo>
                <a:lnTo>
                  <a:pt x="50660" y="1982"/>
                </a:lnTo>
                <a:lnTo>
                  <a:pt x="49811" y="1604"/>
                </a:lnTo>
                <a:lnTo>
                  <a:pt x="48867" y="1227"/>
                </a:lnTo>
                <a:lnTo>
                  <a:pt x="48018" y="849"/>
                </a:lnTo>
                <a:lnTo>
                  <a:pt x="47075" y="661"/>
                </a:lnTo>
                <a:lnTo>
                  <a:pt x="46226" y="566"/>
                </a:lnTo>
                <a:lnTo>
                  <a:pt x="45471" y="661"/>
                </a:lnTo>
                <a:lnTo>
                  <a:pt x="46226" y="849"/>
                </a:lnTo>
                <a:lnTo>
                  <a:pt x="46866" y="1215"/>
                </a:lnTo>
                <a:lnTo>
                  <a:pt x="46980" y="1227"/>
                </a:lnTo>
                <a:lnTo>
                  <a:pt x="47452" y="1416"/>
                </a:lnTo>
                <a:lnTo>
                  <a:pt x="47924" y="1510"/>
                </a:lnTo>
                <a:lnTo>
                  <a:pt x="47358" y="1321"/>
                </a:lnTo>
                <a:lnTo>
                  <a:pt x="46886" y="944"/>
                </a:lnTo>
                <a:lnTo>
                  <a:pt x="47829" y="1227"/>
                </a:lnTo>
                <a:lnTo>
                  <a:pt x="48773" y="1604"/>
                </a:lnTo>
                <a:lnTo>
                  <a:pt x="49622" y="2076"/>
                </a:lnTo>
                <a:lnTo>
                  <a:pt x="50377" y="2642"/>
                </a:lnTo>
                <a:lnTo>
                  <a:pt x="50377" y="2642"/>
                </a:lnTo>
                <a:lnTo>
                  <a:pt x="49622" y="2265"/>
                </a:lnTo>
                <a:lnTo>
                  <a:pt x="48584" y="1887"/>
                </a:lnTo>
                <a:lnTo>
                  <a:pt x="47358" y="1510"/>
                </a:lnTo>
                <a:lnTo>
                  <a:pt x="46037" y="1132"/>
                </a:lnTo>
                <a:lnTo>
                  <a:pt x="46809" y="1210"/>
                </a:lnTo>
                <a:lnTo>
                  <a:pt x="44339" y="661"/>
                </a:lnTo>
                <a:lnTo>
                  <a:pt x="44716" y="755"/>
                </a:lnTo>
                <a:lnTo>
                  <a:pt x="43113" y="472"/>
                </a:lnTo>
                <a:lnTo>
                  <a:pt x="41603" y="283"/>
                </a:lnTo>
                <a:lnTo>
                  <a:pt x="40282" y="95"/>
                </a:lnTo>
                <a:lnTo>
                  <a:pt x="3915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6" name="Google Shape;776;p39"/>
          <p:cNvSpPr/>
          <p:nvPr/>
        </p:nvSpPr>
        <p:spPr>
          <a:xfrm>
            <a:off x="2707400" y="3120450"/>
            <a:ext cx="444155" cy="437548"/>
          </a:xfrm>
          <a:custGeom>
            <a:avLst/>
            <a:gdLst/>
            <a:ahLst/>
            <a:cxnLst/>
            <a:rect l="l" t="t" r="r" b="b"/>
            <a:pathLst>
              <a:path w="73112" h="68207" extrusionOk="0">
                <a:moveTo>
                  <a:pt x="46809" y="1210"/>
                </a:moveTo>
                <a:lnTo>
                  <a:pt x="46886" y="1227"/>
                </a:lnTo>
                <a:lnTo>
                  <a:pt x="46886" y="1227"/>
                </a:lnTo>
                <a:lnTo>
                  <a:pt x="46866" y="1215"/>
                </a:lnTo>
                <a:lnTo>
                  <a:pt x="46809" y="1210"/>
                </a:lnTo>
                <a:close/>
                <a:moveTo>
                  <a:pt x="35754" y="1982"/>
                </a:moveTo>
                <a:lnTo>
                  <a:pt x="36320" y="2170"/>
                </a:lnTo>
                <a:lnTo>
                  <a:pt x="36037" y="2170"/>
                </a:lnTo>
                <a:lnTo>
                  <a:pt x="35660" y="2076"/>
                </a:lnTo>
                <a:lnTo>
                  <a:pt x="35754" y="1982"/>
                </a:lnTo>
                <a:close/>
                <a:moveTo>
                  <a:pt x="42641" y="1321"/>
                </a:moveTo>
                <a:lnTo>
                  <a:pt x="44622" y="1510"/>
                </a:lnTo>
                <a:lnTo>
                  <a:pt x="46603" y="1793"/>
                </a:lnTo>
                <a:lnTo>
                  <a:pt x="46226" y="1793"/>
                </a:lnTo>
                <a:lnTo>
                  <a:pt x="46320" y="1982"/>
                </a:lnTo>
                <a:lnTo>
                  <a:pt x="45660" y="1793"/>
                </a:lnTo>
                <a:lnTo>
                  <a:pt x="44905" y="1699"/>
                </a:lnTo>
                <a:lnTo>
                  <a:pt x="44905" y="1699"/>
                </a:lnTo>
                <a:lnTo>
                  <a:pt x="45188" y="2076"/>
                </a:lnTo>
                <a:lnTo>
                  <a:pt x="45282" y="2265"/>
                </a:lnTo>
                <a:lnTo>
                  <a:pt x="45094" y="2265"/>
                </a:lnTo>
                <a:lnTo>
                  <a:pt x="44716" y="2170"/>
                </a:lnTo>
                <a:lnTo>
                  <a:pt x="43773" y="1793"/>
                </a:lnTo>
                <a:lnTo>
                  <a:pt x="42641" y="1321"/>
                </a:lnTo>
                <a:close/>
                <a:moveTo>
                  <a:pt x="34622" y="5095"/>
                </a:moveTo>
                <a:lnTo>
                  <a:pt x="34169" y="5151"/>
                </a:lnTo>
                <a:lnTo>
                  <a:pt x="34169" y="5151"/>
                </a:lnTo>
                <a:lnTo>
                  <a:pt x="34056" y="5189"/>
                </a:lnTo>
                <a:lnTo>
                  <a:pt x="34622" y="5095"/>
                </a:lnTo>
                <a:close/>
                <a:moveTo>
                  <a:pt x="58490" y="6793"/>
                </a:moveTo>
                <a:lnTo>
                  <a:pt x="59056" y="7453"/>
                </a:lnTo>
                <a:lnTo>
                  <a:pt x="59087" y="7476"/>
                </a:lnTo>
                <a:lnTo>
                  <a:pt x="58490" y="6793"/>
                </a:lnTo>
                <a:close/>
                <a:moveTo>
                  <a:pt x="56697" y="7736"/>
                </a:moveTo>
                <a:lnTo>
                  <a:pt x="57358" y="8113"/>
                </a:lnTo>
                <a:lnTo>
                  <a:pt x="57075" y="8113"/>
                </a:lnTo>
                <a:lnTo>
                  <a:pt x="56697" y="7736"/>
                </a:lnTo>
                <a:close/>
                <a:moveTo>
                  <a:pt x="59810" y="8679"/>
                </a:moveTo>
                <a:lnTo>
                  <a:pt x="60087" y="8956"/>
                </a:lnTo>
                <a:lnTo>
                  <a:pt x="59905" y="8774"/>
                </a:lnTo>
                <a:lnTo>
                  <a:pt x="59810" y="8679"/>
                </a:lnTo>
                <a:close/>
                <a:moveTo>
                  <a:pt x="57546" y="8019"/>
                </a:moveTo>
                <a:lnTo>
                  <a:pt x="58395" y="8774"/>
                </a:lnTo>
                <a:lnTo>
                  <a:pt x="59339" y="9434"/>
                </a:lnTo>
                <a:lnTo>
                  <a:pt x="58490" y="8868"/>
                </a:lnTo>
                <a:lnTo>
                  <a:pt x="57735" y="8208"/>
                </a:lnTo>
                <a:lnTo>
                  <a:pt x="57546" y="8019"/>
                </a:lnTo>
                <a:close/>
                <a:moveTo>
                  <a:pt x="60282" y="9246"/>
                </a:moveTo>
                <a:lnTo>
                  <a:pt x="60565" y="9812"/>
                </a:lnTo>
                <a:lnTo>
                  <a:pt x="60282" y="9529"/>
                </a:lnTo>
                <a:lnTo>
                  <a:pt x="60282" y="9340"/>
                </a:lnTo>
                <a:lnTo>
                  <a:pt x="60282" y="9246"/>
                </a:lnTo>
                <a:close/>
                <a:moveTo>
                  <a:pt x="59999" y="8396"/>
                </a:moveTo>
                <a:lnTo>
                  <a:pt x="60659" y="8774"/>
                </a:lnTo>
                <a:lnTo>
                  <a:pt x="61131" y="9340"/>
                </a:lnTo>
                <a:lnTo>
                  <a:pt x="61603" y="9906"/>
                </a:lnTo>
                <a:lnTo>
                  <a:pt x="61886" y="10566"/>
                </a:lnTo>
                <a:lnTo>
                  <a:pt x="60942" y="9434"/>
                </a:lnTo>
                <a:lnTo>
                  <a:pt x="61320" y="10095"/>
                </a:lnTo>
                <a:lnTo>
                  <a:pt x="59999" y="8396"/>
                </a:lnTo>
                <a:close/>
                <a:moveTo>
                  <a:pt x="63773" y="11132"/>
                </a:moveTo>
                <a:lnTo>
                  <a:pt x="64537" y="12278"/>
                </a:lnTo>
                <a:lnTo>
                  <a:pt x="64622" y="12359"/>
                </a:lnTo>
                <a:lnTo>
                  <a:pt x="63773" y="11132"/>
                </a:lnTo>
                <a:close/>
                <a:moveTo>
                  <a:pt x="65093" y="14528"/>
                </a:moveTo>
                <a:lnTo>
                  <a:pt x="65376" y="15189"/>
                </a:lnTo>
                <a:lnTo>
                  <a:pt x="65659" y="15755"/>
                </a:lnTo>
                <a:lnTo>
                  <a:pt x="66037" y="16981"/>
                </a:lnTo>
                <a:lnTo>
                  <a:pt x="65659" y="16321"/>
                </a:lnTo>
                <a:lnTo>
                  <a:pt x="65282" y="15377"/>
                </a:lnTo>
                <a:lnTo>
                  <a:pt x="65093" y="14528"/>
                </a:lnTo>
                <a:close/>
                <a:moveTo>
                  <a:pt x="65093" y="16321"/>
                </a:moveTo>
                <a:lnTo>
                  <a:pt x="65565" y="16698"/>
                </a:lnTo>
                <a:lnTo>
                  <a:pt x="65942" y="17076"/>
                </a:lnTo>
                <a:lnTo>
                  <a:pt x="66320" y="17547"/>
                </a:lnTo>
                <a:lnTo>
                  <a:pt x="66414" y="17830"/>
                </a:lnTo>
                <a:lnTo>
                  <a:pt x="66508" y="18113"/>
                </a:lnTo>
                <a:lnTo>
                  <a:pt x="65848" y="17170"/>
                </a:lnTo>
                <a:lnTo>
                  <a:pt x="65093" y="16321"/>
                </a:lnTo>
                <a:close/>
                <a:moveTo>
                  <a:pt x="72074" y="36226"/>
                </a:moveTo>
                <a:lnTo>
                  <a:pt x="71791" y="37547"/>
                </a:lnTo>
                <a:lnTo>
                  <a:pt x="71603" y="38773"/>
                </a:lnTo>
                <a:lnTo>
                  <a:pt x="71320" y="40000"/>
                </a:lnTo>
                <a:lnTo>
                  <a:pt x="70754" y="41509"/>
                </a:lnTo>
                <a:lnTo>
                  <a:pt x="70942" y="40283"/>
                </a:lnTo>
                <a:lnTo>
                  <a:pt x="71225" y="38962"/>
                </a:lnTo>
                <a:lnTo>
                  <a:pt x="72074" y="36226"/>
                </a:lnTo>
                <a:close/>
                <a:moveTo>
                  <a:pt x="69150" y="44433"/>
                </a:moveTo>
                <a:lnTo>
                  <a:pt x="68867" y="44905"/>
                </a:lnTo>
                <a:lnTo>
                  <a:pt x="68584" y="45377"/>
                </a:lnTo>
                <a:lnTo>
                  <a:pt x="68206" y="45754"/>
                </a:lnTo>
                <a:lnTo>
                  <a:pt x="67923" y="46132"/>
                </a:lnTo>
                <a:lnTo>
                  <a:pt x="68112" y="45754"/>
                </a:lnTo>
                <a:lnTo>
                  <a:pt x="68678" y="45188"/>
                </a:lnTo>
                <a:lnTo>
                  <a:pt x="69150" y="44433"/>
                </a:lnTo>
                <a:close/>
                <a:moveTo>
                  <a:pt x="67357" y="47830"/>
                </a:moveTo>
                <a:lnTo>
                  <a:pt x="66886" y="48584"/>
                </a:lnTo>
                <a:lnTo>
                  <a:pt x="66508" y="48867"/>
                </a:lnTo>
                <a:lnTo>
                  <a:pt x="66414" y="48867"/>
                </a:lnTo>
                <a:lnTo>
                  <a:pt x="66414" y="48773"/>
                </a:lnTo>
                <a:lnTo>
                  <a:pt x="66886" y="48301"/>
                </a:lnTo>
                <a:lnTo>
                  <a:pt x="67357" y="47830"/>
                </a:lnTo>
                <a:close/>
                <a:moveTo>
                  <a:pt x="65093" y="48396"/>
                </a:moveTo>
                <a:lnTo>
                  <a:pt x="65376" y="48490"/>
                </a:lnTo>
                <a:lnTo>
                  <a:pt x="64905" y="49056"/>
                </a:lnTo>
                <a:lnTo>
                  <a:pt x="64622" y="49528"/>
                </a:lnTo>
                <a:lnTo>
                  <a:pt x="64244" y="49811"/>
                </a:lnTo>
                <a:lnTo>
                  <a:pt x="64244" y="49905"/>
                </a:lnTo>
                <a:lnTo>
                  <a:pt x="64056" y="49905"/>
                </a:lnTo>
                <a:lnTo>
                  <a:pt x="64056" y="49811"/>
                </a:lnTo>
                <a:lnTo>
                  <a:pt x="64433" y="49150"/>
                </a:lnTo>
                <a:lnTo>
                  <a:pt x="64622" y="48867"/>
                </a:lnTo>
                <a:lnTo>
                  <a:pt x="64905" y="48584"/>
                </a:lnTo>
                <a:lnTo>
                  <a:pt x="65093" y="48396"/>
                </a:lnTo>
                <a:close/>
                <a:moveTo>
                  <a:pt x="6981" y="52452"/>
                </a:moveTo>
                <a:lnTo>
                  <a:pt x="7170" y="53112"/>
                </a:lnTo>
                <a:lnTo>
                  <a:pt x="7075" y="53018"/>
                </a:lnTo>
                <a:lnTo>
                  <a:pt x="6981" y="52641"/>
                </a:lnTo>
                <a:lnTo>
                  <a:pt x="6981" y="52452"/>
                </a:lnTo>
                <a:close/>
                <a:moveTo>
                  <a:pt x="7736" y="54339"/>
                </a:moveTo>
                <a:lnTo>
                  <a:pt x="7641" y="54433"/>
                </a:lnTo>
                <a:lnTo>
                  <a:pt x="7641" y="54339"/>
                </a:lnTo>
                <a:close/>
                <a:moveTo>
                  <a:pt x="61225" y="55094"/>
                </a:moveTo>
                <a:lnTo>
                  <a:pt x="61037" y="55377"/>
                </a:lnTo>
                <a:lnTo>
                  <a:pt x="60754" y="55471"/>
                </a:lnTo>
                <a:lnTo>
                  <a:pt x="60754" y="55471"/>
                </a:lnTo>
                <a:lnTo>
                  <a:pt x="60942" y="55282"/>
                </a:lnTo>
                <a:lnTo>
                  <a:pt x="61225" y="55094"/>
                </a:lnTo>
                <a:close/>
                <a:moveTo>
                  <a:pt x="6132" y="53867"/>
                </a:moveTo>
                <a:lnTo>
                  <a:pt x="7358" y="55377"/>
                </a:lnTo>
                <a:lnTo>
                  <a:pt x="7641" y="55471"/>
                </a:lnTo>
                <a:lnTo>
                  <a:pt x="7641" y="55471"/>
                </a:lnTo>
                <a:lnTo>
                  <a:pt x="7641" y="55471"/>
                </a:lnTo>
                <a:lnTo>
                  <a:pt x="7830" y="55565"/>
                </a:lnTo>
                <a:lnTo>
                  <a:pt x="8302" y="56414"/>
                </a:lnTo>
                <a:lnTo>
                  <a:pt x="7170" y="55471"/>
                </a:lnTo>
                <a:lnTo>
                  <a:pt x="6509" y="54622"/>
                </a:lnTo>
                <a:lnTo>
                  <a:pt x="6226" y="54245"/>
                </a:lnTo>
                <a:lnTo>
                  <a:pt x="6132" y="53867"/>
                </a:lnTo>
                <a:close/>
                <a:moveTo>
                  <a:pt x="9056" y="56414"/>
                </a:moveTo>
                <a:lnTo>
                  <a:pt x="9245" y="56509"/>
                </a:lnTo>
                <a:lnTo>
                  <a:pt x="9151" y="56509"/>
                </a:lnTo>
                <a:lnTo>
                  <a:pt x="9056" y="56414"/>
                </a:lnTo>
                <a:close/>
                <a:moveTo>
                  <a:pt x="10472" y="56980"/>
                </a:moveTo>
                <a:lnTo>
                  <a:pt x="11321" y="57358"/>
                </a:lnTo>
                <a:lnTo>
                  <a:pt x="11887" y="57735"/>
                </a:lnTo>
                <a:lnTo>
                  <a:pt x="12264" y="58018"/>
                </a:lnTo>
                <a:lnTo>
                  <a:pt x="11604" y="57641"/>
                </a:lnTo>
                <a:lnTo>
                  <a:pt x="11604" y="57641"/>
                </a:lnTo>
                <a:lnTo>
                  <a:pt x="11792" y="58112"/>
                </a:lnTo>
                <a:lnTo>
                  <a:pt x="11604" y="58018"/>
                </a:lnTo>
                <a:lnTo>
                  <a:pt x="11132" y="57452"/>
                </a:lnTo>
                <a:lnTo>
                  <a:pt x="10849" y="57169"/>
                </a:lnTo>
                <a:lnTo>
                  <a:pt x="10472" y="56980"/>
                </a:lnTo>
                <a:close/>
                <a:moveTo>
                  <a:pt x="18019" y="59433"/>
                </a:moveTo>
                <a:lnTo>
                  <a:pt x="18773" y="59810"/>
                </a:lnTo>
                <a:lnTo>
                  <a:pt x="19528" y="60376"/>
                </a:lnTo>
                <a:lnTo>
                  <a:pt x="19056" y="60282"/>
                </a:lnTo>
                <a:lnTo>
                  <a:pt x="18962" y="60188"/>
                </a:lnTo>
                <a:lnTo>
                  <a:pt x="18490" y="59810"/>
                </a:lnTo>
                <a:lnTo>
                  <a:pt x="18019" y="59433"/>
                </a:lnTo>
                <a:close/>
                <a:moveTo>
                  <a:pt x="14528" y="59999"/>
                </a:moveTo>
                <a:lnTo>
                  <a:pt x="14717" y="60093"/>
                </a:lnTo>
                <a:lnTo>
                  <a:pt x="14905" y="60188"/>
                </a:lnTo>
                <a:lnTo>
                  <a:pt x="15188" y="60471"/>
                </a:lnTo>
                <a:lnTo>
                  <a:pt x="15283" y="60565"/>
                </a:lnTo>
                <a:lnTo>
                  <a:pt x="15188" y="60565"/>
                </a:lnTo>
                <a:lnTo>
                  <a:pt x="14528" y="59999"/>
                </a:lnTo>
                <a:close/>
                <a:moveTo>
                  <a:pt x="49339" y="60188"/>
                </a:moveTo>
                <a:lnTo>
                  <a:pt x="48395" y="60565"/>
                </a:lnTo>
                <a:lnTo>
                  <a:pt x="47924" y="60754"/>
                </a:lnTo>
                <a:lnTo>
                  <a:pt x="47452" y="60754"/>
                </a:lnTo>
                <a:lnTo>
                  <a:pt x="47924" y="60471"/>
                </a:lnTo>
                <a:lnTo>
                  <a:pt x="48301" y="60282"/>
                </a:lnTo>
                <a:lnTo>
                  <a:pt x="49056" y="60188"/>
                </a:lnTo>
                <a:close/>
                <a:moveTo>
                  <a:pt x="19245" y="60565"/>
                </a:moveTo>
                <a:lnTo>
                  <a:pt x="19811" y="60659"/>
                </a:lnTo>
                <a:lnTo>
                  <a:pt x="20566" y="61037"/>
                </a:lnTo>
                <a:lnTo>
                  <a:pt x="20566" y="61037"/>
                </a:lnTo>
                <a:lnTo>
                  <a:pt x="19811" y="60848"/>
                </a:lnTo>
                <a:lnTo>
                  <a:pt x="19245" y="60565"/>
                </a:lnTo>
                <a:close/>
                <a:moveTo>
                  <a:pt x="47075" y="61226"/>
                </a:moveTo>
                <a:lnTo>
                  <a:pt x="46792" y="61414"/>
                </a:lnTo>
                <a:lnTo>
                  <a:pt x="46697" y="61509"/>
                </a:lnTo>
                <a:lnTo>
                  <a:pt x="46792" y="61603"/>
                </a:lnTo>
                <a:lnTo>
                  <a:pt x="47263" y="61603"/>
                </a:lnTo>
                <a:lnTo>
                  <a:pt x="47641" y="61509"/>
                </a:lnTo>
                <a:lnTo>
                  <a:pt x="46886" y="61792"/>
                </a:lnTo>
                <a:lnTo>
                  <a:pt x="46131" y="61886"/>
                </a:lnTo>
                <a:lnTo>
                  <a:pt x="46131" y="61980"/>
                </a:lnTo>
                <a:lnTo>
                  <a:pt x="46037" y="61980"/>
                </a:lnTo>
                <a:lnTo>
                  <a:pt x="45660" y="61697"/>
                </a:lnTo>
                <a:lnTo>
                  <a:pt x="46320" y="61320"/>
                </a:lnTo>
                <a:lnTo>
                  <a:pt x="47075" y="61226"/>
                </a:lnTo>
                <a:close/>
                <a:moveTo>
                  <a:pt x="24151" y="63678"/>
                </a:moveTo>
                <a:lnTo>
                  <a:pt x="24905" y="63961"/>
                </a:lnTo>
                <a:lnTo>
                  <a:pt x="25754" y="64244"/>
                </a:lnTo>
                <a:lnTo>
                  <a:pt x="25188" y="64244"/>
                </a:lnTo>
                <a:lnTo>
                  <a:pt x="24151" y="64150"/>
                </a:lnTo>
                <a:lnTo>
                  <a:pt x="23773" y="64056"/>
                </a:lnTo>
                <a:lnTo>
                  <a:pt x="23585" y="63961"/>
                </a:lnTo>
                <a:lnTo>
                  <a:pt x="23585" y="63867"/>
                </a:lnTo>
                <a:lnTo>
                  <a:pt x="23585" y="63773"/>
                </a:lnTo>
                <a:lnTo>
                  <a:pt x="24151" y="63678"/>
                </a:lnTo>
                <a:close/>
                <a:moveTo>
                  <a:pt x="34811" y="64622"/>
                </a:moveTo>
                <a:lnTo>
                  <a:pt x="35094" y="64810"/>
                </a:lnTo>
                <a:lnTo>
                  <a:pt x="35377" y="64905"/>
                </a:lnTo>
                <a:lnTo>
                  <a:pt x="34622" y="64999"/>
                </a:lnTo>
                <a:lnTo>
                  <a:pt x="34056" y="64999"/>
                </a:lnTo>
                <a:lnTo>
                  <a:pt x="34056" y="64905"/>
                </a:lnTo>
                <a:lnTo>
                  <a:pt x="34811" y="64622"/>
                </a:lnTo>
                <a:close/>
                <a:moveTo>
                  <a:pt x="46414" y="63773"/>
                </a:moveTo>
                <a:lnTo>
                  <a:pt x="46131" y="64056"/>
                </a:lnTo>
                <a:lnTo>
                  <a:pt x="44433" y="64716"/>
                </a:lnTo>
                <a:lnTo>
                  <a:pt x="43962" y="64905"/>
                </a:lnTo>
                <a:lnTo>
                  <a:pt x="44150" y="64810"/>
                </a:lnTo>
                <a:lnTo>
                  <a:pt x="42641" y="64999"/>
                </a:lnTo>
                <a:lnTo>
                  <a:pt x="42924" y="64810"/>
                </a:lnTo>
                <a:lnTo>
                  <a:pt x="43207" y="64622"/>
                </a:lnTo>
                <a:lnTo>
                  <a:pt x="42358" y="64905"/>
                </a:lnTo>
                <a:lnTo>
                  <a:pt x="43113" y="64622"/>
                </a:lnTo>
                <a:lnTo>
                  <a:pt x="45377" y="63867"/>
                </a:lnTo>
                <a:lnTo>
                  <a:pt x="44999" y="64150"/>
                </a:lnTo>
                <a:lnTo>
                  <a:pt x="44622" y="64433"/>
                </a:lnTo>
                <a:lnTo>
                  <a:pt x="46414" y="63773"/>
                </a:lnTo>
                <a:close/>
                <a:moveTo>
                  <a:pt x="39905" y="64622"/>
                </a:moveTo>
                <a:lnTo>
                  <a:pt x="39811" y="64716"/>
                </a:lnTo>
                <a:lnTo>
                  <a:pt x="39622" y="64810"/>
                </a:lnTo>
                <a:lnTo>
                  <a:pt x="38962" y="64999"/>
                </a:lnTo>
                <a:lnTo>
                  <a:pt x="38207" y="65093"/>
                </a:lnTo>
                <a:lnTo>
                  <a:pt x="37641" y="65093"/>
                </a:lnTo>
                <a:lnTo>
                  <a:pt x="39056" y="64810"/>
                </a:lnTo>
                <a:lnTo>
                  <a:pt x="39528" y="64716"/>
                </a:lnTo>
                <a:lnTo>
                  <a:pt x="39905" y="64622"/>
                </a:lnTo>
                <a:close/>
                <a:moveTo>
                  <a:pt x="42829" y="64056"/>
                </a:moveTo>
                <a:lnTo>
                  <a:pt x="42452" y="64244"/>
                </a:lnTo>
                <a:lnTo>
                  <a:pt x="42263" y="64433"/>
                </a:lnTo>
                <a:lnTo>
                  <a:pt x="41980" y="64622"/>
                </a:lnTo>
                <a:lnTo>
                  <a:pt x="41886" y="64999"/>
                </a:lnTo>
                <a:lnTo>
                  <a:pt x="42263" y="64999"/>
                </a:lnTo>
                <a:lnTo>
                  <a:pt x="40094" y="65282"/>
                </a:lnTo>
                <a:lnTo>
                  <a:pt x="40848" y="64999"/>
                </a:lnTo>
                <a:lnTo>
                  <a:pt x="41131" y="64810"/>
                </a:lnTo>
                <a:lnTo>
                  <a:pt x="41131" y="64716"/>
                </a:lnTo>
                <a:lnTo>
                  <a:pt x="41037" y="64622"/>
                </a:lnTo>
                <a:lnTo>
                  <a:pt x="40754" y="64622"/>
                </a:lnTo>
                <a:lnTo>
                  <a:pt x="40282" y="64527"/>
                </a:lnTo>
                <a:lnTo>
                  <a:pt x="40188" y="64433"/>
                </a:lnTo>
                <a:lnTo>
                  <a:pt x="41509" y="64339"/>
                </a:lnTo>
                <a:lnTo>
                  <a:pt x="42829" y="64056"/>
                </a:lnTo>
                <a:close/>
                <a:moveTo>
                  <a:pt x="15660" y="60376"/>
                </a:moveTo>
                <a:lnTo>
                  <a:pt x="16887" y="61131"/>
                </a:lnTo>
                <a:lnTo>
                  <a:pt x="17924" y="62075"/>
                </a:lnTo>
                <a:lnTo>
                  <a:pt x="17924" y="61792"/>
                </a:lnTo>
                <a:lnTo>
                  <a:pt x="17830" y="61603"/>
                </a:lnTo>
                <a:lnTo>
                  <a:pt x="19056" y="61980"/>
                </a:lnTo>
                <a:lnTo>
                  <a:pt x="20283" y="62358"/>
                </a:lnTo>
                <a:lnTo>
                  <a:pt x="20849" y="62546"/>
                </a:lnTo>
                <a:lnTo>
                  <a:pt x="21415" y="62735"/>
                </a:lnTo>
                <a:lnTo>
                  <a:pt x="21886" y="63018"/>
                </a:lnTo>
                <a:lnTo>
                  <a:pt x="22358" y="63395"/>
                </a:lnTo>
                <a:lnTo>
                  <a:pt x="21509" y="63301"/>
                </a:lnTo>
                <a:lnTo>
                  <a:pt x="22547" y="63867"/>
                </a:lnTo>
                <a:lnTo>
                  <a:pt x="23868" y="64339"/>
                </a:lnTo>
                <a:lnTo>
                  <a:pt x="25471" y="64905"/>
                </a:lnTo>
                <a:lnTo>
                  <a:pt x="27169" y="65282"/>
                </a:lnTo>
                <a:lnTo>
                  <a:pt x="26603" y="65282"/>
                </a:lnTo>
                <a:lnTo>
                  <a:pt x="27075" y="65942"/>
                </a:lnTo>
                <a:lnTo>
                  <a:pt x="26886" y="65942"/>
                </a:lnTo>
                <a:lnTo>
                  <a:pt x="26603" y="65848"/>
                </a:lnTo>
                <a:lnTo>
                  <a:pt x="25849" y="65659"/>
                </a:lnTo>
                <a:lnTo>
                  <a:pt x="25283" y="65471"/>
                </a:lnTo>
                <a:lnTo>
                  <a:pt x="25188" y="65376"/>
                </a:lnTo>
                <a:lnTo>
                  <a:pt x="25754" y="65376"/>
                </a:lnTo>
                <a:lnTo>
                  <a:pt x="26226" y="65471"/>
                </a:lnTo>
                <a:lnTo>
                  <a:pt x="26320" y="65282"/>
                </a:lnTo>
                <a:lnTo>
                  <a:pt x="26320" y="65188"/>
                </a:lnTo>
                <a:lnTo>
                  <a:pt x="26226" y="65093"/>
                </a:lnTo>
                <a:lnTo>
                  <a:pt x="25660" y="65093"/>
                </a:lnTo>
                <a:lnTo>
                  <a:pt x="25188" y="65188"/>
                </a:lnTo>
                <a:lnTo>
                  <a:pt x="24528" y="65376"/>
                </a:lnTo>
                <a:lnTo>
                  <a:pt x="24528" y="65376"/>
                </a:lnTo>
                <a:lnTo>
                  <a:pt x="25000" y="65093"/>
                </a:lnTo>
                <a:lnTo>
                  <a:pt x="23679" y="64905"/>
                </a:lnTo>
                <a:lnTo>
                  <a:pt x="22547" y="64716"/>
                </a:lnTo>
                <a:lnTo>
                  <a:pt x="21603" y="64339"/>
                </a:lnTo>
                <a:lnTo>
                  <a:pt x="20660" y="63867"/>
                </a:lnTo>
                <a:lnTo>
                  <a:pt x="20943" y="63867"/>
                </a:lnTo>
                <a:lnTo>
                  <a:pt x="20377" y="63773"/>
                </a:lnTo>
                <a:lnTo>
                  <a:pt x="19339" y="63678"/>
                </a:lnTo>
                <a:lnTo>
                  <a:pt x="18868" y="63490"/>
                </a:lnTo>
                <a:lnTo>
                  <a:pt x="18396" y="63301"/>
                </a:lnTo>
                <a:lnTo>
                  <a:pt x="18585" y="63207"/>
                </a:lnTo>
                <a:lnTo>
                  <a:pt x="18868" y="63301"/>
                </a:lnTo>
                <a:lnTo>
                  <a:pt x="18019" y="62735"/>
                </a:lnTo>
                <a:lnTo>
                  <a:pt x="16981" y="62075"/>
                </a:lnTo>
                <a:lnTo>
                  <a:pt x="14811" y="60471"/>
                </a:lnTo>
                <a:lnTo>
                  <a:pt x="16415" y="61414"/>
                </a:lnTo>
                <a:lnTo>
                  <a:pt x="15660" y="60376"/>
                </a:lnTo>
                <a:close/>
                <a:moveTo>
                  <a:pt x="28867" y="65659"/>
                </a:moveTo>
                <a:lnTo>
                  <a:pt x="30660" y="65942"/>
                </a:lnTo>
                <a:lnTo>
                  <a:pt x="32547" y="66131"/>
                </a:lnTo>
                <a:lnTo>
                  <a:pt x="32075" y="66225"/>
                </a:lnTo>
                <a:lnTo>
                  <a:pt x="31320" y="66225"/>
                </a:lnTo>
                <a:lnTo>
                  <a:pt x="30566" y="66131"/>
                </a:lnTo>
                <a:lnTo>
                  <a:pt x="28867" y="65659"/>
                </a:lnTo>
                <a:close/>
                <a:moveTo>
                  <a:pt x="39150" y="0"/>
                </a:moveTo>
                <a:lnTo>
                  <a:pt x="39528" y="283"/>
                </a:lnTo>
                <a:lnTo>
                  <a:pt x="39622" y="378"/>
                </a:lnTo>
                <a:lnTo>
                  <a:pt x="41509" y="1038"/>
                </a:lnTo>
                <a:lnTo>
                  <a:pt x="40943" y="1132"/>
                </a:lnTo>
                <a:lnTo>
                  <a:pt x="40282" y="1227"/>
                </a:lnTo>
                <a:lnTo>
                  <a:pt x="38962" y="1038"/>
                </a:lnTo>
                <a:lnTo>
                  <a:pt x="37547" y="849"/>
                </a:lnTo>
                <a:lnTo>
                  <a:pt x="36320" y="661"/>
                </a:lnTo>
                <a:lnTo>
                  <a:pt x="36415" y="755"/>
                </a:lnTo>
                <a:lnTo>
                  <a:pt x="36415" y="849"/>
                </a:lnTo>
                <a:lnTo>
                  <a:pt x="35943" y="944"/>
                </a:lnTo>
                <a:lnTo>
                  <a:pt x="34150" y="1132"/>
                </a:lnTo>
                <a:lnTo>
                  <a:pt x="31698" y="1132"/>
                </a:lnTo>
                <a:lnTo>
                  <a:pt x="30660" y="1227"/>
                </a:lnTo>
                <a:lnTo>
                  <a:pt x="29716" y="1321"/>
                </a:lnTo>
                <a:lnTo>
                  <a:pt x="30377" y="1416"/>
                </a:lnTo>
                <a:lnTo>
                  <a:pt x="31037" y="1510"/>
                </a:lnTo>
                <a:lnTo>
                  <a:pt x="30094" y="1699"/>
                </a:lnTo>
                <a:lnTo>
                  <a:pt x="28773" y="2076"/>
                </a:lnTo>
                <a:lnTo>
                  <a:pt x="27924" y="2359"/>
                </a:lnTo>
                <a:lnTo>
                  <a:pt x="27924" y="2453"/>
                </a:lnTo>
                <a:lnTo>
                  <a:pt x="28207" y="2453"/>
                </a:lnTo>
                <a:lnTo>
                  <a:pt x="26509" y="3019"/>
                </a:lnTo>
                <a:lnTo>
                  <a:pt x="26792" y="2831"/>
                </a:lnTo>
                <a:lnTo>
                  <a:pt x="26792" y="2831"/>
                </a:lnTo>
                <a:lnTo>
                  <a:pt x="25660" y="2925"/>
                </a:lnTo>
                <a:lnTo>
                  <a:pt x="25754" y="2831"/>
                </a:lnTo>
                <a:lnTo>
                  <a:pt x="25377" y="2925"/>
                </a:lnTo>
                <a:lnTo>
                  <a:pt x="24905" y="3208"/>
                </a:lnTo>
                <a:lnTo>
                  <a:pt x="24056" y="3774"/>
                </a:lnTo>
                <a:lnTo>
                  <a:pt x="22264" y="4340"/>
                </a:lnTo>
                <a:lnTo>
                  <a:pt x="20471" y="5095"/>
                </a:lnTo>
                <a:lnTo>
                  <a:pt x="18679" y="5755"/>
                </a:lnTo>
                <a:lnTo>
                  <a:pt x="16981" y="6604"/>
                </a:lnTo>
                <a:lnTo>
                  <a:pt x="17453" y="6604"/>
                </a:lnTo>
                <a:lnTo>
                  <a:pt x="17830" y="6415"/>
                </a:lnTo>
                <a:lnTo>
                  <a:pt x="18868" y="6038"/>
                </a:lnTo>
                <a:lnTo>
                  <a:pt x="19905" y="5661"/>
                </a:lnTo>
                <a:lnTo>
                  <a:pt x="20377" y="5472"/>
                </a:lnTo>
                <a:lnTo>
                  <a:pt x="20943" y="5378"/>
                </a:lnTo>
                <a:lnTo>
                  <a:pt x="20943" y="5378"/>
                </a:lnTo>
                <a:lnTo>
                  <a:pt x="19528" y="6038"/>
                </a:lnTo>
                <a:lnTo>
                  <a:pt x="19528" y="6038"/>
                </a:lnTo>
                <a:lnTo>
                  <a:pt x="20094" y="5944"/>
                </a:lnTo>
                <a:lnTo>
                  <a:pt x="18396" y="7076"/>
                </a:lnTo>
                <a:lnTo>
                  <a:pt x="20849" y="6038"/>
                </a:lnTo>
                <a:lnTo>
                  <a:pt x="23396" y="5095"/>
                </a:lnTo>
                <a:lnTo>
                  <a:pt x="26037" y="4246"/>
                </a:lnTo>
                <a:lnTo>
                  <a:pt x="28679" y="3397"/>
                </a:lnTo>
                <a:lnTo>
                  <a:pt x="28301" y="3491"/>
                </a:lnTo>
                <a:lnTo>
                  <a:pt x="28773" y="3208"/>
                </a:lnTo>
                <a:lnTo>
                  <a:pt x="30283" y="2736"/>
                </a:lnTo>
                <a:lnTo>
                  <a:pt x="29905" y="2831"/>
                </a:lnTo>
                <a:lnTo>
                  <a:pt x="29056" y="2831"/>
                </a:lnTo>
                <a:lnTo>
                  <a:pt x="28584" y="2642"/>
                </a:lnTo>
                <a:lnTo>
                  <a:pt x="30566" y="2548"/>
                </a:lnTo>
                <a:lnTo>
                  <a:pt x="32641" y="2548"/>
                </a:lnTo>
                <a:lnTo>
                  <a:pt x="37264" y="2831"/>
                </a:lnTo>
                <a:lnTo>
                  <a:pt x="39528" y="3019"/>
                </a:lnTo>
                <a:lnTo>
                  <a:pt x="43490" y="3019"/>
                </a:lnTo>
                <a:lnTo>
                  <a:pt x="44339" y="2831"/>
                </a:lnTo>
                <a:lnTo>
                  <a:pt x="45094" y="2736"/>
                </a:lnTo>
                <a:lnTo>
                  <a:pt x="45943" y="3114"/>
                </a:lnTo>
                <a:lnTo>
                  <a:pt x="46886" y="3397"/>
                </a:lnTo>
                <a:lnTo>
                  <a:pt x="48678" y="3963"/>
                </a:lnTo>
                <a:lnTo>
                  <a:pt x="50565" y="4434"/>
                </a:lnTo>
                <a:lnTo>
                  <a:pt x="51509" y="4717"/>
                </a:lnTo>
                <a:lnTo>
                  <a:pt x="52358" y="5189"/>
                </a:lnTo>
                <a:lnTo>
                  <a:pt x="51792" y="4812"/>
                </a:lnTo>
                <a:lnTo>
                  <a:pt x="53584" y="5849"/>
                </a:lnTo>
                <a:lnTo>
                  <a:pt x="55376" y="6981"/>
                </a:lnTo>
                <a:lnTo>
                  <a:pt x="56320" y="7642"/>
                </a:lnTo>
                <a:lnTo>
                  <a:pt x="57169" y="8302"/>
                </a:lnTo>
                <a:lnTo>
                  <a:pt x="57924" y="9057"/>
                </a:lnTo>
                <a:lnTo>
                  <a:pt x="58678" y="9906"/>
                </a:lnTo>
                <a:lnTo>
                  <a:pt x="62357" y="14057"/>
                </a:lnTo>
                <a:lnTo>
                  <a:pt x="64622" y="16887"/>
                </a:lnTo>
                <a:lnTo>
                  <a:pt x="66697" y="19623"/>
                </a:lnTo>
                <a:lnTo>
                  <a:pt x="66603" y="19151"/>
                </a:lnTo>
                <a:lnTo>
                  <a:pt x="66603" y="18774"/>
                </a:lnTo>
                <a:lnTo>
                  <a:pt x="67357" y="20472"/>
                </a:lnTo>
                <a:lnTo>
                  <a:pt x="68772" y="23962"/>
                </a:lnTo>
                <a:lnTo>
                  <a:pt x="68867" y="24151"/>
                </a:lnTo>
                <a:lnTo>
                  <a:pt x="69810" y="26792"/>
                </a:lnTo>
                <a:lnTo>
                  <a:pt x="70565" y="29245"/>
                </a:lnTo>
                <a:lnTo>
                  <a:pt x="70754" y="30283"/>
                </a:lnTo>
                <a:lnTo>
                  <a:pt x="70848" y="31037"/>
                </a:lnTo>
                <a:lnTo>
                  <a:pt x="70848" y="31604"/>
                </a:lnTo>
                <a:lnTo>
                  <a:pt x="70754" y="31792"/>
                </a:lnTo>
                <a:lnTo>
                  <a:pt x="70565" y="31887"/>
                </a:lnTo>
                <a:lnTo>
                  <a:pt x="69433" y="36698"/>
                </a:lnTo>
                <a:lnTo>
                  <a:pt x="68206" y="41698"/>
                </a:lnTo>
                <a:lnTo>
                  <a:pt x="68584" y="41037"/>
                </a:lnTo>
                <a:lnTo>
                  <a:pt x="68961" y="40188"/>
                </a:lnTo>
                <a:lnTo>
                  <a:pt x="69244" y="40471"/>
                </a:lnTo>
                <a:lnTo>
                  <a:pt x="69244" y="40849"/>
                </a:lnTo>
                <a:lnTo>
                  <a:pt x="69244" y="41226"/>
                </a:lnTo>
                <a:lnTo>
                  <a:pt x="69055" y="41698"/>
                </a:lnTo>
                <a:lnTo>
                  <a:pt x="68489" y="42924"/>
                </a:lnTo>
                <a:lnTo>
                  <a:pt x="67735" y="44150"/>
                </a:lnTo>
                <a:lnTo>
                  <a:pt x="66791" y="45377"/>
                </a:lnTo>
                <a:lnTo>
                  <a:pt x="65942" y="46509"/>
                </a:lnTo>
                <a:lnTo>
                  <a:pt x="64716" y="47924"/>
                </a:lnTo>
                <a:lnTo>
                  <a:pt x="65565" y="47641"/>
                </a:lnTo>
                <a:lnTo>
                  <a:pt x="65093" y="48301"/>
                </a:lnTo>
                <a:lnTo>
                  <a:pt x="64433" y="48962"/>
                </a:lnTo>
                <a:lnTo>
                  <a:pt x="63112" y="50188"/>
                </a:lnTo>
                <a:lnTo>
                  <a:pt x="63678" y="48962"/>
                </a:lnTo>
                <a:lnTo>
                  <a:pt x="64244" y="47641"/>
                </a:lnTo>
                <a:lnTo>
                  <a:pt x="65754" y="44811"/>
                </a:lnTo>
                <a:lnTo>
                  <a:pt x="67169" y="42169"/>
                </a:lnTo>
                <a:lnTo>
                  <a:pt x="67735" y="41037"/>
                </a:lnTo>
                <a:lnTo>
                  <a:pt x="68206" y="40094"/>
                </a:lnTo>
                <a:lnTo>
                  <a:pt x="68206" y="39811"/>
                </a:lnTo>
                <a:lnTo>
                  <a:pt x="68301" y="39622"/>
                </a:lnTo>
                <a:lnTo>
                  <a:pt x="68301" y="39717"/>
                </a:lnTo>
                <a:lnTo>
                  <a:pt x="68395" y="39339"/>
                </a:lnTo>
                <a:lnTo>
                  <a:pt x="68772" y="37735"/>
                </a:lnTo>
                <a:lnTo>
                  <a:pt x="69055" y="36037"/>
                </a:lnTo>
                <a:lnTo>
                  <a:pt x="69150" y="32924"/>
                </a:lnTo>
                <a:lnTo>
                  <a:pt x="69150" y="30849"/>
                </a:lnTo>
                <a:lnTo>
                  <a:pt x="69150" y="28679"/>
                </a:lnTo>
                <a:lnTo>
                  <a:pt x="68961" y="28773"/>
                </a:lnTo>
                <a:lnTo>
                  <a:pt x="68961" y="29056"/>
                </a:lnTo>
                <a:lnTo>
                  <a:pt x="68678" y="28302"/>
                </a:lnTo>
                <a:lnTo>
                  <a:pt x="68395" y="27453"/>
                </a:lnTo>
                <a:lnTo>
                  <a:pt x="68018" y="25755"/>
                </a:lnTo>
                <a:lnTo>
                  <a:pt x="67923" y="25283"/>
                </a:lnTo>
                <a:lnTo>
                  <a:pt x="67923" y="25472"/>
                </a:lnTo>
                <a:lnTo>
                  <a:pt x="67546" y="24906"/>
                </a:lnTo>
                <a:lnTo>
                  <a:pt x="67074" y="24245"/>
                </a:lnTo>
                <a:lnTo>
                  <a:pt x="66980" y="24057"/>
                </a:lnTo>
                <a:lnTo>
                  <a:pt x="65471" y="22264"/>
                </a:lnTo>
                <a:lnTo>
                  <a:pt x="64810" y="21415"/>
                </a:lnTo>
                <a:lnTo>
                  <a:pt x="64339" y="20755"/>
                </a:lnTo>
                <a:lnTo>
                  <a:pt x="64622" y="20943"/>
                </a:lnTo>
                <a:lnTo>
                  <a:pt x="64527" y="20755"/>
                </a:lnTo>
                <a:lnTo>
                  <a:pt x="64339" y="20472"/>
                </a:lnTo>
                <a:lnTo>
                  <a:pt x="63301" y="19434"/>
                </a:lnTo>
                <a:lnTo>
                  <a:pt x="62357" y="18585"/>
                </a:lnTo>
                <a:lnTo>
                  <a:pt x="62452" y="18679"/>
                </a:lnTo>
                <a:lnTo>
                  <a:pt x="62357" y="18868"/>
                </a:lnTo>
                <a:lnTo>
                  <a:pt x="61508" y="18019"/>
                </a:lnTo>
                <a:lnTo>
                  <a:pt x="61791" y="18396"/>
                </a:lnTo>
                <a:lnTo>
                  <a:pt x="60848" y="17547"/>
                </a:lnTo>
                <a:lnTo>
                  <a:pt x="60471" y="17076"/>
                </a:lnTo>
                <a:lnTo>
                  <a:pt x="60471" y="16981"/>
                </a:lnTo>
                <a:lnTo>
                  <a:pt x="60565" y="17076"/>
                </a:lnTo>
                <a:lnTo>
                  <a:pt x="61225" y="17547"/>
                </a:lnTo>
                <a:lnTo>
                  <a:pt x="58961" y="15566"/>
                </a:lnTo>
                <a:lnTo>
                  <a:pt x="59527" y="16227"/>
                </a:lnTo>
                <a:lnTo>
                  <a:pt x="58584" y="15566"/>
                </a:lnTo>
                <a:lnTo>
                  <a:pt x="57641" y="14906"/>
                </a:lnTo>
                <a:lnTo>
                  <a:pt x="57546" y="15000"/>
                </a:lnTo>
                <a:lnTo>
                  <a:pt x="57452" y="15094"/>
                </a:lnTo>
                <a:lnTo>
                  <a:pt x="58301" y="15660"/>
                </a:lnTo>
                <a:lnTo>
                  <a:pt x="59056" y="16227"/>
                </a:lnTo>
                <a:lnTo>
                  <a:pt x="60471" y="17547"/>
                </a:lnTo>
                <a:lnTo>
                  <a:pt x="61886" y="18774"/>
                </a:lnTo>
                <a:lnTo>
                  <a:pt x="62640" y="19340"/>
                </a:lnTo>
                <a:lnTo>
                  <a:pt x="63395" y="19906"/>
                </a:lnTo>
                <a:lnTo>
                  <a:pt x="62829" y="19528"/>
                </a:lnTo>
                <a:lnTo>
                  <a:pt x="62074" y="19057"/>
                </a:lnTo>
                <a:lnTo>
                  <a:pt x="62074" y="19245"/>
                </a:lnTo>
                <a:lnTo>
                  <a:pt x="62357" y="19717"/>
                </a:lnTo>
                <a:lnTo>
                  <a:pt x="63584" y="21415"/>
                </a:lnTo>
                <a:lnTo>
                  <a:pt x="65093" y="23207"/>
                </a:lnTo>
                <a:lnTo>
                  <a:pt x="65754" y="23962"/>
                </a:lnTo>
                <a:lnTo>
                  <a:pt x="66225" y="24434"/>
                </a:lnTo>
                <a:lnTo>
                  <a:pt x="66414" y="24528"/>
                </a:lnTo>
                <a:lnTo>
                  <a:pt x="66320" y="24057"/>
                </a:lnTo>
                <a:lnTo>
                  <a:pt x="66697" y="24906"/>
                </a:lnTo>
                <a:lnTo>
                  <a:pt x="67074" y="26038"/>
                </a:lnTo>
                <a:lnTo>
                  <a:pt x="66414" y="24811"/>
                </a:lnTo>
                <a:lnTo>
                  <a:pt x="66791" y="25566"/>
                </a:lnTo>
                <a:lnTo>
                  <a:pt x="67169" y="26321"/>
                </a:lnTo>
                <a:lnTo>
                  <a:pt x="67263" y="26415"/>
                </a:lnTo>
                <a:lnTo>
                  <a:pt x="67923" y="28679"/>
                </a:lnTo>
                <a:lnTo>
                  <a:pt x="68206" y="29339"/>
                </a:lnTo>
                <a:lnTo>
                  <a:pt x="68678" y="30471"/>
                </a:lnTo>
                <a:lnTo>
                  <a:pt x="68772" y="30660"/>
                </a:lnTo>
                <a:lnTo>
                  <a:pt x="68678" y="30660"/>
                </a:lnTo>
                <a:lnTo>
                  <a:pt x="68395" y="30377"/>
                </a:lnTo>
                <a:lnTo>
                  <a:pt x="68206" y="30094"/>
                </a:lnTo>
                <a:lnTo>
                  <a:pt x="68206" y="30566"/>
                </a:lnTo>
                <a:lnTo>
                  <a:pt x="68301" y="31037"/>
                </a:lnTo>
                <a:lnTo>
                  <a:pt x="68395" y="31509"/>
                </a:lnTo>
                <a:lnTo>
                  <a:pt x="68395" y="31887"/>
                </a:lnTo>
                <a:lnTo>
                  <a:pt x="68301" y="31792"/>
                </a:lnTo>
                <a:lnTo>
                  <a:pt x="68301" y="31698"/>
                </a:lnTo>
                <a:lnTo>
                  <a:pt x="68301" y="31415"/>
                </a:lnTo>
                <a:lnTo>
                  <a:pt x="68018" y="30094"/>
                </a:lnTo>
                <a:lnTo>
                  <a:pt x="67735" y="28868"/>
                </a:lnTo>
                <a:lnTo>
                  <a:pt x="68112" y="31698"/>
                </a:lnTo>
                <a:lnTo>
                  <a:pt x="68206" y="33113"/>
                </a:lnTo>
                <a:lnTo>
                  <a:pt x="68206" y="34528"/>
                </a:lnTo>
                <a:lnTo>
                  <a:pt x="68112" y="35943"/>
                </a:lnTo>
                <a:lnTo>
                  <a:pt x="67923" y="37358"/>
                </a:lnTo>
                <a:lnTo>
                  <a:pt x="67546" y="38679"/>
                </a:lnTo>
                <a:lnTo>
                  <a:pt x="67074" y="40000"/>
                </a:lnTo>
                <a:lnTo>
                  <a:pt x="67263" y="39717"/>
                </a:lnTo>
                <a:lnTo>
                  <a:pt x="67357" y="39622"/>
                </a:lnTo>
                <a:lnTo>
                  <a:pt x="67357" y="39717"/>
                </a:lnTo>
                <a:lnTo>
                  <a:pt x="67263" y="40377"/>
                </a:lnTo>
                <a:lnTo>
                  <a:pt x="66980" y="41226"/>
                </a:lnTo>
                <a:lnTo>
                  <a:pt x="66791" y="41509"/>
                </a:lnTo>
                <a:lnTo>
                  <a:pt x="66697" y="41603"/>
                </a:lnTo>
                <a:lnTo>
                  <a:pt x="66414" y="42075"/>
                </a:lnTo>
                <a:lnTo>
                  <a:pt x="65754" y="43962"/>
                </a:lnTo>
                <a:lnTo>
                  <a:pt x="64905" y="46132"/>
                </a:lnTo>
                <a:lnTo>
                  <a:pt x="64150" y="47547"/>
                </a:lnTo>
                <a:lnTo>
                  <a:pt x="63395" y="48867"/>
                </a:lnTo>
                <a:lnTo>
                  <a:pt x="62546" y="50094"/>
                </a:lnTo>
                <a:lnTo>
                  <a:pt x="61697" y="51320"/>
                </a:lnTo>
                <a:lnTo>
                  <a:pt x="60376" y="52452"/>
                </a:lnTo>
                <a:lnTo>
                  <a:pt x="59810" y="53112"/>
                </a:lnTo>
                <a:lnTo>
                  <a:pt x="59244" y="53773"/>
                </a:lnTo>
                <a:lnTo>
                  <a:pt x="59999" y="53301"/>
                </a:lnTo>
                <a:lnTo>
                  <a:pt x="59905" y="53490"/>
                </a:lnTo>
                <a:lnTo>
                  <a:pt x="58018" y="54999"/>
                </a:lnTo>
                <a:lnTo>
                  <a:pt x="57075" y="55660"/>
                </a:lnTo>
                <a:lnTo>
                  <a:pt x="56037" y="56226"/>
                </a:lnTo>
                <a:lnTo>
                  <a:pt x="57924" y="54716"/>
                </a:lnTo>
                <a:lnTo>
                  <a:pt x="58867" y="53867"/>
                </a:lnTo>
                <a:lnTo>
                  <a:pt x="59716" y="53018"/>
                </a:lnTo>
                <a:lnTo>
                  <a:pt x="58961" y="53679"/>
                </a:lnTo>
                <a:lnTo>
                  <a:pt x="58207" y="54245"/>
                </a:lnTo>
                <a:lnTo>
                  <a:pt x="56603" y="55282"/>
                </a:lnTo>
                <a:lnTo>
                  <a:pt x="54905" y="56226"/>
                </a:lnTo>
                <a:lnTo>
                  <a:pt x="53301" y="57263"/>
                </a:lnTo>
                <a:lnTo>
                  <a:pt x="52735" y="57452"/>
                </a:lnTo>
                <a:lnTo>
                  <a:pt x="51509" y="57924"/>
                </a:lnTo>
                <a:lnTo>
                  <a:pt x="47829" y="59527"/>
                </a:lnTo>
                <a:lnTo>
                  <a:pt x="43962" y="61226"/>
                </a:lnTo>
                <a:lnTo>
                  <a:pt x="42358" y="61886"/>
                </a:lnTo>
                <a:lnTo>
                  <a:pt x="41414" y="62169"/>
                </a:lnTo>
                <a:lnTo>
                  <a:pt x="39433" y="62452"/>
                </a:lnTo>
                <a:lnTo>
                  <a:pt x="37169" y="62641"/>
                </a:lnTo>
                <a:lnTo>
                  <a:pt x="33679" y="62829"/>
                </a:lnTo>
                <a:lnTo>
                  <a:pt x="31226" y="62924"/>
                </a:lnTo>
                <a:lnTo>
                  <a:pt x="29528" y="62924"/>
                </a:lnTo>
                <a:lnTo>
                  <a:pt x="28301" y="62735"/>
                </a:lnTo>
                <a:lnTo>
                  <a:pt x="27075" y="62546"/>
                </a:lnTo>
                <a:lnTo>
                  <a:pt x="25754" y="62263"/>
                </a:lnTo>
                <a:lnTo>
                  <a:pt x="24622" y="61886"/>
                </a:lnTo>
                <a:lnTo>
                  <a:pt x="23396" y="61414"/>
                </a:lnTo>
                <a:lnTo>
                  <a:pt x="21320" y="60565"/>
                </a:lnTo>
                <a:lnTo>
                  <a:pt x="21509" y="60754"/>
                </a:lnTo>
                <a:lnTo>
                  <a:pt x="21698" y="60848"/>
                </a:lnTo>
                <a:lnTo>
                  <a:pt x="22169" y="61131"/>
                </a:lnTo>
                <a:lnTo>
                  <a:pt x="21037" y="60659"/>
                </a:lnTo>
                <a:lnTo>
                  <a:pt x="19434" y="59905"/>
                </a:lnTo>
                <a:lnTo>
                  <a:pt x="15754" y="57924"/>
                </a:lnTo>
                <a:lnTo>
                  <a:pt x="12453" y="56037"/>
                </a:lnTo>
                <a:lnTo>
                  <a:pt x="11415" y="55377"/>
                </a:lnTo>
                <a:lnTo>
                  <a:pt x="11226" y="55188"/>
                </a:lnTo>
                <a:lnTo>
                  <a:pt x="11132" y="55094"/>
                </a:lnTo>
                <a:lnTo>
                  <a:pt x="10377" y="54433"/>
                </a:lnTo>
                <a:lnTo>
                  <a:pt x="9717" y="53679"/>
                </a:lnTo>
                <a:lnTo>
                  <a:pt x="9717" y="53962"/>
                </a:lnTo>
                <a:lnTo>
                  <a:pt x="9622" y="54150"/>
                </a:lnTo>
                <a:lnTo>
                  <a:pt x="9528" y="54245"/>
                </a:lnTo>
                <a:lnTo>
                  <a:pt x="9434" y="54245"/>
                </a:lnTo>
                <a:lnTo>
                  <a:pt x="9151" y="54056"/>
                </a:lnTo>
                <a:lnTo>
                  <a:pt x="8868" y="53679"/>
                </a:lnTo>
                <a:lnTo>
                  <a:pt x="8585" y="53301"/>
                </a:lnTo>
                <a:lnTo>
                  <a:pt x="8302" y="52829"/>
                </a:lnTo>
                <a:lnTo>
                  <a:pt x="8302" y="52546"/>
                </a:lnTo>
                <a:lnTo>
                  <a:pt x="8302" y="52452"/>
                </a:lnTo>
                <a:lnTo>
                  <a:pt x="8396" y="52452"/>
                </a:lnTo>
                <a:lnTo>
                  <a:pt x="7924" y="52263"/>
                </a:lnTo>
                <a:lnTo>
                  <a:pt x="7358" y="51886"/>
                </a:lnTo>
                <a:lnTo>
                  <a:pt x="6038" y="50660"/>
                </a:lnTo>
                <a:lnTo>
                  <a:pt x="5849" y="50377"/>
                </a:lnTo>
                <a:lnTo>
                  <a:pt x="5566" y="50094"/>
                </a:lnTo>
                <a:lnTo>
                  <a:pt x="5566" y="50188"/>
                </a:lnTo>
                <a:lnTo>
                  <a:pt x="4811" y="49339"/>
                </a:lnTo>
                <a:lnTo>
                  <a:pt x="4717" y="49150"/>
                </a:lnTo>
                <a:lnTo>
                  <a:pt x="5189" y="49433"/>
                </a:lnTo>
                <a:lnTo>
                  <a:pt x="5377" y="49528"/>
                </a:lnTo>
                <a:lnTo>
                  <a:pt x="5472" y="49716"/>
                </a:lnTo>
                <a:lnTo>
                  <a:pt x="5660" y="50094"/>
                </a:lnTo>
                <a:lnTo>
                  <a:pt x="5377" y="49056"/>
                </a:lnTo>
                <a:lnTo>
                  <a:pt x="5000" y="48113"/>
                </a:lnTo>
                <a:lnTo>
                  <a:pt x="4057" y="45660"/>
                </a:lnTo>
                <a:lnTo>
                  <a:pt x="3585" y="44150"/>
                </a:lnTo>
                <a:lnTo>
                  <a:pt x="3208" y="42358"/>
                </a:lnTo>
                <a:lnTo>
                  <a:pt x="3396" y="42547"/>
                </a:lnTo>
                <a:lnTo>
                  <a:pt x="3491" y="42452"/>
                </a:lnTo>
                <a:lnTo>
                  <a:pt x="3585" y="42547"/>
                </a:lnTo>
                <a:lnTo>
                  <a:pt x="3774" y="42641"/>
                </a:lnTo>
                <a:lnTo>
                  <a:pt x="3679" y="40849"/>
                </a:lnTo>
                <a:lnTo>
                  <a:pt x="3585" y="38962"/>
                </a:lnTo>
                <a:lnTo>
                  <a:pt x="3679" y="37169"/>
                </a:lnTo>
                <a:lnTo>
                  <a:pt x="3774" y="36320"/>
                </a:lnTo>
                <a:lnTo>
                  <a:pt x="4057" y="35566"/>
                </a:lnTo>
                <a:lnTo>
                  <a:pt x="4434" y="33585"/>
                </a:lnTo>
                <a:lnTo>
                  <a:pt x="4434" y="33962"/>
                </a:lnTo>
                <a:lnTo>
                  <a:pt x="4528" y="34245"/>
                </a:lnTo>
                <a:lnTo>
                  <a:pt x="4717" y="32264"/>
                </a:lnTo>
                <a:lnTo>
                  <a:pt x="5189" y="30283"/>
                </a:lnTo>
                <a:lnTo>
                  <a:pt x="5755" y="28302"/>
                </a:lnTo>
                <a:lnTo>
                  <a:pt x="6604" y="26321"/>
                </a:lnTo>
                <a:lnTo>
                  <a:pt x="7453" y="24340"/>
                </a:lnTo>
                <a:lnTo>
                  <a:pt x="8585" y="22547"/>
                </a:lnTo>
                <a:lnTo>
                  <a:pt x="9717" y="20755"/>
                </a:lnTo>
                <a:lnTo>
                  <a:pt x="10943" y="19245"/>
                </a:lnTo>
                <a:lnTo>
                  <a:pt x="10849" y="19057"/>
                </a:lnTo>
                <a:lnTo>
                  <a:pt x="10849" y="18868"/>
                </a:lnTo>
                <a:lnTo>
                  <a:pt x="11132" y="18396"/>
                </a:lnTo>
                <a:lnTo>
                  <a:pt x="11604" y="17830"/>
                </a:lnTo>
                <a:lnTo>
                  <a:pt x="12264" y="17076"/>
                </a:lnTo>
                <a:lnTo>
                  <a:pt x="14151" y="15472"/>
                </a:lnTo>
                <a:lnTo>
                  <a:pt x="16415" y="13585"/>
                </a:lnTo>
                <a:lnTo>
                  <a:pt x="18868" y="11793"/>
                </a:lnTo>
                <a:lnTo>
                  <a:pt x="21226" y="10095"/>
                </a:lnTo>
                <a:lnTo>
                  <a:pt x="23302" y="8868"/>
                </a:lnTo>
                <a:lnTo>
                  <a:pt x="24717" y="8113"/>
                </a:lnTo>
                <a:lnTo>
                  <a:pt x="24245" y="8491"/>
                </a:lnTo>
                <a:lnTo>
                  <a:pt x="23773" y="8774"/>
                </a:lnTo>
                <a:lnTo>
                  <a:pt x="24811" y="8208"/>
                </a:lnTo>
                <a:lnTo>
                  <a:pt x="25566" y="7830"/>
                </a:lnTo>
                <a:lnTo>
                  <a:pt x="27452" y="6981"/>
                </a:lnTo>
                <a:lnTo>
                  <a:pt x="27264" y="6981"/>
                </a:lnTo>
                <a:lnTo>
                  <a:pt x="26981" y="6887"/>
                </a:lnTo>
                <a:lnTo>
                  <a:pt x="27830" y="6604"/>
                </a:lnTo>
                <a:lnTo>
                  <a:pt x="29056" y="6132"/>
                </a:lnTo>
                <a:lnTo>
                  <a:pt x="28679" y="6415"/>
                </a:lnTo>
                <a:lnTo>
                  <a:pt x="29056" y="6510"/>
                </a:lnTo>
                <a:lnTo>
                  <a:pt x="28962" y="6698"/>
                </a:lnTo>
                <a:lnTo>
                  <a:pt x="30283" y="6227"/>
                </a:lnTo>
                <a:lnTo>
                  <a:pt x="31698" y="5755"/>
                </a:lnTo>
                <a:lnTo>
                  <a:pt x="33113" y="5378"/>
                </a:lnTo>
                <a:lnTo>
                  <a:pt x="33867" y="5189"/>
                </a:lnTo>
                <a:lnTo>
                  <a:pt x="34169" y="5151"/>
                </a:lnTo>
                <a:lnTo>
                  <a:pt x="34169" y="5151"/>
                </a:lnTo>
                <a:lnTo>
                  <a:pt x="34905" y="4906"/>
                </a:lnTo>
                <a:lnTo>
                  <a:pt x="35754" y="4812"/>
                </a:lnTo>
                <a:lnTo>
                  <a:pt x="36603" y="4812"/>
                </a:lnTo>
                <a:lnTo>
                  <a:pt x="37547" y="4717"/>
                </a:lnTo>
                <a:lnTo>
                  <a:pt x="37830" y="4717"/>
                </a:lnTo>
                <a:lnTo>
                  <a:pt x="38396" y="4529"/>
                </a:lnTo>
                <a:lnTo>
                  <a:pt x="38867" y="4340"/>
                </a:lnTo>
                <a:lnTo>
                  <a:pt x="38867" y="4623"/>
                </a:lnTo>
                <a:lnTo>
                  <a:pt x="42735" y="4340"/>
                </a:lnTo>
                <a:lnTo>
                  <a:pt x="43207" y="4529"/>
                </a:lnTo>
                <a:lnTo>
                  <a:pt x="43018" y="4529"/>
                </a:lnTo>
                <a:lnTo>
                  <a:pt x="43867" y="4623"/>
                </a:lnTo>
                <a:lnTo>
                  <a:pt x="44811" y="4434"/>
                </a:lnTo>
                <a:lnTo>
                  <a:pt x="45094" y="4717"/>
                </a:lnTo>
                <a:lnTo>
                  <a:pt x="45754" y="4906"/>
                </a:lnTo>
                <a:lnTo>
                  <a:pt x="47546" y="5189"/>
                </a:lnTo>
                <a:lnTo>
                  <a:pt x="49622" y="5566"/>
                </a:lnTo>
                <a:lnTo>
                  <a:pt x="51131" y="5849"/>
                </a:lnTo>
                <a:lnTo>
                  <a:pt x="51131" y="5849"/>
                </a:lnTo>
                <a:lnTo>
                  <a:pt x="49244" y="5095"/>
                </a:lnTo>
                <a:lnTo>
                  <a:pt x="46886" y="4529"/>
                </a:lnTo>
                <a:lnTo>
                  <a:pt x="44433" y="3963"/>
                </a:lnTo>
                <a:lnTo>
                  <a:pt x="41980" y="3491"/>
                </a:lnTo>
                <a:lnTo>
                  <a:pt x="39528" y="3302"/>
                </a:lnTo>
                <a:lnTo>
                  <a:pt x="37358" y="3208"/>
                </a:lnTo>
                <a:lnTo>
                  <a:pt x="36415" y="3208"/>
                </a:lnTo>
                <a:lnTo>
                  <a:pt x="35565" y="3302"/>
                </a:lnTo>
                <a:lnTo>
                  <a:pt x="34811" y="3491"/>
                </a:lnTo>
                <a:lnTo>
                  <a:pt x="34150" y="3680"/>
                </a:lnTo>
                <a:lnTo>
                  <a:pt x="33490" y="3585"/>
                </a:lnTo>
                <a:lnTo>
                  <a:pt x="32830" y="3491"/>
                </a:lnTo>
                <a:lnTo>
                  <a:pt x="31509" y="3585"/>
                </a:lnTo>
                <a:lnTo>
                  <a:pt x="30000" y="3868"/>
                </a:lnTo>
                <a:lnTo>
                  <a:pt x="28490" y="4246"/>
                </a:lnTo>
                <a:lnTo>
                  <a:pt x="26981" y="4812"/>
                </a:lnTo>
                <a:lnTo>
                  <a:pt x="25471" y="5472"/>
                </a:lnTo>
                <a:lnTo>
                  <a:pt x="23868" y="6321"/>
                </a:lnTo>
                <a:lnTo>
                  <a:pt x="22358" y="7170"/>
                </a:lnTo>
                <a:lnTo>
                  <a:pt x="20849" y="8113"/>
                </a:lnTo>
                <a:lnTo>
                  <a:pt x="19339" y="9151"/>
                </a:lnTo>
                <a:lnTo>
                  <a:pt x="17924" y="10283"/>
                </a:lnTo>
                <a:lnTo>
                  <a:pt x="16604" y="11321"/>
                </a:lnTo>
                <a:lnTo>
                  <a:pt x="14056" y="13491"/>
                </a:lnTo>
                <a:lnTo>
                  <a:pt x="12075" y="15472"/>
                </a:lnTo>
                <a:lnTo>
                  <a:pt x="9717" y="18491"/>
                </a:lnTo>
                <a:lnTo>
                  <a:pt x="10000" y="17830"/>
                </a:lnTo>
                <a:lnTo>
                  <a:pt x="10377" y="17264"/>
                </a:lnTo>
                <a:lnTo>
                  <a:pt x="9717" y="18113"/>
                </a:lnTo>
                <a:lnTo>
                  <a:pt x="9056" y="19057"/>
                </a:lnTo>
                <a:lnTo>
                  <a:pt x="9151" y="19245"/>
                </a:lnTo>
                <a:lnTo>
                  <a:pt x="8396" y="20189"/>
                </a:lnTo>
                <a:lnTo>
                  <a:pt x="9151" y="18774"/>
                </a:lnTo>
                <a:lnTo>
                  <a:pt x="8019" y="20377"/>
                </a:lnTo>
                <a:lnTo>
                  <a:pt x="7075" y="22075"/>
                </a:lnTo>
                <a:lnTo>
                  <a:pt x="6226" y="23868"/>
                </a:lnTo>
                <a:lnTo>
                  <a:pt x="5472" y="25755"/>
                </a:lnTo>
                <a:lnTo>
                  <a:pt x="4151" y="29434"/>
                </a:lnTo>
                <a:lnTo>
                  <a:pt x="2924" y="32924"/>
                </a:lnTo>
                <a:lnTo>
                  <a:pt x="3019" y="33113"/>
                </a:lnTo>
                <a:lnTo>
                  <a:pt x="2924" y="33773"/>
                </a:lnTo>
                <a:lnTo>
                  <a:pt x="2453" y="36509"/>
                </a:lnTo>
                <a:lnTo>
                  <a:pt x="1981" y="39434"/>
                </a:lnTo>
                <a:lnTo>
                  <a:pt x="1981" y="39528"/>
                </a:lnTo>
                <a:lnTo>
                  <a:pt x="1981" y="39905"/>
                </a:lnTo>
                <a:lnTo>
                  <a:pt x="1792" y="41415"/>
                </a:lnTo>
                <a:lnTo>
                  <a:pt x="1698" y="42358"/>
                </a:lnTo>
                <a:lnTo>
                  <a:pt x="1698" y="43301"/>
                </a:lnTo>
                <a:lnTo>
                  <a:pt x="1792" y="44245"/>
                </a:lnTo>
                <a:lnTo>
                  <a:pt x="1887" y="44999"/>
                </a:lnTo>
                <a:lnTo>
                  <a:pt x="2170" y="46603"/>
                </a:lnTo>
                <a:lnTo>
                  <a:pt x="2170" y="46603"/>
                </a:lnTo>
                <a:lnTo>
                  <a:pt x="1887" y="46415"/>
                </a:lnTo>
                <a:lnTo>
                  <a:pt x="1792" y="46320"/>
                </a:lnTo>
                <a:lnTo>
                  <a:pt x="1792" y="46509"/>
                </a:lnTo>
                <a:lnTo>
                  <a:pt x="1981" y="46981"/>
                </a:lnTo>
                <a:lnTo>
                  <a:pt x="1415" y="46132"/>
                </a:lnTo>
                <a:lnTo>
                  <a:pt x="1509" y="46509"/>
                </a:lnTo>
                <a:lnTo>
                  <a:pt x="1321" y="46981"/>
                </a:lnTo>
                <a:lnTo>
                  <a:pt x="472" y="45471"/>
                </a:lnTo>
                <a:lnTo>
                  <a:pt x="377" y="45565"/>
                </a:lnTo>
                <a:lnTo>
                  <a:pt x="283" y="45660"/>
                </a:lnTo>
                <a:lnTo>
                  <a:pt x="189" y="45660"/>
                </a:lnTo>
                <a:lnTo>
                  <a:pt x="0" y="45565"/>
                </a:lnTo>
                <a:lnTo>
                  <a:pt x="0" y="45565"/>
                </a:lnTo>
                <a:lnTo>
                  <a:pt x="1038" y="47924"/>
                </a:lnTo>
                <a:lnTo>
                  <a:pt x="2264" y="50282"/>
                </a:lnTo>
                <a:lnTo>
                  <a:pt x="2075" y="49905"/>
                </a:lnTo>
                <a:lnTo>
                  <a:pt x="2170" y="49528"/>
                </a:lnTo>
                <a:lnTo>
                  <a:pt x="2736" y="50188"/>
                </a:lnTo>
                <a:lnTo>
                  <a:pt x="3208" y="50660"/>
                </a:lnTo>
                <a:lnTo>
                  <a:pt x="3396" y="50943"/>
                </a:lnTo>
                <a:lnTo>
                  <a:pt x="3396" y="51037"/>
                </a:lnTo>
                <a:lnTo>
                  <a:pt x="3302" y="50943"/>
                </a:lnTo>
                <a:lnTo>
                  <a:pt x="3302" y="50943"/>
                </a:lnTo>
                <a:lnTo>
                  <a:pt x="3585" y="51320"/>
                </a:lnTo>
                <a:lnTo>
                  <a:pt x="4623" y="53207"/>
                </a:lnTo>
                <a:lnTo>
                  <a:pt x="5755" y="55094"/>
                </a:lnTo>
                <a:lnTo>
                  <a:pt x="7075" y="56886"/>
                </a:lnTo>
                <a:lnTo>
                  <a:pt x="8585" y="58490"/>
                </a:lnTo>
                <a:lnTo>
                  <a:pt x="10189" y="59999"/>
                </a:lnTo>
                <a:lnTo>
                  <a:pt x="11792" y="61414"/>
                </a:lnTo>
                <a:lnTo>
                  <a:pt x="13585" y="62735"/>
                </a:lnTo>
                <a:lnTo>
                  <a:pt x="15471" y="63867"/>
                </a:lnTo>
                <a:lnTo>
                  <a:pt x="17641" y="64905"/>
                </a:lnTo>
                <a:lnTo>
                  <a:pt x="20000" y="65942"/>
                </a:lnTo>
                <a:lnTo>
                  <a:pt x="22358" y="66697"/>
                </a:lnTo>
                <a:lnTo>
                  <a:pt x="24811" y="67263"/>
                </a:lnTo>
                <a:lnTo>
                  <a:pt x="27264" y="67735"/>
                </a:lnTo>
                <a:lnTo>
                  <a:pt x="29811" y="68018"/>
                </a:lnTo>
                <a:lnTo>
                  <a:pt x="32264" y="68206"/>
                </a:lnTo>
                <a:lnTo>
                  <a:pt x="34811" y="68112"/>
                </a:lnTo>
                <a:lnTo>
                  <a:pt x="36981" y="67829"/>
                </a:lnTo>
                <a:lnTo>
                  <a:pt x="40471" y="67263"/>
                </a:lnTo>
                <a:lnTo>
                  <a:pt x="44056" y="66508"/>
                </a:lnTo>
                <a:lnTo>
                  <a:pt x="45565" y="66131"/>
                </a:lnTo>
                <a:lnTo>
                  <a:pt x="46509" y="65848"/>
                </a:lnTo>
                <a:lnTo>
                  <a:pt x="46509" y="65942"/>
                </a:lnTo>
                <a:lnTo>
                  <a:pt x="48018" y="65376"/>
                </a:lnTo>
                <a:lnTo>
                  <a:pt x="49527" y="64622"/>
                </a:lnTo>
                <a:lnTo>
                  <a:pt x="48867" y="64810"/>
                </a:lnTo>
                <a:lnTo>
                  <a:pt x="50754" y="63773"/>
                </a:lnTo>
                <a:lnTo>
                  <a:pt x="52546" y="62641"/>
                </a:lnTo>
                <a:lnTo>
                  <a:pt x="54244" y="61320"/>
                </a:lnTo>
                <a:lnTo>
                  <a:pt x="56037" y="59810"/>
                </a:lnTo>
                <a:lnTo>
                  <a:pt x="55282" y="60659"/>
                </a:lnTo>
                <a:lnTo>
                  <a:pt x="57263" y="59056"/>
                </a:lnTo>
                <a:lnTo>
                  <a:pt x="58112" y="58395"/>
                </a:lnTo>
                <a:lnTo>
                  <a:pt x="58207" y="58301"/>
                </a:lnTo>
                <a:lnTo>
                  <a:pt x="58112" y="58301"/>
                </a:lnTo>
                <a:lnTo>
                  <a:pt x="58584" y="57924"/>
                </a:lnTo>
                <a:lnTo>
                  <a:pt x="59056" y="57546"/>
                </a:lnTo>
                <a:lnTo>
                  <a:pt x="59999" y="56414"/>
                </a:lnTo>
                <a:lnTo>
                  <a:pt x="61414" y="55188"/>
                </a:lnTo>
                <a:lnTo>
                  <a:pt x="61414" y="55188"/>
                </a:lnTo>
                <a:lnTo>
                  <a:pt x="61131" y="55282"/>
                </a:lnTo>
                <a:lnTo>
                  <a:pt x="61508" y="54811"/>
                </a:lnTo>
                <a:lnTo>
                  <a:pt x="62735" y="53867"/>
                </a:lnTo>
                <a:lnTo>
                  <a:pt x="63867" y="52735"/>
                </a:lnTo>
                <a:lnTo>
                  <a:pt x="66131" y="50471"/>
                </a:lnTo>
                <a:lnTo>
                  <a:pt x="66131" y="50565"/>
                </a:lnTo>
                <a:lnTo>
                  <a:pt x="66320" y="50660"/>
                </a:lnTo>
                <a:lnTo>
                  <a:pt x="66414" y="50660"/>
                </a:lnTo>
                <a:lnTo>
                  <a:pt x="66603" y="50565"/>
                </a:lnTo>
                <a:lnTo>
                  <a:pt x="66603" y="50754"/>
                </a:lnTo>
                <a:lnTo>
                  <a:pt x="66508" y="50943"/>
                </a:lnTo>
                <a:lnTo>
                  <a:pt x="65848" y="51603"/>
                </a:lnTo>
                <a:lnTo>
                  <a:pt x="64999" y="52546"/>
                </a:lnTo>
                <a:lnTo>
                  <a:pt x="65376" y="52358"/>
                </a:lnTo>
                <a:lnTo>
                  <a:pt x="65848" y="52075"/>
                </a:lnTo>
                <a:lnTo>
                  <a:pt x="66697" y="51320"/>
                </a:lnTo>
                <a:lnTo>
                  <a:pt x="67546" y="50282"/>
                </a:lnTo>
                <a:lnTo>
                  <a:pt x="68301" y="49056"/>
                </a:lnTo>
                <a:lnTo>
                  <a:pt x="69055" y="47830"/>
                </a:lnTo>
                <a:lnTo>
                  <a:pt x="69716" y="46603"/>
                </a:lnTo>
                <a:lnTo>
                  <a:pt x="70565" y="44811"/>
                </a:lnTo>
                <a:lnTo>
                  <a:pt x="70282" y="45094"/>
                </a:lnTo>
                <a:lnTo>
                  <a:pt x="70942" y="43490"/>
                </a:lnTo>
                <a:lnTo>
                  <a:pt x="71037" y="43396"/>
                </a:lnTo>
                <a:lnTo>
                  <a:pt x="71697" y="41320"/>
                </a:lnTo>
                <a:lnTo>
                  <a:pt x="72263" y="39245"/>
                </a:lnTo>
                <a:lnTo>
                  <a:pt x="72640" y="37358"/>
                </a:lnTo>
                <a:lnTo>
                  <a:pt x="72923" y="35849"/>
                </a:lnTo>
                <a:lnTo>
                  <a:pt x="72829" y="36226"/>
                </a:lnTo>
                <a:lnTo>
                  <a:pt x="72735" y="36698"/>
                </a:lnTo>
                <a:lnTo>
                  <a:pt x="72452" y="36981"/>
                </a:lnTo>
                <a:lnTo>
                  <a:pt x="72169" y="37358"/>
                </a:lnTo>
                <a:lnTo>
                  <a:pt x="72263" y="36981"/>
                </a:lnTo>
                <a:lnTo>
                  <a:pt x="72452" y="36415"/>
                </a:lnTo>
                <a:lnTo>
                  <a:pt x="72452" y="35849"/>
                </a:lnTo>
                <a:lnTo>
                  <a:pt x="72357" y="35660"/>
                </a:lnTo>
                <a:lnTo>
                  <a:pt x="72263" y="35471"/>
                </a:lnTo>
                <a:lnTo>
                  <a:pt x="72640" y="33868"/>
                </a:lnTo>
                <a:lnTo>
                  <a:pt x="72735" y="33113"/>
                </a:lnTo>
                <a:lnTo>
                  <a:pt x="72735" y="32358"/>
                </a:lnTo>
                <a:lnTo>
                  <a:pt x="72923" y="33207"/>
                </a:lnTo>
                <a:lnTo>
                  <a:pt x="73018" y="34151"/>
                </a:lnTo>
                <a:lnTo>
                  <a:pt x="72923" y="32358"/>
                </a:lnTo>
                <a:lnTo>
                  <a:pt x="72923" y="31792"/>
                </a:lnTo>
                <a:lnTo>
                  <a:pt x="73112" y="30754"/>
                </a:lnTo>
                <a:lnTo>
                  <a:pt x="72829" y="31604"/>
                </a:lnTo>
                <a:lnTo>
                  <a:pt x="72735" y="30283"/>
                </a:lnTo>
                <a:lnTo>
                  <a:pt x="72546" y="28868"/>
                </a:lnTo>
                <a:lnTo>
                  <a:pt x="72357" y="27641"/>
                </a:lnTo>
                <a:lnTo>
                  <a:pt x="71980" y="26038"/>
                </a:lnTo>
                <a:lnTo>
                  <a:pt x="71414" y="24151"/>
                </a:lnTo>
                <a:lnTo>
                  <a:pt x="70754" y="22170"/>
                </a:lnTo>
                <a:lnTo>
                  <a:pt x="69905" y="20000"/>
                </a:lnTo>
                <a:lnTo>
                  <a:pt x="68867" y="18019"/>
                </a:lnTo>
                <a:lnTo>
                  <a:pt x="68301" y="16981"/>
                </a:lnTo>
                <a:lnTo>
                  <a:pt x="67735" y="16132"/>
                </a:lnTo>
                <a:lnTo>
                  <a:pt x="67074" y="15283"/>
                </a:lnTo>
                <a:lnTo>
                  <a:pt x="66414" y="14434"/>
                </a:lnTo>
                <a:lnTo>
                  <a:pt x="66508" y="14623"/>
                </a:lnTo>
                <a:lnTo>
                  <a:pt x="66414" y="14906"/>
                </a:lnTo>
                <a:lnTo>
                  <a:pt x="65754" y="14057"/>
                </a:lnTo>
                <a:lnTo>
                  <a:pt x="65093" y="13113"/>
                </a:lnTo>
                <a:lnTo>
                  <a:pt x="64537" y="12278"/>
                </a:lnTo>
                <a:lnTo>
                  <a:pt x="62924" y="10755"/>
                </a:lnTo>
                <a:lnTo>
                  <a:pt x="63018" y="10755"/>
                </a:lnTo>
                <a:lnTo>
                  <a:pt x="63018" y="10661"/>
                </a:lnTo>
                <a:lnTo>
                  <a:pt x="62924" y="10472"/>
                </a:lnTo>
                <a:lnTo>
                  <a:pt x="62263" y="9717"/>
                </a:lnTo>
                <a:lnTo>
                  <a:pt x="60376" y="7830"/>
                </a:lnTo>
                <a:lnTo>
                  <a:pt x="60754" y="8396"/>
                </a:lnTo>
                <a:lnTo>
                  <a:pt x="61131" y="8774"/>
                </a:lnTo>
                <a:lnTo>
                  <a:pt x="60376" y="8396"/>
                </a:lnTo>
                <a:lnTo>
                  <a:pt x="59716" y="7925"/>
                </a:lnTo>
                <a:lnTo>
                  <a:pt x="59087" y="7476"/>
                </a:lnTo>
                <a:lnTo>
                  <a:pt x="59810" y="8302"/>
                </a:lnTo>
                <a:lnTo>
                  <a:pt x="58678" y="7642"/>
                </a:lnTo>
                <a:lnTo>
                  <a:pt x="57641" y="6981"/>
                </a:lnTo>
                <a:lnTo>
                  <a:pt x="55471" y="5472"/>
                </a:lnTo>
                <a:lnTo>
                  <a:pt x="53301" y="4057"/>
                </a:lnTo>
                <a:lnTo>
                  <a:pt x="52169" y="3397"/>
                </a:lnTo>
                <a:lnTo>
                  <a:pt x="51037" y="2831"/>
                </a:lnTo>
                <a:lnTo>
                  <a:pt x="52075" y="2831"/>
                </a:lnTo>
                <a:lnTo>
                  <a:pt x="50660" y="1982"/>
                </a:lnTo>
                <a:lnTo>
                  <a:pt x="49811" y="1604"/>
                </a:lnTo>
                <a:lnTo>
                  <a:pt x="48867" y="1227"/>
                </a:lnTo>
                <a:lnTo>
                  <a:pt x="48018" y="849"/>
                </a:lnTo>
                <a:lnTo>
                  <a:pt x="47075" y="661"/>
                </a:lnTo>
                <a:lnTo>
                  <a:pt x="46226" y="566"/>
                </a:lnTo>
                <a:lnTo>
                  <a:pt x="45471" y="661"/>
                </a:lnTo>
                <a:lnTo>
                  <a:pt x="46226" y="849"/>
                </a:lnTo>
                <a:lnTo>
                  <a:pt x="46866" y="1215"/>
                </a:lnTo>
                <a:lnTo>
                  <a:pt x="46980" y="1227"/>
                </a:lnTo>
                <a:lnTo>
                  <a:pt x="47452" y="1416"/>
                </a:lnTo>
                <a:lnTo>
                  <a:pt x="47924" y="1510"/>
                </a:lnTo>
                <a:lnTo>
                  <a:pt x="47358" y="1321"/>
                </a:lnTo>
                <a:lnTo>
                  <a:pt x="46886" y="944"/>
                </a:lnTo>
                <a:lnTo>
                  <a:pt x="47829" y="1227"/>
                </a:lnTo>
                <a:lnTo>
                  <a:pt x="48773" y="1604"/>
                </a:lnTo>
                <a:lnTo>
                  <a:pt x="49622" y="2076"/>
                </a:lnTo>
                <a:lnTo>
                  <a:pt x="50377" y="2642"/>
                </a:lnTo>
                <a:lnTo>
                  <a:pt x="50377" y="2642"/>
                </a:lnTo>
                <a:lnTo>
                  <a:pt x="49622" y="2265"/>
                </a:lnTo>
                <a:lnTo>
                  <a:pt x="48584" y="1887"/>
                </a:lnTo>
                <a:lnTo>
                  <a:pt x="47358" y="1510"/>
                </a:lnTo>
                <a:lnTo>
                  <a:pt x="46037" y="1132"/>
                </a:lnTo>
                <a:lnTo>
                  <a:pt x="46809" y="1210"/>
                </a:lnTo>
                <a:lnTo>
                  <a:pt x="44339" y="661"/>
                </a:lnTo>
                <a:lnTo>
                  <a:pt x="44716" y="755"/>
                </a:lnTo>
                <a:lnTo>
                  <a:pt x="43113" y="472"/>
                </a:lnTo>
                <a:lnTo>
                  <a:pt x="41603" y="283"/>
                </a:lnTo>
                <a:lnTo>
                  <a:pt x="40282" y="95"/>
                </a:lnTo>
                <a:lnTo>
                  <a:pt x="3915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7" name="Google Shape;777;p39"/>
          <p:cNvSpPr/>
          <p:nvPr/>
        </p:nvSpPr>
        <p:spPr>
          <a:xfrm>
            <a:off x="3272613" y="4173975"/>
            <a:ext cx="2473271" cy="102978"/>
          </a:xfrm>
          <a:custGeom>
            <a:avLst/>
            <a:gdLst/>
            <a:ahLst/>
            <a:cxnLst/>
            <a:rect l="l" t="t" r="r" b="b"/>
            <a:pathLst>
              <a:path w="27831" h="2831" extrusionOk="0">
                <a:moveTo>
                  <a:pt x="27264" y="944"/>
                </a:moveTo>
                <a:lnTo>
                  <a:pt x="27359" y="1086"/>
                </a:lnTo>
                <a:lnTo>
                  <a:pt x="27359" y="944"/>
                </a:lnTo>
                <a:close/>
                <a:moveTo>
                  <a:pt x="27359" y="1086"/>
                </a:moveTo>
                <a:lnTo>
                  <a:pt x="27359" y="1133"/>
                </a:lnTo>
                <a:lnTo>
                  <a:pt x="27372" y="1106"/>
                </a:lnTo>
                <a:lnTo>
                  <a:pt x="27372" y="1106"/>
                </a:lnTo>
                <a:lnTo>
                  <a:pt x="27359" y="1086"/>
                </a:lnTo>
                <a:close/>
                <a:moveTo>
                  <a:pt x="27453" y="944"/>
                </a:moveTo>
                <a:lnTo>
                  <a:pt x="27372" y="1106"/>
                </a:lnTo>
                <a:lnTo>
                  <a:pt x="27372" y="1106"/>
                </a:lnTo>
                <a:lnTo>
                  <a:pt x="27453" y="1227"/>
                </a:lnTo>
                <a:lnTo>
                  <a:pt x="27453" y="944"/>
                </a:lnTo>
                <a:close/>
                <a:moveTo>
                  <a:pt x="27642" y="1039"/>
                </a:moveTo>
                <a:lnTo>
                  <a:pt x="27453" y="1227"/>
                </a:lnTo>
                <a:lnTo>
                  <a:pt x="27453" y="1322"/>
                </a:lnTo>
                <a:lnTo>
                  <a:pt x="27453" y="1416"/>
                </a:lnTo>
                <a:lnTo>
                  <a:pt x="27830" y="1416"/>
                </a:lnTo>
                <a:lnTo>
                  <a:pt x="27830" y="1227"/>
                </a:lnTo>
                <a:lnTo>
                  <a:pt x="27736" y="1322"/>
                </a:lnTo>
                <a:lnTo>
                  <a:pt x="27736" y="1227"/>
                </a:lnTo>
                <a:lnTo>
                  <a:pt x="27736" y="1133"/>
                </a:lnTo>
                <a:lnTo>
                  <a:pt x="27642" y="1039"/>
                </a:lnTo>
                <a:close/>
                <a:moveTo>
                  <a:pt x="20189" y="1"/>
                </a:moveTo>
                <a:lnTo>
                  <a:pt x="20095" y="190"/>
                </a:lnTo>
                <a:lnTo>
                  <a:pt x="20000" y="95"/>
                </a:lnTo>
                <a:lnTo>
                  <a:pt x="19906" y="284"/>
                </a:lnTo>
                <a:lnTo>
                  <a:pt x="19812" y="473"/>
                </a:lnTo>
                <a:lnTo>
                  <a:pt x="19529" y="284"/>
                </a:lnTo>
                <a:lnTo>
                  <a:pt x="19340" y="95"/>
                </a:lnTo>
                <a:lnTo>
                  <a:pt x="19246" y="95"/>
                </a:lnTo>
                <a:lnTo>
                  <a:pt x="19246" y="190"/>
                </a:lnTo>
                <a:lnTo>
                  <a:pt x="19151" y="378"/>
                </a:lnTo>
                <a:lnTo>
                  <a:pt x="19434" y="190"/>
                </a:lnTo>
                <a:lnTo>
                  <a:pt x="19246" y="473"/>
                </a:lnTo>
                <a:lnTo>
                  <a:pt x="19434" y="378"/>
                </a:lnTo>
                <a:lnTo>
                  <a:pt x="19434" y="567"/>
                </a:lnTo>
                <a:lnTo>
                  <a:pt x="19151" y="567"/>
                </a:lnTo>
                <a:lnTo>
                  <a:pt x="19151" y="190"/>
                </a:lnTo>
                <a:lnTo>
                  <a:pt x="19057" y="95"/>
                </a:lnTo>
                <a:lnTo>
                  <a:pt x="18963" y="95"/>
                </a:lnTo>
                <a:lnTo>
                  <a:pt x="18774" y="284"/>
                </a:lnTo>
                <a:lnTo>
                  <a:pt x="18680" y="473"/>
                </a:lnTo>
                <a:lnTo>
                  <a:pt x="18585" y="378"/>
                </a:lnTo>
                <a:lnTo>
                  <a:pt x="18491" y="190"/>
                </a:lnTo>
                <a:lnTo>
                  <a:pt x="18397" y="378"/>
                </a:lnTo>
                <a:lnTo>
                  <a:pt x="17925" y="567"/>
                </a:lnTo>
                <a:lnTo>
                  <a:pt x="18019" y="284"/>
                </a:lnTo>
                <a:lnTo>
                  <a:pt x="17831" y="378"/>
                </a:lnTo>
                <a:lnTo>
                  <a:pt x="17642" y="567"/>
                </a:lnTo>
                <a:lnTo>
                  <a:pt x="17642" y="661"/>
                </a:lnTo>
                <a:lnTo>
                  <a:pt x="17453" y="567"/>
                </a:lnTo>
                <a:lnTo>
                  <a:pt x="17170" y="473"/>
                </a:lnTo>
                <a:lnTo>
                  <a:pt x="16699" y="473"/>
                </a:lnTo>
                <a:lnTo>
                  <a:pt x="16699" y="567"/>
                </a:lnTo>
                <a:lnTo>
                  <a:pt x="16604" y="661"/>
                </a:lnTo>
                <a:lnTo>
                  <a:pt x="16416" y="378"/>
                </a:lnTo>
                <a:lnTo>
                  <a:pt x="16227" y="378"/>
                </a:lnTo>
                <a:lnTo>
                  <a:pt x="15661" y="661"/>
                </a:lnTo>
                <a:lnTo>
                  <a:pt x="15661" y="473"/>
                </a:lnTo>
                <a:lnTo>
                  <a:pt x="15567" y="756"/>
                </a:lnTo>
                <a:lnTo>
                  <a:pt x="15378" y="473"/>
                </a:lnTo>
                <a:lnTo>
                  <a:pt x="15567" y="473"/>
                </a:lnTo>
                <a:lnTo>
                  <a:pt x="15472" y="378"/>
                </a:lnTo>
                <a:lnTo>
                  <a:pt x="15378" y="378"/>
                </a:lnTo>
                <a:lnTo>
                  <a:pt x="15189" y="473"/>
                </a:lnTo>
                <a:lnTo>
                  <a:pt x="15000" y="756"/>
                </a:lnTo>
                <a:lnTo>
                  <a:pt x="14906" y="661"/>
                </a:lnTo>
                <a:lnTo>
                  <a:pt x="14812" y="473"/>
                </a:lnTo>
                <a:lnTo>
                  <a:pt x="14529" y="756"/>
                </a:lnTo>
                <a:lnTo>
                  <a:pt x="14623" y="567"/>
                </a:lnTo>
                <a:lnTo>
                  <a:pt x="14529" y="661"/>
                </a:lnTo>
                <a:lnTo>
                  <a:pt x="14340" y="756"/>
                </a:lnTo>
                <a:lnTo>
                  <a:pt x="14340" y="567"/>
                </a:lnTo>
                <a:lnTo>
                  <a:pt x="14246" y="473"/>
                </a:lnTo>
                <a:lnTo>
                  <a:pt x="13963" y="378"/>
                </a:lnTo>
                <a:lnTo>
                  <a:pt x="13585" y="284"/>
                </a:lnTo>
                <a:lnTo>
                  <a:pt x="13302" y="284"/>
                </a:lnTo>
                <a:lnTo>
                  <a:pt x="13302" y="378"/>
                </a:lnTo>
                <a:lnTo>
                  <a:pt x="13302" y="473"/>
                </a:lnTo>
                <a:lnTo>
                  <a:pt x="13208" y="473"/>
                </a:lnTo>
                <a:lnTo>
                  <a:pt x="13208" y="661"/>
                </a:lnTo>
                <a:lnTo>
                  <a:pt x="13114" y="661"/>
                </a:lnTo>
                <a:lnTo>
                  <a:pt x="13019" y="567"/>
                </a:lnTo>
                <a:lnTo>
                  <a:pt x="12925" y="378"/>
                </a:lnTo>
                <a:lnTo>
                  <a:pt x="12831" y="95"/>
                </a:lnTo>
                <a:lnTo>
                  <a:pt x="12831" y="378"/>
                </a:lnTo>
                <a:lnTo>
                  <a:pt x="12736" y="378"/>
                </a:lnTo>
                <a:lnTo>
                  <a:pt x="12642" y="284"/>
                </a:lnTo>
                <a:lnTo>
                  <a:pt x="12548" y="190"/>
                </a:lnTo>
                <a:lnTo>
                  <a:pt x="12265" y="190"/>
                </a:lnTo>
                <a:lnTo>
                  <a:pt x="12170" y="473"/>
                </a:lnTo>
                <a:lnTo>
                  <a:pt x="12076" y="378"/>
                </a:lnTo>
                <a:lnTo>
                  <a:pt x="11887" y="284"/>
                </a:lnTo>
                <a:lnTo>
                  <a:pt x="11510" y="378"/>
                </a:lnTo>
                <a:lnTo>
                  <a:pt x="10755" y="661"/>
                </a:lnTo>
                <a:lnTo>
                  <a:pt x="10661" y="473"/>
                </a:lnTo>
                <a:lnTo>
                  <a:pt x="10567" y="378"/>
                </a:lnTo>
                <a:lnTo>
                  <a:pt x="10095" y="378"/>
                </a:lnTo>
                <a:lnTo>
                  <a:pt x="9529" y="473"/>
                </a:lnTo>
                <a:lnTo>
                  <a:pt x="9340" y="473"/>
                </a:lnTo>
                <a:lnTo>
                  <a:pt x="9152" y="378"/>
                </a:lnTo>
                <a:lnTo>
                  <a:pt x="9152" y="473"/>
                </a:lnTo>
                <a:lnTo>
                  <a:pt x="9152" y="567"/>
                </a:lnTo>
                <a:lnTo>
                  <a:pt x="8963" y="661"/>
                </a:lnTo>
                <a:lnTo>
                  <a:pt x="8869" y="567"/>
                </a:lnTo>
                <a:lnTo>
                  <a:pt x="8680" y="473"/>
                </a:lnTo>
                <a:lnTo>
                  <a:pt x="8680" y="756"/>
                </a:lnTo>
                <a:lnTo>
                  <a:pt x="8491" y="661"/>
                </a:lnTo>
                <a:lnTo>
                  <a:pt x="8208" y="567"/>
                </a:lnTo>
                <a:lnTo>
                  <a:pt x="7925" y="661"/>
                </a:lnTo>
                <a:lnTo>
                  <a:pt x="7831" y="756"/>
                </a:lnTo>
                <a:lnTo>
                  <a:pt x="7548" y="567"/>
                </a:lnTo>
                <a:lnTo>
                  <a:pt x="7359" y="473"/>
                </a:lnTo>
                <a:lnTo>
                  <a:pt x="7170" y="944"/>
                </a:lnTo>
                <a:lnTo>
                  <a:pt x="6982" y="661"/>
                </a:lnTo>
                <a:lnTo>
                  <a:pt x="6793" y="661"/>
                </a:lnTo>
                <a:lnTo>
                  <a:pt x="6604" y="756"/>
                </a:lnTo>
                <a:lnTo>
                  <a:pt x="6510" y="661"/>
                </a:lnTo>
                <a:lnTo>
                  <a:pt x="6416" y="756"/>
                </a:lnTo>
                <a:lnTo>
                  <a:pt x="6038" y="944"/>
                </a:lnTo>
                <a:lnTo>
                  <a:pt x="6038" y="1039"/>
                </a:lnTo>
                <a:lnTo>
                  <a:pt x="5850" y="1133"/>
                </a:lnTo>
                <a:lnTo>
                  <a:pt x="5850" y="1039"/>
                </a:lnTo>
                <a:lnTo>
                  <a:pt x="5755" y="1039"/>
                </a:lnTo>
                <a:lnTo>
                  <a:pt x="5567" y="1227"/>
                </a:lnTo>
                <a:lnTo>
                  <a:pt x="5472" y="1227"/>
                </a:lnTo>
                <a:lnTo>
                  <a:pt x="5378" y="1039"/>
                </a:lnTo>
                <a:lnTo>
                  <a:pt x="5378" y="1133"/>
                </a:lnTo>
                <a:lnTo>
                  <a:pt x="5189" y="1227"/>
                </a:lnTo>
                <a:lnTo>
                  <a:pt x="5095" y="1133"/>
                </a:lnTo>
                <a:lnTo>
                  <a:pt x="4906" y="1039"/>
                </a:lnTo>
                <a:lnTo>
                  <a:pt x="5189" y="1039"/>
                </a:lnTo>
                <a:lnTo>
                  <a:pt x="5095" y="944"/>
                </a:lnTo>
                <a:lnTo>
                  <a:pt x="5095" y="756"/>
                </a:lnTo>
                <a:lnTo>
                  <a:pt x="5001" y="944"/>
                </a:lnTo>
                <a:lnTo>
                  <a:pt x="4529" y="944"/>
                </a:lnTo>
                <a:lnTo>
                  <a:pt x="4529" y="1133"/>
                </a:lnTo>
                <a:lnTo>
                  <a:pt x="4718" y="1133"/>
                </a:lnTo>
                <a:lnTo>
                  <a:pt x="4623" y="1227"/>
                </a:lnTo>
                <a:lnTo>
                  <a:pt x="4623" y="1133"/>
                </a:lnTo>
                <a:lnTo>
                  <a:pt x="4529" y="1416"/>
                </a:lnTo>
                <a:lnTo>
                  <a:pt x="4340" y="1227"/>
                </a:lnTo>
                <a:lnTo>
                  <a:pt x="4152" y="1039"/>
                </a:lnTo>
                <a:lnTo>
                  <a:pt x="3963" y="1039"/>
                </a:lnTo>
                <a:lnTo>
                  <a:pt x="3774" y="1416"/>
                </a:lnTo>
                <a:lnTo>
                  <a:pt x="3774" y="1322"/>
                </a:lnTo>
                <a:lnTo>
                  <a:pt x="3774" y="1227"/>
                </a:lnTo>
                <a:lnTo>
                  <a:pt x="3680" y="1322"/>
                </a:lnTo>
                <a:lnTo>
                  <a:pt x="3586" y="1510"/>
                </a:lnTo>
                <a:lnTo>
                  <a:pt x="3208" y="1416"/>
                </a:lnTo>
                <a:lnTo>
                  <a:pt x="2454" y="1416"/>
                </a:lnTo>
                <a:lnTo>
                  <a:pt x="1793" y="1510"/>
                </a:lnTo>
                <a:lnTo>
                  <a:pt x="1510" y="1605"/>
                </a:lnTo>
                <a:lnTo>
                  <a:pt x="1321" y="1699"/>
                </a:lnTo>
                <a:lnTo>
                  <a:pt x="1321" y="1605"/>
                </a:lnTo>
                <a:lnTo>
                  <a:pt x="1038" y="1699"/>
                </a:lnTo>
                <a:lnTo>
                  <a:pt x="755" y="1793"/>
                </a:lnTo>
                <a:lnTo>
                  <a:pt x="567" y="1793"/>
                </a:lnTo>
                <a:lnTo>
                  <a:pt x="378" y="1888"/>
                </a:lnTo>
                <a:lnTo>
                  <a:pt x="284" y="1699"/>
                </a:lnTo>
                <a:lnTo>
                  <a:pt x="95" y="1605"/>
                </a:lnTo>
                <a:lnTo>
                  <a:pt x="1" y="1793"/>
                </a:lnTo>
                <a:lnTo>
                  <a:pt x="1" y="2076"/>
                </a:lnTo>
                <a:lnTo>
                  <a:pt x="95" y="2548"/>
                </a:lnTo>
                <a:lnTo>
                  <a:pt x="189" y="2831"/>
                </a:lnTo>
                <a:lnTo>
                  <a:pt x="284" y="2737"/>
                </a:lnTo>
                <a:lnTo>
                  <a:pt x="472" y="2831"/>
                </a:lnTo>
                <a:lnTo>
                  <a:pt x="567" y="2548"/>
                </a:lnTo>
                <a:lnTo>
                  <a:pt x="661" y="2642"/>
                </a:lnTo>
                <a:lnTo>
                  <a:pt x="661" y="2737"/>
                </a:lnTo>
                <a:lnTo>
                  <a:pt x="755" y="2642"/>
                </a:lnTo>
                <a:lnTo>
                  <a:pt x="944" y="2548"/>
                </a:lnTo>
                <a:lnTo>
                  <a:pt x="1227" y="2548"/>
                </a:lnTo>
                <a:lnTo>
                  <a:pt x="1227" y="2642"/>
                </a:lnTo>
                <a:lnTo>
                  <a:pt x="1321" y="2737"/>
                </a:lnTo>
                <a:lnTo>
                  <a:pt x="1416" y="2831"/>
                </a:lnTo>
                <a:lnTo>
                  <a:pt x="1510" y="2642"/>
                </a:lnTo>
                <a:lnTo>
                  <a:pt x="1793" y="2548"/>
                </a:lnTo>
                <a:lnTo>
                  <a:pt x="1699" y="2642"/>
                </a:lnTo>
                <a:lnTo>
                  <a:pt x="1887" y="2737"/>
                </a:lnTo>
                <a:lnTo>
                  <a:pt x="1887" y="2454"/>
                </a:lnTo>
                <a:lnTo>
                  <a:pt x="1982" y="2265"/>
                </a:lnTo>
                <a:lnTo>
                  <a:pt x="2076" y="2737"/>
                </a:lnTo>
                <a:lnTo>
                  <a:pt x="2171" y="2359"/>
                </a:lnTo>
                <a:lnTo>
                  <a:pt x="2265" y="2642"/>
                </a:lnTo>
                <a:lnTo>
                  <a:pt x="2265" y="2548"/>
                </a:lnTo>
                <a:lnTo>
                  <a:pt x="2359" y="2454"/>
                </a:lnTo>
                <a:lnTo>
                  <a:pt x="2454" y="2548"/>
                </a:lnTo>
                <a:lnTo>
                  <a:pt x="2454" y="2737"/>
                </a:lnTo>
                <a:lnTo>
                  <a:pt x="2548" y="2548"/>
                </a:lnTo>
                <a:lnTo>
                  <a:pt x="2548" y="2454"/>
                </a:lnTo>
                <a:lnTo>
                  <a:pt x="2642" y="2548"/>
                </a:lnTo>
                <a:lnTo>
                  <a:pt x="2642" y="2642"/>
                </a:lnTo>
                <a:lnTo>
                  <a:pt x="2831" y="2454"/>
                </a:lnTo>
                <a:lnTo>
                  <a:pt x="3020" y="2454"/>
                </a:lnTo>
                <a:lnTo>
                  <a:pt x="3114" y="2265"/>
                </a:lnTo>
                <a:lnTo>
                  <a:pt x="3114" y="2076"/>
                </a:lnTo>
                <a:lnTo>
                  <a:pt x="3208" y="1982"/>
                </a:lnTo>
                <a:lnTo>
                  <a:pt x="3208" y="2076"/>
                </a:lnTo>
                <a:lnTo>
                  <a:pt x="3208" y="2265"/>
                </a:lnTo>
                <a:lnTo>
                  <a:pt x="3303" y="2076"/>
                </a:lnTo>
                <a:lnTo>
                  <a:pt x="3491" y="2076"/>
                </a:lnTo>
                <a:lnTo>
                  <a:pt x="3491" y="2171"/>
                </a:lnTo>
                <a:lnTo>
                  <a:pt x="3397" y="2265"/>
                </a:lnTo>
                <a:lnTo>
                  <a:pt x="3303" y="2359"/>
                </a:lnTo>
                <a:lnTo>
                  <a:pt x="3303" y="2548"/>
                </a:lnTo>
                <a:lnTo>
                  <a:pt x="3491" y="2548"/>
                </a:lnTo>
                <a:lnTo>
                  <a:pt x="3586" y="2454"/>
                </a:lnTo>
                <a:lnTo>
                  <a:pt x="3680" y="2265"/>
                </a:lnTo>
                <a:lnTo>
                  <a:pt x="4152" y="2265"/>
                </a:lnTo>
                <a:lnTo>
                  <a:pt x="4152" y="2359"/>
                </a:lnTo>
                <a:lnTo>
                  <a:pt x="4246" y="2171"/>
                </a:lnTo>
                <a:lnTo>
                  <a:pt x="4340" y="2171"/>
                </a:lnTo>
                <a:lnTo>
                  <a:pt x="4246" y="2265"/>
                </a:lnTo>
                <a:lnTo>
                  <a:pt x="5284" y="2265"/>
                </a:lnTo>
                <a:lnTo>
                  <a:pt x="5567" y="2171"/>
                </a:lnTo>
                <a:lnTo>
                  <a:pt x="5755" y="2171"/>
                </a:lnTo>
                <a:lnTo>
                  <a:pt x="5755" y="2076"/>
                </a:lnTo>
                <a:lnTo>
                  <a:pt x="6416" y="2076"/>
                </a:lnTo>
                <a:lnTo>
                  <a:pt x="6510" y="1888"/>
                </a:lnTo>
                <a:lnTo>
                  <a:pt x="6604" y="1888"/>
                </a:lnTo>
                <a:lnTo>
                  <a:pt x="7170" y="1982"/>
                </a:lnTo>
                <a:lnTo>
                  <a:pt x="7453" y="1888"/>
                </a:lnTo>
                <a:lnTo>
                  <a:pt x="7548" y="1888"/>
                </a:lnTo>
                <a:lnTo>
                  <a:pt x="7642" y="1699"/>
                </a:lnTo>
                <a:lnTo>
                  <a:pt x="7736" y="1888"/>
                </a:lnTo>
                <a:lnTo>
                  <a:pt x="7925" y="2076"/>
                </a:lnTo>
                <a:lnTo>
                  <a:pt x="8114" y="1793"/>
                </a:lnTo>
                <a:lnTo>
                  <a:pt x="8114" y="1982"/>
                </a:lnTo>
                <a:lnTo>
                  <a:pt x="8208" y="1793"/>
                </a:lnTo>
                <a:lnTo>
                  <a:pt x="8302" y="1982"/>
                </a:lnTo>
                <a:lnTo>
                  <a:pt x="8302" y="1888"/>
                </a:lnTo>
                <a:lnTo>
                  <a:pt x="8302" y="1793"/>
                </a:lnTo>
                <a:lnTo>
                  <a:pt x="8491" y="1793"/>
                </a:lnTo>
                <a:lnTo>
                  <a:pt x="8585" y="1888"/>
                </a:lnTo>
                <a:lnTo>
                  <a:pt x="8774" y="1793"/>
                </a:lnTo>
                <a:lnTo>
                  <a:pt x="8774" y="1982"/>
                </a:lnTo>
                <a:lnTo>
                  <a:pt x="8869" y="1888"/>
                </a:lnTo>
                <a:lnTo>
                  <a:pt x="9718" y="1888"/>
                </a:lnTo>
                <a:lnTo>
                  <a:pt x="9623" y="1793"/>
                </a:lnTo>
                <a:lnTo>
                  <a:pt x="9718" y="1605"/>
                </a:lnTo>
                <a:lnTo>
                  <a:pt x="9812" y="1699"/>
                </a:lnTo>
                <a:lnTo>
                  <a:pt x="9812" y="1793"/>
                </a:lnTo>
                <a:lnTo>
                  <a:pt x="9906" y="1888"/>
                </a:lnTo>
                <a:lnTo>
                  <a:pt x="10095" y="1982"/>
                </a:lnTo>
                <a:lnTo>
                  <a:pt x="10661" y="1793"/>
                </a:lnTo>
                <a:lnTo>
                  <a:pt x="11038" y="1510"/>
                </a:lnTo>
                <a:lnTo>
                  <a:pt x="11133" y="1699"/>
                </a:lnTo>
                <a:lnTo>
                  <a:pt x="11321" y="1699"/>
                </a:lnTo>
                <a:lnTo>
                  <a:pt x="11510" y="1605"/>
                </a:lnTo>
                <a:lnTo>
                  <a:pt x="11604" y="1416"/>
                </a:lnTo>
                <a:lnTo>
                  <a:pt x="11982" y="1605"/>
                </a:lnTo>
                <a:lnTo>
                  <a:pt x="12453" y="1699"/>
                </a:lnTo>
                <a:lnTo>
                  <a:pt x="12642" y="1510"/>
                </a:lnTo>
                <a:lnTo>
                  <a:pt x="12642" y="1699"/>
                </a:lnTo>
                <a:lnTo>
                  <a:pt x="12925" y="1510"/>
                </a:lnTo>
                <a:lnTo>
                  <a:pt x="13208" y="1510"/>
                </a:lnTo>
                <a:lnTo>
                  <a:pt x="14057" y="1699"/>
                </a:lnTo>
                <a:lnTo>
                  <a:pt x="14434" y="1793"/>
                </a:lnTo>
                <a:lnTo>
                  <a:pt x="14812" y="1793"/>
                </a:lnTo>
                <a:lnTo>
                  <a:pt x="15095" y="1699"/>
                </a:lnTo>
                <a:lnTo>
                  <a:pt x="15378" y="1510"/>
                </a:lnTo>
                <a:lnTo>
                  <a:pt x="15472" y="1416"/>
                </a:lnTo>
                <a:lnTo>
                  <a:pt x="15472" y="1510"/>
                </a:lnTo>
                <a:lnTo>
                  <a:pt x="15472" y="1699"/>
                </a:lnTo>
                <a:lnTo>
                  <a:pt x="16416" y="1510"/>
                </a:lnTo>
                <a:lnTo>
                  <a:pt x="16416" y="1605"/>
                </a:lnTo>
                <a:lnTo>
                  <a:pt x="16510" y="1605"/>
                </a:lnTo>
                <a:lnTo>
                  <a:pt x="16604" y="1510"/>
                </a:lnTo>
                <a:lnTo>
                  <a:pt x="17642" y="1510"/>
                </a:lnTo>
                <a:lnTo>
                  <a:pt x="17736" y="1605"/>
                </a:lnTo>
                <a:lnTo>
                  <a:pt x="17831" y="1605"/>
                </a:lnTo>
                <a:lnTo>
                  <a:pt x="18397" y="1510"/>
                </a:lnTo>
                <a:lnTo>
                  <a:pt x="19057" y="1322"/>
                </a:lnTo>
                <a:lnTo>
                  <a:pt x="18774" y="1605"/>
                </a:lnTo>
                <a:lnTo>
                  <a:pt x="19151" y="1322"/>
                </a:lnTo>
                <a:lnTo>
                  <a:pt x="19340" y="1322"/>
                </a:lnTo>
                <a:lnTo>
                  <a:pt x="19340" y="1510"/>
                </a:lnTo>
                <a:lnTo>
                  <a:pt x="19529" y="1416"/>
                </a:lnTo>
                <a:lnTo>
                  <a:pt x="19906" y="1416"/>
                </a:lnTo>
                <a:lnTo>
                  <a:pt x="20000" y="1322"/>
                </a:lnTo>
                <a:lnTo>
                  <a:pt x="20095" y="944"/>
                </a:lnTo>
                <a:lnTo>
                  <a:pt x="20095" y="1133"/>
                </a:lnTo>
                <a:lnTo>
                  <a:pt x="20189" y="1227"/>
                </a:lnTo>
                <a:lnTo>
                  <a:pt x="20189" y="1416"/>
                </a:lnTo>
                <a:lnTo>
                  <a:pt x="20283" y="1322"/>
                </a:lnTo>
                <a:lnTo>
                  <a:pt x="20378" y="1322"/>
                </a:lnTo>
                <a:lnTo>
                  <a:pt x="20378" y="1416"/>
                </a:lnTo>
                <a:lnTo>
                  <a:pt x="20661" y="1227"/>
                </a:lnTo>
                <a:lnTo>
                  <a:pt x="20944" y="1133"/>
                </a:lnTo>
                <a:lnTo>
                  <a:pt x="21038" y="1133"/>
                </a:lnTo>
                <a:lnTo>
                  <a:pt x="21132" y="1416"/>
                </a:lnTo>
                <a:lnTo>
                  <a:pt x="21604" y="1227"/>
                </a:lnTo>
                <a:lnTo>
                  <a:pt x="21510" y="1039"/>
                </a:lnTo>
                <a:lnTo>
                  <a:pt x="21510" y="944"/>
                </a:lnTo>
                <a:lnTo>
                  <a:pt x="21698" y="944"/>
                </a:lnTo>
                <a:lnTo>
                  <a:pt x="21604" y="1039"/>
                </a:lnTo>
                <a:lnTo>
                  <a:pt x="21982" y="1039"/>
                </a:lnTo>
                <a:lnTo>
                  <a:pt x="21887" y="1227"/>
                </a:lnTo>
                <a:lnTo>
                  <a:pt x="21887" y="1227"/>
                </a:lnTo>
                <a:lnTo>
                  <a:pt x="22170" y="1039"/>
                </a:lnTo>
                <a:lnTo>
                  <a:pt x="22265" y="1227"/>
                </a:lnTo>
                <a:lnTo>
                  <a:pt x="22265" y="1133"/>
                </a:lnTo>
                <a:lnTo>
                  <a:pt x="22265" y="1039"/>
                </a:lnTo>
                <a:lnTo>
                  <a:pt x="22548" y="1039"/>
                </a:lnTo>
                <a:lnTo>
                  <a:pt x="22642" y="1322"/>
                </a:lnTo>
                <a:lnTo>
                  <a:pt x="23019" y="1227"/>
                </a:lnTo>
                <a:lnTo>
                  <a:pt x="23208" y="1133"/>
                </a:lnTo>
                <a:lnTo>
                  <a:pt x="23302" y="1039"/>
                </a:lnTo>
                <a:lnTo>
                  <a:pt x="23397" y="1133"/>
                </a:lnTo>
                <a:lnTo>
                  <a:pt x="23397" y="1227"/>
                </a:lnTo>
                <a:lnTo>
                  <a:pt x="23680" y="1227"/>
                </a:lnTo>
                <a:lnTo>
                  <a:pt x="23868" y="1133"/>
                </a:lnTo>
                <a:lnTo>
                  <a:pt x="24057" y="1227"/>
                </a:lnTo>
                <a:lnTo>
                  <a:pt x="24246" y="1227"/>
                </a:lnTo>
                <a:lnTo>
                  <a:pt x="24246" y="1133"/>
                </a:lnTo>
                <a:lnTo>
                  <a:pt x="24529" y="1227"/>
                </a:lnTo>
                <a:lnTo>
                  <a:pt x="24906" y="1322"/>
                </a:lnTo>
                <a:lnTo>
                  <a:pt x="25179" y="1048"/>
                </a:lnTo>
                <a:lnTo>
                  <a:pt x="25095" y="1133"/>
                </a:lnTo>
                <a:lnTo>
                  <a:pt x="25189" y="1227"/>
                </a:lnTo>
                <a:lnTo>
                  <a:pt x="25189" y="1133"/>
                </a:lnTo>
                <a:lnTo>
                  <a:pt x="25283" y="1039"/>
                </a:lnTo>
                <a:lnTo>
                  <a:pt x="25378" y="944"/>
                </a:lnTo>
                <a:lnTo>
                  <a:pt x="25472" y="944"/>
                </a:lnTo>
                <a:lnTo>
                  <a:pt x="25472" y="1133"/>
                </a:lnTo>
                <a:lnTo>
                  <a:pt x="25566" y="1039"/>
                </a:lnTo>
                <a:lnTo>
                  <a:pt x="25661" y="1039"/>
                </a:lnTo>
                <a:lnTo>
                  <a:pt x="25566" y="1133"/>
                </a:lnTo>
                <a:lnTo>
                  <a:pt x="25661" y="1227"/>
                </a:lnTo>
                <a:lnTo>
                  <a:pt x="25849" y="1322"/>
                </a:lnTo>
                <a:lnTo>
                  <a:pt x="25944" y="1133"/>
                </a:lnTo>
                <a:lnTo>
                  <a:pt x="26132" y="1039"/>
                </a:lnTo>
                <a:lnTo>
                  <a:pt x="26132" y="1039"/>
                </a:lnTo>
                <a:lnTo>
                  <a:pt x="26038" y="1227"/>
                </a:lnTo>
                <a:lnTo>
                  <a:pt x="26132" y="1322"/>
                </a:lnTo>
                <a:lnTo>
                  <a:pt x="26321" y="1416"/>
                </a:lnTo>
                <a:lnTo>
                  <a:pt x="26415" y="1416"/>
                </a:lnTo>
                <a:lnTo>
                  <a:pt x="26887" y="1227"/>
                </a:lnTo>
                <a:lnTo>
                  <a:pt x="27264" y="944"/>
                </a:lnTo>
                <a:lnTo>
                  <a:pt x="27170" y="944"/>
                </a:lnTo>
                <a:lnTo>
                  <a:pt x="27264" y="850"/>
                </a:lnTo>
                <a:lnTo>
                  <a:pt x="26981" y="756"/>
                </a:lnTo>
                <a:lnTo>
                  <a:pt x="26887" y="944"/>
                </a:lnTo>
                <a:lnTo>
                  <a:pt x="26793" y="1133"/>
                </a:lnTo>
                <a:lnTo>
                  <a:pt x="26793" y="661"/>
                </a:lnTo>
                <a:lnTo>
                  <a:pt x="26604" y="944"/>
                </a:lnTo>
                <a:lnTo>
                  <a:pt x="26510" y="850"/>
                </a:lnTo>
                <a:lnTo>
                  <a:pt x="26415" y="756"/>
                </a:lnTo>
                <a:lnTo>
                  <a:pt x="26321" y="944"/>
                </a:lnTo>
                <a:lnTo>
                  <a:pt x="26227" y="661"/>
                </a:lnTo>
                <a:lnTo>
                  <a:pt x="26038" y="756"/>
                </a:lnTo>
                <a:lnTo>
                  <a:pt x="25849" y="661"/>
                </a:lnTo>
                <a:lnTo>
                  <a:pt x="25378" y="567"/>
                </a:lnTo>
                <a:lnTo>
                  <a:pt x="25283" y="661"/>
                </a:lnTo>
                <a:lnTo>
                  <a:pt x="25095" y="756"/>
                </a:lnTo>
                <a:lnTo>
                  <a:pt x="25189" y="473"/>
                </a:lnTo>
                <a:lnTo>
                  <a:pt x="25000" y="661"/>
                </a:lnTo>
                <a:lnTo>
                  <a:pt x="25000" y="661"/>
                </a:lnTo>
                <a:lnTo>
                  <a:pt x="25095" y="473"/>
                </a:lnTo>
                <a:lnTo>
                  <a:pt x="24906" y="567"/>
                </a:lnTo>
                <a:lnTo>
                  <a:pt x="24717" y="567"/>
                </a:lnTo>
                <a:lnTo>
                  <a:pt x="24717" y="756"/>
                </a:lnTo>
                <a:lnTo>
                  <a:pt x="24623" y="1039"/>
                </a:lnTo>
                <a:lnTo>
                  <a:pt x="24623" y="850"/>
                </a:lnTo>
                <a:lnTo>
                  <a:pt x="24717" y="661"/>
                </a:lnTo>
                <a:lnTo>
                  <a:pt x="24623" y="756"/>
                </a:lnTo>
                <a:lnTo>
                  <a:pt x="24623" y="661"/>
                </a:lnTo>
                <a:lnTo>
                  <a:pt x="24529" y="473"/>
                </a:lnTo>
                <a:lnTo>
                  <a:pt x="24529" y="661"/>
                </a:lnTo>
                <a:lnTo>
                  <a:pt x="24434" y="567"/>
                </a:lnTo>
                <a:lnTo>
                  <a:pt x="24340" y="378"/>
                </a:lnTo>
                <a:lnTo>
                  <a:pt x="24246" y="567"/>
                </a:lnTo>
                <a:lnTo>
                  <a:pt x="23963" y="567"/>
                </a:lnTo>
                <a:lnTo>
                  <a:pt x="23397" y="661"/>
                </a:lnTo>
                <a:lnTo>
                  <a:pt x="23114" y="661"/>
                </a:lnTo>
                <a:lnTo>
                  <a:pt x="22925" y="567"/>
                </a:lnTo>
                <a:lnTo>
                  <a:pt x="22925" y="473"/>
                </a:lnTo>
                <a:lnTo>
                  <a:pt x="23019" y="473"/>
                </a:lnTo>
                <a:lnTo>
                  <a:pt x="22642" y="378"/>
                </a:lnTo>
                <a:lnTo>
                  <a:pt x="22736" y="473"/>
                </a:lnTo>
                <a:lnTo>
                  <a:pt x="22548" y="473"/>
                </a:lnTo>
                <a:lnTo>
                  <a:pt x="22642" y="284"/>
                </a:lnTo>
                <a:lnTo>
                  <a:pt x="22548" y="190"/>
                </a:lnTo>
                <a:lnTo>
                  <a:pt x="22453" y="190"/>
                </a:lnTo>
                <a:lnTo>
                  <a:pt x="22359" y="284"/>
                </a:lnTo>
                <a:lnTo>
                  <a:pt x="22170" y="378"/>
                </a:lnTo>
                <a:lnTo>
                  <a:pt x="22076" y="284"/>
                </a:lnTo>
                <a:lnTo>
                  <a:pt x="22170" y="473"/>
                </a:lnTo>
                <a:lnTo>
                  <a:pt x="21887" y="190"/>
                </a:lnTo>
                <a:lnTo>
                  <a:pt x="21793" y="190"/>
                </a:lnTo>
                <a:lnTo>
                  <a:pt x="21698" y="378"/>
                </a:lnTo>
                <a:lnTo>
                  <a:pt x="21604" y="756"/>
                </a:lnTo>
                <a:lnTo>
                  <a:pt x="21415" y="661"/>
                </a:lnTo>
                <a:lnTo>
                  <a:pt x="21510" y="473"/>
                </a:lnTo>
                <a:lnTo>
                  <a:pt x="21604" y="284"/>
                </a:lnTo>
                <a:lnTo>
                  <a:pt x="21415" y="284"/>
                </a:lnTo>
                <a:lnTo>
                  <a:pt x="21415" y="190"/>
                </a:lnTo>
                <a:lnTo>
                  <a:pt x="21227" y="378"/>
                </a:lnTo>
                <a:lnTo>
                  <a:pt x="20944" y="567"/>
                </a:lnTo>
                <a:lnTo>
                  <a:pt x="20566" y="1"/>
                </a:lnTo>
                <a:lnTo>
                  <a:pt x="20472" y="95"/>
                </a:lnTo>
                <a:lnTo>
                  <a:pt x="20472" y="190"/>
                </a:lnTo>
                <a:lnTo>
                  <a:pt x="20472" y="378"/>
                </a:lnTo>
                <a:lnTo>
                  <a:pt x="20283" y="284"/>
                </a:lnTo>
                <a:lnTo>
                  <a:pt x="20283" y="190"/>
                </a:lnTo>
                <a:lnTo>
                  <a:pt x="20378" y="95"/>
                </a:lnTo>
                <a:lnTo>
                  <a:pt x="2028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8" name="Google Shape;778;p39"/>
          <p:cNvSpPr/>
          <p:nvPr/>
        </p:nvSpPr>
        <p:spPr>
          <a:xfrm>
            <a:off x="1678287" y="3488250"/>
            <a:ext cx="444155" cy="437548"/>
          </a:xfrm>
          <a:custGeom>
            <a:avLst/>
            <a:gdLst/>
            <a:ahLst/>
            <a:cxnLst/>
            <a:rect l="l" t="t" r="r" b="b"/>
            <a:pathLst>
              <a:path w="73112" h="68207" extrusionOk="0">
                <a:moveTo>
                  <a:pt x="46809" y="1210"/>
                </a:moveTo>
                <a:lnTo>
                  <a:pt x="46886" y="1227"/>
                </a:lnTo>
                <a:lnTo>
                  <a:pt x="46886" y="1227"/>
                </a:lnTo>
                <a:lnTo>
                  <a:pt x="46866" y="1215"/>
                </a:lnTo>
                <a:lnTo>
                  <a:pt x="46809" y="1210"/>
                </a:lnTo>
                <a:close/>
                <a:moveTo>
                  <a:pt x="35754" y="1982"/>
                </a:moveTo>
                <a:lnTo>
                  <a:pt x="36320" y="2170"/>
                </a:lnTo>
                <a:lnTo>
                  <a:pt x="36037" y="2170"/>
                </a:lnTo>
                <a:lnTo>
                  <a:pt x="35660" y="2076"/>
                </a:lnTo>
                <a:lnTo>
                  <a:pt x="35754" y="1982"/>
                </a:lnTo>
                <a:close/>
                <a:moveTo>
                  <a:pt x="42641" y="1321"/>
                </a:moveTo>
                <a:lnTo>
                  <a:pt x="44622" y="1510"/>
                </a:lnTo>
                <a:lnTo>
                  <a:pt x="46603" y="1793"/>
                </a:lnTo>
                <a:lnTo>
                  <a:pt x="46226" y="1793"/>
                </a:lnTo>
                <a:lnTo>
                  <a:pt x="46320" y="1982"/>
                </a:lnTo>
                <a:lnTo>
                  <a:pt x="45660" y="1793"/>
                </a:lnTo>
                <a:lnTo>
                  <a:pt x="44905" y="1699"/>
                </a:lnTo>
                <a:lnTo>
                  <a:pt x="44905" y="1699"/>
                </a:lnTo>
                <a:lnTo>
                  <a:pt x="45188" y="2076"/>
                </a:lnTo>
                <a:lnTo>
                  <a:pt x="45282" y="2265"/>
                </a:lnTo>
                <a:lnTo>
                  <a:pt x="45094" y="2265"/>
                </a:lnTo>
                <a:lnTo>
                  <a:pt x="44716" y="2170"/>
                </a:lnTo>
                <a:lnTo>
                  <a:pt x="43773" y="1793"/>
                </a:lnTo>
                <a:lnTo>
                  <a:pt x="42641" y="1321"/>
                </a:lnTo>
                <a:close/>
                <a:moveTo>
                  <a:pt x="34622" y="5095"/>
                </a:moveTo>
                <a:lnTo>
                  <a:pt x="34169" y="5151"/>
                </a:lnTo>
                <a:lnTo>
                  <a:pt x="34169" y="5151"/>
                </a:lnTo>
                <a:lnTo>
                  <a:pt x="34056" y="5189"/>
                </a:lnTo>
                <a:lnTo>
                  <a:pt x="34622" y="5095"/>
                </a:lnTo>
                <a:close/>
                <a:moveTo>
                  <a:pt x="58490" y="6793"/>
                </a:moveTo>
                <a:lnTo>
                  <a:pt x="59056" y="7453"/>
                </a:lnTo>
                <a:lnTo>
                  <a:pt x="59087" y="7476"/>
                </a:lnTo>
                <a:lnTo>
                  <a:pt x="58490" y="6793"/>
                </a:lnTo>
                <a:close/>
                <a:moveTo>
                  <a:pt x="56697" y="7736"/>
                </a:moveTo>
                <a:lnTo>
                  <a:pt x="57358" y="8113"/>
                </a:lnTo>
                <a:lnTo>
                  <a:pt x="57075" y="8113"/>
                </a:lnTo>
                <a:lnTo>
                  <a:pt x="56697" y="7736"/>
                </a:lnTo>
                <a:close/>
                <a:moveTo>
                  <a:pt x="59810" y="8679"/>
                </a:moveTo>
                <a:lnTo>
                  <a:pt x="60087" y="8956"/>
                </a:lnTo>
                <a:lnTo>
                  <a:pt x="59905" y="8774"/>
                </a:lnTo>
                <a:lnTo>
                  <a:pt x="59810" y="8679"/>
                </a:lnTo>
                <a:close/>
                <a:moveTo>
                  <a:pt x="57546" y="8019"/>
                </a:moveTo>
                <a:lnTo>
                  <a:pt x="58395" y="8774"/>
                </a:lnTo>
                <a:lnTo>
                  <a:pt x="59339" y="9434"/>
                </a:lnTo>
                <a:lnTo>
                  <a:pt x="58490" y="8868"/>
                </a:lnTo>
                <a:lnTo>
                  <a:pt x="57735" y="8208"/>
                </a:lnTo>
                <a:lnTo>
                  <a:pt x="57546" y="8019"/>
                </a:lnTo>
                <a:close/>
                <a:moveTo>
                  <a:pt x="60282" y="9246"/>
                </a:moveTo>
                <a:lnTo>
                  <a:pt x="60565" y="9812"/>
                </a:lnTo>
                <a:lnTo>
                  <a:pt x="60282" y="9529"/>
                </a:lnTo>
                <a:lnTo>
                  <a:pt x="60282" y="9340"/>
                </a:lnTo>
                <a:lnTo>
                  <a:pt x="60282" y="9246"/>
                </a:lnTo>
                <a:close/>
                <a:moveTo>
                  <a:pt x="59999" y="8396"/>
                </a:moveTo>
                <a:lnTo>
                  <a:pt x="60659" y="8774"/>
                </a:lnTo>
                <a:lnTo>
                  <a:pt x="61131" y="9340"/>
                </a:lnTo>
                <a:lnTo>
                  <a:pt x="61603" y="9906"/>
                </a:lnTo>
                <a:lnTo>
                  <a:pt x="61886" y="10566"/>
                </a:lnTo>
                <a:lnTo>
                  <a:pt x="60942" y="9434"/>
                </a:lnTo>
                <a:lnTo>
                  <a:pt x="61320" y="10095"/>
                </a:lnTo>
                <a:lnTo>
                  <a:pt x="59999" y="8396"/>
                </a:lnTo>
                <a:close/>
                <a:moveTo>
                  <a:pt x="63773" y="11132"/>
                </a:moveTo>
                <a:lnTo>
                  <a:pt x="64537" y="12278"/>
                </a:lnTo>
                <a:lnTo>
                  <a:pt x="64622" y="12359"/>
                </a:lnTo>
                <a:lnTo>
                  <a:pt x="63773" y="11132"/>
                </a:lnTo>
                <a:close/>
                <a:moveTo>
                  <a:pt x="65093" y="14528"/>
                </a:moveTo>
                <a:lnTo>
                  <a:pt x="65376" y="15189"/>
                </a:lnTo>
                <a:lnTo>
                  <a:pt x="65659" y="15755"/>
                </a:lnTo>
                <a:lnTo>
                  <a:pt x="66037" y="16981"/>
                </a:lnTo>
                <a:lnTo>
                  <a:pt x="65659" y="16321"/>
                </a:lnTo>
                <a:lnTo>
                  <a:pt x="65282" y="15377"/>
                </a:lnTo>
                <a:lnTo>
                  <a:pt x="65093" y="14528"/>
                </a:lnTo>
                <a:close/>
                <a:moveTo>
                  <a:pt x="65093" y="16321"/>
                </a:moveTo>
                <a:lnTo>
                  <a:pt x="65565" y="16698"/>
                </a:lnTo>
                <a:lnTo>
                  <a:pt x="65942" y="17076"/>
                </a:lnTo>
                <a:lnTo>
                  <a:pt x="66320" y="17547"/>
                </a:lnTo>
                <a:lnTo>
                  <a:pt x="66414" y="17830"/>
                </a:lnTo>
                <a:lnTo>
                  <a:pt x="66508" y="18113"/>
                </a:lnTo>
                <a:lnTo>
                  <a:pt x="65848" y="17170"/>
                </a:lnTo>
                <a:lnTo>
                  <a:pt x="65093" y="16321"/>
                </a:lnTo>
                <a:close/>
                <a:moveTo>
                  <a:pt x="72074" y="36226"/>
                </a:moveTo>
                <a:lnTo>
                  <a:pt x="71791" y="37547"/>
                </a:lnTo>
                <a:lnTo>
                  <a:pt x="71603" y="38773"/>
                </a:lnTo>
                <a:lnTo>
                  <a:pt x="71320" y="40000"/>
                </a:lnTo>
                <a:lnTo>
                  <a:pt x="70754" y="41509"/>
                </a:lnTo>
                <a:lnTo>
                  <a:pt x="70942" y="40283"/>
                </a:lnTo>
                <a:lnTo>
                  <a:pt x="71225" y="38962"/>
                </a:lnTo>
                <a:lnTo>
                  <a:pt x="72074" y="36226"/>
                </a:lnTo>
                <a:close/>
                <a:moveTo>
                  <a:pt x="69150" y="44433"/>
                </a:moveTo>
                <a:lnTo>
                  <a:pt x="68867" y="44905"/>
                </a:lnTo>
                <a:lnTo>
                  <a:pt x="68584" y="45377"/>
                </a:lnTo>
                <a:lnTo>
                  <a:pt x="68206" y="45754"/>
                </a:lnTo>
                <a:lnTo>
                  <a:pt x="67923" y="46132"/>
                </a:lnTo>
                <a:lnTo>
                  <a:pt x="68112" y="45754"/>
                </a:lnTo>
                <a:lnTo>
                  <a:pt x="68678" y="45188"/>
                </a:lnTo>
                <a:lnTo>
                  <a:pt x="69150" y="44433"/>
                </a:lnTo>
                <a:close/>
                <a:moveTo>
                  <a:pt x="67357" y="47830"/>
                </a:moveTo>
                <a:lnTo>
                  <a:pt x="66886" y="48584"/>
                </a:lnTo>
                <a:lnTo>
                  <a:pt x="66508" y="48867"/>
                </a:lnTo>
                <a:lnTo>
                  <a:pt x="66414" y="48867"/>
                </a:lnTo>
                <a:lnTo>
                  <a:pt x="66414" y="48773"/>
                </a:lnTo>
                <a:lnTo>
                  <a:pt x="66886" y="48301"/>
                </a:lnTo>
                <a:lnTo>
                  <a:pt x="67357" y="47830"/>
                </a:lnTo>
                <a:close/>
                <a:moveTo>
                  <a:pt x="65093" y="48396"/>
                </a:moveTo>
                <a:lnTo>
                  <a:pt x="65376" y="48490"/>
                </a:lnTo>
                <a:lnTo>
                  <a:pt x="64905" y="49056"/>
                </a:lnTo>
                <a:lnTo>
                  <a:pt x="64622" y="49528"/>
                </a:lnTo>
                <a:lnTo>
                  <a:pt x="64244" y="49811"/>
                </a:lnTo>
                <a:lnTo>
                  <a:pt x="64244" y="49905"/>
                </a:lnTo>
                <a:lnTo>
                  <a:pt x="64056" y="49905"/>
                </a:lnTo>
                <a:lnTo>
                  <a:pt x="64056" y="49811"/>
                </a:lnTo>
                <a:lnTo>
                  <a:pt x="64433" y="49150"/>
                </a:lnTo>
                <a:lnTo>
                  <a:pt x="64622" y="48867"/>
                </a:lnTo>
                <a:lnTo>
                  <a:pt x="64905" y="48584"/>
                </a:lnTo>
                <a:lnTo>
                  <a:pt x="65093" y="48396"/>
                </a:lnTo>
                <a:close/>
                <a:moveTo>
                  <a:pt x="6981" y="52452"/>
                </a:moveTo>
                <a:lnTo>
                  <a:pt x="7170" y="53112"/>
                </a:lnTo>
                <a:lnTo>
                  <a:pt x="7075" y="53018"/>
                </a:lnTo>
                <a:lnTo>
                  <a:pt x="6981" y="52641"/>
                </a:lnTo>
                <a:lnTo>
                  <a:pt x="6981" y="52452"/>
                </a:lnTo>
                <a:close/>
                <a:moveTo>
                  <a:pt x="7736" y="54339"/>
                </a:moveTo>
                <a:lnTo>
                  <a:pt x="7641" y="54433"/>
                </a:lnTo>
                <a:lnTo>
                  <a:pt x="7641" y="54339"/>
                </a:lnTo>
                <a:close/>
                <a:moveTo>
                  <a:pt x="61225" y="55094"/>
                </a:moveTo>
                <a:lnTo>
                  <a:pt x="61037" y="55377"/>
                </a:lnTo>
                <a:lnTo>
                  <a:pt x="60754" y="55471"/>
                </a:lnTo>
                <a:lnTo>
                  <a:pt x="60754" y="55471"/>
                </a:lnTo>
                <a:lnTo>
                  <a:pt x="60942" y="55282"/>
                </a:lnTo>
                <a:lnTo>
                  <a:pt x="61225" y="55094"/>
                </a:lnTo>
                <a:close/>
                <a:moveTo>
                  <a:pt x="6132" y="53867"/>
                </a:moveTo>
                <a:lnTo>
                  <a:pt x="7358" y="55377"/>
                </a:lnTo>
                <a:lnTo>
                  <a:pt x="7641" y="55471"/>
                </a:lnTo>
                <a:lnTo>
                  <a:pt x="7641" y="55471"/>
                </a:lnTo>
                <a:lnTo>
                  <a:pt x="7641" y="55471"/>
                </a:lnTo>
                <a:lnTo>
                  <a:pt x="7830" y="55565"/>
                </a:lnTo>
                <a:lnTo>
                  <a:pt x="8302" y="56414"/>
                </a:lnTo>
                <a:lnTo>
                  <a:pt x="7170" y="55471"/>
                </a:lnTo>
                <a:lnTo>
                  <a:pt x="6509" y="54622"/>
                </a:lnTo>
                <a:lnTo>
                  <a:pt x="6226" y="54245"/>
                </a:lnTo>
                <a:lnTo>
                  <a:pt x="6132" y="53867"/>
                </a:lnTo>
                <a:close/>
                <a:moveTo>
                  <a:pt x="9056" y="56414"/>
                </a:moveTo>
                <a:lnTo>
                  <a:pt x="9245" y="56509"/>
                </a:lnTo>
                <a:lnTo>
                  <a:pt x="9151" y="56509"/>
                </a:lnTo>
                <a:lnTo>
                  <a:pt x="9056" y="56414"/>
                </a:lnTo>
                <a:close/>
                <a:moveTo>
                  <a:pt x="10472" y="56980"/>
                </a:moveTo>
                <a:lnTo>
                  <a:pt x="11321" y="57358"/>
                </a:lnTo>
                <a:lnTo>
                  <a:pt x="11887" y="57735"/>
                </a:lnTo>
                <a:lnTo>
                  <a:pt x="12264" y="58018"/>
                </a:lnTo>
                <a:lnTo>
                  <a:pt x="11604" y="57641"/>
                </a:lnTo>
                <a:lnTo>
                  <a:pt x="11604" y="57641"/>
                </a:lnTo>
                <a:lnTo>
                  <a:pt x="11792" y="58112"/>
                </a:lnTo>
                <a:lnTo>
                  <a:pt x="11604" y="58018"/>
                </a:lnTo>
                <a:lnTo>
                  <a:pt x="11132" y="57452"/>
                </a:lnTo>
                <a:lnTo>
                  <a:pt x="10849" y="57169"/>
                </a:lnTo>
                <a:lnTo>
                  <a:pt x="10472" y="56980"/>
                </a:lnTo>
                <a:close/>
                <a:moveTo>
                  <a:pt x="18019" y="59433"/>
                </a:moveTo>
                <a:lnTo>
                  <a:pt x="18773" y="59810"/>
                </a:lnTo>
                <a:lnTo>
                  <a:pt x="19528" y="60376"/>
                </a:lnTo>
                <a:lnTo>
                  <a:pt x="19056" y="60282"/>
                </a:lnTo>
                <a:lnTo>
                  <a:pt x="18962" y="60188"/>
                </a:lnTo>
                <a:lnTo>
                  <a:pt x="18490" y="59810"/>
                </a:lnTo>
                <a:lnTo>
                  <a:pt x="18019" y="59433"/>
                </a:lnTo>
                <a:close/>
                <a:moveTo>
                  <a:pt x="14528" y="59999"/>
                </a:moveTo>
                <a:lnTo>
                  <a:pt x="14717" y="60093"/>
                </a:lnTo>
                <a:lnTo>
                  <a:pt x="14905" y="60188"/>
                </a:lnTo>
                <a:lnTo>
                  <a:pt x="15188" y="60471"/>
                </a:lnTo>
                <a:lnTo>
                  <a:pt x="15283" y="60565"/>
                </a:lnTo>
                <a:lnTo>
                  <a:pt x="15188" y="60565"/>
                </a:lnTo>
                <a:lnTo>
                  <a:pt x="14528" y="59999"/>
                </a:lnTo>
                <a:close/>
                <a:moveTo>
                  <a:pt x="49339" y="60188"/>
                </a:moveTo>
                <a:lnTo>
                  <a:pt x="48395" y="60565"/>
                </a:lnTo>
                <a:lnTo>
                  <a:pt x="47924" y="60754"/>
                </a:lnTo>
                <a:lnTo>
                  <a:pt x="47452" y="60754"/>
                </a:lnTo>
                <a:lnTo>
                  <a:pt x="47924" y="60471"/>
                </a:lnTo>
                <a:lnTo>
                  <a:pt x="48301" y="60282"/>
                </a:lnTo>
                <a:lnTo>
                  <a:pt x="49056" y="60188"/>
                </a:lnTo>
                <a:close/>
                <a:moveTo>
                  <a:pt x="19245" y="60565"/>
                </a:moveTo>
                <a:lnTo>
                  <a:pt x="19811" y="60659"/>
                </a:lnTo>
                <a:lnTo>
                  <a:pt x="20566" y="61037"/>
                </a:lnTo>
                <a:lnTo>
                  <a:pt x="20566" y="61037"/>
                </a:lnTo>
                <a:lnTo>
                  <a:pt x="19811" y="60848"/>
                </a:lnTo>
                <a:lnTo>
                  <a:pt x="19245" y="60565"/>
                </a:lnTo>
                <a:close/>
                <a:moveTo>
                  <a:pt x="47075" y="61226"/>
                </a:moveTo>
                <a:lnTo>
                  <a:pt x="46792" y="61414"/>
                </a:lnTo>
                <a:lnTo>
                  <a:pt x="46697" y="61509"/>
                </a:lnTo>
                <a:lnTo>
                  <a:pt x="46792" y="61603"/>
                </a:lnTo>
                <a:lnTo>
                  <a:pt x="47263" y="61603"/>
                </a:lnTo>
                <a:lnTo>
                  <a:pt x="47641" y="61509"/>
                </a:lnTo>
                <a:lnTo>
                  <a:pt x="46886" y="61792"/>
                </a:lnTo>
                <a:lnTo>
                  <a:pt x="46131" y="61886"/>
                </a:lnTo>
                <a:lnTo>
                  <a:pt x="46131" y="61980"/>
                </a:lnTo>
                <a:lnTo>
                  <a:pt x="46037" y="61980"/>
                </a:lnTo>
                <a:lnTo>
                  <a:pt x="45660" y="61697"/>
                </a:lnTo>
                <a:lnTo>
                  <a:pt x="46320" y="61320"/>
                </a:lnTo>
                <a:lnTo>
                  <a:pt x="47075" y="61226"/>
                </a:lnTo>
                <a:close/>
                <a:moveTo>
                  <a:pt x="24151" y="63678"/>
                </a:moveTo>
                <a:lnTo>
                  <a:pt x="24905" y="63961"/>
                </a:lnTo>
                <a:lnTo>
                  <a:pt x="25754" y="64244"/>
                </a:lnTo>
                <a:lnTo>
                  <a:pt x="25188" y="64244"/>
                </a:lnTo>
                <a:lnTo>
                  <a:pt x="24151" y="64150"/>
                </a:lnTo>
                <a:lnTo>
                  <a:pt x="23773" y="64056"/>
                </a:lnTo>
                <a:lnTo>
                  <a:pt x="23585" y="63961"/>
                </a:lnTo>
                <a:lnTo>
                  <a:pt x="23585" y="63867"/>
                </a:lnTo>
                <a:lnTo>
                  <a:pt x="23585" y="63773"/>
                </a:lnTo>
                <a:lnTo>
                  <a:pt x="24151" y="63678"/>
                </a:lnTo>
                <a:close/>
                <a:moveTo>
                  <a:pt x="34811" y="64622"/>
                </a:moveTo>
                <a:lnTo>
                  <a:pt x="35094" y="64810"/>
                </a:lnTo>
                <a:lnTo>
                  <a:pt x="35377" y="64905"/>
                </a:lnTo>
                <a:lnTo>
                  <a:pt x="34622" y="64999"/>
                </a:lnTo>
                <a:lnTo>
                  <a:pt x="34056" y="64999"/>
                </a:lnTo>
                <a:lnTo>
                  <a:pt x="34056" y="64905"/>
                </a:lnTo>
                <a:lnTo>
                  <a:pt x="34811" y="64622"/>
                </a:lnTo>
                <a:close/>
                <a:moveTo>
                  <a:pt x="46414" y="63773"/>
                </a:moveTo>
                <a:lnTo>
                  <a:pt x="46131" y="64056"/>
                </a:lnTo>
                <a:lnTo>
                  <a:pt x="44433" y="64716"/>
                </a:lnTo>
                <a:lnTo>
                  <a:pt x="43962" y="64905"/>
                </a:lnTo>
                <a:lnTo>
                  <a:pt x="44150" y="64810"/>
                </a:lnTo>
                <a:lnTo>
                  <a:pt x="42641" y="64999"/>
                </a:lnTo>
                <a:lnTo>
                  <a:pt x="42924" y="64810"/>
                </a:lnTo>
                <a:lnTo>
                  <a:pt x="43207" y="64622"/>
                </a:lnTo>
                <a:lnTo>
                  <a:pt x="42358" y="64905"/>
                </a:lnTo>
                <a:lnTo>
                  <a:pt x="43113" y="64622"/>
                </a:lnTo>
                <a:lnTo>
                  <a:pt x="45377" y="63867"/>
                </a:lnTo>
                <a:lnTo>
                  <a:pt x="44999" y="64150"/>
                </a:lnTo>
                <a:lnTo>
                  <a:pt x="44622" y="64433"/>
                </a:lnTo>
                <a:lnTo>
                  <a:pt x="46414" y="63773"/>
                </a:lnTo>
                <a:close/>
                <a:moveTo>
                  <a:pt x="39905" y="64622"/>
                </a:moveTo>
                <a:lnTo>
                  <a:pt x="39811" y="64716"/>
                </a:lnTo>
                <a:lnTo>
                  <a:pt x="39622" y="64810"/>
                </a:lnTo>
                <a:lnTo>
                  <a:pt x="38962" y="64999"/>
                </a:lnTo>
                <a:lnTo>
                  <a:pt x="38207" y="65093"/>
                </a:lnTo>
                <a:lnTo>
                  <a:pt x="37641" y="65093"/>
                </a:lnTo>
                <a:lnTo>
                  <a:pt x="39056" y="64810"/>
                </a:lnTo>
                <a:lnTo>
                  <a:pt x="39528" y="64716"/>
                </a:lnTo>
                <a:lnTo>
                  <a:pt x="39905" y="64622"/>
                </a:lnTo>
                <a:close/>
                <a:moveTo>
                  <a:pt x="42829" y="64056"/>
                </a:moveTo>
                <a:lnTo>
                  <a:pt x="42452" y="64244"/>
                </a:lnTo>
                <a:lnTo>
                  <a:pt x="42263" y="64433"/>
                </a:lnTo>
                <a:lnTo>
                  <a:pt x="41980" y="64622"/>
                </a:lnTo>
                <a:lnTo>
                  <a:pt x="41886" y="64999"/>
                </a:lnTo>
                <a:lnTo>
                  <a:pt x="42263" y="64999"/>
                </a:lnTo>
                <a:lnTo>
                  <a:pt x="40094" y="65282"/>
                </a:lnTo>
                <a:lnTo>
                  <a:pt x="40848" y="64999"/>
                </a:lnTo>
                <a:lnTo>
                  <a:pt x="41131" y="64810"/>
                </a:lnTo>
                <a:lnTo>
                  <a:pt x="41131" y="64716"/>
                </a:lnTo>
                <a:lnTo>
                  <a:pt x="41037" y="64622"/>
                </a:lnTo>
                <a:lnTo>
                  <a:pt x="40754" y="64622"/>
                </a:lnTo>
                <a:lnTo>
                  <a:pt x="40282" y="64527"/>
                </a:lnTo>
                <a:lnTo>
                  <a:pt x="40188" y="64433"/>
                </a:lnTo>
                <a:lnTo>
                  <a:pt x="41509" y="64339"/>
                </a:lnTo>
                <a:lnTo>
                  <a:pt x="42829" y="64056"/>
                </a:lnTo>
                <a:close/>
                <a:moveTo>
                  <a:pt x="15660" y="60376"/>
                </a:moveTo>
                <a:lnTo>
                  <a:pt x="16887" y="61131"/>
                </a:lnTo>
                <a:lnTo>
                  <a:pt x="17924" y="62075"/>
                </a:lnTo>
                <a:lnTo>
                  <a:pt x="17924" y="61792"/>
                </a:lnTo>
                <a:lnTo>
                  <a:pt x="17830" y="61603"/>
                </a:lnTo>
                <a:lnTo>
                  <a:pt x="19056" y="61980"/>
                </a:lnTo>
                <a:lnTo>
                  <a:pt x="20283" y="62358"/>
                </a:lnTo>
                <a:lnTo>
                  <a:pt x="20849" y="62546"/>
                </a:lnTo>
                <a:lnTo>
                  <a:pt x="21415" y="62735"/>
                </a:lnTo>
                <a:lnTo>
                  <a:pt x="21886" y="63018"/>
                </a:lnTo>
                <a:lnTo>
                  <a:pt x="22358" y="63395"/>
                </a:lnTo>
                <a:lnTo>
                  <a:pt x="21509" y="63301"/>
                </a:lnTo>
                <a:lnTo>
                  <a:pt x="22547" y="63867"/>
                </a:lnTo>
                <a:lnTo>
                  <a:pt x="23868" y="64339"/>
                </a:lnTo>
                <a:lnTo>
                  <a:pt x="25471" y="64905"/>
                </a:lnTo>
                <a:lnTo>
                  <a:pt x="27169" y="65282"/>
                </a:lnTo>
                <a:lnTo>
                  <a:pt x="26603" y="65282"/>
                </a:lnTo>
                <a:lnTo>
                  <a:pt x="27075" y="65942"/>
                </a:lnTo>
                <a:lnTo>
                  <a:pt x="26886" y="65942"/>
                </a:lnTo>
                <a:lnTo>
                  <a:pt x="26603" y="65848"/>
                </a:lnTo>
                <a:lnTo>
                  <a:pt x="25849" y="65659"/>
                </a:lnTo>
                <a:lnTo>
                  <a:pt x="25283" y="65471"/>
                </a:lnTo>
                <a:lnTo>
                  <a:pt x="25188" y="65376"/>
                </a:lnTo>
                <a:lnTo>
                  <a:pt x="25754" y="65376"/>
                </a:lnTo>
                <a:lnTo>
                  <a:pt x="26226" y="65471"/>
                </a:lnTo>
                <a:lnTo>
                  <a:pt x="26320" y="65282"/>
                </a:lnTo>
                <a:lnTo>
                  <a:pt x="26320" y="65188"/>
                </a:lnTo>
                <a:lnTo>
                  <a:pt x="26226" y="65093"/>
                </a:lnTo>
                <a:lnTo>
                  <a:pt x="25660" y="65093"/>
                </a:lnTo>
                <a:lnTo>
                  <a:pt x="25188" y="65188"/>
                </a:lnTo>
                <a:lnTo>
                  <a:pt x="24528" y="65376"/>
                </a:lnTo>
                <a:lnTo>
                  <a:pt x="24528" y="65376"/>
                </a:lnTo>
                <a:lnTo>
                  <a:pt x="25000" y="65093"/>
                </a:lnTo>
                <a:lnTo>
                  <a:pt x="23679" y="64905"/>
                </a:lnTo>
                <a:lnTo>
                  <a:pt x="22547" y="64716"/>
                </a:lnTo>
                <a:lnTo>
                  <a:pt x="21603" y="64339"/>
                </a:lnTo>
                <a:lnTo>
                  <a:pt x="20660" y="63867"/>
                </a:lnTo>
                <a:lnTo>
                  <a:pt x="20943" y="63867"/>
                </a:lnTo>
                <a:lnTo>
                  <a:pt x="20377" y="63773"/>
                </a:lnTo>
                <a:lnTo>
                  <a:pt x="19339" y="63678"/>
                </a:lnTo>
                <a:lnTo>
                  <a:pt x="18868" y="63490"/>
                </a:lnTo>
                <a:lnTo>
                  <a:pt x="18396" y="63301"/>
                </a:lnTo>
                <a:lnTo>
                  <a:pt x="18585" y="63207"/>
                </a:lnTo>
                <a:lnTo>
                  <a:pt x="18868" y="63301"/>
                </a:lnTo>
                <a:lnTo>
                  <a:pt x="18019" y="62735"/>
                </a:lnTo>
                <a:lnTo>
                  <a:pt x="16981" y="62075"/>
                </a:lnTo>
                <a:lnTo>
                  <a:pt x="14811" y="60471"/>
                </a:lnTo>
                <a:lnTo>
                  <a:pt x="16415" y="61414"/>
                </a:lnTo>
                <a:lnTo>
                  <a:pt x="15660" y="60376"/>
                </a:lnTo>
                <a:close/>
                <a:moveTo>
                  <a:pt x="28867" y="65659"/>
                </a:moveTo>
                <a:lnTo>
                  <a:pt x="30660" y="65942"/>
                </a:lnTo>
                <a:lnTo>
                  <a:pt x="32547" y="66131"/>
                </a:lnTo>
                <a:lnTo>
                  <a:pt x="32075" y="66225"/>
                </a:lnTo>
                <a:lnTo>
                  <a:pt x="31320" y="66225"/>
                </a:lnTo>
                <a:lnTo>
                  <a:pt x="30566" y="66131"/>
                </a:lnTo>
                <a:lnTo>
                  <a:pt x="28867" y="65659"/>
                </a:lnTo>
                <a:close/>
                <a:moveTo>
                  <a:pt x="39150" y="0"/>
                </a:moveTo>
                <a:lnTo>
                  <a:pt x="39528" y="283"/>
                </a:lnTo>
                <a:lnTo>
                  <a:pt x="39622" y="378"/>
                </a:lnTo>
                <a:lnTo>
                  <a:pt x="41509" y="1038"/>
                </a:lnTo>
                <a:lnTo>
                  <a:pt x="40943" y="1132"/>
                </a:lnTo>
                <a:lnTo>
                  <a:pt x="40282" y="1227"/>
                </a:lnTo>
                <a:lnTo>
                  <a:pt x="38962" y="1038"/>
                </a:lnTo>
                <a:lnTo>
                  <a:pt x="37547" y="849"/>
                </a:lnTo>
                <a:lnTo>
                  <a:pt x="36320" y="661"/>
                </a:lnTo>
                <a:lnTo>
                  <a:pt x="36415" y="755"/>
                </a:lnTo>
                <a:lnTo>
                  <a:pt x="36415" y="849"/>
                </a:lnTo>
                <a:lnTo>
                  <a:pt x="35943" y="944"/>
                </a:lnTo>
                <a:lnTo>
                  <a:pt x="34150" y="1132"/>
                </a:lnTo>
                <a:lnTo>
                  <a:pt x="31698" y="1132"/>
                </a:lnTo>
                <a:lnTo>
                  <a:pt x="30660" y="1227"/>
                </a:lnTo>
                <a:lnTo>
                  <a:pt x="29716" y="1321"/>
                </a:lnTo>
                <a:lnTo>
                  <a:pt x="30377" y="1416"/>
                </a:lnTo>
                <a:lnTo>
                  <a:pt x="31037" y="1510"/>
                </a:lnTo>
                <a:lnTo>
                  <a:pt x="30094" y="1699"/>
                </a:lnTo>
                <a:lnTo>
                  <a:pt x="28773" y="2076"/>
                </a:lnTo>
                <a:lnTo>
                  <a:pt x="27924" y="2359"/>
                </a:lnTo>
                <a:lnTo>
                  <a:pt x="27924" y="2453"/>
                </a:lnTo>
                <a:lnTo>
                  <a:pt x="28207" y="2453"/>
                </a:lnTo>
                <a:lnTo>
                  <a:pt x="26509" y="3019"/>
                </a:lnTo>
                <a:lnTo>
                  <a:pt x="26792" y="2831"/>
                </a:lnTo>
                <a:lnTo>
                  <a:pt x="26792" y="2831"/>
                </a:lnTo>
                <a:lnTo>
                  <a:pt x="25660" y="2925"/>
                </a:lnTo>
                <a:lnTo>
                  <a:pt x="25754" y="2831"/>
                </a:lnTo>
                <a:lnTo>
                  <a:pt x="25377" y="2925"/>
                </a:lnTo>
                <a:lnTo>
                  <a:pt x="24905" y="3208"/>
                </a:lnTo>
                <a:lnTo>
                  <a:pt x="24056" y="3774"/>
                </a:lnTo>
                <a:lnTo>
                  <a:pt x="22264" y="4340"/>
                </a:lnTo>
                <a:lnTo>
                  <a:pt x="20471" y="5095"/>
                </a:lnTo>
                <a:lnTo>
                  <a:pt x="18679" y="5755"/>
                </a:lnTo>
                <a:lnTo>
                  <a:pt x="16981" y="6604"/>
                </a:lnTo>
                <a:lnTo>
                  <a:pt x="17453" y="6604"/>
                </a:lnTo>
                <a:lnTo>
                  <a:pt x="17830" y="6415"/>
                </a:lnTo>
                <a:lnTo>
                  <a:pt x="18868" y="6038"/>
                </a:lnTo>
                <a:lnTo>
                  <a:pt x="19905" y="5661"/>
                </a:lnTo>
                <a:lnTo>
                  <a:pt x="20377" y="5472"/>
                </a:lnTo>
                <a:lnTo>
                  <a:pt x="20943" y="5378"/>
                </a:lnTo>
                <a:lnTo>
                  <a:pt x="20943" y="5378"/>
                </a:lnTo>
                <a:lnTo>
                  <a:pt x="19528" y="6038"/>
                </a:lnTo>
                <a:lnTo>
                  <a:pt x="19528" y="6038"/>
                </a:lnTo>
                <a:lnTo>
                  <a:pt x="20094" y="5944"/>
                </a:lnTo>
                <a:lnTo>
                  <a:pt x="18396" y="7076"/>
                </a:lnTo>
                <a:lnTo>
                  <a:pt x="20849" y="6038"/>
                </a:lnTo>
                <a:lnTo>
                  <a:pt x="23396" y="5095"/>
                </a:lnTo>
                <a:lnTo>
                  <a:pt x="26037" y="4246"/>
                </a:lnTo>
                <a:lnTo>
                  <a:pt x="28679" y="3397"/>
                </a:lnTo>
                <a:lnTo>
                  <a:pt x="28301" y="3491"/>
                </a:lnTo>
                <a:lnTo>
                  <a:pt x="28773" y="3208"/>
                </a:lnTo>
                <a:lnTo>
                  <a:pt x="30283" y="2736"/>
                </a:lnTo>
                <a:lnTo>
                  <a:pt x="29905" y="2831"/>
                </a:lnTo>
                <a:lnTo>
                  <a:pt x="29056" y="2831"/>
                </a:lnTo>
                <a:lnTo>
                  <a:pt x="28584" y="2642"/>
                </a:lnTo>
                <a:lnTo>
                  <a:pt x="30566" y="2548"/>
                </a:lnTo>
                <a:lnTo>
                  <a:pt x="32641" y="2548"/>
                </a:lnTo>
                <a:lnTo>
                  <a:pt x="37264" y="2831"/>
                </a:lnTo>
                <a:lnTo>
                  <a:pt x="39528" y="3019"/>
                </a:lnTo>
                <a:lnTo>
                  <a:pt x="43490" y="3019"/>
                </a:lnTo>
                <a:lnTo>
                  <a:pt x="44339" y="2831"/>
                </a:lnTo>
                <a:lnTo>
                  <a:pt x="45094" y="2736"/>
                </a:lnTo>
                <a:lnTo>
                  <a:pt x="45943" y="3114"/>
                </a:lnTo>
                <a:lnTo>
                  <a:pt x="46886" y="3397"/>
                </a:lnTo>
                <a:lnTo>
                  <a:pt x="48678" y="3963"/>
                </a:lnTo>
                <a:lnTo>
                  <a:pt x="50565" y="4434"/>
                </a:lnTo>
                <a:lnTo>
                  <a:pt x="51509" y="4717"/>
                </a:lnTo>
                <a:lnTo>
                  <a:pt x="52358" y="5189"/>
                </a:lnTo>
                <a:lnTo>
                  <a:pt x="51792" y="4812"/>
                </a:lnTo>
                <a:lnTo>
                  <a:pt x="53584" y="5849"/>
                </a:lnTo>
                <a:lnTo>
                  <a:pt x="55376" y="6981"/>
                </a:lnTo>
                <a:lnTo>
                  <a:pt x="56320" y="7642"/>
                </a:lnTo>
                <a:lnTo>
                  <a:pt x="57169" y="8302"/>
                </a:lnTo>
                <a:lnTo>
                  <a:pt x="57924" y="9057"/>
                </a:lnTo>
                <a:lnTo>
                  <a:pt x="58678" y="9906"/>
                </a:lnTo>
                <a:lnTo>
                  <a:pt x="62357" y="14057"/>
                </a:lnTo>
                <a:lnTo>
                  <a:pt x="64622" y="16887"/>
                </a:lnTo>
                <a:lnTo>
                  <a:pt x="66697" y="19623"/>
                </a:lnTo>
                <a:lnTo>
                  <a:pt x="66603" y="19151"/>
                </a:lnTo>
                <a:lnTo>
                  <a:pt x="66603" y="18774"/>
                </a:lnTo>
                <a:lnTo>
                  <a:pt x="67357" y="20472"/>
                </a:lnTo>
                <a:lnTo>
                  <a:pt x="68772" y="23962"/>
                </a:lnTo>
                <a:lnTo>
                  <a:pt x="68867" y="24151"/>
                </a:lnTo>
                <a:lnTo>
                  <a:pt x="69810" y="26792"/>
                </a:lnTo>
                <a:lnTo>
                  <a:pt x="70565" y="29245"/>
                </a:lnTo>
                <a:lnTo>
                  <a:pt x="70754" y="30283"/>
                </a:lnTo>
                <a:lnTo>
                  <a:pt x="70848" y="31037"/>
                </a:lnTo>
                <a:lnTo>
                  <a:pt x="70848" y="31604"/>
                </a:lnTo>
                <a:lnTo>
                  <a:pt x="70754" y="31792"/>
                </a:lnTo>
                <a:lnTo>
                  <a:pt x="70565" y="31887"/>
                </a:lnTo>
                <a:lnTo>
                  <a:pt x="69433" y="36698"/>
                </a:lnTo>
                <a:lnTo>
                  <a:pt x="68206" y="41698"/>
                </a:lnTo>
                <a:lnTo>
                  <a:pt x="68584" y="41037"/>
                </a:lnTo>
                <a:lnTo>
                  <a:pt x="68961" y="40188"/>
                </a:lnTo>
                <a:lnTo>
                  <a:pt x="69244" y="40471"/>
                </a:lnTo>
                <a:lnTo>
                  <a:pt x="69244" y="40849"/>
                </a:lnTo>
                <a:lnTo>
                  <a:pt x="69244" y="41226"/>
                </a:lnTo>
                <a:lnTo>
                  <a:pt x="69055" y="41698"/>
                </a:lnTo>
                <a:lnTo>
                  <a:pt x="68489" y="42924"/>
                </a:lnTo>
                <a:lnTo>
                  <a:pt x="67735" y="44150"/>
                </a:lnTo>
                <a:lnTo>
                  <a:pt x="66791" y="45377"/>
                </a:lnTo>
                <a:lnTo>
                  <a:pt x="65942" y="46509"/>
                </a:lnTo>
                <a:lnTo>
                  <a:pt x="64716" y="47924"/>
                </a:lnTo>
                <a:lnTo>
                  <a:pt x="65565" y="47641"/>
                </a:lnTo>
                <a:lnTo>
                  <a:pt x="65093" y="48301"/>
                </a:lnTo>
                <a:lnTo>
                  <a:pt x="64433" y="48962"/>
                </a:lnTo>
                <a:lnTo>
                  <a:pt x="63112" y="50188"/>
                </a:lnTo>
                <a:lnTo>
                  <a:pt x="63678" y="48962"/>
                </a:lnTo>
                <a:lnTo>
                  <a:pt x="64244" y="47641"/>
                </a:lnTo>
                <a:lnTo>
                  <a:pt x="65754" y="44811"/>
                </a:lnTo>
                <a:lnTo>
                  <a:pt x="67169" y="42169"/>
                </a:lnTo>
                <a:lnTo>
                  <a:pt x="67735" y="41037"/>
                </a:lnTo>
                <a:lnTo>
                  <a:pt x="68206" y="40094"/>
                </a:lnTo>
                <a:lnTo>
                  <a:pt x="68206" y="39811"/>
                </a:lnTo>
                <a:lnTo>
                  <a:pt x="68301" y="39622"/>
                </a:lnTo>
                <a:lnTo>
                  <a:pt x="68301" y="39717"/>
                </a:lnTo>
                <a:lnTo>
                  <a:pt x="68395" y="39339"/>
                </a:lnTo>
                <a:lnTo>
                  <a:pt x="68772" y="37735"/>
                </a:lnTo>
                <a:lnTo>
                  <a:pt x="69055" y="36037"/>
                </a:lnTo>
                <a:lnTo>
                  <a:pt x="69150" y="32924"/>
                </a:lnTo>
                <a:lnTo>
                  <a:pt x="69150" y="30849"/>
                </a:lnTo>
                <a:lnTo>
                  <a:pt x="69150" y="28679"/>
                </a:lnTo>
                <a:lnTo>
                  <a:pt x="68961" y="28773"/>
                </a:lnTo>
                <a:lnTo>
                  <a:pt x="68961" y="29056"/>
                </a:lnTo>
                <a:lnTo>
                  <a:pt x="68678" y="28302"/>
                </a:lnTo>
                <a:lnTo>
                  <a:pt x="68395" y="27453"/>
                </a:lnTo>
                <a:lnTo>
                  <a:pt x="68018" y="25755"/>
                </a:lnTo>
                <a:lnTo>
                  <a:pt x="67923" y="25283"/>
                </a:lnTo>
                <a:lnTo>
                  <a:pt x="67923" y="25472"/>
                </a:lnTo>
                <a:lnTo>
                  <a:pt x="67546" y="24906"/>
                </a:lnTo>
                <a:lnTo>
                  <a:pt x="67074" y="24245"/>
                </a:lnTo>
                <a:lnTo>
                  <a:pt x="66980" y="24057"/>
                </a:lnTo>
                <a:lnTo>
                  <a:pt x="65471" y="22264"/>
                </a:lnTo>
                <a:lnTo>
                  <a:pt x="64810" y="21415"/>
                </a:lnTo>
                <a:lnTo>
                  <a:pt x="64339" y="20755"/>
                </a:lnTo>
                <a:lnTo>
                  <a:pt x="64622" y="20943"/>
                </a:lnTo>
                <a:lnTo>
                  <a:pt x="64527" y="20755"/>
                </a:lnTo>
                <a:lnTo>
                  <a:pt x="64339" y="20472"/>
                </a:lnTo>
                <a:lnTo>
                  <a:pt x="63301" y="19434"/>
                </a:lnTo>
                <a:lnTo>
                  <a:pt x="62357" y="18585"/>
                </a:lnTo>
                <a:lnTo>
                  <a:pt x="62452" y="18679"/>
                </a:lnTo>
                <a:lnTo>
                  <a:pt x="62357" y="18868"/>
                </a:lnTo>
                <a:lnTo>
                  <a:pt x="61508" y="18019"/>
                </a:lnTo>
                <a:lnTo>
                  <a:pt x="61791" y="18396"/>
                </a:lnTo>
                <a:lnTo>
                  <a:pt x="60848" y="17547"/>
                </a:lnTo>
                <a:lnTo>
                  <a:pt x="60471" y="17076"/>
                </a:lnTo>
                <a:lnTo>
                  <a:pt x="60471" y="16981"/>
                </a:lnTo>
                <a:lnTo>
                  <a:pt x="60565" y="17076"/>
                </a:lnTo>
                <a:lnTo>
                  <a:pt x="61225" y="17547"/>
                </a:lnTo>
                <a:lnTo>
                  <a:pt x="58961" y="15566"/>
                </a:lnTo>
                <a:lnTo>
                  <a:pt x="59527" y="16227"/>
                </a:lnTo>
                <a:lnTo>
                  <a:pt x="58584" y="15566"/>
                </a:lnTo>
                <a:lnTo>
                  <a:pt x="57641" y="14906"/>
                </a:lnTo>
                <a:lnTo>
                  <a:pt x="57546" y="15000"/>
                </a:lnTo>
                <a:lnTo>
                  <a:pt x="57452" y="15094"/>
                </a:lnTo>
                <a:lnTo>
                  <a:pt x="58301" y="15660"/>
                </a:lnTo>
                <a:lnTo>
                  <a:pt x="59056" y="16227"/>
                </a:lnTo>
                <a:lnTo>
                  <a:pt x="60471" y="17547"/>
                </a:lnTo>
                <a:lnTo>
                  <a:pt x="61886" y="18774"/>
                </a:lnTo>
                <a:lnTo>
                  <a:pt x="62640" y="19340"/>
                </a:lnTo>
                <a:lnTo>
                  <a:pt x="63395" y="19906"/>
                </a:lnTo>
                <a:lnTo>
                  <a:pt x="62829" y="19528"/>
                </a:lnTo>
                <a:lnTo>
                  <a:pt x="62074" y="19057"/>
                </a:lnTo>
                <a:lnTo>
                  <a:pt x="62074" y="19245"/>
                </a:lnTo>
                <a:lnTo>
                  <a:pt x="62357" y="19717"/>
                </a:lnTo>
                <a:lnTo>
                  <a:pt x="63584" y="21415"/>
                </a:lnTo>
                <a:lnTo>
                  <a:pt x="65093" y="23207"/>
                </a:lnTo>
                <a:lnTo>
                  <a:pt x="65754" y="23962"/>
                </a:lnTo>
                <a:lnTo>
                  <a:pt x="66225" y="24434"/>
                </a:lnTo>
                <a:lnTo>
                  <a:pt x="66414" y="24528"/>
                </a:lnTo>
                <a:lnTo>
                  <a:pt x="66320" y="24057"/>
                </a:lnTo>
                <a:lnTo>
                  <a:pt x="66697" y="24906"/>
                </a:lnTo>
                <a:lnTo>
                  <a:pt x="67074" y="26038"/>
                </a:lnTo>
                <a:lnTo>
                  <a:pt x="66414" y="24811"/>
                </a:lnTo>
                <a:lnTo>
                  <a:pt x="66791" y="25566"/>
                </a:lnTo>
                <a:lnTo>
                  <a:pt x="67169" y="26321"/>
                </a:lnTo>
                <a:lnTo>
                  <a:pt x="67263" y="26415"/>
                </a:lnTo>
                <a:lnTo>
                  <a:pt x="67923" y="28679"/>
                </a:lnTo>
                <a:lnTo>
                  <a:pt x="68206" y="29339"/>
                </a:lnTo>
                <a:lnTo>
                  <a:pt x="68678" y="30471"/>
                </a:lnTo>
                <a:lnTo>
                  <a:pt x="68772" y="30660"/>
                </a:lnTo>
                <a:lnTo>
                  <a:pt x="68678" y="30660"/>
                </a:lnTo>
                <a:lnTo>
                  <a:pt x="68395" y="30377"/>
                </a:lnTo>
                <a:lnTo>
                  <a:pt x="68206" y="30094"/>
                </a:lnTo>
                <a:lnTo>
                  <a:pt x="68206" y="30566"/>
                </a:lnTo>
                <a:lnTo>
                  <a:pt x="68301" y="31037"/>
                </a:lnTo>
                <a:lnTo>
                  <a:pt x="68395" y="31509"/>
                </a:lnTo>
                <a:lnTo>
                  <a:pt x="68395" y="31887"/>
                </a:lnTo>
                <a:lnTo>
                  <a:pt x="68301" y="31792"/>
                </a:lnTo>
                <a:lnTo>
                  <a:pt x="68301" y="31698"/>
                </a:lnTo>
                <a:lnTo>
                  <a:pt x="68301" y="31415"/>
                </a:lnTo>
                <a:lnTo>
                  <a:pt x="68018" y="30094"/>
                </a:lnTo>
                <a:lnTo>
                  <a:pt x="67735" y="28868"/>
                </a:lnTo>
                <a:lnTo>
                  <a:pt x="68112" y="31698"/>
                </a:lnTo>
                <a:lnTo>
                  <a:pt x="68206" y="33113"/>
                </a:lnTo>
                <a:lnTo>
                  <a:pt x="68206" y="34528"/>
                </a:lnTo>
                <a:lnTo>
                  <a:pt x="68112" y="35943"/>
                </a:lnTo>
                <a:lnTo>
                  <a:pt x="67923" y="37358"/>
                </a:lnTo>
                <a:lnTo>
                  <a:pt x="67546" y="38679"/>
                </a:lnTo>
                <a:lnTo>
                  <a:pt x="67074" y="40000"/>
                </a:lnTo>
                <a:lnTo>
                  <a:pt x="67263" y="39717"/>
                </a:lnTo>
                <a:lnTo>
                  <a:pt x="67357" y="39622"/>
                </a:lnTo>
                <a:lnTo>
                  <a:pt x="67357" y="39717"/>
                </a:lnTo>
                <a:lnTo>
                  <a:pt x="67263" y="40377"/>
                </a:lnTo>
                <a:lnTo>
                  <a:pt x="66980" y="41226"/>
                </a:lnTo>
                <a:lnTo>
                  <a:pt x="66791" y="41509"/>
                </a:lnTo>
                <a:lnTo>
                  <a:pt x="66697" y="41603"/>
                </a:lnTo>
                <a:lnTo>
                  <a:pt x="66414" y="42075"/>
                </a:lnTo>
                <a:lnTo>
                  <a:pt x="65754" y="43962"/>
                </a:lnTo>
                <a:lnTo>
                  <a:pt x="64905" y="46132"/>
                </a:lnTo>
                <a:lnTo>
                  <a:pt x="64150" y="47547"/>
                </a:lnTo>
                <a:lnTo>
                  <a:pt x="63395" y="48867"/>
                </a:lnTo>
                <a:lnTo>
                  <a:pt x="62546" y="50094"/>
                </a:lnTo>
                <a:lnTo>
                  <a:pt x="61697" y="51320"/>
                </a:lnTo>
                <a:lnTo>
                  <a:pt x="60376" y="52452"/>
                </a:lnTo>
                <a:lnTo>
                  <a:pt x="59810" y="53112"/>
                </a:lnTo>
                <a:lnTo>
                  <a:pt x="59244" y="53773"/>
                </a:lnTo>
                <a:lnTo>
                  <a:pt x="59999" y="53301"/>
                </a:lnTo>
                <a:lnTo>
                  <a:pt x="59905" y="53490"/>
                </a:lnTo>
                <a:lnTo>
                  <a:pt x="58018" y="54999"/>
                </a:lnTo>
                <a:lnTo>
                  <a:pt x="57075" y="55660"/>
                </a:lnTo>
                <a:lnTo>
                  <a:pt x="56037" y="56226"/>
                </a:lnTo>
                <a:lnTo>
                  <a:pt x="57924" y="54716"/>
                </a:lnTo>
                <a:lnTo>
                  <a:pt x="58867" y="53867"/>
                </a:lnTo>
                <a:lnTo>
                  <a:pt x="59716" y="53018"/>
                </a:lnTo>
                <a:lnTo>
                  <a:pt x="58961" y="53679"/>
                </a:lnTo>
                <a:lnTo>
                  <a:pt x="58207" y="54245"/>
                </a:lnTo>
                <a:lnTo>
                  <a:pt x="56603" y="55282"/>
                </a:lnTo>
                <a:lnTo>
                  <a:pt x="54905" y="56226"/>
                </a:lnTo>
                <a:lnTo>
                  <a:pt x="53301" y="57263"/>
                </a:lnTo>
                <a:lnTo>
                  <a:pt x="52735" y="57452"/>
                </a:lnTo>
                <a:lnTo>
                  <a:pt x="51509" y="57924"/>
                </a:lnTo>
                <a:lnTo>
                  <a:pt x="47829" y="59527"/>
                </a:lnTo>
                <a:lnTo>
                  <a:pt x="43962" y="61226"/>
                </a:lnTo>
                <a:lnTo>
                  <a:pt x="42358" y="61886"/>
                </a:lnTo>
                <a:lnTo>
                  <a:pt x="41414" y="62169"/>
                </a:lnTo>
                <a:lnTo>
                  <a:pt x="39433" y="62452"/>
                </a:lnTo>
                <a:lnTo>
                  <a:pt x="37169" y="62641"/>
                </a:lnTo>
                <a:lnTo>
                  <a:pt x="33679" y="62829"/>
                </a:lnTo>
                <a:lnTo>
                  <a:pt x="31226" y="62924"/>
                </a:lnTo>
                <a:lnTo>
                  <a:pt x="29528" y="62924"/>
                </a:lnTo>
                <a:lnTo>
                  <a:pt x="28301" y="62735"/>
                </a:lnTo>
                <a:lnTo>
                  <a:pt x="27075" y="62546"/>
                </a:lnTo>
                <a:lnTo>
                  <a:pt x="25754" y="62263"/>
                </a:lnTo>
                <a:lnTo>
                  <a:pt x="24622" y="61886"/>
                </a:lnTo>
                <a:lnTo>
                  <a:pt x="23396" y="61414"/>
                </a:lnTo>
                <a:lnTo>
                  <a:pt x="21320" y="60565"/>
                </a:lnTo>
                <a:lnTo>
                  <a:pt x="21509" y="60754"/>
                </a:lnTo>
                <a:lnTo>
                  <a:pt x="21698" y="60848"/>
                </a:lnTo>
                <a:lnTo>
                  <a:pt x="22169" y="61131"/>
                </a:lnTo>
                <a:lnTo>
                  <a:pt x="21037" y="60659"/>
                </a:lnTo>
                <a:lnTo>
                  <a:pt x="19434" y="59905"/>
                </a:lnTo>
                <a:lnTo>
                  <a:pt x="15754" y="57924"/>
                </a:lnTo>
                <a:lnTo>
                  <a:pt x="12453" y="56037"/>
                </a:lnTo>
                <a:lnTo>
                  <a:pt x="11415" y="55377"/>
                </a:lnTo>
                <a:lnTo>
                  <a:pt x="11226" y="55188"/>
                </a:lnTo>
                <a:lnTo>
                  <a:pt x="11132" y="55094"/>
                </a:lnTo>
                <a:lnTo>
                  <a:pt x="10377" y="54433"/>
                </a:lnTo>
                <a:lnTo>
                  <a:pt x="9717" y="53679"/>
                </a:lnTo>
                <a:lnTo>
                  <a:pt x="9717" y="53962"/>
                </a:lnTo>
                <a:lnTo>
                  <a:pt x="9622" y="54150"/>
                </a:lnTo>
                <a:lnTo>
                  <a:pt x="9528" y="54245"/>
                </a:lnTo>
                <a:lnTo>
                  <a:pt x="9434" y="54245"/>
                </a:lnTo>
                <a:lnTo>
                  <a:pt x="9151" y="54056"/>
                </a:lnTo>
                <a:lnTo>
                  <a:pt x="8868" y="53679"/>
                </a:lnTo>
                <a:lnTo>
                  <a:pt x="8585" y="53301"/>
                </a:lnTo>
                <a:lnTo>
                  <a:pt x="8302" y="52829"/>
                </a:lnTo>
                <a:lnTo>
                  <a:pt x="8302" y="52546"/>
                </a:lnTo>
                <a:lnTo>
                  <a:pt x="8302" y="52452"/>
                </a:lnTo>
                <a:lnTo>
                  <a:pt x="8396" y="52452"/>
                </a:lnTo>
                <a:lnTo>
                  <a:pt x="7924" y="52263"/>
                </a:lnTo>
                <a:lnTo>
                  <a:pt x="7358" y="51886"/>
                </a:lnTo>
                <a:lnTo>
                  <a:pt x="6038" y="50660"/>
                </a:lnTo>
                <a:lnTo>
                  <a:pt x="5849" y="50377"/>
                </a:lnTo>
                <a:lnTo>
                  <a:pt x="5566" y="50094"/>
                </a:lnTo>
                <a:lnTo>
                  <a:pt x="5566" y="50188"/>
                </a:lnTo>
                <a:lnTo>
                  <a:pt x="4811" y="49339"/>
                </a:lnTo>
                <a:lnTo>
                  <a:pt x="4717" y="49150"/>
                </a:lnTo>
                <a:lnTo>
                  <a:pt x="5189" y="49433"/>
                </a:lnTo>
                <a:lnTo>
                  <a:pt x="5377" y="49528"/>
                </a:lnTo>
                <a:lnTo>
                  <a:pt x="5472" y="49716"/>
                </a:lnTo>
                <a:lnTo>
                  <a:pt x="5660" y="50094"/>
                </a:lnTo>
                <a:lnTo>
                  <a:pt x="5377" y="49056"/>
                </a:lnTo>
                <a:lnTo>
                  <a:pt x="5000" y="48113"/>
                </a:lnTo>
                <a:lnTo>
                  <a:pt x="4057" y="45660"/>
                </a:lnTo>
                <a:lnTo>
                  <a:pt x="3585" y="44150"/>
                </a:lnTo>
                <a:lnTo>
                  <a:pt x="3208" y="42358"/>
                </a:lnTo>
                <a:lnTo>
                  <a:pt x="3396" y="42547"/>
                </a:lnTo>
                <a:lnTo>
                  <a:pt x="3491" y="42452"/>
                </a:lnTo>
                <a:lnTo>
                  <a:pt x="3585" y="42547"/>
                </a:lnTo>
                <a:lnTo>
                  <a:pt x="3774" y="42641"/>
                </a:lnTo>
                <a:lnTo>
                  <a:pt x="3679" y="40849"/>
                </a:lnTo>
                <a:lnTo>
                  <a:pt x="3585" y="38962"/>
                </a:lnTo>
                <a:lnTo>
                  <a:pt x="3679" y="37169"/>
                </a:lnTo>
                <a:lnTo>
                  <a:pt x="3774" y="36320"/>
                </a:lnTo>
                <a:lnTo>
                  <a:pt x="4057" y="35566"/>
                </a:lnTo>
                <a:lnTo>
                  <a:pt x="4434" y="33585"/>
                </a:lnTo>
                <a:lnTo>
                  <a:pt x="4434" y="33962"/>
                </a:lnTo>
                <a:lnTo>
                  <a:pt x="4528" y="34245"/>
                </a:lnTo>
                <a:lnTo>
                  <a:pt x="4717" y="32264"/>
                </a:lnTo>
                <a:lnTo>
                  <a:pt x="5189" y="30283"/>
                </a:lnTo>
                <a:lnTo>
                  <a:pt x="5755" y="28302"/>
                </a:lnTo>
                <a:lnTo>
                  <a:pt x="6604" y="26321"/>
                </a:lnTo>
                <a:lnTo>
                  <a:pt x="7453" y="24340"/>
                </a:lnTo>
                <a:lnTo>
                  <a:pt x="8585" y="22547"/>
                </a:lnTo>
                <a:lnTo>
                  <a:pt x="9717" y="20755"/>
                </a:lnTo>
                <a:lnTo>
                  <a:pt x="10943" y="19245"/>
                </a:lnTo>
                <a:lnTo>
                  <a:pt x="10849" y="19057"/>
                </a:lnTo>
                <a:lnTo>
                  <a:pt x="10849" y="18868"/>
                </a:lnTo>
                <a:lnTo>
                  <a:pt x="11132" y="18396"/>
                </a:lnTo>
                <a:lnTo>
                  <a:pt x="11604" y="17830"/>
                </a:lnTo>
                <a:lnTo>
                  <a:pt x="12264" y="17076"/>
                </a:lnTo>
                <a:lnTo>
                  <a:pt x="14151" y="15472"/>
                </a:lnTo>
                <a:lnTo>
                  <a:pt x="16415" y="13585"/>
                </a:lnTo>
                <a:lnTo>
                  <a:pt x="18868" y="11793"/>
                </a:lnTo>
                <a:lnTo>
                  <a:pt x="21226" y="10095"/>
                </a:lnTo>
                <a:lnTo>
                  <a:pt x="23302" y="8868"/>
                </a:lnTo>
                <a:lnTo>
                  <a:pt x="24717" y="8113"/>
                </a:lnTo>
                <a:lnTo>
                  <a:pt x="24245" y="8491"/>
                </a:lnTo>
                <a:lnTo>
                  <a:pt x="23773" y="8774"/>
                </a:lnTo>
                <a:lnTo>
                  <a:pt x="24811" y="8208"/>
                </a:lnTo>
                <a:lnTo>
                  <a:pt x="25566" y="7830"/>
                </a:lnTo>
                <a:lnTo>
                  <a:pt x="27452" y="6981"/>
                </a:lnTo>
                <a:lnTo>
                  <a:pt x="27264" y="6981"/>
                </a:lnTo>
                <a:lnTo>
                  <a:pt x="26981" y="6887"/>
                </a:lnTo>
                <a:lnTo>
                  <a:pt x="27830" y="6604"/>
                </a:lnTo>
                <a:lnTo>
                  <a:pt x="29056" y="6132"/>
                </a:lnTo>
                <a:lnTo>
                  <a:pt x="28679" y="6415"/>
                </a:lnTo>
                <a:lnTo>
                  <a:pt x="29056" y="6510"/>
                </a:lnTo>
                <a:lnTo>
                  <a:pt x="28962" y="6698"/>
                </a:lnTo>
                <a:lnTo>
                  <a:pt x="30283" y="6227"/>
                </a:lnTo>
                <a:lnTo>
                  <a:pt x="31698" y="5755"/>
                </a:lnTo>
                <a:lnTo>
                  <a:pt x="33113" y="5378"/>
                </a:lnTo>
                <a:lnTo>
                  <a:pt x="33867" y="5189"/>
                </a:lnTo>
                <a:lnTo>
                  <a:pt x="34169" y="5151"/>
                </a:lnTo>
                <a:lnTo>
                  <a:pt x="34169" y="5151"/>
                </a:lnTo>
                <a:lnTo>
                  <a:pt x="34905" y="4906"/>
                </a:lnTo>
                <a:lnTo>
                  <a:pt x="35754" y="4812"/>
                </a:lnTo>
                <a:lnTo>
                  <a:pt x="36603" y="4812"/>
                </a:lnTo>
                <a:lnTo>
                  <a:pt x="37547" y="4717"/>
                </a:lnTo>
                <a:lnTo>
                  <a:pt x="37830" y="4717"/>
                </a:lnTo>
                <a:lnTo>
                  <a:pt x="38396" y="4529"/>
                </a:lnTo>
                <a:lnTo>
                  <a:pt x="38867" y="4340"/>
                </a:lnTo>
                <a:lnTo>
                  <a:pt x="38867" y="4623"/>
                </a:lnTo>
                <a:lnTo>
                  <a:pt x="42735" y="4340"/>
                </a:lnTo>
                <a:lnTo>
                  <a:pt x="43207" y="4529"/>
                </a:lnTo>
                <a:lnTo>
                  <a:pt x="43018" y="4529"/>
                </a:lnTo>
                <a:lnTo>
                  <a:pt x="43867" y="4623"/>
                </a:lnTo>
                <a:lnTo>
                  <a:pt x="44811" y="4434"/>
                </a:lnTo>
                <a:lnTo>
                  <a:pt x="45094" y="4717"/>
                </a:lnTo>
                <a:lnTo>
                  <a:pt x="45754" y="4906"/>
                </a:lnTo>
                <a:lnTo>
                  <a:pt x="47546" y="5189"/>
                </a:lnTo>
                <a:lnTo>
                  <a:pt x="49622" y="5566"/>
                </a:lnTo>
                <a:lnTo>
                  <a:pt x="51131" y="5849"/>
                </a:lnTo>
                <a:lnTo>
                  <a:pt x="51131" y="5849"/>
                </a:lnTo>
                <a:lnTo>
                  <a:pt x="49244" y="5095"/>
                </a:lnTo>
                <a:lnTo>
                  <a:pt x="46886" y="4529"/>
                </a:lnTo>
                <a:lnTo>
                  <a:pt x="44433" y="3963"/>
                </a:lnTo>
                <a:lnTo>
                  <a:pt x="41980" y="3491"/>
                </a:lnTo>
                <a:lnTo>
                  <a:pt x="39528" y="3302"/>
                </a:lnTo>
                <a:lnTo>
                  <a:pt x="37358" y="3208"/>
                </a:lnTo>
                <a:lnTo>
                  <a:pt x="36415" y="3208"/>
                </a:lnTo>
                <a:lnTo>
                  <a:pt x="35565" y="3302"/>
                </a:lnTo>
                <a:lnTo>
                  <a:pt x="34811" y="3491"/>
                </a:lnTo>
                <a:lnTo>
                  <a:pt x="34150" y="3680"/>
                </a:lnTo>
                <a:lnTo>
                  <a:pt x="33490" y="3585"/>
                </a:lnTo>
                <a:lnTo>
                  <a:pt x="32830" y="3491"/>
                </a:lnTo>
                <a:lnTo>
                  <a:pt x="31509" y="3585"/>
                </a:lnTo>
                <a:lnTo>
                  <a:pt x="30000" y="3868"/>
                </a:lnTo>
                <a:lnTo>
                  <a:pt x="28490" y="4246"/>
                </a:lnTo>
                <a:lnTo>
                  <a:pt x="26981" y="4812"/>
                </a:lnTo>
                <a:lnTo>
                  <a:pt x="25471" y="5472"/>
                </a:lnTo>
                <a:lnTo>
                  <a:pt x="23868" y="6321"/>
                </a:lnTo>
                <a:lnTo>
                  <a:pt x="22358" y="7170"/>
                </a:lnTo>
                <a:lnTo>
                  <a:pt x="20849" y="8113"/>
                </a:lnTo>
                <a:lnTo>
                  <a:pt x="19339" y="9151"/>
                </a:lnTo>
                <a:lnTo>
                  <a:pt x="17924" y="10283"/>
                </a:lnTo>
                <a:lnTo>
                  <a:pt x="16604" y="11321"/>
                </a:lnTo>
                <a:lnTo>
                  <a:pt x="14056" y="13491"/>
                </a:lnTo>
                <a:lnTo>
                  <a:pt x="12075" y="15472"/>
                </a:lnTo>
                <a:lnTo>
                  <a:pt x="9717" y="18491"/>
                </a:lnTo>
                <a:lnTo>
                  <a:pt x="10000" y="17830"/>
                </a:lnTo>
                <a:lnTo>
                  <a:pt x="10377" y="17264"/>
                </a:lnTo>
                <a:lnTo>
                  <a:pt x="9717" y="18113"/>
                </a:lnTo>
                <a:lnTo>
                  <a:pt x="9056" y="19057"/>
                </a:lnTo>
                <a:lnTo>
                  <a:pt x="9151" y="19245"/>
                </a:lnTo>
                <a:lnTo>
                  <a:pt x="8396" y="20189"/>
                </a:lnTo>
                <a:lnTo>
                  <a:pt x="9151" y="18774"/>
                </a:lnTo>
                <a:lnTo>
                  <a:pt x="8019" y="20377"/>
                </a:lnTo>
                <a:lnTo>
                  <a:pt x="7075" y="22075"/>
                </a:lnTo>
                <a:lnTo>
                  <a:pt x="6226" y="23868"/>
                </a:lnTo>
                <a:lnTo>
                  <a:pt x="5472" y="25755"/>
                </a:lnTo>
                <a:lnTo>
                  <a:pt x="4151" y="29434"/>
                </a:lnTo>
                <a:lnTo>
                  <a:pt x="2924" y="32924"/>
                </a:lnTo>
                <a:lnTo>
                  <a:pt x="3019" y="33113"/>
                </a:lnTo>
                <a:lnTo>
                  <a:pt x="2924" y="33773"/>
                </a:lnTo>
                <a:lnTo>
                  <a:pt x="2453" y="36509"/>
                </a:lnTo>
                <a:lnTo>
                  <a:pt x="1981" y="39434"/>
                </a:lnTo>
                <a:lnTo>
                  <a:pt x="1981" y="39528"/>
                </a:lnTo>
                <a:lnTo>
                  <a:pt x="1981" y="39905"/>
                </a:lnTo>
                <a:lnTo>
                  <a:pt x="1792" y="41415"/>
                </a:lnTo>
                <a:lnTo>
                  <a:pt x="1698" y="42358"/>
                </a:lnTo>
                <a:lnTo>
                  <a:pt x="1698" y="43301"/>
                </a:lnTo>
                <a:lnTo>
                  <a:pt x="1792" y="44245"/>
                </a:lnTo>
                <a:lnTo>
                  <a:pt x="1887" y="44999"/>
                </a:lnTo>
                <a:lnTo>
                  <a:pt x="2170" y="46603"/>
                </a:lnTo>
                <a:lnTo>
                  <a:pt x="2170" y="46603"/>
                </a:lnTo>
                <a:lnTo>
                  <a:pt x="1887" y="46415"/>
                </a:lnTo>
                <a:lnTo>
                  <a:pt x="1792" y="46320"/>
                </a:lnTo>
                <a:lnTo>
                  <a:pt x="1792" y="46509"/>
                </a:lnTo>
                <a:lnTo>
                  <a:pt x="1981" y="46981"/>
                </a:lnTo>
                <a:lnTo>
                  <a:pt x="1415" y="46132"/>
                </a:lnTo>
                <a:lnTo>
                  <a:pt x="1509" y="46509"/>
                </a:lnTo>
                <a:lnTo>
                  <a:pt x="1321" y="46981"/>
                </a:lnTo>
                <a:lnTo>
                  <a:pt x="472" y="45471"/>
                </a:lnTo>
                <a:lnTo>
                  <a:pt x="377" y="45565"/>
                </a:lnTo>
                <a:lnTo>
                  <a:pt x="283" y="45660"/>
                </a:lnTo>
                <a:lnTo>
                  <a:pt x="189" y="45660"/>
                </a:lnTo>
                <a:lnTo>
                  <a:pt x="0" y="45565"/>
                </a:lnTo>
                <a:lnTo>
                  <a:pt x="0" y="45565"/>
                </a:lnTo>
                <a:lnTo>
                  <a:pt x="1038" y="47924"/>
                </a:lnTo>
                <a:lnTo>
                  <a:pt x="2264" y="50282"/>
                </a:lnTo>
                <a:lnTo>
                  <a:pt x="2075" y="49905"/>
                </a:lnTo>
                <a:lnTo>
                  <a:pt x="2170" y="49528"/>
                </a:lnTo>
                <a:lnTo>
                  <a:pt x="2736" y="50188"/>
                </a:lnTo>
                <a:lnTo>
                  <a:pt x="3208" y="50660"/>
                </a:lnTo>
                <a:lnTo>
                  <a:pt x="3396" y="50943"/>
                </a:lnTo>
                <a:lnTo>
                  <a:pt x="3396" y="51037"/>
                </a:lnTo>
                <a:lnTo>
                  <a:pt x="3302" y="50943"/>
                </a:lnTo>
                <a:lnTo>
                  <a:pt x="3302" y="50943"/>
                </a:lnTo>
                <a:lnTo>
                  <a:pt x="3585" y="51320"/>
                </a:lnTo>
                <a:lnTo>
                  <a:pt x="4623" y="53207"/>
                </a:lnTo>
                <a:lnTo>
                  <a:pt x="5755" y="55094"/>
                </a:lnTo>
                <a:lnTo>
                  <a:pt x="7075" y="56886"/>
                </a:lnTo>
                <a:lnTo>
                  <a:pt x="8585" y="58490"/>
                </a:lnTo>
                <a:lnTo>
                  <a:pt x="10189" y="59999"/>
                </a:lnTo>
                <a:lnTo>
                  <a:pt x="11792" y="61414"/>
                </a:lnTo>
                <a:lnTo>
                  <a:pt x="13585" y="62735"/>
                </a:lnTo>
                <a:lnTo>
                  <a:pt x="15471" y="63867"/>
                </a:lnTo>
                <a:lnTo>
                  <a:pt x="17641" y="64905"/>
                </a:lnTo>
                <a:lnTo>
                  <a:pt x="20000" y="65942"/>
                </a:lnTo>
                <a:lnTo>
                  <a:pt x="22358" y="66697"/>
                </a:lnTo>
                <a:lnTo>
                  <a:pt x="24811" y="67263"/>
                </a:lnTo>
                <a:lnTo>
                  <a:pt x="27264" y="67735"/>
                </a:lnTo>
                <a:lnTo>
                  <a:pt x="29811" y="68018"/>
                </a:lnTo>
                <a:lnTo>
                  <a:pt x="32264" y="68206"/>
                </a:lnTo>
                <a:lnTo>
                  <a:pt x="34811" y="68112"/>
                </a:lnTo>
                <a:lnTo>
                  <a:pt x="36981" y="67829"/>
                </a:lnTo>
                <a:lnTo>
                  <a:pt x="40471" y="67263"/>
                </a:lnTo>
                <a:lnTo>
                  <a:pt x="44056" y="66508"/>
                </a:lnTo>
                <a:lnTo>
                  <a:pt x="45565" y="66131"/>
                </a:lnTo>
                <a:lnTo>
                  <a:pt x="46509" y="65848"/>
                </a:lnTo>
                <a:lnTo>
                  <a:pt x="46509" y="65942"/>
                </a:lnTo>
                <a:lnTo>
                  <a:pt x="48018" y="65376"/>
                </a:lnTo>
                <a:lnTo>
                  <a:pt x="49527" y="64622"/>
                </a:lnTo>
                <a:lnTo>
                  <a:pt x="48867" y="64810"/>
                </a:lnTo>
                <a:lnTo>
                  <a:pt x="50754" y="63773"/>
                </a:lnTo>
                <a:lnTo>
                  <a:pt x="52546" y="62641"/>
                </a:lnTo>
                <a:lnTo>
                  <a:pt x="54244" y="61320"/>
                </a:lnTo>
                <a:lnTo>
                  <a:pt x="56037" y="59810"/>
                </a:lnTo>
                <a:lnTo>
                  <a:pt x="55282" y="60659"/>
                </a:lnTo>
                <a:lnTo>
                  <a:pt x="57263" y="59056"/>
                </a:lnTo>
                <a:lnTo>
                  <a:pt x="58112" y="58395"/>
                </a:lnTo>
                <a:lnTo>
                  <a:pt x="58207" y="58301"/>
                </a:lnTo>
                <a:lnTo>
                  <a:pt x="58112" y="58301"/>
                </a:lnTo>
                <a:lnTo>
                  <a:pt x="58584" y="57924"/>
                </a:lnTo>
                <a:lnTo>
                  <a:pt x="59056" y="57546"/>
                </a:lnTo>
                <a:lnTo>
                  <a:pt x="59999" y="56414"/>
                </a:lnTo>
                <a:lnTo>
                  <a:pt x="61414" y="55188"/>
                </a:lnTo>
                <a:lnTo>
                  <a:pt x="61414" y="55188"/>
                </a:lnTo>
                <a:lnTo>
                  <a:pt x="61131" y="55282"/>
                </a:lnTo>
                <a:lnTo>
                  <a:pt x="61508" y="54811"/>
                </a:lnTo>
                <a:lnTo>
                  <a:pt x="62735" y="53867"/>
                </a:lnTo>
                <a:lnTo>
                  <a:pt x="63867" y="52735"/>
                </a:lnTo>
                <a:lnTo>
                  <a:pt x="66131" y="50471"/>
                </a:lnTo>
                <a:lnTo>
                  <a:pt x="66131" y="50565"/>
                </a:lnTo>
                <a:lnTo>
                  <a:pt x="66320" y="50660"/>
                </a:lnTo>
                <a:lnTo>
                  <a:pt x="66414" y="50660"/>
                </a:lnTo>
                <a:lnTo>
                  <a:pt x="66603" y="50565"/>
                </a:lnTo>
                <a:lnTo>
                  <a:pt x="66603" y="50754"/>
                </a:lnTo>
                <a:lnTo>
                  <a:pt x="66508" y="50943"/>
                </a:lnTo>
                <a:lnTo>
                  <a:pt x="65848" y="51603"/>
                </a:lnTo>
                <a:lnTo>
                  <a:pt x="64999" y="52546"/>
                </a:lnTo>
                <a:lnTo>
                  <a:pt x="65376" y="52358"/>
                </a:lnTo>
                <a:lnTo>
                  <a:pt x="65848" y="52075"/>
                </a:lnTo>
                <a:lnTo>
                  <a:pt x="66697" y="51320"/>
                </a:lnTo>
                <a:lnTo>
                  <a:pt x="67546" y="50282"/>
                </a:lnTo>
                <a:lnTo>
                  <a:pt x="68301" y="49056"/>
                </a:lnTo>
                <a:lnTo>
                  <a:pt x="69055" y="47830"/>
                </a:lnTo>
                <a:lnTo>
                  <a:pt x="69716" y="46603"/>
                </a:lnTo>
                <a:lnTo>
                  <a:pt x="70565" y="44811"/>
                </a:lnTo>
                <a:lnTo>
                  <a:pt x="70282" y="45094"/>
                </a:lnTo>
                <a:lnTo>
                  <a:pt x="70942" y="43490"/>
                </a:lnTo>
                <a:lnTo>
                  <a:pt x="71037" y="43396"/>
                </a:lnTo>
                <a:lnTo>
                  <a:pt x="71697" y="41320"/>
                </a:lnTo>
                <a:lnTo>
                  <a:pt x="72263" y="39245"/>
                </a:lnTo>
                <a:lnTo>
                  <a:pt x="72640" y="37358"/>
                </a:lnTo>
                <a:lnTo>
                  <a:pt x="72923" y="35849"/>
                </a:lnTo>
                <a:lnTo>
                  <a:pt x="72829" y="36226"/>
                </a:lnTo>
                <a:lnTo>
                  <a:pt x="72735" y="36698"/>
                </a:lnTo>
                <a:lnTo>
                  <a:pt x="72452" y="36981"/>
                </a:lnTo>
                <a:lnTo>
                  <a:pt x="72169" y="37358"/>
                </a:lnTo>
                <a:lnTo>
                  <a:pt x="72263" y="36981"/>
                </a:lnTo>
                <a:lnTo>
                  <a:pt x="72452" y="36415"/>
                </a:lnTo>
                <a:lnTo>
                  <a:pt x="72452" y="35849"/>
                </a:lnTo>
                <a:lnTo>
                  <a:pt x="72357" y="35660"/>
                </a:lnTo>
                <a:lnTo>
                  <a:pt x="72263" y="35471"/>
                </a:lnTo>
                <a:lnTo>
                  <a:pt x="72640" y="33868"/>
                </a:lnTo>
                <a:lnTo>
                  <a:pt x="72735" y="33113"/>
                </a:lnTo>
                <a:lnTo>
                  <a:pt x="72735" y="32358"/>
                </a:lnTo>
                <a:lnTo>
                  <a:pt x="72923" y="33207"/>
                </a:lnTo>
                <a:lnTo>
                  <a:pt x="73018" y="34151"/>
                </a:lnTo>
                <a:lnTo>
                  <a:pt x="72923" y="32358"/>
                </a:lnTo>
                <a:lnTo>
                  <a:pt x="72923" y="31792"/>
                </a:lnTo>
                <a:lnTo>
                  <a:pt x="73112" y="30754"/>
                </a:lnTo>
                <a:lnTo>
                  <a:pt x="72829" y="31604"/>
                </a:lnTo>
                <a:lnTo>
                  <a:pt x="72735" y="30283"/>
                </a:lnTo>
                <a:lnTo>
                  <a:pt x="72546" y="28868"/>
                </a:lnTo>
                <a:lnTo>
                  <a:pt x="72357" y="27641"/>
                </a:lnTo>
                <a:lnTo>
                  <a:pt x="71980" y="26038"/>
                </a:lnTo>
                <a:lnTo>
                  <a:pt x="71414" y="24151"/>
                </a:lnTo>
                <a:lnTo>
                  <a:pt x="70754" y="22170"/>
                </a:lnTo>
                <a:lnTo>
                  <a:pt x="69905" y="20000"/>
                </a:lnTo>
                <a:lnTo>
                  <a:pt x="68867" y="18019"/>
                </a:lnTo>
                <a:lnTo>
                  <a:pt x="68301" y="16981"/>
                </a:lnTo>
                <a:lnTo>
                  <a:pt x="67735" y="16132"/>
                </a:lnTo>
                <a:lnTo>
                  <a:pt x="67074" y="15283"/>
                </a:lnTo>
                <a:lnTo>
                  <a:pt x="66414" y="14434"/>
                </a:lnTo>
                <a:lnTo>
                  <a:pt x="66508" y="14623"/>
                </a:lnTo>
                <a:lnTo>
                  <a:pt x="66414" y="14906"/>
                </a:lnTo>
                <a:lnTo>
                  <a:pt x="65754" y="14057"/>
                </a:lnTo>
                <a:lnTo>
                  <a:pt x="65093" y="13113"/>
                </a:lnTo>
                <a:lnTo>
                  <a:pt x="64537" y="12278"/>
                </a:lnTo>
                <a:lnTo>
                  <a:pt x="62924" y="10755"/>
                </a:lnTo>
                <a:lnTo>
                  <a:pt x="63018" y="10755"/>
                </a:lnTo>
                <a:lnTo>
                  <a:pt x="63018" y="10661"/>
                </a:lnTo>
                <a:lnTo>
                  <a:pt x="62924" y="10472"/>
                </a:lnTo>
                <a:lnTo>
                  <a:pt x="62263" y="9717"/>
                </a:lnTo>
                <a:lnTo>
                  <a:pt x="60376" y="7830"/>
                </a:lnTo>
                <a:lnTo>
                  <a:pt x="60754" y="8396"/>
                </a:lnTo>
                <a:lnTo>
                  <a:pt x="61131" y="8774"/>
                </a:lnTo>
                <a:lnTo>
                  <a:pt x="60376" y="8396"/>
                </a:lnTo>
                <a:lnTo>
                  <a:pt x="59716" y="7925"/>
                </a:lnTo>
                <a:lnTo>
                  <a:pt x="59087" y="7476"/>
                </a:lnTo>
                <a:lnTo>
                  <a:pt x="59810" y="8302"/>
                </a:lnTo>
                <a:lnTo>
                  <a:pt x="58678" y="7642"/>
                </a:lnTo>
                <a:lnTo>
                  <a:pt x="57641" y="6981"/>
                </a:lnTo>
                <a:lnTo>
                  <a:pt x="55471" y="5472"/>
                </a:lnTo>
                <a:lnTo>
                  <a:pt x="53301" y="4057"/>
                </a:lnTo>
                <a:lnTo>
                  <a:pt x="52169" y="3397"/>
                </a:lnTo>
                <a:lnTo>
                  <a:pt x="51037" y="2831"/>
                </a:lnTo>
                <a:lnTo>
                  <a:pt x="52075" y="2831"/>
                </a:lnTo>
                <a:lnTo>
                  <a:pt x="50660" y="1982"/>
                </a:lnTo>
                <a:lnTo>
                  <a:pt x="49811" y="1604"/>
                </a:lnTo>
                <a:lnTo>
                  <a:pt x="48867" y="1227"/>
                </a:lnTo>
                <a:lnTo>
                  <a:pt x="48018" y="849"/>
                </a:lnTo>
                <a:lnTo>
                  <a:pt x="47075" y="661"/>
                </a:lnTo>
                <a:lnTo>
                  <a:pt x="46226" y="566"/>
                </a:lnTo>
                <a:lnTo>
                  <a:pt x="45471" y="661"/>
                </a:lnTo>
                <a:lnTo>
                  <a:pt x="46226" y="849"/>
                </a:lnTo>
                <a:lnTo>
                  <a:pt x="46866" y="1215"/>
                </a:lnTo>
                <a:lnTo>
                  <a:pt x="46980" y="1227"/>
                </a:lnTo>
                <a:lnTo>
                  <a:pt x="47452" y="1416"/>
                </a:lnTo>
                <a:lnTo>
                  <a:pt x="47924" y="1510"/>
                </a:lnTo>
                <a:lnTo>
                  <a:pt x="47358" y="1321"/>
                </a:lnTo>
                <a:lnTo>
                  <a:pt x="46886" y="944"/>
                </a:lnTo>
                <a:lnTo>
                  <a:pt x="47829" y="1227"/>
                </a:lnTo>
                <a:lnTo>
                  <a:pt x="48773" y="1604"/>
                </a:lnTo>
                <a:lnTo>
                  <a:pt x="49622" y="2076"/>
                </a:lnTo>
                <a:lnTo>
                  <a:pt x="50377" y="2642"/>
                </a:lnTo>
                <a:lnTo>
                  <a:pt x="50377" y="2642"/>
                </a:lnTo>
                <a:lnTo>
                  <a:pt x="49622" y="2265"/>
                </a:lnTo>
                <a:lnTo>
                  <a:pt x="48584" y="1887"/>
                </a:lnTo>
                <a:lnTo>
                  <a:pt x="47358" y="1510"/>
                </a:lnTo>
                <a:lnTo>
                  <a:pt x="46037" y="1132"/>
                </a:lnTo>
                <a:lnTo>
                  <a:pt x="46809" y="1210"/>
                </a:lnTo>
                <a:lnTo>
                  <a:pt x="44339" y="661"/>
                </a:lnTo>
                <a:lnTo>
                  <a:pt x="44716" y="755"/>
                </a:lnTo>
                <a:lnTo>
                  <a:pt x="43113" y="472"/>
                </a:lnTo>
                <a:lnTo>
                  <a:pt x="41603" y="283"/>
                </a:lnTo>
                <a:lnTo>
                  <a:pt x="40282" y="95"/>
                </a:lnTo>
                <a:lnTo>
                  <a:pt x="3915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9" name="Google Shape;779;p39"/>
          <p:cNvSpPr txBox="1">
            <a:spLocks noGrp="1"/>
          </p:cNvSpPr>
          <p:nvPr>
            <p:ph type="subTitle" idx="4294967295"/>
          </p:nvPr>
        </p:nvSpPr>
        <p:spPr>
          <a:xfrm>
            <a:off x="899250" y="4051500"/>
            <a:ext cx="67653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None/>
            </a:pPr>
            <a:r>
              <a:rPr lang="en" sz="20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Prêt à essayer?  </a:t>
            </a:r>
            <a:endParaRPr sz="2000" b="0" i="0" u="none" strike="noStrike" cap="non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None/>
            </a:pPr>
            <a:r>
              <a:rPr lang="en" sz="20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Cliquer sur le document mauve pour obtenir une copi</a:t>
            </a:r>
            <a:r>
              <a:rPr lang="en"/>
              <a:t>e</a:t>
            </a:r>
            <a:r>
              <a:rPr lang="en" sz="20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! </a:t>
            </a:r>
            <a:endParaRPr sz="1800" b="0" i="0" u="none" strike="noStrike" cap="non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pic>
        <p:nvPicPr>
          <p:cNvPr id="780" name="Google Shape;780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63300" y="171450"/>
            <a:ext cx="642474" cy="620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40"/>
          <p:cNvSpPr/>
          <p:nvPr/>
        </p:nvSpPr>
        <p:spPr>
          <a:xfrm rot="231374">
            <a:off x="2705293" y="3667934"/>
            <a:ext cx="3491296" cy="326029"/>
          </a:xfrm>
          <a:custGeom>
            <a:avLst/>
            <a:gdLst/>
            <a:ahLst/>
            <a:cxnLst/>
            <a:rect l="l" t="t" r="r" b="b"/>
            <a:pathLst>
              <a:path w="82170" h="8963" extrusionOk="0">
                <a:moveTo>
                  <a:pt x="60471" y="1"/>
                </a:moveTo>
                <a:lnTo>
                  <a:pt x="60547" y="39"/>
                </a:lnTo>
                <a:lnTo>
                  <a:pt x="60660" y="1"/>
                </a:lnTo>
                <a:close/>
                <a:moveTo>
                  <a:pt x="63019" y="95"/>
                </a:moveTo>
                <a:lnTo>
                  <a:pt x="62924" y="190"/>
                </a:lnTo>
                <a:lnTo>
                  <a:pt x="63019" y="190"/>
                </a:lnTo>
                <a:lnTo>
                  <a:pt x="63019" y="95"/>
                </a:lnTo>
                <a:close/>
                <a:moveTo>
                  <a:pt x="82075" y="944"/>
                </a:moveTo>
                <a:lnTo>
                  <a:pt x="82075" y="1039"/>
                </a:lnTo>
                <a:lnTo>
                  <a:pt x="81980" y="1133"/>
                </a:lnTo>
                <a:lnTo>
                  <a:pt x="81792" y="1133"/>
                </a:lnTo>
                <a:lnTo>
                  <a:pt x="81697" y="1039"/>
                </a:lnTo>
                <a:lnTo>
                  <a:pt x="81509" y="1227"/>
                </a:lnTo>
                <a:lnTo>
                  <a:pt x="81886" y="1227"/>
                </a:lnTo>
                <a:lnTo>
                  <a:pt x="82169" y="1039"/>
                </a:lnTo>
                <a:lnTo>
                  <a:pt x="82075" y="944"/>
                </a:lnTo>
                <a:close/>
                <a:moveTo>
                  <a:pt x="44151" y="1510"/>
                </a:moveTo>
                <a:lnTo>
                  <a:pt x="43962" y="1605"/>
                </a:lnTo>
                <a:lnTo>
                  <a:pt x="44245" y="1605"/>
                </a:lnTo>
                <a:lnTo>
                  <a:pt x="44151" y="1510"/>
                </a:lnTo>
                <a:close/>
                <a:moveTo>
                  <a:pt x="43019" y="1699"/>
                </a:moveTo>
                <a:lnTo>
                  <a:pt x="42830" y="1793"/>
                </a:lnTo>
                <a:lnTo>
                  <a:pt x="42956" y="1762"/>
                </a:lnTo>
                <a:lnTo>
                  <a:pt x="43019" y="1699"/>
                </a:lnTo>
                <a:close/>
                <a:moveTo>
                  <a:pt x="13585" y="5472"/>
                </a:moveTo>
                <a:lnTo>
                  <a:pt x="13585" y="5504"/>
                </a:lnTo>
                <a:lnTo>
                  <a:pt x="13585" y="5504"/>
                </a:lnTo>
                <a:lnTo>
                  <a:pt x="13680" y="5472"/>
                </a:lnTo>
                <a:close/>
                <a:moveTo>
                  <a:pt x="15095" y="6321"/>
                </a:moveTo>
                <a:lnTo>
                  <a:pt x="14812" y="6416"/>
                </a:lnTo>
                <a:lnTo>
                  <a:pt x="14812" y="6321"/>
                </a:lnTo>
                <a:close/>
                <a:moveTo>
                  <a:pt x="60547" y="39"/>
                </a:moveTo>
                <a:lnTo>
                  <a:pt x="60377" y="95"/>
                </a:lnTo>
                <a:lnTo>
                  <a:pt x="60471" y="190"/>
                </a:lnTo>
                <a:lnTo>
                  <a:pt x="60094" y="378"/>
                </a:lnTo>
                <a:lnTo>
                  <a:pt x="59811" y="473"/>
                </a:lnTo>
                <a:lnTo>
                  <a:pt x="59717" y="473"/>
                </a:lnTo>
                <a:lnTo>
                  <a:pt x="59622" y="378"/>
                </a:lnTo>
                <a:lnTo>
                  <a:pt x="59811" y="378"/>
                </a:lnTo>
                <a:lnTo>
                  <a:pt x="59811" y="284"/>
                </a:lnTo>
                <a:lnTo>
                  <a:pt x="59811" y="190"/>
                </a:lnTo>
                <a:lnTo>
                  <a:pt x="58962" y="190"/>
                </a:lnTo>
                <a:lnTo>
                  <a:pt x="58773" y="284"/>
                </a:lnTo>
                <a:lnTo>
                  <a:pt x="58396" y="473"/>
                </a:lnTo>
                <a:lnTo>
                  <a:pt x="58585" y="473"/>
                </a:lnTo>
                <a:lnTo>
                  <a:pt x="58396" y="661"/>
                </a:lnTo>
                <a:lnTo>
                  <a:pt x="58207" y="661"/>
                </a:lnTo>
                <a:lnTo>
                  <a:pt x="58302" y="567"/>
                </a:lnTo>
                <a:lnTo>
                  <a:pt x="58113" y="661"/>
                </a:lnTo>
                <a:lnTo>
                  <a:pt x="57924" y="661"/>
                </a:lnTo>
                <a:lnTo>
                  <a:pt x="57453" y="473"/>
                </a:lnTo>
                <a:lnTo>
                  <a:pt x="56981" y="284"/>
                </a:lnTo>
                <a:lnTo>
                  <a:pt x="56604" y="284"/>
                </a:lnTo>
                <a:lnTo>
                  <a:pt x="56604" y="473"/>
                </a:lnTo>
                <a:lnTo>
                  <a:pt x="56415" y="567"/>
                </a:lnTo>
                <a:lnTo>
                  <a:pt x="57075" y="473"/>
                </a:lnTo>
                <a:lnTo>
                  <a:pt x="56698" y="661"/>
                </a:lnTo>
                <a:lnTo>
                  <a:pt x="57170" y="567"/>
                </a:lnTo>
                <a:lnTo>
                  <a:pt x="57075" y="661"/>
                </a:lnTo>
                <a:lnTo>
                  <a:pt x="57075" y="756"/>
                </a:lnTo>
                <a:lnTo>
                  <a:pt x="56321" y="756"/>
                </a:lnTo>
                <a:lnTo>
                  <a:pt x="56226" y="567"/>
                </a:lnTo>
                <a:lnTo>
                  <a:pt x="56132" y="473"/>
                </a:lnTo>
                <a:lnTo>
                  <a:pt x="55849" y="473"/>
                </a:lnTo>
                <a:lnTo>
                  <a:pt x="55471" y="567"/>
                </a:lnTo>
                <a:lnTo>
                  <a:pt x="55000" y="661"/>
                </a:lnTo>
                <a:lnTo>
                  <a:pt x="55094" y="661"/>
                </a:lnTo>
                <a:lnTo>
                  <a:pt x="53868" y="850"/>
                </a:lnTo>
                <a:lnTo>
                  <a:pt x="52830" y="1039"/>
                </a:lnTo>
                <a:lnTo>
                  <a:pt x="52830" y="1039"/>
                </a:lnTo>
                <a:lnTo>
                  <a:pt x="52924" y="850"/>
                </a:lnTo>
                <a:lnTo>
                  <a:pt x="53019" y="756"/>
                </a:lnTo>
                <a:lnTo>
                  <a:pt x="53019" y="756"/>
                </a:lnTo>
                <a:lnTo>
                  <a:pt x="52358" y="944"/>
                </a:lnTo>
                <a:lnTo>
                  <a:pt x="51981" y="1039"/>
                </a:lnTo>
                <a:lnTo>
                  <a:pt x="51887" y="1133"/>
                </a:lnTo>
                <a:lnTo>
                  <a:pt x="51887" y="1227"/>
                </a:lnTo>
                <a:lnTo>
                  <a:pt x="51604" y="1039"/>
                </a:lnTo>
                <a:lnTo>
                  <a:pt x="50755" y="1039"/>
                </a:lnTo>
                <a:lnTo>
                  <a:pt x="50755" y="944"/>
                </a:lnTo>
                <a:lnTo>
                  <a:pt x="50755" y="850"/>
                </a:lnTo>
                <a:lnTo>
                  <a:pt x="50660" y="850"/>
                </a:lnTo>
                <a:lnTo>
                  <a:pt x="50660" y="1039"/>
                </a:lnTo>
                <a:lnTo>
                  <a:pt x="49623" y="1322"/>
                </a:lnTo>
                <a:lnTo>
                  <a:pt x="49151" y="1416"/>
                </a:lnTo>
                <a:lnTo>
                  <a:pt x="48679" y="1416"/>
                </a:lnTo>
                <a:lnTo>
                  <a:pt x="48679" y="1322"/>
                </a:lnTo>
                <a:lnTo>
                  <a:pt x="48773" y="1322"/>
                </a:lnTo>
                <a:lnTo>
                  <a:pt x="48585" y="1133"/>
                </a:lnTo>
                <a:lnTo>
                  <a:pt x="47547" y="1133"/>
                </a:lnTo>
                <a:lnTo>
                  <a:pt x="46981" y="1322"/>
                </a:lnTo>
                <a:lnTo>
                  <a:pt x="46038" y="1699"/>
                </a:lnTo>
                <a:lnTo>
                  <a:pt x="46038" y="1699"/>
                </a:lnTo>
                <a:lnTo>
                  <a:pt x="46132" y="1605"/>
                </a:lnTo>
                <a:lnTo>
                  <a:pt x="46038" y="1510"/>
                </a:lnTo>
                <a:lnTo>
                  <a:pt x="45755" y="1699"/>
                </a:lnTo>
                <a:lnTo>
                  <a:pt x="45660" y="1793"/>
                </a:lnTo>
                <a:lnTo>
                  <a:pt x="45566" y="1793"/>
                </a:lnTo>
                <a:lnTo>
                  <a:pt x="45472" y="1699"/>
                </a:lnTo>
                <a:lnTo>
                  <a:pt x="45472" y="1510"/>
                </a:lnTo>
                <a:lnTo>
                  <a:pt x="45755" y="1510"/>
                </a:lnTo>
                <a:lnTo>
                  <a:pt x="45566" y="1416"/>
                </a:lnTo>
                <a:lnTo>
                  <a:pt x="45189" y="1416"/>
                </a:lnTo>
                <a:lnTo>
                  <a:pt x="44245" y="1605"/>
                </a:lnTo>
                <a:lnTo>
                  <a:pt x="42736" y="2076"/>
                </a:lnTo>
                <a:lnTo>
                  <a:pt x="42736" y="2076"/>
                </a:lnTo>
                <a:lnTo>
                  <a:pt x="43113" y="1793"/>
                </a:lnTo>
                <a:lnTo>
                  <a:pt x="43491" y="1605"/>
                </a:lnTo>
                <a:lnTo>
                  <a:pt x="43208" y="1699"/>
                </a:lnTo>
                <a:lnTo>
                  <a:pt x="42956" y="1762"/>
                </a:lnTo>
                <a:lnTo>
                  <a:pt x="42924" y="1793"/>
                </a:lnTo>
                <a:lnTo>
                  <a:pt x="42453" y="1982"/>
                </a:lnTo>
                <a:lnTo>
                  <a:pt x="42075" y="1982"/>
                </a:lnTo>
                <a:lnTo>
                  <a:pt x="41981" y="1888"/>
                </a:lnTo>
                <a:lnTo>
                  <a:pt x="40377" y="1888"/>
                </a:lnTo>
                <a:lnTo>
                  <a:pt x="38962" y="1982"/>
                </a:lnTo>
                <a:lnTo>
                  <a:pt x="39057" y="2076"/>
                </a:lnTo>
                <a:lnTo>
                  <a:pt x="38962" y="2171"/>
                </a:lnTo>
                <a:lnTo>
                  <a:pt x="38679" y="2265"/>
                </a:lnTo>
                <a:lnTo>
                  <a:pt x="38774" y="2076"/>
                </a:lnTo>
                <a:lnTo>
                  <a:pt x="38679" y="2076"/>
                </a:lnTo>
                <a:lnTo>
                  <a:pt x="38585" y="2171"/>
                </a:lnTo>
                <a:lnTo>
                  <a:pt x="38491" y="2265"/>
                </a:lnTo>
                <a:lnTo>
                  <a:pt x="38302" y="2171"/>
                </a:lnTo>
                <a:lnTo>
                  <a:pt x="38208" y="1982"/>
                </a:lnTo>
                <a:lnTo>
                  <a:pt x="37453" y="1982"/>
                </a:lnTo>
                <a:lnTo>
                  <a:pt x="37736" y="2171"/>
                </a:lnTo>
                <a:lnTo>
                  <a:pt x="37264" y="2171"/>
                </a:lnTo>
                <a:lnTo>
                  <a:pt x="37076" y="2076"/>
                </a:lnTo>
                <a:lnTo>
                  <a:pt x="36793" y="2171"/>
                </a:lnTo>
                <a:lnTo>
                  <a:pt x="36887" y="1982"/>
                </a:lnTo>
                <a:lnTo>
                  <a:pt x="35943" y="2359"/>
                </a:lnTo>
                <a:lnTo>
                  <a:pt x="34906" y="2548"/>
                </a:lnTo>
                <a:lnTo>
                  <a:pt x="33868" y="2737"/>
                </a:lnTo>
                <a:lnTo>
                  <a:pt x="32925" y="2737"/>
                </a:lnTo>
                <a:lnTo>
                  <a:pt x="33113" y="2642"/>
                </a:lnTo>
                <a:lnTo>
                  <a:pt x="32830" y="2642"/>
                </a:lnTo>
                <a:lnTo>
                  <a:pt x="32547" y="2737"/>
                </a:lnTo>
                <a:lnTo>
                  <a:pt x="32076" y="2925"/>
                </a:lnTo>
                <a:lnTo>
                  <a:pt x="31321" y="2925"/>
                </a:lnTo>
                <a:lnTo>
                  <a:pt x="30472" y="3020"/>
                </a:lnTo>
                <a:lnTo>
                  <a:pt x="29623" y="3114"/>
                </a:lnTo>
                <a:lnTo>
                  <a:pt x="27736" y="3397"/>
                </a:lnTo>
                <a:lnTo>
                  <a:pt x="26698" y="3491"/>
                </a:lnTo>
                <a:lnTo>
                  <a:pt x="26415" y="3586"/>
                </a:lnTo>
                <a:lnTo>
                  <a:pt x="26321" y="3680"/>
                </a:lnTo>
                <a:lnTo>
                  <a:pt x="26132" y="3586"/>
                </a:lnTo>
                <a:lnTo>
                  <a:pt x="25944" y="3491"/>
                </a:lnTo>
                <a:lnTo>
                  <a:pt x="25755" y="3586"/>
                </a:lnTo>
                <a:lnTo>
                  <a:pt x="25661" y="3869"/>
                </a:lnTo>
                <a:lnTo>
                  <a:pt x="25189" y="3774"/>
                </a:lnTo>
                <a:lnTo>
                  <a:pt x="24623" y="3774"/>
                </a:lnTo>
                <a:lnTo>
                  <a:pt x="23491" y="3963"/>
                </a:lnTo>
                <a:lnTo>
                  <a:pt x="22642" y="4057"/>
                </a:lnTo>
                <a:lnTo>
                  <a:pt x="21793" y="4152"/>
                </a:lnTo>
                <a:lnTo>
                  <a:pt x="21887" y="4057"/>
                </a:lnTo>
                <a:lnTo>
                  <a:pt x="21698" y="4152"/>
                </a:lnTo>
                <a:lnTo>
                  <a:pt x="21510" y="4340"/>
                </a:lnTo>
                <a:lnTo>
                  <a:pt x="21415" y="4529"/>
                </a:lnTo>
                <a:lnTo>
                  <a:pt x="21227" y="4623"/>
                </a:lnTo>
                <a:lnTo>
                  <a:pt x="21132" y="4529"/>
                </a:lnTo>
                <a:lnTo>
                  <a:pt x="20944" y="4435"/>
                </a:lnTo>
                <a:lnTo>
                  <a:pt x="20378" y="4340"/>
                </a:lnTo>
                <a:lnTo>
                  <a:pt x="19906" y="4435"/>
                </a:lnTo>
                <a:lnTo>
                  <a:pt x="19529" y="4623"/>
                </a:lnTo>
                <a:lnTo>
                  <a:pt x="19434" y="4529"/>
                </a:lnTo>
                <a:lnTo>
                  <a:pt x="19340" y="4529"/>
                </a:lnTo>
                <a:lnTo>
                  <a:pt x="18868" y="4623"/>
                </a:lnTo>
                <a:lnTo>
                  <a:pt x="17925" y="5001"/>
                </a:lnTo>
                <a:lnTo>
                  <a:pt x="17925" y="4812"/>
                </a:lnTo>
                <a:lnTo>
                  <a:pt x="17736" y="5001"/>
                </a:lnTo>
                <a:lnTo>
                  <a:pt x="17548" y="5095"/>
                </a:lnTo>
                <a:lnTo>
                  <a:pt x="17359" y="5189"/>
                </a:lnTo>
                <a:lnTo>
                  <a:pt x="16887" y="5284"/>
                </a:lnTo>
                <a:lnTo>
                  <a:pt x="16982" y="5189"/>
                </a:lnTo>
                <a:lnTo>
                  <a:pt x="16982" y="5189"/>
                </a:lnTo>
                <a:lnTo>
                  <a:pt x="16321" y="5284"/>
                </a:lnTo>
                <a:lnTo>
                  <a:pt x="15755" y="5472"/>
                </a:lnTo>
                <a:lnTo>
                  <a:pt x="15189" y="5567"/>
                </a:lnTo>
                <a:lnTo>
                  <a:pt x="14623" y="5567"/>
                </a:lnTo>
                <a:lnTo>
                  <a:pt x="15283" y="5472"/>
                </a:lnTo>
                <a:lnTo>
                  <a:pt x="15189" y="5378"/>
                </a:lnTo>
                <a:lnTo>
                  <a:pt x="15095" y="5284"/>
                </a:lnTo>
                <a:lnTo>
                  <a:pt x="15095" y="5189"/>
                </a:lnTo>
                <a:lnTo>
                  <a:pt x="15095" y="5095"/>
                </a:lnTo>
                <a:lnTo>
                  <a:pt x="14906" y="5189"/>
                </a:lnTo>
                <a:lnTo>
                  <a:pt x="14529" y="5284"/>
                </a:lnTo>
                <a:lnTo>
                  <a:pt x="13680" y="5472"/>
                </a:lnTo>
                <a:lnTo>
                  <a:pt x="13680" y="5567"/>
                </a:lnTo>
                <a:lnTo>
                  <a:pt x="13585" y="5567"/>
                </a:lnTo>
                <a:lnTo>
                  <a:pt x="13585" y="5504"/>
                </a:lnTo>
                <a:lnTo>
                  <a:pt x="13585" y="5504"/>
                </a:lnTo>
                <a:lnTo>
                  <a:pt x="13397" y="5567"/>
                </a:lnTo>
                <a:lnTo>
                  <a:pt x="13208" y="5661"/>
                </a:lnTo>
                <a:lnTo>
                  <a:pt x="13302" y="5755"/>
                </a:lnTo>
                <a:lnTo>
                  <a:pt x="13585" y="5661"/>
                </a:lnTo>
                <a:lnTo>
                  <a:pt x="13868" y="5661"/>
                </a:lnTo>
                <a:lnTo>
                  <a:pt x="13585" y="5850"/>
                </a:lnTo>
                <a:lnTo>
                  <a:pt x="13302" y="5850"/>
                </a:lnTo>
                <a:lnTo>
                  <a:pt x="13019" y="5755"/>
                </a:lnTo>
                <a:lnTo>
                  <a:pt x="12736" y="5755"/>
                </a:lnTo>
                <a:lnTo>
                  <a:pt x="11133" y="6227"/>
                </a:lnTo>
                <a:lnTo>
                  <a:pt x="11038" y="6133"/>
                </a:lnTo>
                <a:lnTo>
                  <a:pt x="10472" y="6321"/>
                </a:lnTo>
                <a:lnTo>
                  <a:pt x="10001" y="6416"/>
                </a:lnTo>
                <a:lnTo>
                  <a:pt x="9434" y="6510"/>
                </a:lnTo>
                <a:lnTo>
                  <a:pt x="8680" y="6699"/>
                </a:lnTo>
                <a:lnTo>
                  <a:pt x="7642" y="6888"/>
                </a:lnTo>
                <a:lnTo>
                  <a:pt x="6416" y="7076"/>
                </a:lnTo>
                <a:lnTo>
                  <a:pt x="3963" y="7454"/>
                </a:lnTo>
                <a:lnTo>
                  <a:pt x="1604" y="7831"/>
                </a:lnTo>
                <a:lnTo>
                  <a:pt x="944" y="8020"/>
                </a:lnTo>
                <a:lnTo>
                  <a:pt x="567" y="7925"/>
                </a:lnTo>
                <a:lnTo>
                  <a:pt x="284" y="7831"/>
                </a:lnTo>
                <a:lnTo>
                  <a:pt x="189" y="7831"/>
                </a:lnTo>
                <a:lnTo>
                  <a:pt x="189" y="7925"/>
                </a:lnTo>
                <a:lnTo>
                  <a:pt x="189" y="8208"/>
                </a:lnTo>
                <a:lnTo>
                  <a:pt x="1" y="8397"/>
                </a:lnTo>
                <a:lnTo>
                  <a:pt x="1" y="8586"/>
                </a:lnTo>
                <a:lnTo>
                  <a:pt x="1" y="8680"/>
                </a:lnTo>
                <a:lnTo>
                  <a:pt x="95" y="8774"/>
                </a:lnTo>
                <a:lnTo>
                  <a:pt x="472" y="8869"/>
                </a:lnTo>
                <a:lnTo>
                  <a:pt x="755" y="8869"/>
                </a:lnTo>
                <a:lnTo>
                  <a:pt x="567" y="8963"/>
                </a:lnTo>
                <a:lnTo>
                  <a:pt x="755" y="8963"/>
                </a:lnTo>
                <a:lnTo>
                  <a:pt x="1038" y="8869"/>
                </a:lnTo>
                <a:lnTo>
                  <a:pt x="1416" y="8586"/>
                </a:lnTo>
                <a:lnTo>
                  <a:pt x="1416" y="8774"/>
                </a:lnTo>
                <a:lnTo>
                  <a:pt x="1510" y="8869"/>
                </a:lnTo>
                <a:lnTo>
                  <a:pt x="1699" y="8774"/>
                </a:lnTo>
                <a:lnTo>
                  <a:pt x="1793" y="8774"/>
                </a:lnTo>
                <a:lnTo>
                  <a:pt x="2265" y="8586"/>
                </a:lnTo>
                <a:lnTo>
                  <a:pt x="2642" y="8491"/>
                </a:lnTo>
                <a:lnTo>
                  <a:pt x="3397" y="8491"/>
                </a:lnTo>
                <a:lnTo>
                  <a:pt x="4152" y="8397"/>
                </a:lnTo>
                <a:lnTo>
                  <a:pt x="4623" y="8397"/>
                </a:lnTo>
                <a:lnTo>
                  <a:pt x="5001" y="8114"/>
                </a:lnTo>
                <a:lnTo>
                  <a:pt x="5001" y="8208"/>
                </a:lnTo>
                <a:lnTo>
                  <a:pt x="5284" y="8114"/>
                </a:lnTo>
                <a:lnTo>
                  <a:pt x="5850" y="7831"/>
                </a:lnTo>
                <a:lnTo>
                  <a:pt x="5944" y="7925"/>
                </a:lnTo>
                <a:lnTo>
                  <a:pt x="5850" y="8020"/>
                </a:lnTo>
                <a:lnTo>
                  <a:pt x="5850" y="8114"/>
                </a:lnTo>
                <a:lnTo>
                  <a:pt x="5944" y="8020"/>
                </a:lnTo>
                <a:lnTo>
                  <a:pt x="6416" y="7925"/>
                </a:lnTo>
                <a:lnTo>
                  <a:pt x="7170" y="7925"/>
                </a:lnTo>
                <a:lnTo>
                  <a:pt x="7170" y="8020"/>
                </a:lnTo>
                <a:lnTo>
                  <a:pt x="7076" y="8114"/>
                </a:lnTo>
                <a:lnTo>
                  <a:pt x="7265" y="8020"/>
                </a:lnTo>
                <a:lnTo>
                  <a:pt x="7359" y="7925"/>
                </a:lnTo>
                <a:lnTo>
                  <a:pt x="7359" y="7831"/>
                </a:lnTo>
                <a:lnTo>
                  <a:pt x="7548" y="8020"/>
                </a:lnTo>
                <a:lnTo>
                  <a:pt x="8397" y="7642"/>
                </a:lnTo>
                <a:lnTo>
                  <a:pt x="8963" y="7454"/>
                </a:lnTo>
                <a:lnTo>
                  <a:pt x="9151" y="7359"/>
                </a:lnTo>
                <a:lnTo>
                  <a:pt x="9246" y="7359"/>
                </a:lnTo>
                <a:lnTo>
                  <a:pt x="9151" y="7171"/>
                </a:lnTo>
                <a:lnTo>
                  <a:pt x="9246" y="7076"/>
                </a:lnTo>
                <a:lnTo>
                  <a:pt x="9340" y="7076"/>
                </a:lnTo>
                <a:lnTo>
                  <a:pt x="9340" y="7171"/>
                </a:lnTo>
                <a:lnTo>
                  <a:pt x="9434" y="7076"/>
                </a:lnTo>
                <a:lnTo>
                  <a:pt x="9529" y="7171"/>
                </a:lnTo>
                <a:lnTo>
                  <a:pt x="9434" y="7265"/>
                </a:lnTo>
                <a:lnTo>
                  <a:pt x="9340" y="7265"/>
                </a:lnTo>
                <a:lnTo>
                  <a:pt x="9340" y="7359"/>
                </a:lnTo>
                <a:lnTo>
                  <a:pt x="9717" y="7171"/>
                </a:lnTo>
                <a:lnTo>
                  <a:pt x="10095" y="7076"/>
                </a:lnTo>
                <a:lnTo>
                  <a:pt x="10095" y="7171"/>
                </a:lnTo>
                <a:lnTo>
                  <a:pt x="10001" y="7171"/>
                </a:lnTo>
                <a:lnTo>
                  <a:pt x="9906" y="7265"/>
                </a:lnTo>
                <a:lnTo>
                  <a:pt x="9906" y="7359"/>
                </a:lnTo>
                <a:lnTo>
                  <a:pt x="9623" y="7265"/>
                </a:lnTo>
                <a:lnTo>
                  <a:pt x="9717" y="7454"/>
                </a:lnTo>
                <a:lnTo>
                  <a:pt x="10850" y="7076"/>
                </a:lnTo>
                <a:lnTo>
                  <a:pt x="11038" y="7076"/>
                </a:lnTo>
                <a:lnTo>
                  <a:pt x="11133" y="7171"/>
                </a:lnTo>
                <a:lnTo>
                  <a:pt x="11321" y="7265"/>
                </a:lnTo>
                <a:lnTo>
                  <a:pt x="11416" y="7265"/>
                </a:lnTo>
                <a:lnTo>
                  <a:pt x="11604" y="7171"/>
                </a:lnTo>
                <a:lnTo>
                  <a:pt x="11793" y="6982"/>
                </a:lnTo>
                <a:lnTo>
                  <a:pt x="11887" y="6888"/>
                </a:lnTo>
                <a:lnTo>
                  <a:pt x="12170" y="6888"/>
                </a:lnTo>
                <a:lnTo>
                  <a:pt x="12076" y="7076"/>
                </a:lnTo>
                <a:lnTo>
                  <a:pt x="12265" y="7076"/>
                </a:lnTo>
                <a:lnTo>
                  <a:pt x="12359" y="6888"/>
                </a:lnTo>
                <a:lnTo>
                  <a:pt x="12548" y="6793"/>
                </a:lnTo>
                <a:lnTo>
                  <a:pt x="12736" y="6793"/>
                </a:lnTo>
                <a:lnTo>
                  <a:pt x="12453" y="6982"/>
                </a:lnTo>
                <a:lnTo>
                  <a:pt x="12925" y="6982"/>
                </a:lnTo>
                <a:lnTo>
                  <a:pt x="13491" y="6888"/>
                </a:lnTo>
                <a:lnTo>
                  <a:pt x="14434" y="6605"/>
                </a:lnTo>
                <a:lnTo>
                  <a:pt x="15849" y="6510"/>
                </a:lnTo>
                <a:lnTo>
                  <a:pt x="16510" y="6416"/>
                </a:lnTo>
                <a:lnTo>
                  <a:pt x="16982" y="6227"/>
                </a:lnTo>
                <a:lnTo>
                  <a:pt x="17831" y="6038"/>
                </a:lnTo>
                <a:lnTo>
                  <a:pt x="18680" y="6038"/>
                </a:lnTo>
                <a:lnTo>
                  <a:pt x="19057" y="5850"/>
                </a:lnTo>
                <a:lnTo>
                  <a:pt x="19340" y="5755"/>
                </a:lnTo>
                <a:lnTo>
                  <a:pt x="20472" y="5661"/>
                </a:lnTo>
                <a:lnTo>
                  <a:pt x="21604" y="5567"/>
                </a:lnTo>
                <a:lnTo>
                  <a:pt x="22736" y="5378"/>
                </a:lnTo>
                <a:lnTo>
                  <a:pt x="23774" y="5095"/>
                </a:lnTo>
                <a:lnTo>
                  <a:pt x="23774" y="5284"/>
                </a:lnTo>
                <a:lnTo>
                  <a:pt x="24151" y="5189"/>
                </a:lnTo>
                <a:lnTo>
                  <a:pt x="24246" y="5189"/>
                </a:lnTo>
                <a:lnTo>
                  <a:pt x="24246" y="5095"/>
                </a:lnTo>
                <a:lnTo>
                  <a:pt x="24623" y="5001"/>
                </a:lnTo>
                <a:lnTo>
                  <a:pt x="25000" y="5095"/>
                </a:lnTo>
                <a:lnTo>
                  <a:pt x="25378" y="5095"/>
                </a:lnTo>
                <a:lnTo>
                  <a:pt x="25755" y="4906"/>
                </a:lnTo>
                <a:lnTo>
                  <a:pt x="25755" y="5095"/>
                </a:lnTo>
                <a:lnTo>
                  <a:pt x="25849" y="5001"/>
                </a:lnTo>
                <a:lnTo>
                  <a:pt x="26132" y="4906"/>
                </a:lnTo>
                <a:lnTo>
                  <a:pt x="27264" y="4906"/>
                </a:lnTo>
                <a:lnTo>
                  <a:pt x="28491" y="4718"/>
                </a:lnTo>
                <a:lnTo>
                  <a:pt x="28302" y="4529"/>
                </a:lnTo>
                <a:lnTo>
                  <a:pt x="28491" y="4435"/>
                </a:lnTo>
                <a:lnTo>
                  <a:pt x="28585" y="4340"/>
                </a:lnTo>
                <a:lnTo>
                  <a:pt x="28774" y="4529"/>
                </a:lnTo>
                <a:lnTo>
                  <a:pt x="28679" y="4623"/>
                </a:lnTo>
                <a:lnTo>
                  <a:pt x="29717" y="4623"/>
                </a:lnTo>
                <a:lnTo>
                  <a:pt x="30189" y="4529"/>
                </a:lnTo>
                <a:lnTo>
                  <a:pt x="31510" y="4246"/>
                </a:lnTo>
                <a:lnTo>
                  <a:pt x="32076" y="4057"/>
                </a:lnTo>
                <a:lnTo>
                  <a:pt x="32547" y="3869"/>
                </a:lnTo>
                <a:lnTo>
                  <a:pt x="32642" y="3963"/>
                </a:lnTo>
                <a:lnTo>
                  <a:pt x="32830" y="4057"/>
                </a:lnTo>
                <a:lnTo>
                  <a:pt x="33019" y="4057"/>
                </a:lnTo>
                <a:lnTo>
                  <a:pt x="33679" y="3869"/>
                </a:lnTo>
                <a:lnTo>
                  <a:pt x="33962" y="3586"/>
                </a:lnTo>
                <a:lnTo>
                  <a:pt x="34623" y="3586"/>
                </a:lnTo>
                <a:lnTo>
                  <a:pt x="35660" y="3491"/>
                </a:lnTo>
                <a:lnTo>
                  <a:pt x="37170" y="3586"/>
                </a:lnTo>
                <a:lnTo>
                  <a:pt x="37547" y="3397"/>
                </a:lnTo>
                <a:lnTo>
                  <a:pt x="38019" y="3303"/>
                </a:lnTo>
                <a:lnTo>
                  <a:pt x="39151" y="3208"/>
                </a:lnTo>
                <a:lnTo>
                  <a:pt x="41038" y="3208"/>
                </a:lnTo>
                <a:lnTo>
                  <a:pt x="41038" y="3114"/>
                </a:lnTo>
                <a:lnTo>
                  <a:pt x="41226" y="3020"/>
                </a:lnTo>
                <a:lnTo>
                  <a:pt x="41981" y="2925"/>
                </a:lnTo>
                <a:lnTo>
                  <a:pt x="44811" y="2925"/>
                </a:lnTo>
                <a:lnTo>
                  <a:pt x="45000" y="2831"/>
                </a:lnTo>
                <a:lnTo>
                  <a:pt x="45189" y="2642"/>
                </a:lnTo>
                <a:lnTo>
                  <a:pt x="45283" y="2548"/>
                </a:lnTo>
                <a:lnTo>
                  <a:pt x="45566" y="2548"/>
                </a:lnTo>
                <a:lnTo>
                  <a:pt x="45472" y="2737"/>
                </a:lnTo>
                <a:lnTo>
                  <a:pt x="45472" y="2737"/>
                </a:lnTo>
                <a:lnTo>
                  <a:pt x="46132" y="2548"/>
                </a:lnTo>
                <a:lnTo>
                  <a:pt x="46887" y="2548"/>
                </a:lnTo>
                <a:lnTo>
                  <a:pt x="47547" y="2454"/>
                </a:lnTo>
                <a:lnTo>
                  <a:pt x="48207" y="2265"/>
                </a:lnTo>
                <a:lnTo>
                  <a:pt x="48302" y="2359"/>
                </a:lnTo>
                <a:lnTo>
                  <a:pt x="49434" y="2359"/>
                </a:lnTo>
                <a:lnTo>
                  <a:pt x="49717" y="2265"/>
                </a:lnTo>
                <a:lnTo>
                  <a:pt x="50094" y="2171"/>
                </a:lnTo>
                <a:lnTo>
                  <a:pt x="50755" y="2076"/>
                </a:lnTo>
                <a:lnTo>
                  <a:pt x="52170" y="1982"/>
                </a:lnTo>
                <a:lnTo>
                  <a:pt x="54056" y="1793"/>
                </a:lnTo>
                <a:lnTo>
                  <a:pt x="56132" y="1510"/>
                </a:lnTo>
                <a:lnTo>
                  <a:pt x="56037" y="1605"/>
                </a:lnTo>
                <a:lnTo>
                  <a:pt x="55943" y="1699"/>
                </a:lnTo>
                <a:lnTo>
                  <a:pt x="55754" y="1699"/>
                </a:lnTo>
                <a:lnTo>
                  <a:pt x="55471" y="1793"/>
                </a:lnTo>
                <a:lnTo>
                  <a:pt x="55377" y="1888"/>
                </a:lnTo>
                <a:lnTo>
                  <a:pt x="56415" y="1605"/>
                </a:lnTo>
                <a:lnTo>
                  <a:pt x="56887" y="1510"/>
                </a:lnTo>
                <a:lnTo>
                  <a:pt x="56981" y="1605"/>
                </a:lnTo>
                <a:lnTo>
                  <a:pt x="56887" y="1699"/>
                </a:lnTo>
                <a:lnTo>
                  <a:pt x="57358" y="1605"/>
                </a:lnTo>
                <a:lnTo>
                  <a:pt x="57736" y="1605"/>
                </a:lnTo>
                <a:lnTo>
                  <a:pt x="58207" y="1510"/>
                </a:lnTo>
                <a:lnTo>
                  <a:pt x="58679" y="1510"/>
                </a:lnTo>
                <a:lnTo>
                  <a:pt x="58773" y="1416"/>
                </a:lnTo>
                <a:lnTo>
                  <a:pt x="58868" y="1322"/>
                </a:lnTo>
                <a:lnTo>
                  <a:pt x="59056" y="1133"/>
                </a:lnTo>
                <a:lnTo>
                  <a:pt x="59151" y="1227"/>
                </a:lnTo>
                <a:lnTo>
                  <a:pt x="59339" y="1227"/>
                </a:lnTo>
                <a:lnTo>
                  <a:pt x="59434" y="1322"/>
                </a:lnTo>
                <a:lnTo>
                  <a:pt x="59339" y="1510"/>
                </a:lnTo>
                <a:lnTo>
                  <a:pt x="59811" y="1416"/>
                </a:lnTo>
                <a:lnTo>
                  <a:pt x="60000" y="1322"/>
                </a:lnTo>
                <a:lnTo>
                  <a:pt x="60094" y="1416"/>
                </a:lnTo>
                <a:lnTo>
                  <a:pt x="60377" y="1322"/>
                </a:lnTo>
                <a:lnTo>
                  <a:pt x="60660" y="1227"/>
                </a:lnTo>
                <a:lnTo>
                  <a:pt x="61320" y="1133"/>
                </a:lnTo>
                <a:lnTo>
                  <a:pt x="61981" y="1227"/>
                </a:lnTo>
                <a:lnTo>
                  <a:pt x="62641" y="1227"/>
                </a:lnTo>
                <a:lnTo>
                  <a:pt x="62547" y="1133"/>
                </a:lnTo>
                <a:lnTo>
                  <a:pt x="63207" y="1039"/>
                </a:lnTo>
                <a:lnTo>
                  <a:pt x="63019" y="1133"/>
                </a:lnTo>
                <a:lnTo>
                  <a:pt x="63585" y="1133"/>
                </a:lnTo>
                <a:lnTo>
                  <a:pt x="63302" y="1039"/>
                </a:lnTo>
                <a:lnTo>
                  <a:pt x="63773" y="850"/>
                </a:lnTo>
                <a:lnTo>
                  <a:pt x="64151" y="756"/>
                </a:lnTo>
                <a:lnTo>
                  <a:pt x="64434" y="850"/>
                </a:lnTo>
                <a:lnTo>
                  <a:pt x="64434" y="1133"/>
                </a:lnTo>
                <a:lnTo>
                  <a:pt x="65283" y="850"/>
                </a:lnTo>
                <a:lnTo>
                  <a:pt x="65283" y="944"/>
                </a:lnTo>
                <a:lnTo>
                  <a:pt x="65471" y="944"/>
                </a:lnTo>
                <a:lnTo>
                  <a:pt x="65566" y="850"/>
                </a:lnTo>
                <a:lnTo>
                  <a:pt x="65754" y="944"/>
                </a:lnTo>
                <a:lnTo>
                  <a:pt x="66132" y="850"/>
                </a:lnTo>
                <a:lnTo>
                  <a:pt x="66981" y="850"/>
                </a:lnTo>
                <a:lnTo>
                  <a:pt x="66981" y="944"/>
                </a:lnTo>
                <a:lnTo>
                  <a:pt x="66886" y="1039"/>
                </a:lnTo>
                <a:lnTo>
                  <a:pt x="66792" y="1039"/>
                </a:lnTo>
                <a:lnTo>
                  <a:pt x="66792" y="1133"/>
                </a:lnTo>
                <a:lnTo>
                  <a:pt x="67641" y="944"/>
                </a:lnTo>
                <a:lnTo>
                  <a:pt x="68113" y="850"/>
                </a:lnTo>
                <a:lnTo>
                  <a:pt x="68584" y="850"/>
                </a:lnTo>
                <a:lnTo>
                  <a:pt x="68773" y="944"/>
                </a:lnTo>
                <a:lnTo>
                  <a:pt x="68962" y="944"/>
                </a:lnTo>
                <a:lnTo>
                  <a:pt x="69150" y="850"/>
                </a:lnTo>
                <a:lnTo>
                  <a:pt x="70849" y="944"/>
                </a:lnTo>
                <a:lnTo>
                  <a:pt x="71509" y="850"/>
                </a:lnTo>
                <a:lnTo>
                  <a:pt x="72169" y="756"/>
                </a:lnTo>
                <a:lnTo>
                  <a:pt x="73207" y="756"/>
                </a:lnTo>
                <a:lnTo>
                  <a:pt x="73584" y="944"/>
                </a:lnTo>
                <a:lnTo>
                  <a:pt x="73962" y="944"/>
                </a:lnTo>
                <a:lnTo>
                  <a:pt x="73773" y="756"/>
                </a:lnTo>
                <a:lnTo>
                  <a:pt x="74056" y="567"/>
                </a:lnTo>
                <a:lnTo>
                  <a:pt x="74150" y="567"/>
                </a:lnTo>
                <a:lnTo>
                  <a:pt x="74150" y="756"/>
                </a:lnTo>
                <a:lnTo>
                  <a:pt x="74339" y="850"/>
                </a:lnTo>
                <a:lnTo>
                  <a:pt x="74433" y="756"/>
                </a:lnTo>
                <a:lnTo>
                  <a:pt x="74716" y="661"/>
                </a:lnTo>
                <a:lnTo>
                  <a:pt x="75188" y="661"/>
                </a:lnTo>
                <a:lnTo>
                  <a:pt x="75188" y="756"/>
                </a:lnTo>
                <a:lnTo>
                  <a:pt x="74999" y="850"/>
                </a:lnTo>
                <a:lnTo>
                  <a:pt x="75377" y="756"/>
                </a:lnTo>
                <a:lnTo>
                  <a:pt x="75754" y="756"/>
                </a:lnTo>
                <a:lnTo>
                  <a:pt x="75471" y="850"/>
                </a:lnTo>
                <a:lnTo>
                  <a:pt x="75565" y="944"/>
                </a:lnTo>
                <a:lnTo>
                  <a:pt x="76226" y="1039"/>
                </a:lnTo>
                <a:lnTo>
                  <a:pt x="76320" y="850"/>
                </a:lnTo>
                <a:lnTo>
                  <a:pt x="76509" y="850"/>
                </a:lnTo>
                <a:lnTo>
                  <a:pt x="76792" y="756"/>
                </a:lnTo>
                <a:lnTo>
                  <a:pt x="77075" y="661"/>
                </a:lnTo>
                <a:lnTo>
                  <a:pt x="76886" y="850"/>
                </a:lnTo>
                <a:lnTo>
                  <a:pt x="76981" y="944"/>
                </a:lnTo>
                <a:lnTo>
                  <a:pt x="77264" y="1039"/>
                </a:lnTo>
                <a:lnTo>
                  <a:pt x="77547" y="1133"/>
                </a:lnTo>
                <a:lnTo>
                  <a:pt x="77924" y="1227"/>
                </a:lnTo>
                <a:lnTo>
                  <a:pt x="78018" y="1133"/>
                </a:lnTo>
                <a:lnTo>
                  <a:pt x="77924" y="1039"/>
                </a:lnTo>
                <a:lnTo>
                  <a:pt x="78207" y="944"/>
                </a:lnTo>
                <a:lnTo>
                  <a:pt x="78490" y="1039"/>
                </a:lnTo>
                <a:lnTo>
                  <a:pt x="78773" y="1039"/>
                </a:lnTo>
                <a:lnTo>
                  <a:pt x="79056" y="1133"/>
                </a:lnTo>
                <a:lnTo>
                  <a:pt x="79716" y="944"/>
                </a:lnTo>
                <a:lnTo>
                  <a:pt x="80282" y="756"/>
                </a:lnTo>
                <a:lnTo>
                  <a:pt x="80282" y="850"/>
                </a:lnTo>
                <a:lnTo>
                  <a:pt x="80188" y="944"/>
                </a:lnTo>
                <a:lnTo>
                  <a:pt x="80848" y="1039"/>
                </a:lnTo>
                <a:lnTo>
                  <a:pt x="81131" y="1039"/>
                </a:lnTo>
                <a:lnTo>
                  <a:pt x="81131" y="1133"/>
                </a:lnTo>
                <a:lnTo>
                  <a:pt x="81037" y="1227"/>
                </a:lnTo>
                <a:lnTo>
                  <a:pt x="81697" y="1039"/>
                </a:lnTo>
                <a:lnTo>
                  <a:pt x="81886" y="944"/>
                </a:lnTo>
                <a:lnTo>
                  <a:pt x="81792" y="850"/>
                </a:lnTo>
                <a:lnTo>
                  <a:pt x="81414" y="850"/>
                </a:lnTo>
                <a:lnTo>
                  <a:pt x="80943" y="944"/>
                </a:lnTo>
                <a:lnTo>
                  <a:pt x="81037" y="756"/>
                </a:lnTo>
                <a:lnTo>
                  <a:pt x="80754" y="944"/>
                </a:lnTo>
                <a:lnTo>
                  <a:pt x="80660" y="756"/>
                </a:lnTo>
                <a:lnTo>
                  <a:pt x="80754" y="661"/>
                </a:lnTo>
                <a:lnTo>
                  <a:pt x="80188" y="661"/>
                </a:lnTo>
                <a:lnTo>
                  <a:pt x="80188" y="567"/>
                </a:lnTo>
                <a:lnTo>
                  <a:pt x="80282" y="567"/>
                </a:lnTo>
                <a:lnTo>
                  <a:pt x="79528" y="473"/>
                </a:lnTo>
                <a:lnTo>
                  <a:pt x="79339" y="567"/>
                </a:lnTo>
                <a:lnTo>
                  <a:pt x="79245" y="567"/>
                </a:lnTo>
                <a:lnTo>
                  <a:pt x="79245" y="661"/>
                </a:lnTo>
                <a:lnTo>
                  <a:pt x="79056" y="850"/>
                </a:lnTo>
                <a:lnTo>
                  <a:pt x="78867" y="378"/>
                </a:lnTo>
                <a:lnTo>
                  <a:pt x="78679" y="473"/>
                </a:lnTo>
                <a:lnTo>
                  <a:pt x="78396" y="567"/>
                </a:lnTo>
                <a:lnTo>
                  <a:pt x="78018" y="661"/>
                </a:lnTo>
                <a:lnTo>
                  <a:pt x="77924" y="661"/>
                </a:lnTo>
                <a:lnTo>
                  <a:pt x="77830" y="567"/>
                </a:lnTo>
                <a:lnTo>
                  <a:pt x="77075" y="567"/>
                </a:lnTo>
                <a:lnTo>
                  <a:pt x="77264" y="473"/>
                </a:lnTo>
                <a:lnTo>
                  <a:pt x="77169" y="284"/>
                </a:lnTo>
                <a:lnTo>
                  <a:pt x="76981" y="378"/>
                </a:lnTo>
                <a:lnTo>
                  <a:pt x="76792" y="473"/>
                </a:lnTo>
                <a:lnTo>
                  <a:pt x="76037" y="473"/>
                </a:lnTo>
                <a:lnTo>
                  <a:pt x="74716" y="190"/>
                </a:lnTo>
                <a:lnTo>
                  <a:pt x="74433" y="378"/>
                </a:lnTo>
                <a:lnTo>
                  <a:pt x="74056" y="378"/>
                </a:lnTo>
                <a:lnTo>
                  <a:pt x="74150" y="190"/>
                </a:lnTo>
                <a:lnTo>
                  <a:pt x="74056" y="190"/>
                </a:lnTo>
                <a:lnTo>
                  <a:pt x="73773" y="284"/>
                </a:lnTo>
                <a:lnTo>
                  <a:pt x="73773" y="95"/>
                </a:lnTo>
                <a:lnTo>
                  <a:pt x="73301" y="190"/>
                </a:lnTo>
                <a:lnTo>
                  <a:pt x="72830" y="190"/>
                </a:lnTo>
                <a:lnTo>
                  <a:pt x="72830" y="378"/>
                </a:lnTo>
                <a:lnTo>
                  <a:pt x="72924" y="473"/>
                </a:lnTo>
                <a:lnTo>
                  <a:pt x="72924" y="567"/>
                </a:lnTo>
                <a:lnTo>
                  <a:pt x="72735" y="661"/>
                </a:lnTo>
                <a:lnTo>
                  <a:pt x="72735" y="567"/>
                </a:lnTo>
                <a:lnTo>
                  <a:pt x="72547" y="473"/>
                </a:lnTo>
                <a:lnTo>
                  <a:pt x="72452" y="378"/>
                </a:lnTo>
                <a:lnTo>
                  <a:pt x="72641" y="284"/>
                </a:lnTo>
                <a:lnTo>
                  <a:pt x="71603" y="284"/>
                </a:lnTo>
                <a:lnTo>
                  <a:pt x="70849" y="190"/>
                </a:lnTo>
                <a:lnTo>
                  <a:pt x="70660" y="284"/>
                </a:lnTo>
                <a:lnTo>
                  <a:pt x="69905" y="473"/>
                </a:lnTo>
                <a:lnTo>
                  <a:pt x="69056" y="473"/>
                </a:lnTo>
                <a:lnTo>
                  <a:pt x="68207" y="378"/>
                </a:lnTo>
                <a:lnTo>
                  <a:pt x="67547" y="284"/>
                </a:lnTo>
                <a:lnTo>
                  <a:pt x="67641" y="190"/>
                </a:lnTo>
                <a:lnTo>
                  <a:pt x="67735" y="190"/>
                </a:lnTo>
                <a:lnTo>
                  <a:pt x="67169" y="95"/>
                </a:lnTo>
                <a:lnTo>
                  <a:pt x="66698" y="95"/>
                </a:lnTo>
                <a:lnTo>
                  <a:pt x="66886" y="190"/>
                </a:lnTo>
                <a:lnTo>
                  <a:pt x="65283" y="190"/>
                </a:lnTo>
                <a:lnTo>
                  <a:pt x="64905" y="95"/>
                </a:lnTo>
                <a:lnTo>
                  <a:pt x="64905" y="190"/>
                </a:lnTo>
                <a:lnTo>
                  <a:pt x="65000" y="190"/>
                </a:lnTo>
                <a:lnTo>
                  <a:pt x="65094" y="284"/>
                </a:lnTo>
                <a:lnTo>
                  <a:pt x="65094" y="378"/>
                </a:lnTo>
                <a:lnTo>
                  <a:pt x="64528" y="284"/>
                </a:lnTo>
                <a:lnTo>
                  <a:pt x="63962" y="190"/>
                </a:lnTo>
                <a:lnTo>
                  <a:pt x="63773" y="284"/>
                </a:lnTo>
                <a:lnTo>
                  <a:pt x="63585" y="473"/>
                </a:lnTo>
                <a:lnTo>
                  <a:pt x="63396" y="567"/>
                </a:lnTo>
                <a:lnTo>
                  <a:pt x="63302" y="567"/>
                </a:lnTo>
                <a:lnTo>
                  <a:pt x="63207" y="473"/>
                </a:lnTo>
                <a:lnTo>
                  <a:pt x="63207" y="284"/>
                </a:lnTo>
                <a:lnTo>
                  <a:pt x="63396" y="284"/>
                </a:lnTo>
                <a:lnTo>
                  <a:pt x="63490" y="190"/>
                </a:lnTo>
                <a:lnTo>
                  <a:pt x="63113" y="190"/>
                </a:lnTo>
                <a:lnTo>
                  <a:pt x="61981" y="284"/>
                </a:lnTo>
                <a:lnTo>
                  <a:pt x="61320" y="284"/>
                </a:lnTo>
                <a:lnTo>
                  <a:pt x="61226" y="190"/>
                </a:lnTo>
                <a:lnTo>
                  <a:pt x="61320" y="95"/>
                </a:lnTo>
                <a:lnTo>
                  <a:pt x="60849" y="190"/>
                </a:lnTo>
                <a:lnTo>
                  <a:pt x="60547" y="3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86" name="Google Shape;786;p40"/>
          <p:cNvGrpSpPr/>
          <p:nvPr/>
        </p:nvGrpSpPr>
        <p:grpSpPr>
          <a:xfrm rot="-9207576">
            <a:off x="6657580" y="1321441"/>
            <a:ext cx="1166700" cy="1032884"/>
            <a:chOff x="1113100" y="2199475"/>
            <a:chExt cx="801900" cy="709925"/>
          </a:xfrm>
        </p:grpSpPr>
        <p:sp>
          <p:nvSpPr>
            <p:cNvPr id="787" name="Google Shape;787;p40"/>
            <p:cNvSpPr/>
            <p:nvPr/>
          </p:nvSpPr>
          <p:spPr>
            <a:xfrm>
              <a:off x="1113100" y="2291450"/>
              <a:ext cx="735850" cy="617950"/>
            </a:xfrm>
            <a:custGeom>
              <a:avLst/>
              <a:gdLst/>
              <a:ahLst/>
              <a:cxnLst/>
              <a:rect l="l" t="t" r="r" b="b"/>
              <a:pathLst>
                <a:path w="29434" h="24718" extrusionOk="0">
                  <a:moveTo>
                    <a:pt x="26604" y="13869"/>
                  </a:moveTo>
                  <a:lnTo>
                    <a:pt x="26509" y="13963"/>
                  </a:lnTo>
                  <a:lnTo>
                    <a:pt x="26509" y="14057"/>
                  </a:lnTo>
                  <a:lnTo>
                    <a:pt x="26604" y="14246"/>
                  </a:lnTo>
                  <a:lnTo>
                    <a:pt x="26604" y="13869"/>
                  </a:lnTo>
                  <a:close/>
                  <a:moveTo>
                    <a:pt x="7925" y="23397"/>
                  </a:moveTo>
                  <a:lnTo>
                    <a:pt x="8302" y="23491"/>
                  </a:lnTo>
                  <a:lnTo>
                    <a:pt x="8113" y="23491"/>
                  </a:lnTo>
                  <a:lnTo>
                    <a:pt x="7925" y="23397"/>
                  </a:lnTo>
                  <a:close/>
                  <a:moveTo>
                    <a:pt x="28962" y="1"/>
                  </a:moveTo>
                  <a:lnTo>
                    <a:pt x="28962" y="95"/>
                  </a:lnTo>
                  <a:lnTo>
                    <a:pt x="28774" y="284"/>
                  </a:lnTo>
                  <a:lnTo>
                    <a:pt x="28868" y="284"/>
                  </a:lnTo>
                  <a:lnTo>
                    <a:pt x="28868" y="567"/>
                  </a:lnTo>
                  <a:lnTo>
                    <a:pt x="28679" y="567"/>
                  </a:lnTo>
                  <a:lnTo>
                    <a:pt x="28868" y="661"/>
                  </a:lnTo>
                  <a:lnTo>
                    <a:pt x="28679" y="850"/>
                  </a:lnTo>
                  <a:lnTo>
                    <a:pt x="28679" y="1039"/>
                  </a:lnTo>
                  <a:lnTo>
                    <a:pt x="28585" y="1039"/>
                  </a:lnTo>
                  <a:lnTo>
                    <a:pt x="28491" y="1227"/>
                  </a:lnTo>
                  <a:lnTo>
                    <a:pt x="28679" y="1416"/>
                  </a:lnTo>
                  <a:lnTo>
                    <a:pt x="28962" y="1605"/>
                  </a:lnTo>
                  <a:lnTo>
                    <a:pt x="28585" y="1793"/>
                  </a:lnTo>
                  <a:lnTo>
                    <a:pt x="28868" y="1982"/>
                  </a:lnTo>
                  <a:lnTo>
                    <a:pt x="28962" y="2171"/>
                  </a:lnTo>
                  <a:lnTo>
                    <a:pt x="28868" y="2265"/>
                  </a:lnTo>
                  <a:lnTo>
                    <a:pt x="28774" y="2359"/>
                  </a:lnTo>
                  <a:lnTo>
                    <a:pt x="28868" y="2359"/>
                  </a:lnTo>
                  <a:lnTo>
                    <a:pt x="28774" y="2454"/>
                  </a:lnTo>
                  <a:lnTo>
                    <a:pt x="28868" y="2548"/>
                  </a:lnTo>
                  <a:lnTo>
                    <a:pt x="28868" y="2642"/>
                  </a:lnTo>
                  <a:lnTo>
                    <a:pt x="28585" y="2642"/>
                  </a:lnTo>
                  <a:lnTo>
                    <a:pt x="28679" y="2737"/>
                  </a:lnTo>
                  <a:lnTo>
                    <a:pt x="28774" y="2831"/>
                  </a:lnTo>
                  <a:lnTo>
                    <a:pt x="28774" y="3303"/>
                  </a:lnTo>
                  <a:lnTo>
                    <a:pt x="28679" y="3680"/>
                  </a:lnTo>
                  <a:lnTo>
                    <a:pt x="28585" y="3963"/>
                  </a:lnTo>
                  <a:lnTo>
                    <a:pt x="28774" y="4058"/>
                  </a:lnTo>
                  <a:lnTo>
                    <a:pt x="28774" y="4341"/>
                  </a:lnTo>
                  <a:lnTo>
                    <a:pt x="28585" y="4246"/>
                  </a:lnTo>
                  <a:lnTo>
                    <a:pt x="28585" y="4341"/>
                  </a:lnTo>
                  <a:lnTo>
                    <a:pt x="28679" y="4435"/>
                  </a:lnTo>
                  <a:lnTo>
                    <a:pt x="28491" y="4435"/>
                  </a:lnTo>
                  <a:lnTo>
                    <a:pt x="28585" y="4718"/>
                  </a:lnTo>
                  <a:lnTo>
                    <a:pt x="28491" y="5001"/>
                  </a:lnTo>
                  <a:lnTo>
                    <a:pt x="28774" y="4907"/>
                  </a:lnTo>
                  <a:lnTo>
                    <a:pt x="29057" y="5095"/>
                  </a:lnTo>
                  <a:lnTo>
                    <a:pt x="29057" y="5095"/>
                  </a:lnTo>
                  <a:lnTo>
                    <a:pt x="28774" y="5001"/>
                  </a:lnTo>
                  <a:lnTo>
                    <a:pt x="28679" y="5001"/>
                  </a:lnTo>
                  <a:lnTo>
                    <a:pt x="28774" y="5095"/>
                  </a:lnTo>
                  <a:lnTo>
                    <a:pt x="28585" y="5095"/>
                  </a:lnTo>
                  <a:lnTo>
                    <a:pt x="28396" y="5567"/>
                  </a:lnTo>
                  <a:lnTo>
                    <a:pt x="28396" y="5756"/>
                  </a:lnTo>
                  <a:lnTo>
                    <a:pt x="28585" y="6039"/>
                  </a:lnTo>
                  <a:lnTo>
                    <a:pt x="28396" y="6982"/>
                  </a:lnTo>
                  <a:lnTo>
                    <a:pt x="28302" y="7359"/>
                  </a:lnTo>
                  <a:lnTo>
                    <a:pt x="28113" y="7737"/>
                  </a:lnTo>
                  <a:lnTo>
                    <a:pt x="28113" y="7642"/>
                  </a:lnTo>
                  <a:lnTo>
                    <a:pt x="28113" y="7548"/>
                  </a:lnTo>
                  <a:lnTo>
                    <a:pt x="27830" y="8114"/>
                  </a:lnTo>
                  <a:lnTo>
                    <a:pt x="27830" y="8114"/>
                  </a:lnTo>
                  <a:lnTo>
                    <a:pt x="27924" y="8020"/>
                  </a:lnTo>
                  <a:lnTo>
                    <a:pt x="27453" y="8963"/>
                  </a:lnTo>
                  <a:lnTo>
                    <a:pt x="27736" y="8963"/>
                  </a:lnTo>
                  <a:lnTo>
                    <a:pt x="27547" y="9246"/>
                  </a:lnTo>
                  <a:lnTo>
                    <a:pt x="27547" y="9435"/>
                  </a:lnTo>
                  <a:lnTo>
                    <a:pt x="27641" y="9529"/>
                  </a:lnTo>
                  <a:lnTo>
                    <a:pt x="27641" y="9812"/>
                  </a:lnTo>
                  <a:lnTo>
                    <a:pt x="27547" y="9906"/>
                  </a:lnTo>
                  <a:lnTo>
                    <a:pt x="27453" y="9906"/>
                  </a:lnTo>
                  <a:lnTo>
                    <a:pt x="27358" y="9718"/>
                  </a:lnTo>
                  <a:lnTo>
                    <a:pt x="27264" y="9812"/>
                  </a:lnTo>
                  <a:lnTo>
                    <a:pt x="27075" y="9906"/>
                  </a:lnTo>
                  <a:lnTo>
                    <a:pt x="27170" y="10001"/>
                  </a:lnTo>
                  <a:lnTo>
                    <a:pt x="27075" y="10095"/>
                  </a:lnTo>
                  <a:lnTo>
                    <a:pt x="27075" y="10284"/>
                  </a:lnTo>
                  <a:lnTo>
                    <a:pt x="27170" y="10472"/>
                  </a:lnTo>
                  <a:lnTo>
                    <a:pt x="27170" y="10755"/>
                  </a:lnTo>
                  <a:lnTo>
                    <a:pt x="26792" y="10755"/>
                  </a:lnTo>
                  <a:lnTo>
                    <a:pt x="26698" y="10661"/>
                  </a:lnTo>
                  <a:lnTo>
                    <a:pt x="26698" y="10850"/>
                  </a:lnTo>
                  <a:lnTo>
                    <a:pt x="26604" y="10944"/>
                  </a:lnTo>
                  <a:lnTo>
                    <a:pt x="26415" y="10944"/>
                  </a:lnTo>
                  <a:lnTo>
                    <a:pt x="26415" y="11038"/>
                  </a:lnTo>
                  <a:lnTo>
                    <a:pt x="26509" y="11038"/>
                  </a:lnTo>
                  <a:lnTo>
                    <a:pt x="26604" y="11133"/>
                  </a:lnTo>
                  <a:lnTo>
                    <a:pt x="26604" y="11321"/>
                  </a:lnTo>
                  <a:lnTo>
                    <a:pt x="26604" y="11510"/>
                  </a:lnTo>
                  <a:lnTo>
                    <a:pt x="26509" y="11510"/>
                  </a:lnTo>
                  <a:lnTo>
                    <a:pt x="26509" y="11416"/>
                  </a:lnTo>
                  <a:lnTo>
                    <a:pt x="26415" y="11416"/>
                  </a:lnTo>
                  <a:lnTo>
                    <a:pt x="26415" y="11321"/>
                  </a:lnTo>
                  <a:lnTo>
                    <a:pt x="26321" y="11793"/>
                  </a:lnTo>
                  <a:lnTo>
                    <a:pt x="26226" y="11699"/>
                  </a:lnTo>
                  <a:lnTo>
                    <a:pt x="26132" y="11793"/>
                  </a:lnTo>
                  <a:lnTo>
                    <a:pt x="26226" y="11793"/>
                  </a:lnTo>
                  <a:lnTo>
                    <a:pt x="26321" y="12076"/>
                  </a:lnTo>
                  <a:lnTo>
                    <a:pt x="26415" y="12359"/>
                  </a:lnTo>
                  <a:lnTo>
                    <a:pt x="26038" y="12548"/>
                  </a:lnTo>
                  <a:lnTo>
                    <a:pt x="25755" y="12737"/>
                  </a:lnTo>
                  <a:lnTo>
                    <a:pt x="25660" y="12925"/>
                  </a:lnTo>
                  <a:lnTo>
                    <a:pt x="25755" y="12925"/>
                  </a:lnTo>
                  <a:lnTo>
                    <a:pt x="25755" y="13020"/>
                  </a:lnTo>
                  <a:lnTo>
                    <a:pt x="25849" y="12737"/>
                  </a:lnTo>
                  <a:lnTo>
                    <a:pt x="25943" y="13020"/>
                  </a:lnTo>
                  <a:lnTo>
                    <a:pt x="26038" y="12831"/>
                  </a:lnTo>
                  <a:lnTo>
                    <a:pt x="26132" y="12925"/>
                  </a:lnTo>
                  <a:lnTo>
                    <a:pt x="25943" y="13208"/>
                  </a:lnTo>
                  <a:lnTo>
                    <a:pt x="25660" y="13114"/>
                  </a:lnTo>
                  <a:lnTo>
                    <a:pt x="25472" y="13208"/>
                  </a:lnTo>
                  <a:lnTo>
                    <a:pt x="25377" y="13397"/>
                  </a:lnTo>
                  <a:lnTo>
                    <a:pt x="25283" y="13869"/>
                  </a:lnTo>
                  <a:lnTo>
                    <a:pt x="25189" y="14435"/>
                  </a:lnTo>
                  <a:lnTo>
                    <a:pt x="25094" y="14623"/>
                  </a:lnTo>
                  <a:lnTo>
                    <a:pt x="25000" y="14812"/>
                  </a:lnTo>
                  <a:lnTo>
                    <a:pt x="24906" y="14718"/>
                  </a:lnTo>
                  <a:lnTo>
                    <a:pt x="24811" y="14529"/>
                  </a:lnTo>
                  <a:lnTo>
                    <a:pt x="24717" y="14906"/>
                  </a:lnTo>
                  <a:lnTo>
                    <a:pt x="24717" y="15189"/>
                  </a:lnTo>
                  <a:lnTo>
                    <a:pt x="24717" y="15284"/>
                  </a:lnTo>
                  <a:lnTo>
                    <a:pt x="24811" y="15284"/>
                  </a:lnTo>
                  <a:lnTo>
                    <a:pt x="24528" y="15378"/>
                  </a:lnTo>
                  <a:lnTo>
                    <a:pt x="24340" y="15472"/>
                  </a:lnTo>
                  <a:lnTo>
                    <a:pt x="24057" y="15944"/>
                  </a:lnTo>
                  <a:lnTo>
                    <a:pt x="23962" y="16416"/>
                  </a:lnTo>
                  <a:lnTo>
                    <a:pt x="23774" y="16699"/>
                  </a:lnTo>
                  <a:lnTo>
                    <a:pt x="23396" y="16699"/>
                  </a:lnTo>
                  <a:lnTo>
                    <a:pt x="23208" y="16982"/>
                  </a:lnTo>
                  <a:lnTo>
                    <a:pt x="23019" y="17359"/>
                  </a:lnTo>
                  <a:lnTo>
                    <a:pt x="22830" y="17831"/>
                  </a:lnTo>
                  <a:lnTo>
                    <a:pt x="22830" y="17736"/>
                  </a:lnTo>
                  <a:lnTo>
                    <a:pt x="22736" y="17642"/>
                  </a:lnTo>
                  <a:lnTo>
                    <a:pt x="22736" y="17642"/>
                  </a:lnTo>
                  <a:lnTo>
                    <a:pt x="22830" y="17925"/>
                  </a:lnTo>
                  <a:lnTo>
                    <a:pt x="22453" y="17925"/>
                  </a:lnTo>
                  <a:lnTo>
                    <a:pt x="22547" y="17736"/>
                  </a:lnTo>
                  <a:lnTo>
                    <a:pt x="22453" y="17736"/>
                  </a:lnTo>
                  <a:lnTo>
                    <a:pt x="22359" y="17831"/>
                  </a:lnTo>
                  <a:lnTo>
                    <a:pt x="22264" y="18208"/>
                  </a:lnTo>
                  <a:lnTo>
                    <a:pt x="22170" y="18491"/>
                  </a:lnTo>
                  <a:lnTo>
                    <a:pt x="22076" y="18585"/>
                  </a:lnTo>
                  <a:lnTo>
                    <a:pt x="21887" y="18585"/>
                  </a:lnTo>
                  <a:lnTo>
                    <a:pt x="21698" y="19152"/>
                  </a:lnTo>
                  <a:lnTo>
                    <a:pt x="21604" y="18869"/>
                  </a:lnTo>
                  <a:lnTo>
                    <a:pt x="21604" y="19057"/>
                  </a:lnTo>
                  <a:lnTo>
                    <a:pt x="21415" y="19152"/>
                  </a:lnTo>
                  <a:lnTo>
                    <a:pt x="20943" y="19529"/>
                  </a:lnTo>
                  <a:lnTo>
                    <a:pt x="20377" y="19812"/>
                  </a:lnTo>
                  <a:lnTo>
                    <a:pt x="19906" y="20095"/>
                  </a:lnTo>
                  <a:lnTo>
                    <a:pt x="20094" y="20189"/>
                  </a:lnTo>
                  <a:lnTo>
                    <a:pt x="20189" y="20284"/>
                  </a:lnTo>
                  <a:lnTo>
                    <a:pt x="19906" y="20378"/>
                  </a:lnTo>
                  <a:lnTo>
                    <a:pt x="19906" y="20284"/>
                  </a:lnTo>
                  <a:lnTo>
                    <a:pt x="19811" y="20189"/>
                  </a:lnTo>
                  <a:lnTo>
                    <a:pt x="19811" y="20284"/>
                  </a:lnTo>
                  <a:lnTo>
                    <a:pt x="19811" y="20378"/>
                  </a:lnTo>
                  <a:lnTo>
                    <a:pt x="19245" y="20284"/>
                  </a:lnTo>
                  <a:lnTo>
                    <a:pt x="19340" y="20378"/>
                  </a:lnTo>
                  <a:lnTo>
                    <a:pt x="19245" y="20472"/>
                  </a:lnTo>
                  <a:lnTo>
                    <a:pt x="19434" y="20567"/>
                  </a:lnTo>
                  <a:lnTo>
                    <a:pt x="19340" y="20661"/>
                  </a:lnTo>
                  <a:lnTo>
                    <a:pt x="18962" y="20661"/>
                  </a:lnTo>
                  <a:lnTo>
                    <a:pt x="18585" y="21038"/>
                  </a:lnTo>
                  <a:lnTo>
                    <a:pt x="18113" y="21416"/>
                  </a:lnTo>
                  <a:lnTo>
                    <a:pt x="17736" y="21699"/>
                  </a:lnTo>
                  <a:lnTo>
                    <a:pt x="17359" y="21793"/>
                  </a:lnTo>
                  <a:lnTo>
                    <a:pt x="17076" y="22076"/>
                  </a:lnTo>
                  <a:lnTo>
                    <a:pt x="16793" y="22359"/>
                  </a:lnTo>
                  <a:lnTo>
                    <a:pt x="16698" y="22265"/>
                  </a:lnTo>
                  <a:lnTo>
                    <a:pt x="16604" y="22170"/>
                  </a:lnTo>
                  <a:lnTo>
                    <a:pt x="16321" y="22170"/>
                  </a:lnTo>
                  <a:lnTo>
                    <a:pt x="15849" y="22453"/>
                  </a:lnTo>
                  <a:lnTo>
                    <a:pt x="14340" y="22831"/>
                  </a:lnTo>
                  <a:lnTo>
                    <a:pt x="14340" y="22925"/>
                  </a:lnTo>
                  <a:lnTo>
                    <a:pt x="14340" y="23019"/>
                  </a:lnTo>
                  <a:lnTo>
                    <a:pt x="14245" y="23114"/>
                  </a:lnTo>
                  <a:lnTo>
                    <a:pt x="14057" y="23019"/>
                  </a:lnTo>
                  <a:lnTo>
                    <a:pt x="13962" y="22925"/>
                  </a:lnTo>
                  <a:lnTo>
                    <a:pt x="13774" y="22925"/>
                  </a:lnTo>
                  <a:lnTo>
                    <a:pt x="13774" y="23208"/>
                  </a:lnTo>
                  <a:lnTo>
                    <a:pt x="13491" y="23114"/>
                  </a:lnTo>
                  <a:lnTo>
                    <a:pt x="13113" y="23114"/>
                  </a:lnTo>
                  <a:lnTo>
                    <a:pt x="12642" y="23208"/>
                  </a:lnTo>
                  <a:lnTo>
                    <a:pt x="12453" y="23302"/>
                  </a:lnTo>
                  <a:lnTo>
                    <a:pt x="12076" y="23208"/>
                  </a:lnTo>
                  <a:lnTo>
                    <a:pt x="11793" y="23114"/>
                  </a:lnTo>
                  <a:lnTo>
                    <a:pt x="11510" y="23585"/>
                  </a:lnTo>
                  <a:lnTo>
                    <a:pt x="11321" y="23397"/>
                  </a:lnTo>
                  <a:lnTo>
                    <a:pt x="11132" y="23302"/>
                  </a:lnTo>
                  <a:lnTo>
                    <a:pt x="10849" y="23302"/>
                  </a:lnTo>
                  <a:lnTo>
                    <a:pt x="10566" y="23397"/>
                  </a:lnTo>
                  <a:lnTo>
                    <a:pt x="10566" y="23302"/>
                  </a:lnTo>
                  <a:lnTo>
                    <a:pt x="10189" y="23302"/>
                  </a:lnTo>
                  <a:lnTo>
                    <a:pt x="9717" y="23491"/>
                  </a:lnTo>
                  <a:lnTo>
                    <a:pt x="9717" y="23302"/>
                  </a:lnTo>
                  <a:lnTo>
                    <a:pt x="9623" y="23491"/>
                  </a:lnTo>
                  <a:lnTo>
                    <a:pt x="9434" y="23680"/>
                  </a:lnTo>
                  <a:lnTo>
                    <a:pt x="9340" y="23585"/>
                  </a:lnTo>
                  <a:lnTo>
                    <a:pt x="9434" y="23585"/>
                  </a:lnTo>
                  <a:lnTo>
                    <a:pt x="9340" y="23491"/>
                  </a:lnTo>
                  <a:lnTo>
                    <a:pt x="9246" y="23491"/>
                  </a:lnTo>
                  <a:lnTo>
                    <a:pt x="9246" y="23585"/>
                  </a:lnTo>
                  <a:lnTo>
                    <a:pt x="9151" y="23491"/>
                  </a:lnTo>
                  <a:lnTo>
                    <a:pt x="8868" y="23680"/>
                  </a:lnTo>
                  <a:lnTo>
                    <a:pt x="8774" y="23680"/>
                  </a:lnTo>
                  <a:lnTo>
                    <a:pt x="8680" y="23491"/>
                  </a:lnTo>
                  <a:lnTo>
                    <a:pt x="8585" y="23585"/>
                  </a:lnTo>
                  <a:lnTo>
                    <a:pt x="8491" y="23585"/>
                  </a:lnTo>
                  <a:lnTo>
                    <a:pt x="8397" y="23491"/>
                  </a:lnTo>
                  <a:lnTo>
                    <a:pt x="8302" y="23491"/>
                  </a:lnTo>
                  <a:lnTo>
                    <a:pt x="8208" y="23302"/>
                  </a:lnTo>
                  <a:lnTo>
                    <a:pt x="8302" y="23114"/>
                  </a:lnTo>
                  <a:lnTo>
                    <a:pt x="8302" y="23114"/>
                  </a:lnTo>
                  <a:lnTo>
                    <a:pt x="8019" y="23208"/>
                  </a:lnTo>
                  <a:lnTo>
                    <a:pt x="7642" y="23208"/>
                  </a:lnTo>
                  <a:lnTo>
                    <a:pt x="7359" y="23302"/>
                  </a:lnTo>
                  <a:lnTo>
                    <a:pt x="7264" y="23302"/>
                  </a:lnTo>
                  <a:lnTo>
                    <a:pt x="7264" y="23397"/>
                  </a:lnTo>
                  <a:lnTo>
                    <a:pt x="7547" y="23397"/>
                  </a:lnTo>
                  <a:lnTo>
                    <a:pt x="7453" y="23491"/>
                  </a:lnTo>
                  <a:lnTo>
                    <a:pt x="7359" y="23491"/>
                  </a:lnTo>
                  <a:lnTo>
                    <a:pt x="7170" y="23680"/>
                  </a:lnTo>
                  <a:lnTo>
                    <a:pt x="6981" y="23397"/>
                  </a:lnTo>
                  <a:lnTo>
                    <a:pt x="6698" y="23208"/>
                  </a:lnTo>
                  <a:lnTo>
                    <a:pt x="6604" y="23114"/>
                  </a:lnTo>
                  <a:lnTo>
                    <a:pt x="6415" y="23208"/>
                  </a:lnTo>
                  <a:lnTo>
                    <a:pt x="6227" y="23302"/>
                  </a:lnTo>
                  <a:lnTo>
                    <a:pt x="6132" y="23491"/>
                  </a:lnTo>
                  <a:lnTo>
                    <a:pt x="6038" y="23491"/>
                  </a:lnTo>
                  <a:lnTo>
                    <a:pt x="6038" y="23397"/>
                  </a:lnTo>
                  <a:lnTo>
                    <a:pt x="6132" y="23208"/>
                  </a:lnTo>
                  <a:lnTo>
                    <a:pt x="5849" y="23302"/>
                  </a:lnTo>
                  <a:lnTo>
                    <a:pt x="5661" y="23397"/>
                  </a:lnTo>
                  <a:lnTo>
                    <a:pt x="5095" y="23208"/>
                  </a:lnTo>
                  <a:lnTo>
                    <a:pt x="4057" y="23019"/>
                  </a:lnTo>
                  <a:lnTo>
                    <a:pt x="2925" y="22831"/>
                  </a:lnTo>
                  <a:lnTo>
                    <a:pt x="2265" y="22831"/>
                  </a:lnTo>
                  <a:lnTo>
                    <a:pt x="2265" y="22642"/>
                  </a:lnTo>
                  <a:lnTo>
                    <a:pt x="1887" y="22642"/>
                  </a:lnTo>
                  <a:lnTo>
                    <a:pt x="1510" y="22548"/>
                  </a:lnTo>
                  <a:lnTo>
                    <a:pt x="944" y="22076"/>
                  </a:lnTo>
                  <a:lnTo>
                    <a:pt x="944" y="21887"/>
                  </a:lnTo>
                  <a:lnTo>
                    <a:pt x="1038" y="21699"/>
                  </a:lnTo>
                  <a:lnTo>
                    <a:pt x="755" y="21699"/>
                  </a:lnTo>
                  <a:lnTo>
                    <a:pt x="472" y="21793"/>
                  </a:lnTo>
                  <a:lnTo>
                    <a:pt x="95" y="22076"/>
                  </a:lnTo>
                  <a:lnTo>
                    <a:pt x="0" y="22265"/>
                  </a:lnTo>
                  <a:lnTo>
                    <a:pt x="0" y="22359"/>
                  </a:lnTo>
                  <a:lnTo>
                    <a:pt x="283" y="22453"/>
                  </a:lnTo>
                  <a:lnTo>
                    <a:pt x="189" y="22548"/>
                  </a:lnTo>
                  <a:lnTo>
                    <a:pt x="95" y="22453"/>
                  </a:lnTo>
                  <a:lnTo>
                    <a:pt x="95" y="22642"/>
                  </a:lnTo>
                  <a:lnTo>
                    <a:pt x="283" y="22642"/>
                  </a:lnTo>
                  <a:lnTo>
                    <a:pt x="566" y="22736"/>
                  </a:lnTo>
                  <a:lnTo>
                    <a:pt x="472" y="22831"/>
                  </a:lnTo>
                  <a:lnTo>
                    <a:pt x="472" y="22925"/>
                  </a:lnTo>
                  <a:lnTo>
                    <a:pt x="661" y="22736"/>
                  </a:lnTo>
                  <a:lnTo>
                    <a:pt x="755" y="22925"/>
                  </a:lnTo>
                  <a:lnTo>
                    <a:pt x="755" y="23019"/>
                  </a:lnTo>
                  <a:lnTo>
                    <a:pt x="661" y="23019"/>
                  </a:lnTo>
                  <a:lnTo>
                    <a:pt x="944" y="23114"/>
                  </a:lnTo>
                  <a:lnTo>
                    <a:pt x="1132" y="23208"/>
                  </a:lnTo>
                  <a:lnTo>
                    <a:pt x="1604" y="23397"/>
                  </a:lnTo>
                  <a:lnTo>
                    <a:pt x="1510" y="23491"/>
                  </a:lnTo>
                  <a:lnTo>
                    <a:pt x="1510" y="23585"/>
                  </a:lnTo>
                  <a:lnTo>
                    <a:pt x="1793" y="23680"/>
                  </a:lnTo>
                  <a:lnTo>
                    <a:pt x="2170" y="23774"/>
                  </a:lnTo>
                  <a:lnTo>
                    <a:pt x="2453" y="23774"/>
                  </a:lnTo>
                  <a:lnTo>
                    <a:pt x="2359" y="23868"/>
                  </a:lnTo>
                  <a:lnTo>
                    <a:pt x="2642" y="24057"/>
                  </a:lnTo>
                  <a:lnTo>
                    <a:pt x="2736" y="23868"/>
                  </a:lnTo>
                  <a:lnTo>
                    <a:pt x="3019" y="23680"/>
                  </a:lnTo>
                  <a:lnTo>
                    <a:pt x="2925" y="23963"/>
                  </a:lnTo>
                  <a:lnTo>
                    <a:pt x="2831" y="24151"/>
                  </a:lnTo>
                  <a:lnTo>
                    <a:pt x="3114" y="23868"/>
                  </a:lnTo>
                  <a:lnTo>
                    <a:pt x="3208" y="24151"/>
                  </a:lnTo>
                  <a:lnTo>
                    <a:pt x="3302" y="23963"/>
                  </a:lnTo>
                  <a:lnTo>
                    <a:pt x="3491" y="24057"/>
                  </a:lnTo>
                  <a:lnTo>
                    <a:pt x="3585" y="24340"/>
                  </a:lnTo>
                  <a:lnTo>
                    <a:pt x="3680" y="24246"/>
                  </a:lnTo>
                  <a:lnTo>
                    <a:pt x="3774" y="24057"/>
                  </a:lnTo>
                  <a:lnTo>
                    <a:pt x="3868" y="24151"/>
                  </a:lnTo>
                  <a:lnTo>
                    <a:pt x="3868" y="24340"/>
                  </a:lnTo>
                  <a:lnTo>
                    <a:pt x="4434" y="24151"/>
                  </a:lnTo>
                  <a:lnTo>
                    <a:pt x="4717" y="24057"/>
                  </a:lnTo>
                  <a:lnTo>
                    <a:pt x="4812" y="24151"/>
                  </a:lnTo>
                  <a:lnTo>
                    <a:pt x="4812" y="23868"/>
                  </a:lnTo>
                  <a:lnTo>
                    <a:pt x="5000" y="23774"/>
                  </a:lnTo>
                  <a:lnTo>
                    <a:pt x="5000" y="23868"/>
                  </a:lnTo>
                  <a:lnTo>
                    <a:pt x="4906" y="24057"/>
                  </a:lnTo>
                  <a:lnTo>
                    <a:pt x="5095" y="23963"/>
                  </a:lnTo>
                  <a:lnTo>
                    <a:pt x="5378" y="23963"/>
                  </a:lnTo>
                  <a:lnTo>
                    <a:pt x="5378" y="24151"/>
                  </a:lnTo>
                  <a:lnTo>
                    <a:pt x="5000" y="24151"/>
                  </a:lnTo>
                  <a:lnTo>
                    <a:pt x="5095" y="24246"/>
                  </a:lnTo>
                  <a:lnTo>
                    <a:pt x="5000" y="24246"/>
                  </a:lnTo>
                  <a:lnTo>
                    <a:pt x="5000" y="24434"/>
                  </a:lnTo>
                  <a:lnTo>
                    <a:pt x="5378" y="24434"/>
                  </a:lnTo>
                  <a:lnTo>
                    <a:pt x="5566" y="24246"/>
                  </a:lnTo>
                  <a:lnTo>
                    <a:pt x="5944" y="24340"/>
                  </a:lnTo>
                  <a:lnTo>
                    <a:pt x="6415" y="24340"/>
                  </a:lnTo>
                  <a:lnTo>
                    <a:pt x="6321" y="24434"/>
                  </a:lnTo>
                  <a:lnTo>
                    <a:pt x="6510" y="24434"/>
                  </a:lnTo>
                  <a:lnTo>
                    <a:pt x="6604" y="24340"/>
                  </a:lnTo>
                  <a:lnTo>
                    <a:pt x="6604" y="24246"/>
                  </a:lnTo>
                  <a:lnTo>
                    <a:pt x="6793" y="24340"/>
                  </a:lnTo>
                  <a:lnTo>
                    <a:pt x="6604" y="24434"/>
                  </a:lnTo>
                  <a:lnTo>
                    <a:pt x="6793" y="24434"/>
                  </a:lnTo>
                  <a:lnTo>
                    <a:pt x="6887" y="24340"/>
                  </a:lnTo>
                  <a:lnTo>
                    <a:pt x="6981" y="24434"/>
                  </a:lnTo>
                  <a:lnTo>
                    <a:pt x="7264" y="24434"/>
                  </a:lnTo>
                  <a:lnTo>
                    <a:pt x="7925" y="24623"/>
                  </a:lnTo>
                  <a:lnTo>
                    <a:pt x="8680" y="24623"/>
                  </a:lnTo>
                  <a:lnTo>
                    <a:pt x="9057" y="24529"/>
                  </a:lnTo>
                  <a:lnTo>
                    <a:pt x="9529" y="24529"/>
                  </a:lnTo>
                  <a:lnTo>
                    <a:pt x="10000" y="24623"/>
                  </a:lnTo>
                  <a:lnTo>
                    <a:pt x="10566" y="24717"/>
                  </a:lnTo>
                  <a:lnTo>
                    <a:pt x="11415" y="24623"/>
                  </a:lnTo>
                  <a:lnTo>
                    <a:pt x="12359" y="24529"/>
                  </a:lnTo>
                  <a:lnTo>
                    <a:pt x="12830" y="24340"/>
                  </a:lnTo>
                  <a:lnTo>
                    <a:pt x="12925" y="24529"/>
                  </a:lnTo>
                  <a:lnTo>
                    <a:pt x="13019" y="24340"/>
                  </a:lnTo>
                  <a:lnTo>
                    <a:pt x="13113" y="24529"/>
                  </a:lnTo>
                  <a:lnTo>
                    <a:pt x="13208" y="24434"/>
                  </a:lnTo>
                  <a:lnTo>
                    <a:pt x="13113" y="24340"/>
                  </a:lnTo>
                  <a:lnTo>
                    <a:pt x="13962" y="24340"/>
                  </a:lnTo>
                  <a:lnTo>
                    <a:pt x="13962" y="24434"/>
                  </a:lnTo>
                  <a:lnTo>
                    <a:pt x="13962" y="24529"/>
                  </a:lnTo>
                  <a:lnTo>
                    <a:pt x="14717" y="24246"/>
                  </a:lnTo>
                  <a:lnTo>
                    <a:pt x="15566" y="24057"/>
                  </a:lnTo>
                  <a:lnTo>
                    <a:pt x="15378" y="23963"/>
                  </a:lnTo>
                  <a:lnTo>
                    <a:pt x="15472" y="23868"/>
                  </a:lnTo>
                  <a:lnTo>
                    <a:pt x="15566" y="23963"/>
                  </a:lnTo>
                  <a:lnTo>
                    <a:pt x="15472" y="23774"/>
                  </a:lnTo>
                  <a:lnTo>
                    <a:pt x="15661" y="23868"/>
                  </a:lnTo>
                  <a:lnTo>
                    <a:pt x="15566" y="24057"/>
                  </a:lnTo>
                  <a:lnTo>
                    <a:pt x="16038" y="23963"/>
                  </a:lnTo>
                  <a:lnTo>
                    <a:pt x="16698" y="23680"/>
                  </a:lnTo>
                  <a:lnTo>
                    <a:pt x="17264" y="23397"/>
                  </a:lnTo>
                  <a:lnTo>
                    <a:pt x="17453" y="23208"/>
                  </a:lnTo>
                  <a:lnTo>
                    <a:pt x="17547" y="23019"/>
                  </a:lnTo>
                  <a:lnTo>
                    <a:pt x="17736" y="23114"/>
                  </a:lnTo>
                  <a:lnTo>
                    <a:pt x="17830" y="23114"/>
                  </a:lnTo>
                  <a:lnTo>
                    <a:pt x="18019" y="23019"/>
                  </a:lnTo>
                  <a:lnTo>
                    <a:pt x="18208" y="22736"/>
                  </a:lnTo>
                  <a:lnTo>
                    <a:pt x="18302" y="22548"/>
                  </a:lnTo>
                  <a:lnTo>
                    <a:pt x="18868" y="22359"/>
                  </a:lnTo>
                  <a:lnTo>
                    <a:pt x="19623" y="22076"/>
                  </a:lnTo>
                  <a:lnTo>
                    <a:pt x="20189" y="21699"/>
                  </a:lnTo>
                  <a:lnTo>
                    <a:pt x="20849" y="21227"/>
                  </a:lnTo>
                  <a:lnTo>
                    <a:pt x="21321" y="20755"/>
                  </a:lnTo>
                  <a:lnTo>
                    <a:pt x="21510" y="20472"/>
                  </a:lnTo>
                  <a:lnTo>
                    <a:pt x="22170" y="19906"/>
                  </a:lnTo>
                  <a:lnTo>
                    <a:pt x="22736" y="19435"/>
                  </a:lnTo>
                  <a:lnTo>
                    <a:pt x="23113" y="18963"/>
                  </a:lnTo>
                  <a:lnTo>
                    <a:pt x="23302" y="18585"/>
                  </a:lnTo>
                  <a:lnTo>
                    <a:pt x="23396" y="18774"/>
                  </a:lnTo>
                  <a:lnTo>
                    <a:pt x="23585" y="18397"/>
                  </a:lnTo>
                  <a:lnTo>
                    <a:pt x="23774" y="18114"/>
                  </a:lnTo>
                  <a:lnTo>
                    <a:pt x="24057" y="17736"/>
                  </a:lnTo>
                  <a:lnTo>
                    <a:pt x="24245" y="17453"/>
                  </a:lnTo>
                  <a:lnTo>
                    <a:pt x="24340" y="17453"/>
                  </a:lnTo>
                  <a:lnTo>
                    <a:pt x="24434" y="17359"/>
                  </a:lnTo>
                  <a:lnTo>
                    <a:pt x="24623" y="16982"/>
                  </a:lnTo>
                  <a:lnTo>
                    <a:pt x="25189" y="16227"/>
                  </a:lnTo>
                  <a:lnTo>
                    <a:pt x="25566" y="15661"/>
                  </a:lnTo>
                  <a:lnTo>
                    <a:pt x="25943" y="15189"/>
                  </a:lnTo>
                  <a:lnTo>
                    <a:pt x="26226" y="14529"/>
                  </a:lnTo>
                  <a:lnTo>
                    <a:pt x="26509" y="13680"/>
                  </a:lnTo>
                  <a:lnTo>
                    <a:pt x="26604" y="13869"/>
                  </a:lnTo>
                  <a:lnTo>
                    <a:pt x="26604" y="13586"/>
                  </a:lnTo>
                  <a:lnTo>
                    <a:pt x="26698" y="13303"/>
                  </a:lnTo>
                  <a:lnTo>
                    <a:pt x="26792" y="13303"/>
                  </a:lnTo>
                  <a:lnTo>
                    <a:pt x="26887" y="13397"/>
                  </a:lnTo>
                  <a:lnTo>
                    <a:pt x="27170" y="12831"/>
                  </a:lnTo>
                  <a:lnTo>
                    <a:pt x="27264" y="12548"/>
                  </a:lnTo>
                  <a:lnTo>
                    <a:pt x="27264" y="12454"/>
                  </a:lnTo>
                  <a:lnTo>
                    <a:pt x="26981" y="12076"/>
                  </a:lnTo>
                  <a:lnTo>
                    <a:pt x="27075" y="12171"/>
                  </a:lnTo>
                  <a:lnTo>
                    <a:pt x="27170" y="12076"/>
                  </a:lnTo>
                  <a:lnTo>
                    <a:pt x="27358" y="12076"/>
                  </a:lnTo>
                  <a:lnTo>
                    <a:pt x="27453" y="12171"/>
                  </a:lnTo>
                  <a:lnTo>
                    <a:pt x="27453" y="11982"/>
                  </a:lnTo>
                  <a:lnTo>
                    <a:pt x="27547" y="11793"/>
                  </a:lnTo>
                  <a:lnTo>
                    <a:pt x="27641" y="11793"/>
                  </a:lnTo>
                  <a:lnTo>
                    <a:pt x="27547" y="11510"/>
                  </a:lnTo>
                  <a:lnTo>
                    <a:pt x="27641" y="11133"/>
                  </a:lnTo>
                  <a:lnTo>
                    <a:pt x="27830" y="10755"/>
                  </a:lnTo>
                  <a:lnTo>
                    <a:pt x="27924" y="10661"/>
                  </a:lnTo>
                  <a:lnTo>
                    <a:pt x="28113" y="10661"/>
                  </a:lnTo>
                  <a:lnTo>
                    <a:pt x="28019" y="10378"/>
                  </a:lnTo>
                  <a:lnTo>
                    <a:pt x="28019" y="10284"/>
                  </a:lnTo>
                  <a:lnTo>
                    <a:pt x="28019" y="10095"/>
                  </a:lnTo>
                  <a:lnTo>
                    <a:pt x="28113" y="10284"/>
                  </a:lnTo>
                  <a:lnTo>
                    <a:pt x="28208" y="10001"/>
                  </a:lnTo>
                  <a:lnTo>
                    <a:pt x="28019" y="10001"/>
                  </a:lnTo>
                  <a:lnTo>
                    <a:pt x="27924" y="9906"/>
                  </a:lnTo>
                  <a:lnTo>
                    <a:pt x="28113" y="9718"/>
                  </a:lnTo>
                  <a:lnTo>
                    <a:pt x="28208" y="9718"/>
                  </a:lnTo>
                  <a:lnTo>
                    <a:pt x="28113" y="9529"/>
                  </a:lnTo>
                  <a:lnTo>
                    <a:pt x="28396" y="9529"/>
                  </a:lnTo>
                  <a:lnTo>
                    <a:pt x="28302" y="9057"/>
                  </a:lnTo>
                  <a:lnTo>
                    <a:pt x="28396" y="9057"/>
                  </a:lnTo>
                  <a:lnTo>
                    <a:pt x="28396" y="8963"/>
                  </a:lnTo>
                  <a:lnTo>
                    <a:pt x="28396" y="8774"/>
                  </a:lnTo>
                  <a:lnTo>
                    <a:pt x="28491" y="8491"/>
                  </a:lnTo>
                  <a:lnTo>
                    <a:pt x="28585" y="8114"/>
                  </a:lnTo>
                  <a:lnTo>
                    <a:pt x="28774" y="8303"/>
                  </a:lnTo>
                  <a:lnTo>
                    <a:pt x="28962" y="7454"/>
                  </a:lnTo>
                  <a:lnTo>
                    <a:pt x="29057" y="6699"/>
                  </a:lnTo>
                  <a:lnTo>
                    <a:pt x="29245" y="5661"/>
                  </a:lnTo>
                  <a:lnTo>
                    <a:pt x="29340" y="4718"/>
                  </a:lnTo>
                  <a:lnTo>
                    <a:pt x="29340" y="4341"/>
                  </a:lnTo>
                  <a:lnTo>
                    <a:pt x="29057" y="4435"/>
                  </a:lnTo>
                  <a:lnTo>
                    <a:pt x="28962" y="4435"/>
                  </a:lnTo>
                  <a:lnTo>
                    <a:pt x="28962" y="4246"/>
                  </a:lnTo>
                  <a:lnTo>
                    <a:pt x="29151" y="4341"/>
                  </a:lnTo>
                  <a:lnTo>
                    <a:pt x="29245" y="4152"/>
                  </a:lnTo>
                  <a:lnTo>
                    <a:pt x="29151" y="4152"/>
                  </a:lnTo>
                  <a:lnTo>
                    <a:pt x="29057" y="3963"/>
                  </a:lnTo>
                  <a:lnTo>
                    <a:pt x="28962" y="3680"/>
                  </a:lnTo>
                  <a:lnTo>
                    <a:pt x="28962" y="3680"/>
                  </a:lnTo>
                  <a:lnTo>
                    <a:pt x="29245" y="3774"/>
                  </a:lnTo>
                  <a:lnTo>
                    <a:pt x="29057" y="3586"/>
                  </a:lnTo>
                  <a:lnTo>
                    <a:pt x="29057" y="3397"/>
                  </a:lnTo>
                  <a:lnTo>
                    <a:pt x="29245" y="3586"/>
                  </a:lnTo>
                  <a:lnTo>
                    <a:pt x="29245" y="3491"/>
                  </a:lnTo>
                  <a:lnTo>
                    <a:pt x="29434" y="3114"/>
                  </a:lnTo>
                  <a:lnTo>
                    <a:pt x="29245" y="2925"/>
                  </a:lnTo>
                  <a:lnTo>
                    <a:pt x="28962" y="2642"/>
                  </a:lnTo>
                  <a:lnTo>
                    <a:pt x="28962" y="2642"/>
                  </a:lnTo>
                  <a:lnTo>
                    <a:pt x="29245" y="2831"/>
                  </a:lnTo>
                  <a:lnTo>
                    <a:pt x="29340" y="2737"/>
                  </a:lnTo>
                  <a:lnTo>
                    <a:pt x="29434" y="2359"/>
                  </a:lnTo>
                  <a:lnTo>
                    <a:pt x="29434" y="2265"/>
                  </a:lnTo>
                  <a:lnTo>
                    <a:pt x="29434" y="2171"/>
                  </a:lnTo>
                  <a:lnTo>
                    <a:pt x="29340" y="2171"/>
                  </a:lnTo>
                  <a:lnTo>
                    <a:pt x="28774" y="944"/>
                  </a:lnTo>
                  <a:lnTo>
                    <a:pt x="28962" y="661"/>
                  </a:lnTo>
                  <a:lnTo>
                    <a:pt x="29057" y="473"/>
                  </a:lnTo>
                  <a:lnTo>
                    <a:pt x="29151" y="473"/>
                  </a:lnTo>
                  <a:lnTo>
                    <a:pt x="28868" y="190"/>
                  </a:lnTo>
                  <a:lnTo>
                    <a:pt x="29057" y="190"/>
                  </a:lnTo>
                  <a:lnTo>
                    <a:pt x="289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8" name="Google Shape;788;p40"/>
            <p:cNvSpPr/>
            <p:nvPr/>
          </p:nvSpPr>
          <p:spPr>
            <a:xfrm>
              <a:off x="1745175" y="2199475"/>
              <a:ext cx="169825" cy="162775"/>
            </a:xfrm>
            <a:custGeom>
              <a:avLst/>
              <a:gdLst/>
              <a:ahLst/>
              <a:cxnLst/>
              <a:rect l="l" t="t" r="r" b="b"/>
              <a:pathLst>
                <a:path w="6793" h="6511" extrusionOk="0">
                  <a:moveTo>
                    <a:pt x="1038" y="6416"/>
                  </a:moveTo>
                  <a:lnTo>
                    <a:pt x="1038" y="6463"/>
                  </a:lnTo>
                  <a:lnTo>
                    <a:pt x="1038" y="6463"/>
                  </a:lnTo>
                  <a:lnTo>
                    <a:pt x="943" y="6416"/>
                  </a:lnTo>
                  <a:close/>
                  <a:moveTo>
                    <a:pt x="2641" y="1"/>
                  </a:moveTo>
                  <a:lnTo>
                    <a:pt x="2641" y="190"/>
                  </a:lnTo>
                  <a:lnTo>
                    <a:pt x="2641" y="473"/>
                  </a:lnTo>
                  <a:lnTo>
                    <a:pt x="2641" y="567"/>
                  </a:lnTo>
                  <a:lnTo>
                    <a:pt x="2547" y="284"/>
                  </a:lnTo>
                  <a:lnTo>
                    <a:pt x="2547" y="756"/>
                  </a:lnTo>
                  <a:lnTo>
                    <a:pt x="2453" y="284"/>
                  </a:lnTo>
                  <a:lnTo>
                    <a:pt x="2453" y="473"/>
                  </a:lnTo>
                  <a:lnTo>
                    <a:pt x="2453" y="661"/>
                  </a:lnTo>
                  <a:lnTo>
                    <a:pt x="2075" y="1227"/>
                  </a:lnTo>
                  <a:lnTo>
                    <a:pt x="1509" y="2171"/>
                  </a:lnTo>
                  <a:lnTo>
                    <a:pt x="849" y="3114"/>
                  </a:lnTo>
                  <a:lnTo>
                    <a:pt x="377" y="3774"/>
                  </a:lnTo>
                  <a:lnTo>
                    <a:pt x="283" y="4152"/>
                  </a:lnTo>
                  <a:lnTo>
                    <a:pt x="472" y="4246"/>
                  </a:lnTo>
                  <a:lnTo>
                    <a:pt x="472" y="4340"/>
                  </a:lnTo>
                  <a:lnTo>
                    <a:pt x="377" y="4435"/>
                  </a:lnTo>
                  <a:lnTo>
                    <a:pt x="283" y="4435"/>
                  </a:lnTo>
                  <a:lnTo>
                    <a:pt x="566" y="4529"/>
                  </a:lnTo>
                  <a:lnTo>
                    <a:pt x="472" y="4435"/>
                  </a:lnTo>
                  <a:lnTo>
                    <a:pt x="566" y="4435"/>
                  </a:lnTo>
                  <a:lnTo>
                    <a:pt x="849" y="4623"/>
                  </a:lnTo>
                  <a:lnTo>
                    <a:pt x="566" y="4623"/>
                  </a:lnTo>
                  <a:lnTo>
                    <a:pt x="472" y="4812"/>
                  </a:lnTo>
                  <a:lnTo>
                    <a:pt x="377" y="5284"/>
                  </a:lnTo>
                  <a:lnTo>
                    <a:pt x="283" y="5944"/>
                  </a:lnTo>
                  <a:lnTo>
                    <a:pt x="189" y="6133"/>
                  </a:lnTo>
                  <a:lnTo>
                    <a:pt x="0" y="6227"/>
                  </a:lnTo>
                  <a:lnTo>
                    <a:pt x="566" y="6416"/>
                  </a:lnTo>
                  <a:lnTo>
                    <a:pt x="1038" y="6494"/>
                  </a:lnTo>
                  <a:lnTo>
                    <a:pt x="1038" y="6494"/>
                  </a:lnTo>
                  <a:lnTo>
                    <a:pt x="1038" y="6510"/>
                  </a:lnTo>
                  <a:lnTo>
                    <a:pt x="1051" y="6497"/>
                  </a:lnTo>
                  <a:lnTo>
                    <a:pt x="1051" y="6497"/>
                  </a:lnTo>
                  <a:lnTo>
                    <a:pt x="1132" y="6510"/>
                  </a:lnTo>
                  <a:lnTo>
                    <a:pt x="1069" y="6479"/>
                  </a:lnTo>
                  <a:lnTo>
                    <a:pt x="1069" y="6479"/>
                  </a:lnTo>
                  <a:lnTo>
                    <a:pt x="1132" y="6416"/>
                  </a:lnTo>
                  <a:lnTo>
                    <a:pt x="1226" y="6133"/>
                  </a:lnTo>
                  <a:lnTo>
                    <a:pt x="1226" y="5944"/>
                  </a:lnTo>
                  <a:lnTo>
                    <a:pt x="1038" y="5755"/>
                  </a:lnTo>
                  <a:lnTo>
                    <a:pt x="1415" y="5755"/>
                  </a:lnTo>
                  <a:lnTo>
                    <a:pt x="1321" y="5661"/>
                  </a:lnTo>
                  <a:lnTo>
                    <a:pt x="1415" y="5661"/>
                  </a:lnTo>
                  <a:lnTo>
                    <a:pt x="1604" y="5755"/>
                  </a:lnTo>
                  <a:lnTo>
                    <a:pt x="1415" y="5567"/>
                  </a:lnTo>
                  <a:lnTo>
                    <a:pt x="1038" y="5189"/>
                  </a:lnTo>
                  <a:lnTo>
                    <a:pt x="1226" y="5284"/>
                  </a:lnTo>
                  <a:lnTo>
                    <a:pt x="1604" y="5378"/>
                  </a:lnTo>
                  <a:lnTo>
                    <a:pt x="2264" y="3491"/>
                  </a:lnTo>
                  <a:lnTo>
                    <a:pt x="3019" y="1605"/>
                  </a:lnTo>
                  <a:lnTo>
                    <a:pt x="3019" y="1888"/>
                  </a:lnTo>
                  <a:lnTo>
                    <a:pt x="3113" y="1699"/>
                  </a:lnTo>
                  <a:lnTo>
                    <a:pt x="3113" y="1888"/>
                  </a:lnTo>
                  <a:lnTo>
                    <a:pt x="3302" y="1699"/>
                  </a:lnTo>
                  <a:lnTo>
                    <a:pt x="3208" y="1888"/>
                  </a:lnTo>
                  <a:lnTo>
                    <a:pt x="3302" y="1982"/>
                  </a:lnTo>
                  <a:lnTo>
                    <a:pt x="3585" y="2076"/>
                  </a:lnTo>
                  <a:lnTo>
                    <a:pt x="3962" y="2171"/>
                  </a:lnTo>
                  <a:lnTo>
                    <a:pt x="4340" y="1982"/>
                  </a:lnTo>
                  <a:lnTo>
                    <a:pt x="4151" y="2171"/>
                  </a:lnTo>
                  <a:lnTo>
                    <a:pt x="4151" y="2359"/>
                  </a:lnTo>
                  <a:lnTo>
                    <a:pt x="4151" y="2454"/>
                  </a:lnTo>
                  <a:lnTo>
                    <a:pt x="4245" y="2548"/>
                  </a:lnTo>
                  <a:lnTo>
                    <a:pt x="4623" y="2548"/>
                  </a:lnTo>
                  <a:lnTo>
                    <a:pt x="4811" y="2359"/>
                  </a:lnTo>
                  <a:lnTo>
                    <a:pt x="5000" y="2642"/>
                  </a:lnTo>
                  <a:lnTo>
                    <a:pt x="5283" y="3020"/>
                  </a:lnTo>
                  <a:lnTo>
                    <a:pt x="5755" y="3208"/>
                  </a:lnTo>
                  <a:lnTo>
                    <a:pt x="6132" y="3208"/>
                  </a:lnTo>
                  <a:lnTo>
                    <a:pt x="6038" y="3397"/>
                  </a:lnTo>
                  <a:lnTo>
                    <a:pt x="6038" y="3586"/>
                  </a:lnTo>
                  <a:lnTo>
                    <a:pt x="6132" y="3680"/>
                  </a:lnTo>
                  <a:lnTo>
                    <a:pt x="6321" y="3680"/>
                  </a:lnTo>
                  <a:lnTo>
                    <a:pt x="6698" y="3586"/>
                  </a:lnTo>
                  <a:lnTo>
                    <a:pt x="6698" y="3869"/>
                  </a:lnTo>
                  <a:lnTo>
                    <a:pt x="6509" y="3963"/>
                  </a:lnTo>
                  <a:lnTo>
                    <a:pt x="6509" y="3963"/>
                  </a:lnTo>
                  <a:lnTo>
                    <a:pt x="6792" y="3869"/>
                  </a:lnTo>
                  <a:lnTo>
                    <a:pt x="6792" y="3491"/>
                  </a:lnTo>
                  <a:lnTo>
                    <a:pt x="6698" y="3397"/>
                  </a:lnTo>
                  <a:lnTo>
                    <a:pt x="6509" y="3586"/>
                  </a:lnTo>
                  <a:lnTo>
                    <a:pt x="6509" y="3586"/>
                  </a:lnTo>
                  <a:lnTo>
                    <a:pt x="6604" y="3303"/>
                  </a:lnTo>
                  <a:lnTo>
                    <a:pt x="6604" y="3114"/>
                  </a:lnTo>
                  <a:lnTo>
                    <a:pt x="6509" y="3020"/>
                  </a:lnTo>
                  <a:lnTo>
                    <a:pt x="6226" y="3020"/>
                  </a:lnTo>
                  <a:lnTo>
                    <a:pt x="5849" y="3114"/>
                  </a:lnTo>
                  <a:lnTo>
                    <a:pt x="5849" y="3114"/>
                  </a:lnTo>
                  <a:lnTo>
                    <a:pt x="5943" y="2831"/>
                  </a:lnTo>
                  <a:lnTo>
                    <a:pt x="5943" y="2925"/>
                  </a:lnTo>
                  <a:lnTo>
                    <a:pt x="6132" y="2548"/>
                  </a:lnTo>
                  <a:lnTo>
                    <a:pt x="5660" y="2359"/>
                  </a:lnTo>
                  <a:lnTo>
                    <a:pt x="5283" y="2171"/>
                  </a:lnTo>
                  <a:lnTo>
                    <a:pt x="4906" y="2171"/>
                  </a:lnTo>
                  <a:lnTo>
                    <a:pt x="4906" y="1699"/>
                  </a:lnTo>
                  <a:lnTo>
                    <a:pt x="5094" y="1322"/>
                  </a:lnTo>
                  <a:lnTo>
                    <a:pt x="4717" y="1605"/>
                  </a:lnTo>
                  <a:lnTo>
                    <a:pt x="4811" y="1322"/>
                  </a:lnTo>
                  <a:lnTo>
                    <a:pt x="4811" y="1322"/>
                  </a:lnTo>
                  <a:lnTo>
                    <a:pt x="4717" y="1416"/>
                  </a:lnTo>
                  <a:lnTo>
                    <a:pt x="4434" y="1605"/>
                  </a:lnTo>
                  <a:lnTo>
                    <a:pt x="4623" y="1322"/>
                  </a:lnTo>
                  <a:lnTo>
                    <a:pt x="4623" y="1227"/>
                  </a:lnTo>
                  <a:lnTo>
                    <a:pt x="4528" y="1133"/>
                  </a:lnTo>
                  <a:lnTo>
                    <a:pt x="4340" y="1322"/>
                  </a:lnTo>
                  <a:lnTo>
                    <a:pt x="4340" y="1510"/>
                  </a:lnTo>
                  <a:lnTo>
                    <a:pt x="4245" y="1322"/>
                  </a:lnTo>
                  <a:lnTo>
                    <a:pt x="4151" y="1227"/>
                  </a:lnTo>
                  <a:lnTo>
                    <a:pt x="3868" y="944"/>
                  </a:lnTo>
                  <a:lnTo>
                    <a:pt x="3208" y="567"/>
                  </a:lnTo>
                  <a:lnTo>
                    <a:pt x="2925" y="378"/>
                  </a:lnTo>
                  <a:lnTo>
                    <a:pt x="27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89" name="Google Shape;789;p40"/>
          <p:cNvGrpSpPr/>
          <p:nvPr/>
        </p:nvGrpSpPr>
        <p:grpSpPr>
          <a:xfrm rot="3489294">
            <a:off x="-67200" y="2481446"/>
            <a:ext cx="1115303" cy="322612"/>
            <a:chOff x="271125" y="812725"/>
            <a:chExt cx="766525" cy="221725"/>
          </a:xfrm>
        </p:grpSpPr>
        <p:sp>
          <p:nvSpPr>
            <p:cNvPr id="790" name="Google Shape;790;p40"/>
            <p:cNvSpPr/>
            <p:nvPr/>
          </p:nvSpPr>
          <p:spPr>
            <a:xfrm>
              <a:off x="271125" y="921200"/>
              <a:ext cx="695775" cy="70775"/>
            </a:xfrm>
            <a:custGeom>
              <a:avLst/>
              <a:gdLst/>
              <a:ahLst/>
              <a:cxnLst/>
              <a:rect l="l" t="t" r="r" b="b"/>
              <a:pathLst>
                <a:path w="27831" h="2831" extrusionOk="0">
                  <a:moveTo>
                    <a:pt x="27264" y="944"/>
                  </a:moveTo>
                  <a:lnTo>
                    <a:pt x="27359" y="1086"/>
                  </a:lnTo>
                  <a:lnTo>
                    <a:pt x="27359" y="944"/>
                  </a:lnTo>
                  <a:close/>
                  <a:moveTo>
                    <a:pt x="27359" y="1086"/>
                  </a:moveTo>
                  <a:lnTo>
                    <a:pt x="27359" y="1133"/>
                  </a:lnTo>
                  <a:lnTo>
                    <a:pt x="27372" y="1106"/>
                  </a:lnTo>
                  <a:lnTo>
                    <a:pt x="27372" y="1106"/>
                  </a:lnTo>
                  <a:lnTo>
                    <a:pt x="27359" y="1086"/>
                  </a:lnTo>
                  <a:close/>
                  <a:moveTo>
                    <a:pt x="27453" y="944"/>
                  </a:moveTo>
                  <a:lnTo>
                    <a:pt x="27372" y="1106"/>
                  </a:lnTo>
                  <a:lnTo>
                    <a:pt x="27372" y="1106"/>
                  </a:lnTo>
                  <a:lnTo>
                    <a:pt x="27453" y="1227"/>
                  </a:lnTo>
                  <a:lnTo>
                    <a:pt x="27453" y="944"/>
                  </a:lnTo>
                  <a:close/>
                  <a:moveTo>
                    <a:pt x="27642" y="1039"/>
                  </a:moveTo>
                  <a:lnTo>
                    <a:pt x="27453" y="1227"/>
                  </a:lnTo>
                  <a:lnTo>
                    <a:pt x="27453" y="1322"/>
                  </a:lnTo>
                  <a:lnTo>
                    <a:pt x="27453" y="1416"/>
                  </a:lnTo>
                  <a:lnTo>
                    <a:pt x="27830" y="1416"/>
                  </a:lnTo>
                  <a:lnTo>
                    <a:pt x="27830" y="1227"/>
                  </a:lnTo>
                  <a:lnTo>
                    <a:pt x="27736" y="1322"/>
                  </a:lnTo>
                  <a:lnTo>
                    <a:pt x="27736" y="1227"/>
                  </a:lnTo>
                  <a:lnTo>
                    <a:pt x="27736" y="1133"/>
                  </a:lnTo>
                  <a:lnTo>
                    <a:pt x="27642" y="1039"/>
                  </a:lnTo>
                  <a:close/>
                  <a:moveTo>
                    <a:pt x="20189" y="1"/>
                  </a:moveTo>
                  <a:lnTo>
                    <a:pt x="20095" y="190"/>
                  </a:lnTo>
                  <a:lnTo>
                    <a:pt x="20000" y="95"/>
                  </a:lnTo>
                  <a:lnTo>
                    <a:pt x="19906" y="284"/>
                  </a:lnTo>
                  <a:lnTo>
                    <a:pt x="19812" y="473"/>
                  </a:lnTo>
                  <a:lnTo>
                    <a:pt x="19529" y="284"/>
                  </a:lnTo>
                  <a:lnTo>
                    <a:pt x="19340" y="95"/>
                  </a:lnTo>
                  <a:lnTo>
                    <a:pt x="19246" y="95"/>
                  </a:lnTo>
                  <a:lnTo>
                    <a:pt x="19246" y="190"/>
                  </a:lnTo>
                  <a:lnTo>
                    <a:pt x="19151" y="378"/>
                  </a:lnTo>
                  <a:lnTo>
                    <a:pt x="19434" y="190"/>
                  </a:lnTo>
                  <a:lnTo>
                    <a:pt x="19246" y="473"/>
                  </a:lnTo>
                  <a:lnTo>
                    <a:pt x="19434" y="378"/>
                  </a:lnTo>
                  <a:lnTo>
                    <a:pt x="19434" y="567"/>
                  </a:lnTo>
                  <a:lnTo>
                    <a:pt x="19151" y="567"/>
                  </a:lnTo>
                  <a:lnTo>
                    <a:pt x="19151" y="190"/>
                  </a:lnTo>
                  <a:lnTo>
                    <a:pt x="19057" y="95"/>
                  </a:lnTo>
                  <a:lnTo>
                    <a:pt x="18963" y="95"/>
                  </a:lnTo>
                  <a:lnTo>
                    <a:pt x="18774" y="284"/>
                  </a:lnTo>
                  <a:lnTo>
                    <a:pt x="18680" y="473"/>
                  </a:lnTo>
                  <a:lnTo>
                    <a:pt x="18585" y="378"/>
                  </a:lnTo>
                  <a:lnTo>
                    <a:pt x="18491" y="190"/>
                  </a:lnTo>
                  <a:lnTo>
                    <a:pt x="18397" y="378"/>
                  </a:lnTo>
                  <a:lnTo>
                    <a:pt x="17925" y="567"/>
                  </a:lnTo>
                  <a:lnTo>
                    <a:pt x="18019" y="284"/>
                  </a:lnTo>
                  <a:lnTo>
                    <a:pt x="17831" y="378"/>
                  </a:lnTo>
                  <a:lnTo>
                    <a:pt x="17642" y="567"/>
                  </a:lnTo>
                  <a:lnTo>
                    <a:pt x="17642" y="661"/>
                  </a:lnTo>
                  <a:lnTo>
                    <a:pt x="17453" y="567"/>
                  </a:lnTo>
                  <a:lnTo>
                    <a:pt x="17170" y="473"/>
                  </a:lnTo>
                  <a:lnTo>
                    <a:pt x="16699" y="473"/>
                  </a:lnTo>
                  <a:lnTo>
                    <a:pt x="16699" y="567"/>
                  </a:lnTo>
                  <a:lnTo>
                    <a:pt x="16604" y="661"/>
                  </a:lnTo>
                  <a:lnTo>
                    <a:pt x="16416" y="378"/>
                  </a:lnTo>
                  <a:lnTo>
                    <a:pt x="16227" y="378"/>
                  </a:lnTo>
                  <a:lnTo>
                    <a:pt x="15661" y="661"/>
                  </a:lnTo>
                  <a:lnTo>
                    <a:pt x="15661" y="473"/>
                  </a:lnTo>
                  <a:lnTo>
                    <a:pt x="15567" y="756"/>
                  </a:lnTo>
                  <a:lnTo>
                    <a:pt x="15378" y="473"/>
                  </a:lnTo>
                  <a:lnTo>
                    <a:pt x="15567" y="473"/>
                  </a:lnTo>
                  <a:lnTo>
                    <a:pt x="15472" y="378"/>
                  </a:lnTo>
                  <a:lnTo>
                    <a:pt x="15378" y="378"/>
                  </a:lnTo>
                  <a:lnTo>
                    <a:pt x="15189" y="473"/>
                  </a:lnTo>
                  <a:lnTo>
                    <a:pt x="15000" y="756"/>
                  </a:lnTo>
                  <a:lnTo>
                    <a:pt x="14906" y="661"/>
                  </a:lnTo>
                  <a:lnTo>
                    <a:pt x="14812" y="473"/>
                  </a:lnTo>
                  <a:lnTo>
                    <a:pt x="14529" y="756"/>
                  </a:lnTo>
                  <a:lnTo>
                    <a:pt x="14623" y="567"/>
                  </a:lnTo>
                  <a:lnTo>
                    <a:pt x="14529" y="661"/>
                  </a:lnTo>
                  <a:lnTo>
                    <a:pt x="14340" y="756"/>
                  </a:lnTo>
                  <a:lnTo>
                    <a:pt x="14340" y="567"/>
                  </a:lnTo>
                  <a:lnTo>
                    <a:pt x="14246" y="473"/>
                  </a:lnTo>
                  <a:lnTo>
                    <a:pt x="13963" y="378"/>
                  </a:lnTo>
                  <a:lnTo>
                    <a:pt x="13585" y="284"/>
                  </a:lnTo>
                  <a:lnTo>
                    <a:pt x="13302" y="284"/>
                  </a:lnTo>
                  <a:lnTo>
                    <a:pt x="13302" y="378"/>
                  </a:lnTo>
                  <a:lnTo>
                    <a:pt x="13302" y="473"/>
                  </a:lnTo>
                  <a:lnTo>
                    <a:pt x="13208" y="473"/>
                  </a:lnTo>
                  <a:lnTo>
                    <a:pt x="13208" y="661"/>
                  </a:lnTo>
                  <a:lnTo>
                    <a:pt x="13114" y="661"/>
                  </a:lnTo>
                  <a:lnTo>
                    <a:pt x="13019" y="567"/>
                  </a:lnTo>
                  <a:lnTo>
                    <a:pt x="12925" y="378"/>
                  </a:lnTo>
                  <a:lnTo>
                    <a:pt x="12831" y="95"/>
                  </a:lnTo>
                  <a:lnTo>
                    <a:pt x="12831" y="378"/>
                  </a:lnTo>
                  <a:lnTo>
                    <a:pt x="12736" y="378"/>
                  </a:lnTo>
                  <a:lnTo>
                    <a:pt x="12642" y="284"/>
                  </a:lnTo>
                  <a:lnTo>
                    <a:pt x="12548" y="190"/>
                  </a:lnTo>
                  <a:lnTo>
                    <a:pt x="12265" y="190"/>
                  </a:lnTo>
                  <a:lnTo>
                    <a:pt x="12170" y="473"/>
                  </a:lnTo>
                  <a:lnTo>
                    <a:pt x="12076" y="378"/>
                  </a:lnTo>
                  <a:lnTo>
                    <a:pt x="11887" y="284"/>
                  </a:lnTo>
                  <a:lnTo>
                    <a:pt x="11510" y="378"/>
                  </a:lnTo>
                  <a:lnTo>
                    <a:pt x="10755" y="661"/>
                  </a:lnTo>
                  <a:lnTo>
                    <a:pt x="10661" y="473"/>
                  </a:lnTo>
                  <a:lnTo>
                    <a:pt x="10567" y="378"/>
                  </a:lnTo>
                  <a:lnTo>
                    <a:pt x="10095" y="378"/>
                  </a:lnTo>
                  <a:lnTo>
                    <a:pt x="9529" y="473"/>
                  </a:lnTo>
                  <a:lnTo>
                    <a:pt x="9340" y="473"/>
                  </a:lnTo>
                  <a:lnTo>
                    <a:pt x="9152" y="378"/>
                  </a:lnTo>
                  <a:lnTo>
                    <a:pt x="9152" y="473"/>
                  </a:lnTo>
                  <a:lnTo>
                    <a:pt x="9152" y="567"/>
                  </a:lnTo>
                  <a:lnTo>
                    <a:pt x="8963" y="661"/>
                  </a:lnTo>
                  <a:lnTo>
                    <a:pt x="8869" y="567"/>
                  </a:lnTo>
                  <a:lnTo>
                    <a:pt x="8680" y="473"/>
                  </a:lnTo>
                  <a:lnTo>
                    <a:pt x="8680" y="756"/>
                  </a:lnTo>
                  <a:lnTo>
                    <a:pt x="8491" y="661"/>
                  </a:lnTo>
                  <a:lnTo>
                    <a:pt x="8208" y="567"/>
                  </a:lnTo>
                  <a:lnTo>
                    <a:pt x="7925" y="661"/>
                  </a:lnTo>
                  <a:lnTo>
                    <a:pt x="7831" y="756"/>
                  </a:lnTo>
                  <a:lnTo>
                    <a:pt x="7548" y="567"/>
                  </a:lnTo>
                  <a:lnTo>
                    <a:pt x="7359" y="473"/>
                  </a:lnTo>
                  <a:lnTo>
                    <a:pt x="7170" y="944"/>
                  </a:lnTo>
                  <a:lnTo>
                    <a:pt x="6982" y="661"/>
                  </a:lnTo>
                  <a:lnTo>
                    <a:pt x="6793" y="661"/>
                  </a:lnTo>
                  <a:lnTo>
                    <a:pt x="6604" y="756"/>
                  </a:lnTo>
                  <a:lnTo>
                    <a:pt x="6510" y="661"/>
                  </a:lnTo>
                  <a:lnTo>
                    <a:pt x="6416" y="756"/>
                  </a:lnTo>
                  <a:lnTo>
                    <a:pt x="6038" y="944"/>
                  </a:lnTo>
                  <a:lnTo>
                    <a:pt x="6038" y="1039"/>
                  </a:lnTo>
                  <a:lnTo>
                    <a:pt x="5850" y="1133"/>
                  </a:lnTo>
                  <a:lnTo>
                    <a:pt x="5850" y="1039"/>
                  </a:lnTo>
                  <a:lnTo>
                    <a:pt x="5755" y="1039"/>
                  </a:lnTo>
                  <a:lnTo>
                    <a:pt x="5567" y="1227"/>
                  </a:lnTo>
                  <a:lnTo>
                    <a:pt x="5472" y="1227"/>
                  </a:lnTo>
                  <a:lnTo>
                    <a:pt x="5378" y="1039"/>
                  </a:lnTo>
                  <a:lnTo>
                    <a:pt x="5378" y="1133"/>
                  </a:lnTo>
                  <a:lnTo>
                    <a:pt x="5189" y="1227"/>
                  </a:lnTo>
                  <a:lnTo>
                    <a:pt x="5095" y="1133"/>
                  </a:lnTo>
                  <a:lnTo>
                    <a:pt x="4906" y="1039"/>
                  </a:lnTo>
                  <a:lnTo>
                    <a:pt x="5189" y="1039"/>
                  </a:lnTo>
                  <a:lnTo>
                    <a:pt x="5095" y="944"/>
                  </a:lnTo>
                  <a:lnTo>
                    <a:pt x="5095" y="756"/>
                  </a:lnTo>
                  <a:lnTo>
                    <a:pt x="5001" y="944"/>
                  </a:lnTo>
                  <a:lnTo>
                    <a:pt x="4529" y="944"/>
                  </a:lnTo>
                  <a:lnTo>
                    <a:pt x="4529" y="1133"/>
                  </a:lnTo>
                  <a:lnTo>
                    <a:pt x="4718" y="1133"/>
                  </a:lnTo>
                  <a:lnTo>
                    <a:pt x="4623" y="1227"/>
                  </a:lnTo>
                  <a:lnTo>
                    <a:pt x="4623" y="1133"/>
                  </a:lnTo>
                  <a:lnTo>
                    <a:pt x="4529" y="1416"/>
                  </a:lnTo>
                  <a:lnTo>
                    <a:pt x="4340" y="1227"/>
                  </a:lnTo>
                  <a:lnTo>
                    <a:pt x="4152" y="1039"/>
                  </a:lnTo>
                  <a:lnTo>
                    <a:pt x="3963" y="1039"/>
                  </a:lnTo>
                  <a:lnTo>
                    <a:pt x="3774" y="1416"/>
                  </a:lnTo>
                  <a:lnTo>
                    <a:pt x="3774" y="1322"/>
                  </a:lnTo>
                  <a:lnTo>
                    <a:pt x="3774" y="1227"/>
                  </a:lnTo>
                  <a:lnTo>
                    <a:pt x="3680" y="1322"/>
                  </a:lnTo>
                  <a:lnTo>
                    <a:pt x="3586" y="1510"/>
                  </a:lnTo>
                  <a:lnTo>
                    <a:pt x="3208" y="1416"/>
                  </a:lnTo>
                  <a:lnTo>
                    <a:pt x="2454" y="1416"/>
                  </a:lnTo>
                  <a:lnTo>
                    <a:pt x="1793" y="1510"/>
                  </a:lnTo>
                  <a:lnTo>
                    <a:pt x="1510" y="1605"/>
                  </a:lnTo>
                  <a:lnTo>
                    <a:pt x="1321" y="1699"/>
                  </a:lnTo>
                  <a:lnTo>
                    <a:pt x="1321" y="1605"/>
                  </a:lnTo>
                  <a:lnTo>
                    <a:pt x="1038" y="1699"/>
                  </a:lnTo>
                  <a:lnTo>
                    <a:pt x="755" y="1793"/>
                  </a:lnTo>
                  <a:lnTo>
                    <a:pt x="567" y="1793"/>
                  </a:lnTo>
                  <a:lnTo>
                    <a:pt x="378" y="1888"/>
                  </a:lnTo>
                  <a:lnTo>
                    <a:pt x="284" y="1699"/>
                  </a:lnTo>
                  <a:lnTo>
                    <a:pt x="95" y="1605"/>
                  </a:lnTo>
                  <a:lnTo>
                    <a:pt x="1" y="1793"/>
                  </a:lnTo>
                  <a:lnTo>
                    <a:pt x="1" y="2076"/>
                  </a:lnTo>
                  <a:lnTo>
                    <a:pt x="95" y="2548"/>
                  </a:lnTo>
                  <a:lnTo>
                    <a:pt x="189" y="2831"/>
                  </a:lnTo>
                  <a:lnTo>
                    <a:pt x="284" y="2737"/>
                  </a:lnTo>
                  <a:lnTo>
                    <a:pt x="472" y="2831"/>
                  </a:lnTo>
                  <a:lnTo>
                    <a:pt x="567" y="2548"/>
                  </a:lnTo>
                  <a:lnTo>
                    <a:pt x="661" y="2642"/>
                  </a:lnTo>
                  <a:lnTo>
                    <a:pt x="661" y="2737"/>
                  </a:lnTo>
                  <a:lnTo>
                    <a:pt x="755" y="2642"/>
                  </a:lnTo>
                  <a:lnTo>
                    <a:pt x="944" y="2548"/>
                  </a:lnTo>
                  <a:lnTo>
                    <a:pt x="1227" y="2548"/>
                  </a:lnTo>
                  <a:lnTo>
                    <a:pt x="1227" y="2642"/>
                  </a:lnTo>
                  <a:lnTo>
                    <a:pt x="1321" y="2737"/>
                  </a:lnTo>
                  <a:lnTo>
                    <a:pt x="1416" y="2831"/>
                  </a:lnTo>
                  <a:lnTo>
                    <a:pt x="1510" y="2642"/>
                  </a:lnTo>
                  <a:lnTo>
                    <a:pt x="1793" y="2548"/>
                  </a:lnTo>
                  <a:lnTo>
                    <a:pt x="1699" y="2642"/>
                  </a:lnTo>
                  <a:lnTo>
                    <a:pt x="1887" y="2737"/>
                  </a:lnTo>
                  <a:lnTo>
                    <a:pt x="1887" y="2454"/>
                  </a:lnTo>
                  <a:lnTo>
                    <a:pt x="1982" y="2265"/>
                  </a:lnTo>
                  <a:lnTo>
                    <a:pt x="2076" y="2737"/>
                  </a:lnTo>
                  <a:lnTo>
                    <a:pt x="2171" y="2359"/>
                  </a:lnTo>
                  <a:lnTo>
                    <a:pt x="2265" y="2642"/>
                  </a:lnTo>
                  <a:lnTo>
                    <a:pt x="2265" y="2548"/>
                  </a:lnTo>
                  <a:lnTo>
                    <a:pt x="2359" y="2454"/>
                  </a:lnTo>
                  <a:lnTo>
                    <a:pt x="2454" y="2548"/>
                  </a:lnTo>
                  <a:lnTo>
                    <a:pt x="2454" y="2737"/>
                  </a:lnTo>
                  <a:lnTo>
                    <a:pt x="2548" y="2548"/>
                  </a:lnTo>
                  <a:lnTo>
                    <a:pt x="2548" y="2454"/>
                  </a:lnTo>
                  <a:lnTo>
                    <a:pt x="2642" y="2548"/>
                  </a:lnTo>
                  <a:lnTo>
                    <a:pt x="2642" y="2642"/>
                  </a:lnTo>
                  <a:lnTo>
                    <a:pt x="2831" y="2454"/>
                  </a:lnTo>
                  <a:lnTo>
                    <a:pt x="3020" y="2454"/>
                  </a:lnTo>
                  <a:lnTo>
                    <a:pt x="3114" y="2265"/>
                  </a:lnTo>
                  <a:lnTo>
                    <a:pt x="3114" y="2076"/>
                  </a:lnTo>
                  <a:lnTo>
                    <a:pt x="3208" y="1982"/>
                  </a:lnTo>
                  <a:lnTo>
                    <a:pt x="3208" y="2076"/>
                  </a:lnTo>
                  <a:lnTo>
                    <a:pt x="3208" y="2265"/>
                  </a:lnTo>
                  <a:lnTo>
                    <a:pt x="3303" y="2076"/>
                  </a:lnTo>
                  <a:lnTo>
                    <a:pt x="3491" y="2076"/>
                  </a:lnTo>
                  <a:lnTo>
                    <a:pt x="3491" y="2171"/>
                  </a:lnTo>
                  <a:lnTo>
                    <a:pt x="3397" y="2265"/>
                  </a:lnTo>
                  <a:lnTo>
                    <a:pt x="3303" y="2359"/>
                  </a:lnTo>
                  <a:lnTo>
                    <a:pt x="3303" y="2548"/>
                  </a:lnTo>
                  <a:lnTo>
                    <a:pt x="3491" y="2548"/>
                  </a:lnTo>
                  <a:lnTo>
                    <a:pt x="3586" y="2454"/>
                  </a:lnTo>
                  <a:lnTo>
                    <a:pt x="3680" y="2265"/>
                  </a:lnTo>
                  <a:lnTo>
                    <a:pt x="4152" y="2265"/>
                  </a:lnTo>
                  <a:lnTo>
                    <a:pt x="4152" y="2359"/>
                  </a:lnTo>
                  <a:lnTo>
                    <a:pt x="4246" y="2171"/>
                  </a:lnTo>
                  <a:lnTo>
                    <a:pt x="4340" y="2171"/>
                  </a:lnTo>
                  <a:lnTo>
                    <a:pt x="4246" y="2265"/>
                  </a:lnTo>
                  <a:lnTo>
                    <a:pt x="5284" y="2265"/>
                  </a:lnTo>
                  <a:lnTo>
                    <a:pt x="5567" y="2171"/>
                  </a:lnTo>
                  <a:lnTo>
                    <a:pt x="5755" y="2171"/>
                  </a:lnTo>
                  <a:lnTo>
                    <a:pt x="5755" y="2076"/>
                  </a:lnTo>
                  <a:lnTo>
                    <a:pt x="6416" y="2076"/>
                  </a:lnTo>
                  <a:lnTo>
                    <a:pt x="6510" y="1888"/>
                  </a:lnTo>
                  <a:lnTo>
                    <a:pt x="6604" y="1888"/>
                  </a:lnTo>
                  <a:lnTo>
                    <a:pt x="7170" y="1982"/>
                  </a:lnTo>
                  <a:lnTo>
                    <a:pt x="7453" y="1888"/>
                  </a:lnTo>
                  <a:lnTo>
                    <a:pt x="7548" y="1888"/>
                  </a:lnTo>
                  <a:lnTo>
                    <a:pt x="7642" y="1699"/>
                  </a:lnTo>
                  <a:lnTo>
                    <a:pt x="7736" y="1888"/>
                  </a:lnTo>
                  <a:lnTo>
                    <a:pt x="7925" y="2076"/>
                  </a:lnTo>
                  <a:lnTo>
                    <a:pt x="8114" y="1793"/>
                  </a:lnTo>
                  <a:lnTo>
                    <a:pt x="8114" y="1982"/>
                  </a:lnTo>
                  <a:lnTo>
                    <a:pt x="8208" y="1793"/>
                  </a:lnTo>
                  <a:lnTo>
                    <a:pt x="8302" y="1982"/>
                  </a:lnTo>
                  <a:lnTo>
                    <a:pt x="8302" y="1888"/>
                  </a:lnTo>
                  <a:lnTo>
                    <a:pt x="8302" y="1793"/>
                  </a:lnTo>
                  <a:lnTo>
                    <a:pt x="8491" y="1793"/>
                  </a:lnTo>
                  <a:lnTo>
                    <a:pt x="8585" y="1888"/>
                  </a:lnTo>
                  <a:lnTo>
                    <a:pt x="8774" y="1793"/>
                  </a:lnTo>
                  <a:lnTo>
                    <a:pt x="8774" y="1982"/>
                  </a:lnTo>
                  <a:lnTo>
                    <a:pt x="8869" y="1888"/>
                  </a:lnTo>
                  <a:lnTo>
                    <a:pt x="9718" y="1888"/>
                  </a:lnTo>
                  <a:lnTo>
                    <a:pt x="9623" y="1793"/>
                  </a:lnTo>
                  <a:lnTo>
                    <a:pt x="9718" y="1605"/>
                  </a:lnTo>
                  <a:lnTo>
                    <a:pt x="9812" y="1699"/>
                  </a:lnTo>
                  <a:lnTo>
                    <a:pt x="9812" y="1793"/>
                  </a:lnTo>
                  <a:lnTo>
                    <a:pt x="9906" y="1888"/>
                  </a:lnTo>
                  <a:lnTo>
                    <a:pt x="10095" y="1982"/>
                  </a:lnTo>
                  <a:lnTo>
                    <a:pt x="10661" y="1793"/>
                  </a:lnTo>
                  <a:lnTo>
                    <a:pt x="11038" y="1510"/>
                  </a:lnTo>
                  <a:lnTo>
                    <a:pt x="11133" y="1699"/>
                  </a:lnTo>
                  <a:lnTo>
                    <a:pt x="11321" y="1699"/>
                  </a:lnTo>
                  <a:lnTo>
                    <a:pt x="11510" y="1605"/>
                  </a:lnTo>
                  <a:lnTo>
                    <a:pt x="11604" y="1416"/>
                  </a:lnTo>
                  <a:lnTo>
                    <a:pt x="11982" y="1605"/>
                  </a:lnTo>
                  <a:lnTo>
                    <a:pt x="12453" y="1699"/>
                  </a:lnTo>
                  <a:lnTo>
                    <a:pt x="12642" y="1510"/>
                  </a:lnTo>
                  <a:lnTo>
                    <a:pt x="12642" y="1699"/>
                  </a:lnTo>
                  <a:lnTo>
                    <a:pt x="12925" y="1510"/>
                  </a:lnTo>
                  <a:lnTo>
                    <a:pt x="13208" y="1510"/>
                  </a:lnTo>
                  <a:lnTo>
                    <a:pt x="14057" y="1699"/>
                  </a:lnTo>
                  <a:lnTo>
                    <a:pt x="14434" y="1793"/>
                  </a:lnTo>
                  <a:lnTo>
                    <a:pt x="14812" y="1793"/>
                  </a:lnTo>
                  <a:lnTo>
                    <a:pt x="15095" y="1699"/>
                  </a:lnTo>
                  <a:lnTo>
                    <a:pt x="15378" y="1510"/>
                  </a:lnTo>
                  <a:lnTo>
                    <a:pt x="15472" y="1416"/>
                  </a:lnTo>
                  <a:lnTo>
                    <a:pt x="15472" y="1510"/>
                  </a:lnTo>
                  <a:lnTo>
                    <a:pt x="15472" y="1699"/>
                  </a:lnTo>
                  <a:lnTo>
                    <a:pt x="16416" y="1510"/>
                  </a:lnTo>
                  <a:lnTo>
                    <a:pt x="16416" y="1605"/>
                  </a:lnTo>
                  <a:lnTo>
                    <a:pt x="16510" y="1605"/>
                  </a:lnTo>
                  <a:lnTo>
                    <a:pt x="16604" y="1510"/>
                  </a:lnTo>
                  <a:lnTo>
                    <a:pt x="17642" y="1510"/>
                  </a:lnTo>
                  <a:lnTo>
                    <a:pt x="17736" y="1605"/>
                  </a:lnTo>
                  <a:lnTo>
                    <a:pt x="17831" y="1605"/>
                  </a:lnTo>
                  <a:lnTo>
                    <a:pt x="18397" y="1510"/>
                  </a:lnTo>
                  <a:lnTo>
                    <a:pt x="19057" y="1322"/>
                  </a:lnTo>
                  <a:lnTo>
                    <a:pt x="18774" y="1605"/>
                  </a:lnTo>
                  <a:lnTo>
                    <a:pt x="19151" y="1322"/>
                  </a:lnTo>
                  <a:lnTo>
                    <a:pt x="19340" y="1322"/>
                  </a:lnTo>
                  <a:lnTo>
                    <a:pt x="19340" y="1510"/>
                  </a:lnTo>
                  <a:lnTo>
                    <a:pt x="19529" y="1416"/>
                  </a:lnTo>
                  <a:lnTo>
                    <a:pt x="19906" y="1416"/>
                  </a:lnTo>
                  <a:lnTo>
                    <a:pt x="20000" y="1322"/>
                  </a:lnTo>
                  <a:lnTo>
                    <a:pt x="20095" y="944"/>
                  </a:lnTo>
                  <a:lnTo>
                    <a:pt x="20095" y="1133"/>
                  </a:lnTo>
                  <a:lnTo>
                    <a:pt x="20189" y="1227"/>
                  </a:lnTo>
                  <a:lnTo>
                    <a:pt x="20189" y="1416"/>
                  </a:lnTo>
                  <a:lnTo>
                    <a:pt x="20283" y="1322"/>
                  </a:lnTo>
                  <a:lnTo>
                    <a:pt x="20378" y="1322"/>
                  </a:lnTo>
                  <a:lnTo>
                    <a:pt x="20378" y="1416"/>
                  </a:lnTo>
                  <a:lnTo>
                    <a:pt x="20661" y="1227"/>
                  </a:lnTo>
                  <a:lnTo>
                    <a:pt x="20944" y="1133"/>
                  </a:lnTo>
                  <a:lnTo>
                    <a:pt x="21038" y="1133"/>
                  </a:lnTo>
                  <a:lnTo>
                    <a:pt x="21132" y="1416"/>
                  </a:lnTo>
                  <a:lnTo>
                    <a:pt x="21604" y="1227"/>
                  </a:lnTo>
                  <a:lnTo>
                    <a:pt x="21510" y="1039"/>
                  </a:lnTo>
                  <a:lnTo>
                    <a:pt x="21510" y="944"/>
                  </a:lnTo>
                  <a:lnTo>
                    <a:pt x="21698" y="944"/>
                  </a:lnTo>
                  <a:lnTo>
                    <a:pt x="21604" y="1039"/>
                  </a:lnTo>
                  <a:lnTo>
                    <a:pt x="21982" y="1039"/>
                  </a:lnTo>
                  <a:lnTo>
                    <a:pt x="21887" y="1227"/>
                  </a:lnTo>
                  <a:lnTo>
                    <a:pt x="21887" y="1227"/>
                  </a:lnTo>
                  <a:lnTo>
                    <a:pt x="22170" y="1039"/>
                  </a:lnTo>
                  <a:lnTo>
                    <a:pt x="22265" y="1227"/>
                  </a:lnTo>
                  <a:lnTo>
                    <a:pt x="22265" y="1133"/>
                  </a:lnTo>
                  <a:lnTo>
                    <a:pt x="22265" y="1039"/>
                  </a:lnTo>
                  <a:lnTo>
                    <a:pt x="22548" y="1039"/>
                  </a:lnTo>
                  <a:lnTo>
                    <a:pt x="22642" y="1322"/>
                  </a:lnTo>
                  <a:lnTo>
                    <a:pt x="23019" y="1227"/>
                  </a:lnTo>
                  <a:lnTo>
                    <a:pt x="23208" y="1133"/>
                  </a:lnTo>
                  <a:lnTo>
                    <a:pt x="23302" y="1039"/>
                  </a:lnTo>
                  <a:lnTo>
                    <a:pt x="23397" y="1133"/>
                  </a:lnTo>
                  <a:lnTo>
                    <a:pt x="23397" y="1227"/>
                  </a:lnTo>
                  <a:lnTo>
                    <a:pt x="23680" y="1227"/>
                  </a:lnTo>
                  <a:lnTo>
                    <a:pt x="23868" y="1133"/>
                  </a:lnTo>
                  <a:lnTo>
                    <a:pt x="24057" y="1227"/>
                  </a:lnTo>
                  <a:lnTo>
                    <a:pt x="24246" y="1227"/>
                  </a:lnTo>
                  <a:lnTo>
                    <a:pt x="24246" y="1133"/>
                  </a:lnTo>
                  <a:lnTo>
                    <a:pt x="24529" y="1227"/>
                  </a:lnTo>
                  <a:lnTo>
                    <a:pt x="24906" y="1322"/>
                  </a:lnTo>
                  <a:lnTo>
                    <a:pt x="25179" y="1048"/>
                  </a:lnTo>
                  <a:lnTo>
                    <a:pt x="25095" y="1133"/>
                  </a:lnTo>
                  <a:lnTo>
                    <a:pt x="25189" y="1227"/>
                  </a:lnTo>
                  <a:lnTo>
                    <a:pt x="25189" y="1133"/>
                  </a:lnTo>
                  <a:lnTo>
                    <a:pt x="25283" y="1039"/>
                  </a:lnTo>
                  <a:lnTo>
                    <a:pt x="25378" y="944"/>
                  </a:lnTo>
                  <a:lnTo>
                    <a:pt x="25472" y="944"/>
                  </a:lnTo>
                  <a:lnTo>
                    <a:pt x="25472" y="1133"/>
                  </a:lnTo>
                  <a:lnTo>
                    <a:pt x="25566" y="1039"/>
                  </a:lnTo>
                  <a:lnTo>
                    <a:pt x="25661" y="1039"/>
                  </a:lnTo>
                  <a:lnTo>
                    <a:pt x="25566" y="1133"/>
                  </a:lnTo>
                  <a:lnTo>
                    <a:pt x="25661" y="1227"/>
                  </a:lnTo>
                  <a:lnTo>
                    <a:pt x="25849" y="1322"/>
                  </a:lnTo>
                  <a:lnTo>
                    <a:pt x="25944" y="1133"/>
                  </a:lnTo>
                  <a:lnTo>
                    <a:pt x="26132" y="1039"/>
                  </a:lnTo>
                  <a:lnTo>
                    <a:pt x="26132" y="1039"/>
                  </a:lnTo>
                  <a:lnTo>
                    <a:pt x="26038" y="1227"/>
                  </a:lnTo>
                  <a:lnTo>
                    <a:pt x="26132" y="1322"/>
                  </a:lnTo>
                  <a:lnTo>
                    <a:pt x="26321" y="1416"/>
                  </a:lnTo>
                  <a:lnTo>
                    <a:pt x="26415" y="1416"/>
                  </a:lnTo>
                  <a:lnTo>
                    <a:pt x="26887" y="1227"/>
                  </a:lnTo>
                  <a:lnTo>
                    <a:pt x="27264" y="944"/>
                  </a:lnTo>
                  <a:lnTo>
                    <a:pt x="27170" y="944"/>
                  </a:lnTo>
                  <a:lnTo>
                    <a:pt x="27264" y="850"/>
                  </a:lnTo>
                  <a:lnTo>
                    <a:pt x="26981" y="756"/>
                  </a:lnTo>
                  <a:lnTo>
                    <a:pt x="26887" y="944"/>
                  </a:lnTo>
                  <a:lnTo>
                    <a:pt x="26793" y="1133"/>
                  </a:lnTo>
                  <a:lnTo>
                    <a:pt x="26793" y="661"/>
                  </a:lnTo>
                  <a:lnTo>
                    <a:pt x="26604" y="944"/>
                  </a:lnTo>
                  <a:lnTo>
                    <a:pt x="26510" y="850"/>
                  </a:lnTo>
                  <a:lnTo>
                    <a:pt x="26415" y="756"/>
                  </a:lnTo>
                  <a:lnTo>
                    <a:pt x="26321" y="944"/>
                  </a:lnTo>
                  <a:lnTo>
                    <a:pt x="26227" y="661"/>
                  </a:lnTo>
                  <a:lnTo>
                    <a:pt x="26038" y="756"/>
                  </a:lnTo>
                  <a:lnTo>
                    <a:pt x="25849" y="661"/>
                  </a:lnTo>
                  <a:lnTo>
                    <a:pt x="25378" y="567"/>
                  </a:lnTo>
                  <a:lnTo>
                    <a:pt x="25283" y="661"/>
                  </a:lnTo>
                  <a:lnTo>
                    <a:pt x="25095" y="756"/>
                  </a:lnTo>
                  <a:lnTo>
                    <a:pt x="25189" y="473"/>
                  </a:lnTo>
                  <a:lnTo>
                    <a:pt x="25000" y="661"/>
                  </a:lnTo>
                  <a:lnTo>
                    <a:pt x="25000" y="661"/>
                  </a:lnTo>
                  <a:lnTo>
                    <a:pt x="25095" y="473"/>
                  </a:lnTo>
                  <a:lnTo>
                    <a:pt x="24906" y="567"/>
                  </a:lnTo>
                  <a:lnTo>
                    <a:pt x="24717" y="567"/>
                  </a:lnTo>
                  <a:lnTo>
                    <a:pt x="24717" y="756"/>
                  </a:lnTo>
                  <a:lnTo>
                    <a:pt x="24623" y="1039"/>
                  </a:lnTo>
                  <a:lnTo>
                    <a:pt x="24623" y="850"/>
                  </a:lnTo>
                  <a:lnTo>
                    <a:pt x="24717" y="661"/>
                  </a:lnTo>
                  <a:lnTo>
                    <a:pt x="24623" y="756"/>
                  </a:lnTo>
                  <a:lnTo>
                    <a:pt x="24623" y="661"/>
                  </a:lnTo>
                  <a:lnTo>
                    <a:pt x="24529" y="473"/>
                  </a:lnTo>
                  <a:lnTo>
                    <a:pt x="24529" y="661"/>
                  </a:lnTo>
                  <a:lnTo>
                    <a:pt x="24434" y="567"/>
                  </a:lnTo>
                  <a:lnTo>
                    <a:pt x="24340" y="378"/>
                  </a:lnTo>
                  <a:lnTo>
                    <a:pt x="24246" y="567"/>
                  </a:lnTo>
                  <a:lnTo>
                    <a:pt x="23963" y="567"/>
                  </a:lnTo>
                  <a:lnTo>
                    <a:pt x="23397" y="661"/>
                  </a:lnTo>
                  <a:lnTo>
                    <a:pt x="23114" y="661"/>
                  </a:lnTo>
                  <a:lnTo>
                    <a:pt x="22925" y="567"/>
                  </a:lnTo>
                  <a:lnTo>
                    <a:pt x="22925" y="473"/>
                  </a:lnTo>
                  <a:lnTo>
                    <a:pt x="23019" y="473"/>
                  </a:lnTo>
                  <a:lnTo>
                    <a:pt x="22642" y="378"/>
                  </a:lnTo>
                  <a:lnTo>
                    <a:pt x="22736" y="473"/>
                  </a:lnTo>
                  <a:lnTo>
                    <a:pt x="22548" y="473"/>
                  </a:lnTo>
                  <a:lnTo>
                    <a:pt x="22642" y="284"/>
                  </a:lnTo>
                  <a:lnTo>
                    <a:pt x="22548" y="190"/>
                  </a:lnTo>
                  <a:lnTo>
                    <a:pt x="22453" y="190"/>
                  </a:lnTo>
                  <a:lnTo>
                    <a:pt x="22359" y="284"/>
                  </a:lnTo>
                  <a:lnTo>
                    <a:pt x="22170" y="378"/>
                  </a:lnTo>
                  <a:lnTo>
                    <a:pt x="22076" y="284"/>
                  </a:lnTo>
                  <a:lnTo>
                    <a:pt x="22170" y="473"/>
                  </a:lnTo>
                  <a:lnTo>
                    <a:pt x="21887" y="190"/>
                  </a:lnTo>
                  <a:lnTo>
                    <a:pt x="21793" y="190"/>
                  </a:lnTo>
                  <a:lnTo>
                    <a:pt x="21698" y="378"/>
                  </a:lnTo>
                  <a:lnTo>
                    <a:pt x="21604" y="756"/>
                  </a:lnTo>
                  <a:lnTo>
                    <a:pt x="21415" y="661"/>
                  </a:lnTo>
                  <a:lnTo>
                    <a:pt x="21510" y="473"/>
                  </a:lnTo>
                  <a:lnTo>
                    <a:pt x="21604" y="284"/>
                  </a:lnTo>
                  <a:lnTo>
                    <a:pt x="21415" y="284"/>
                  </a:lnTo>
                  <a:lnTo>
                    <a:pt x="21415" y="190"/>
                  </a:lnTo>
                  <a:lnTo>
                    <a:pt x="21227" y="378"/>
                  </a:lnTo>
                  <a:lnTo>
                    <a:pt x="20944" y="567"/>
                  </a:lnTo>
                  <a:lnTo>
                    <a:pt x="20566" y="1"/>
                  </a:lnTo>
                  <a:lnTo>
                    <a:pt x="20472" y="95"/>
                  </a:lnTo>
                  <a:lnTo>
                    <a:pt x="20472" y="190"/>
                  </a:lnTo>
                  <a:lnTo>
                    <a:pt x="20472" y="378"/>
                  </a:lnTo>
                  <a:lnTo>
                    <a:pt x="20283" y="284"/>
                  </a:lnTo>
                  <a:lnTo>
                    <a:pt x="20283" y="190"/>
                  </a:lnTo>
                  <a:lnTo>
                    <a:pt x="20378" y="95"/>
                  </a:lnTo>
                  <a:lnTo>
                    <a:pt x="2028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1" name="Google Shape;791;p40"/>
            <p:cNvSpPr/>
            <p:nvPr/>
          </p:nvSpPr>
          <p:spPr>
            <a:xfrm>
              <a:off x="858375" y="812725"/>
              <a:ext cx="179275" cy="221725"/>
            </a:xfrm>
            <a:custGeom>
              <a:avLst/>
              <a:gdLst/>
              <a:ahLst/>
              <a:cxnLst/>
              <a:rect l="l" t="t" r="r" b="b"/>
              <a:pathLst>
                <a:path w="7171" h="8869" extrusionOk="0">
                  <a:moveTo>
                    <a:pt x="5756" y="6510"/>
                  </a:moveTo>
                  <a:lnTo>
                    <a:pt x="5756" y="6604"/>
                  </a:lnTo>
                  <a:lnTo>
                    <a:pt x="5850" y="6604"/>
                  </a:lnTo>
                  <a:lnTo>
                    <a:pt x="5756" y="6510"/>
                  </a:lnTo>
                  <a:close/>
                  <a:moveTo>
                    <a:pt x="2265" y="7925"/>
                  </a:moveTo>
                  <a:lnTo>
                    <a:pt x="2252" y="7965"/>
                  </a:lnTo>
                  <a:lnTo>
                    <a:pt x="2252" y="7965"/>
                  </a:lnTo>
                  <a:lnTo>
                    <a:pt x="2284" y="7953"/>
                  </a:lnTo>
                  <a:lnTo>
                    <a:pt x="2284" y="7953"/>
                  </a:lnTo>
                  <a:lnTo>
                    <a:pt x="2265" y="7925"/>
                  </a:lnTo>
                  <a:close/>
                  <a:moveTo>
                    <a:pt x="567" y="0"/>
                  </a:moveTo>
                  <a:lnTo>
                    <a:pt x="284" y="189"/>
                  </a:lnTo>
                  <a:lnTo>
                    <a:pt x="95" y="472"/>
                  </a:lnTo>
                  <a:lnTo>
                    <a:pt x="1" y="755"/>
                  </a:lnTo>
                  <a:lnTo>
                    <a:pt x="95" y="1038"/>
                  </a:lnTo>
                  <a:lnTo>
                    <a:pt x="190" y="1227"/>
                  </a:lnTo>
                  <a:lnTo>
                    <a:pt x="473" y="1415"/>
                  </a:lnTo>
                  <a:lnTo>
                    <a:pt x="850" y="1321"/>
                  </a:lnTo>
                  <a:lnTo>
                    <a:pt x="661" y="1604"/>
                  </a:lnTo>
                  <a:lnTo>
                    <a:pt x="756" y="1604"/>
                  </a:lnTo>
                  <a:lnTo>
                    <a:pt x="661" y="1793"/>
                  </a:lnTo>
                  <a:lnTo>
                    <a:pt x="661" y="1887"/>
                  </a:lnTo>
                  <a:lnTo>
                    <a:pt x="756" y="1793"/>
                  </a:lnTo>
                  <a:lnTo>
                    <a:pt x="1510" y="1604"/>
                  </a:lnTo>
                  <a:lnTo>
                    <a:pt x="1510" y="1604"/>
                  </a:lnTo>
                  <a:lnTo>
                    <a:pt x="1133" y="2076"/>
                  </a:lnTo>
                  <a:lnTo>
                    <a:pt x="1322" y="2453"/>
                  </a:lnTo>
                  <a:lnTo>
                    <a:pt x="1888" y="2830"/>
                  </a:lnTo>
                  <a:lnTo>
                    <a:pt x="3397" y="3774"/>
                  </a:lnTo>
                  <a:lnTo>
                    <a:pt x="5001" y="4623"/>
                  </a:lnTo>
                  <a:lnTo>
                    <a:pt x="5944" y="5095"/>
                  </a:lnTo>
                  <a:lnTo>
                    <a:pt x="5756" y="5189"/>
                  </a:lnTo>
                  <a:lnTo>
                    <a:pt x="5378" y="5378"/>
                  </a:lnTo>
                  <a:lnTo>
                    <a:pt x="5378" y="5283"/>
                  </a:lnTo>
                  <a:lnTo>
                    <a:pt x="5001" y="5661"/>
                  </a:lnTo>
                  <a:lnTo>
                    <a:pt x="4623" y="5944"/>
                  </a:lnTo>
                  <a:lnTo>
                    <a:pt x="4435" y="6321"/>
                  </a:lnTo>
                  <a:lnTo>
                    <a:pt x="4340" y="6510"/>
                  </a:lnTo>
                  <a:lnTo>
                    <a:pt x="4435" y="6698"/>
                  </a:lnTo>
                  <a:lnTo>
                    <a:pt x="4435" y="6698"/>
                  </a:lnTo>
                  <a:lnTo>
                    <a:pt x="4246" y="6415"/>
                  </a:lnTo>
                  <a:lnTo>
                    <a:pt x="4057" y="6321"/>
                  </a:lnTo>
                  <a:lnTo>
                    <a:pt x="3963" y="6415"/>
                  </a:lnTo>
                  <a:lnTo>
                    <a:pt x="3869" y="6510"/>
                  </a:lnTo>
                  <a:lnTo>
                    <a:pt x="3680" y="6887"/>
                  </a:lnTo>
                  <a:lnTo>
                    <a:pt x="3680" y="7076"/>
                  </a:lnTo>
                  <a:lnTo>
                    <a:pt x="3774" y="7076"/>
                  </a:lnTo>
                  <a:lnTo>
                    <a:pt x="3680" y="7264"/>
                  </a:lnTo>
                  <a:lnTo>
                    <a:pt x="3303" y="7453"/>
                  </a:lnTo>
                  <a:lnTo>
                    <a:pt x="2359" y="7925"/>
                  </a:lnTo>
                  <a:lnTo>
                    <a:pt x="2284" y="7953"/>
                  </a:lnTo>
                  <a:lnTo>
                    <a:pt x="2284" y="7953"/>
                  </a:lnTo>
                  <a:lnTo>
                    <a:pt x="2454" y="8208"/>
                  </a:lnTo>
                  <a:lnTo>
                    <a:pt x="2642" y="8396"/>
                  </a:lnTo>
                  <a:lnTo>
                    <a:pt x="2642" y="8302"/>
                  </a:lnTo>
                  <a:lnTo>
                    <a:pt x="2737" y="8396"/>
                  </a:lnTo>
                  <a:lnTo>
                    <a:pt x="2831" y="8113"/>
                  </a:lnTo>
                  <a:lnTo>
                    <a:pt x="2925" y="7925"/>
                  </a:lnTo>
                  <a:lnTo>
                    <a:pt x="3020" y="7830"/>
                  </a:lnTo>
                  <a:lnTo>
                    <a:pt x="3397" y="7830"/>
                  </a:lnTo>
                  <a:lnTo>
                    <a:pt x="3680" y="7736"/>
                  </a:lnTo>
                  <a:lnTo>
                    <a:pt x="3774" y="7547"/>
                  </a:lnTo>
                  <a:lnTo>
                    <a:pt x="3869" y="7264"/>
                  </a:lnTo>
                  <a:lnTo>
                    <a:pt x="4246" y="7453"/>
                  </a:lnTo>
                  <a:lnTo>
                    <a:pt x="4623" y="7642"/>
                  </a:lnTo>
                  <a:lnTo>
                    <a:pt x="4718" y="7547"/>
                  </a:lnTo>
                  <a:lnTo>
                    <a:pt x="4906" y="7359"/>
                  </a:lnTo>
                  <a:lnTo>
                    <a:pt x="5190" y="7170"/>
                  </a:lnTo>
                  <a:lnTo>
                    <a:pt x="5095" y="7076"/>
                  </a:lnTo>
                  <a:lnTo>
                    <a:pt x="4906" y="6793"/>
                  </a:lnTo>
                  <a:lnTo>
                    <a:pt x="4906" y="6793"/>
                  </a:lnTo>
                  <a:lnTo>
                    <a:pt x="5095" y="6887"/>
                  </a:lnTo>
                  <a:lnTo>
                    <a:pt x="5378" y="6793"/>
                  </a:lnTo>
                  <a:lnTo>
                    <a:pt x="5756" y="6510"/>
                  </a:lnTo>
                  <a:lnTo>
                    <a:pt x="6322" y="6132"/>
                  </a:lnTo>
                  <a:lnTo>
                    <a:pt x="6699" y="5566"/>
                  </a:lnTo>
                  <a:lnTo>
                    <a:pt x="7171" y="5095"/>
                  </a:lnTo>
                  <a:lnTo>
                    <a:pt x="7076" y="4717"/>
                  </a:lnTo>
                  <a:lnTo>
                    <a:pt x="6982" y="4434"/>
                  </a:lnTo>
                  <a:lnTo>
                    <a:pt x="6605" y="3963"/>
                  </a:lnTo>
                  <a:lnTo>
                    <a:pt x="6133" y="3491"/>
                  </a:lnTo>
                  <a:lnTo>
                    <a:pt x="5567" y="3113"/>
                  </a:lnTo>
                  <a:lnTo>
                    <a:pt x="4340" y="2547"/>
                  </a:lnTo>
                  <a:lnTo>
                    <a:pt x="3208" y="1887"/>
                  </a:lnTo>
                  <a:lnTo>
                    <a:pt x="2925" y="1698"/>
                  </a:lnTo>
                  <a:lnTo>
                    <a:pt x="2925" y="1604"/>
                  </a:lnTo>
                  <a:lnTo>
                    <a:pt x="2925" y="1510"/>
                  </a:lnTo>
                  <a:lnTo>
                    <a:pt x="2737" y="1698"/>
                  </a:lnTo>
                  <a:lnTo>
                    <a:pt x="2642" y="1698"/>
                  </a:lnTo>
                  <a:lnTo>
                    <a:pt x="2642" y="1604"/>
                  </a:lnTo>
                  <a:lnTo>
                    <a:pt x="2642" y="1510"/>
                  </a:lnTo>
                  <a:lnTo>
                    <a:pt x="2642" y="1415"/>
                  </a:lnTo>
                  <a:lnTo>
                    <a:pt x="2454" y="1604"/>
                  </a:lnTo>
                  <a:lnTo>
                    <a:pt x="2454" y="1698"/>
                  </a:lnTo>
                  <a:lnTo>
                    <a:pt x="2265" y="1887"/>
                  </a:lnTo>
                  <a:lnTo>
                    <a:pt x="2265" y="1604"/>
                  </a:lnTo>
                  <a:lnTo>
                    <a:pt x="2171" y="1415"/>
                  </a:lnTo>
                  <a:lnTo>
                    <a:pt x="1605" y="944"/>
                  </a:lnTo>
                  <a:lnTo>
                    <a:pt x="1227" y="755"/>
                  </a:lnTo>
                  <a:lnTo>
                    <a:pt x="1039" y="472"/>
                  </a:lnTo>
                  <a:lnTo>
                    <a:pt x="850" y="283"/>
                  </a:lnTo>
                  <a:lnTo>
                    <a:pt x="944" y="0"/>
                  </a:lnTo>
                  <a:close/>
                  <a:moveTo>
                    <a:pt x="2252" y="7965"/>
                  </a:moveTo>
                  <a:lnTo>
                    <a:pt x="850" y="8491"/>
                  </a:lnTo>
                  <a:lnTo>
                    <a:pt x="756" y="8491"/>
                  </a:lnTo>
                  <a:lnTo>
                    <a:pt x="756" y="8774"/>
                  </a:lnTo>
                  <a:lnTo>
                    <a:pt x="944" y="8868"/>
                  </a:lnTo>
                  <a:lnTo>
                    <a:pt x="1133" y="8868"/>
                  </a:lnTo>
                  <a:lnTo>
                    <a:pt x="1605" y="8774"/>
                  </a:lnTo>
                  <a:lnTo>
                    <a:pt x="1793" y="8679"/>
                  </a:lnTo>
                  <a:lnTo>
                    <a:pt x="2076" y="8491"/>
                  </a:lnTo>
                  <a:lnTo>
                    <a:pt x="2171" y="8208"/>
                  </a:lnTo>
                  <a:lnTo>
                    <a:pt x="2252" y="79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92" name="Google Shape;792;p40"/>
          <p:cNvSpPr txBox="1">
            <a:spLocks noGrp="1"/>
          </p:cNvSpPr>
          <p:nvPr>
            <p:ph type="title" idx="4294967295"/>
          </p:nvPr>
        </p:nvSpPr>
        <p:spPr>
          <a:xfrm>
            <a:off x="291300" y="2042025"/>
            <a:ext cx="8442000" cy="7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"/>
              <a:t>Maintenant que vous avez vu un </a:t>
            </a:r>
            <a:r>
              <a:rPr lang="en">
                <a:solidFill>
                  <a:srgbClr val="00FFFF"/>
                </a:solidFill>
              </a:rPr>
              <a:t>H</a:t>
            </a:r>
            <a:r>
              <a:rPr lang="en">
                <a:solidFill>
                  <a:srgbClr val="FF0000"/>
                </a:solidFill>
              </a:rPr>
              <a:t>y</a:t>
            </a:r>
            <a:r>
              <a:rPr lang="en">
                <a:solidFill>
                  <a:srgbClr val="FFFF00"/>
                </a:solidFill>
              </a:rPr>
              <a:t>p</a:t>
            </a:r>
            <a:r>
              <a:rPr lang="en">
                <a:solidFill>
                  <a:srgbClr val="00FFFF"/>
                </a:solidFill>
              </a:rPr>
              <a:t>e</a:t>
            </a:r>
            <a:r>
              <a:rPr lang="en">
                <a:solidFill>
                  <a:srgbClr val="38761D"/>
                </a:solidFill>
              </a:rPr>
              <a:t>r</a:t>
            </a:r>
            <a:r>
              <a:rPr lang="en">
                <a:solidFill>
                  <a:srgbClr val="FF0000"/>
                </a:solidFill>
              </a:rPr>
              <a:t>D</a:t>
            </a:r>
            <a:r>
              <a:rPr lang="en">
                <a:solidFill>
                  <a:srgbClr val="FFFF00"/>
                </a:solidFill>
              </a:rPr>
              <a:t>o</a:t>
            </a:r>
            <a:r>
              <a:rPr lang="en">
                <a:solidFill>
                  <a:srgbClr val="00FFFF"/>
                </a:solidFill>
              </a:rPr>
              <a:t>c</a:t>
            </a:r>
            <a:r>
              <a:rPr lang="en">
                <a:solidFill>
                  <a:schemeClr val="accent3"/>
                </a:solidFill>
              </a:rPr>
              <a:t>s</a:t>
            </a:r>
            <a:r>
              <a:rPr lang="en"/>
              <a:t> en  Action, réfléchissez à la question suivante :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"/>
              <a:t> 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" sz="3000">
                <a:solidFill>
                  <a:srgbClr val="00FFFF"/>
                </a:solidFill>
              </a:rPr>
              <a:t>Quels</a:t>
            </a:r>
            <a:r>
              <a:rPr lang="en" sz="3000">
                <a:solidFill>
                  <a:srgbClr val="0000FF"/>
                </a:solidFill>
              </a:rPr>
              <a:t> </a:t>
            </a:r>
            <a:r>
              <a:rPr lang="en" sz="3000">
                <a:solidFill>
                  <a:srgbClr val="FF0000"/>
                </a:solidFill>
              </a:rPr>
              <a:t>sont </a:t>
            </a:r>
            <a:r>
              <a:rPr lang="en" sz="3000">
                <a:solidFill>
                  <a:srgbClr val="FFFF00"/>
                </a:solidFill>
              </a:rPr>
              <a:t>les</a:t>
            </a:r>
            <a:r>
              <a:rPr lang="en" sz="3000">
                <a:solidFill>
                  <a:srgbClr val="FF0000"/>
                </a:solidFill>
              </a:rPr>
              <a:t> </a:t>
            </a:r>
            <a:r>
              <a:rPr lang="en" sz="3000">
                <a:solidFill>
                  <a:srgbClr val="00FFFF"/>
                </a:solidFill>
              </a:rPr>
              <a:t>bénéfices</a:t>
            </a:r>
            <a:r>
              <a:rPr lang="en" sz="3000">
                <a:solidFill>
                  <a:srgbClr val="0000FF"/>
                </a:solidFill>
              </a:rPr>
              <a:t> </a:t>
            </a:r>
            <a:r>
              <a:rPr lang="en" sz="3000">
                <a:solidFill>
                  <a:srgbClr val="38761D"/>
                </a:solidFill>
              </a:rPr>
              <a:t>d’utiliser </a:t>
            </a:r>
            <a:r>
              <a:rPr lang="en" sz="3000">
                <a:solidFill>
                  <a:srgbClr val="00FFFF"/>
                </a:solidFill>
              </a:rPr>
              <a:t>un</a:t>
            </a:r>
            <a:r>
              <a:rPr lang="en" sz="3000">
                <a:solidFill>
                  <a:srgbClr val="FF0000"/>
                </a:solidFill>
              </a:rPr>
              <a:t> </a:t>
            </a:r>
            <a:r>
              <a:rPr lang="en">
                <a:solidFill>
                  <a:srgbClr val="00FFFF"/>
                </a:solidFill>
              </a:rPr>
              <a:t>H</a:t>
            </a:r>
            <a:r>
              <a:rPr lang="en">
                <a:solidFill>
                  <a:srgbClr val="FF0000"/>
                </a:solidFill>
              </a:rPr>
              <a:t>y</a:t>
            </a:r>
            <a:r>
              <a:rPr lang="en">
                <a:solidFill>
                  <a:srgbClr val="FFFF00"/>
                </a:solidFill>
              </a:rPr>
              <a:t>p</a:t>
            </a:r>
            <a:r>
              <a:rPr lang="en">
                <a:solidFill>
                  <a:srgbClr val="00FFFF"/>
                </a:solidFill>
              </a:rPr>
              <a:t>e</a:t>
            </a:r>
            <a:r>
              <a:rPr lang="en">
                <a:solidFill>
                  <a:srgbClr val="38761D"/>
                </a:solidFill>
              </a:rPr>
              <a:t>r</a:t>
            </a:r>
            <a:r>
              <a:rPr lang="en">
                <a:solidFill>
                  <a:srgbClr val="FF0000"/>
                </a:solidFill>
              </a:rPr>
              <a:t>D</a:t>
            </a:r>
            <a:r>
              <a:rPr lang="en">
                <a:solidFill>
                  <a:srgbClr val="FFFF00"/>
                </a:solidFill>
              </a:rPr>
              <a:t>o</a:t>
            </a:r>
            <a:r>
              <a:rPr lang="en">
                <a:solidFill>
                  <a:srgbClr val="00FFFF"/>
                </a:solidFill>
              </a:rPr>
              <a:t>c</a:t>
            </a:r>
            <a:r>
              <a:rPr lang="en">
                <a:solidFill>
                  <a:schemeClr val="accent3"/>
                </a:solidFill>
              </a:rPr>
              <a:t>s</a:t>
            </a:r>
            <a:r>
              <a:rPr lang="en" sz="3000">
                <a:solidFill>
                  <a:srgbClr val="FF0000"/>
                </a:solidFill>
              </a:rPr>
              <a:t> pour </a:t>
            </a:r>
            <a:r>
              <a:rPr lang="en" sz="3000">
                <a:solidFill>
                  <a:srgbClr val="FFFF00"/>
                </a:solidFill>
              </a:rPr>
              <a:t>soutenir </a:t>
            </a:r>
            <a:r>
              <a:rPr lang="en" sz="3000">
                <a:solidFill>
                  <a:srgbClr val="00FFFF"/>
                </a:solidFill>
              </a:rPr>
              <a:t>l’apprentissage?</a:t>
            </a:r>
            <a:r>
              <a:rPr lang="en" sz="3000">
                <a:solidFill>
                  <a:srgbClr val="0000FF"/>
                </a:solidFill>
              </a:rPr>
              <a:t> </a:t>
            </a:r>
            <a:endParaRPr sz="3000">
              <a:solidFill>
                <a:srgbClr val="FF0000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br>
              <a:rPr lang="en"/>
            </a:br>
            <a:endParaRPr/>
          </a:p>
        </p:txBody>
      </p:sp>
      <p:sp>
        <p:nvSpPr>
          <p:cNvPr id="793" name="Google Shape;793;p40"/>
          <p:cNvSpPr txBox="1"/>
          <p:nvPr/>
        </p:nvSpPr>
        <p:spPr>
          <a:xfrm>
            <a:off x="427325" y="685950"/>
            <a:ext cx="1341300" cy="7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 i="0" u="none" strike="noStrike" cap="none">
                <a:solidFill>
                  <a:srgbClr val="FFFF00"/>
                </a:solidFill>
                <a:latin typeface="Viga"/>
                <a:ea typeface="Viga"/>
                <a:cs typeface="Viga"/>
                <a:sym typeface="Viga"/>
              </a:rPr>
              <a:t>E</a:t>
            </a:r>
            <a:r>
              <a:rPr lang="en" sz="3000">
                <a:solidFill>
                  <a:srgbClr val="FFFF00"/>
                </a:solidFill>
                <a:latin typeface="Viga"/>
                <a:ea typeface="Viga"/>
                <a:cs typeface="Viga"/>
                <a:sym typeface="Viga"/>
              </a:rPr>
              <a:t>value</a:t>
            </a:r>
            <a:endParaRPr sz="3000" i="0" u="none" strike="noStrike" cap="none">
              <a:solidFill>
                <a:srgbClr val="FFFF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94" name="Google Shape;794;p40"/>
          <p:cNvSpPr/>
          <p:nvPr/>
        </p:nvSpPr>
        <p:spPr>
          <a:xfrm>
            <a:off x="110374" y="129775"/>
            <a:ext cx="2051888" cy="1883536"/>
          </a:xfrm>
          <a:custGeom>
            <a:avLst/>
            <a:gdLst/>
            <a:ahLst/>
            <a:cxnLst/>
            <a:rect l="l" t="t" r="r" b="b"/>
            <a:pathLst>
              <a:path w="73112" h="68207" extrusionOk="0">
                <a:moveTo>
                  <a:pt x="46809" y="1210"/>
                </a:moveTo>
                <a:lnTo>
                  <a:pt x="46886" y="1227"/>
                </a:lnTo>
                <a:lnTo>
                  <a:pt x="46886" y="1227"/>
                </a:lnTo>
                <a:lnTo>
                  <a:pt x="46866" y="1215"/>
                </a:lnTo>
                <a:lnTo>
                  <a:pt x="46809" y="1210"/>
                </a:lnTo>
                <a:close/>
                <a:moveTo>
                  <a:pt x="35754" y="1982"/>
                </a:moveTo>
                <a:lnTo>
                  <a:pt x="36320" y="2170"/>
                </a:lnTo>
                <a:lnTo>
                  <a:pt x="36037" y="2170"/>
                </a:lnTo>
                <a:lnTo>
                  <a:pt x="35660" y="2076"/>
                </a:lnTo>
                <a:lnTo>
                  <a:pt x="35754" y="1982"/>
                </a:lnTo>
                <a:close/>
                <a:moveTo>
                  <a:pt x="42641" y="1321"/>
                </a:moveTo>
                <a:lnTo>
                  <a:pt x="44622" y="1510"/>
                </a:lnTo>
                <a:lnTo>
                  <a:pt x="46603" y="1793"/>
                </a:lnTo>
                <a:lnTo>
                  <a:pt x="46226" y="1793"/>
                </a:lnTo>
                <a:lnTo>
                  <a:pt x="46320" y="1982"/>
                </a:lnTo>
                <a:lnTo>
                  <a:pt x="45660" y="1793"/>
                </a:lnTo>
                <a:lnTo>
                  <a:pt x="44905" y="1699"/>
                </a:lnTo>
                <a:lnTo>
                  <a:pt x="44905" y="1699"/>
                </a:lnTo>
                <a:lnTo>
                  <a:pt x="45188" y="2076"/>
                </a:lnTo>
                <a:lnTo>
                  <a:pt x="45282" y="2265"/>
                </a:lnTo>
                <a:lnTo>
                  <a:pt x="45094" y="2265"/>
                </a:lnTo>
                <a:lnTo>
                  <a:pt x="44716" y="2170"/>
                </a:lnTo>
                <a:lnTo>
                  <a:pt x="43773" y="1793"/>
                </a:lnTo>
                <a:lnTo>
                  <a:pt x="42641" y="1321"/>
                </a:lnTo>
                <a:close/>
                <a:moveTo>
                  <a:pt x="34622" y="5095"/>
                </a:moveTo>
                <a:lnTo>
                  <a:pt x="34169" y="5151"/>
                </a:lnTo>
                <a:lnTo>
                  <a:pt x="34169" y="5151"/>
                </a:lnTo>
                <a:lnTo>
                  <a:pt x="34056" y="5189"/>
                </a:lnTo>
                <a:lnTo>
                  <a:pt x="34622" y="5095"/>
                </a:lnTo>
                <a:close/>
                <a:moveTo>
                  <a:pt x="58490" y="6793"/>
                </a:moveTo>
                <a:lnTo>
                  <a:pt x="59056" y="7453"/>
                </a:lnTo>
                <a:lnTo>
                  <a:pt x="59087" y="7476"/>
                </a:lnTo>
                <a:lnTo>
                  <a:pt x="58490" y="6793"/>
                </a:lnTo>
                <a:close/>
                <a:moveTo>
                  <a:pt x="56697" y="7736"/>
                </a:moveTo>
                <a:lnTo>
                  <a:pt x="57358" y="8113"/>
                </a:lnTo>
                <a:lnTo>
                  <a:pt x="57075" y="8113"/>
                </a:lnTo>
                <a:lnTo>
                  <a:pt x="56697" y="7736"/>
                </a:lnTo>
                <a:close/>
                <a:moveTo>
                  <a:pt x="59810" y="8679"/>
                </a:moveTo>
                <a:lnTo>
                  <a:pt x="60087" y="8956"/>
                </a:lnTo>
                <a:lnTo>
                  <a:pt x="59905" y="8774"/>
                </a:lnTo>
                <a:lnTo>
                  <a:pt x="59810" y="8679"/>
                </a:lnTo>
                <a:close/>
                <a:moveTo>
                  <a:pt x="57546" y="8019"/>
                </a:moveTo>
                <a:lnTo>
                  <a:pt x="58395" y="8774"/>
                </a:lnTo>
                <a:lnTo>
                  <a:pt x="59339" y="9434"/>
                </a:lnTo>
                <a:lnTo>
                  <a:pt x="58490" y="8868"/>
                </a:lnTo>
                <a:lnTo>
                  <a:pt x="57735" y="8208"/>
                </a:lnTo>
                <a:lnTo>
                  <a:pt x="57546" y="8019"/>
                </a:lnTo>
                <a:close/>
                <a:moveTo>
                  <a:pt x="60282" y="9246"/>
                </a:moveTo>
                <a:lnTo>
                  <a:pt x="60565" y="9812"/>
                </a:lnTo>
                <a:lnTo>
                  <a:pt x="60282" y="9529"/>
                </a:lnTo>
                <a:lnTo>
                  <a:pt x="60282" y="9340"/>
                </a:lnTo>
                <a:lnTo>
                  <a:pt x="60282" y="9246"/>
                </a:lnTo>
                <a:close/>
                <a:moveTo>
                  <a:pt x="59999" y="8396"/>
                </a:moveTo>
                <a:lnTo>
                  <a:pt x="60659" y="8774"/>
                </a:lnTo>
                <a:lnTo>
                  <a:pt x="61131" y="9340"/>
                </a:lnTo>
                <a:lnTo>
                  <a:pt x="61603" y="9906"/>
                </a:lnTo>
                <a:lnTo>
                  <a:pt x="61886" y="10566"/>
                </a:lnTo>
                <a:lnTo>
                  <a:pt x="60942" y="9434"/>
                </a:lnTo>
                <a:lnTo>
                  <a:pt x="61320" y="10095"/>
                </a:lnTo>
                <a:lnTo>
                  <a:pt x="59999" y="8396"/>
                </a:lnTo>
                <a:close/>
                <a:moveTo>
                  <a:pt x="63773" y="11132"/>
                </a:moveTo>
                <a:lnTo>
                  <a:pt x="64537" y="12278"/>
                </a:lnTo>
                <a:lnTo>
                  <a:pt x="64622" y="12359"/>
                </a:lnTo>
                <a:lnTo>
                  <a:pt x="63773" y="11132"/>
                </a:lnTo>
                <a:close/>
                <a:moveTo>
                  <a:pt x="65093" y="14528"/>
                </a:moveTo>
                <a:lnTo>
                  <a:pt x="65376" y="15189"/>
                </a:lnTo>
                <a:lnTo>
                  <a:pt x="65659" y="15755"/>
                </a:lnTo>
                <a:lnTo>
                  <a:pt x="66037" y="16981"/>
                </a:lnTo>
                <a:lnTo>
                  <a:pt x="65659" y="16321"/>
                </a:lnTo>
                <a:lnTo>
                  <a:pt x="65282" y="15377"/>
                </a:lnTo>
                <a:lnTo>
                  <a:pt x="65093" y="14528"/>
                </a:lnTo>
                <a:close/>
                <a:moveTo>
                  <a:pt x="65093" y="16321"/>
                </a:moveTo>
                <a:lnTo>
                  <a:pt x="65565" y="16698"/>
                </a:lnTo>
                <a:lnTo>
                  <a:pt x="65942" y="17076"/>
                </a:lnTo>
                <a:lnTo>
                  <a:pt x="66320" y="17547"/>
                </a:lnTo>
                <a:lnTo>
                  <a:pt x="66414" y="17830"/>
                </a:lnTo>
                <a:lnTo>
                  <a:pt x="66508" y="18113"/>
                </a:lnTo>
                <a:lnTo>
                  <a:pt x="65848" y="17170"/>
                </a:lnTo>
                <a:lnTo>
                  <a:pt x="65093" y="16321"/>
                </a:lnTo>
                <a:close/>
                <a:moveTo>
                  <a:pt x="72074" y="36226"/>
                </a:moveTo>
                <a:lnTo>
                  <a:pt x="71791" y="37547"/>
                </a:lnTo>
                <a:lnTo>
                  <a:pt x="71603" y="38773"/>
                </a:lnTo>
                <a:lnTo>
                  <a:pt x="71320" y="40000"/>
                </a:lnTo>
                <a:lnTo>
                  <a:pt x="70754" y="41509"/>
                </a:lnTo>
                <a:lnTo>
                  <a:pt x="70942" y="40283"/>
                </a:lnTo>
                <a:lnTo>
                  <a:pt x="71225" y="38962"/>
                </a:lnTo>
                <a:lnTo>
                  <a:pt x="72074" y="36226"/>
                </a:lnTo>
                <a:close/>
                <a:moveTo>
                  <a:pt x="69150" y="44433"/>
                </a:moveTo>
                <a:lnTo>
                  <a:pt x="68867" y="44905"/>
                </a:lnTo>
                <a:lnTo>
                  <a:pt x="68584" y="45377"/>
                </a:lnTo>
                <a:lnTo>
                  <a:pt x="68206" y="45754"/>
                </a:lnTo>
                <a:lnTo>
                  <a:pt x="67923" y="46132"/>
                </a:lnTo>
                <a:lnTo>
                  <a:pt x="68112" y="45754"/>
                </a:lnTo>
                <a:lnTo>
                  <a:pt x="68678" y="45188"/>
                </a:lnTo>
                <a:lnTo>
                  <a:pt x="69150" y="44433"/>
                </a:lnTo>
                <a:close/>
                <a:moveTo>
                  <a:pt x="67357" y="47830"/>
                </a:moveTo>
                <a:lnTo>
                  <a:pt x="66886" y="48584"/>
                </a:lnTo>
                <a:lnTo>
                  <a:pt x="66508" y="48867"/>
                </a:lnTo>
                <a:lnTo>
                  <a:pt x="66414" y="48867"/>
                </a:lnTo>
                <a:lnTo>
                  <a:pt x="66414" y="48773"/>
                </a:lnTo>
                <a:lnTo>
                  <a:pt x="66886" y="48301"/>
                </a:lnTo>
                <a:lnTo>
                  <a:pt x="67357" y="47830"/>
                </a:lnTo>
                <a:close/>
                <a:moveTo>
                  <a:pt x="65093" y="48396"/>
                </a:moveTo>
                <a:lnTo>
                  <a:pt x="65376" y="48490"/>
                </a:lnTo>
                <a:lnTo>
                  <a:pt x="64905" y="49056"/>
                </a:lnTo>
                <a:lnTo>
                  <a:pt x="64622" y="49528"/>
                </a:lnTo>
                <a:lnTo>
                  <a:pt x="64244" y="49811"/>
                </a:lnTo>
                <a:lnTo>
                  <a:pt x="64244" y="49905"/>
                </a:lnTo>
                <a:lnTo>
                  <a:pt x="64056" y="49905"/>
                </a:lnTo>
                <a:lnTo>
                  <a:pt x="64056" y="49811"/>
                </a:lnTo>
                <a:lnTo>
                  <a:pt x="64433" y="49150"/>
                </a:lnTo>
                <a:lnTo>
                  <a:pt x="64622" y="48867"/>
                </a:lnTo>
                <a:lnTo>
                  <a:pt x="64905" y="48584"/>
                </a:lnTo>
                <a:lnTo>
                  <a:pt x="65093" y="48396"/>
                </a:lnTo>
                <a:close/>
                <a:moveTo>
                  <a:pt x="6981" y="52452"/>
                </a:moveTo>
                <a:lnTo>
                  <a:pt x="7170" y="53112"/>
                </a:lnTo>
                <a:lnTo>
                  <a:pt x="7075" y="53018"/>
                </a:lnTo>
                <a:lnTo>
                  <a:pt x="6981" y="52641"/>
                </a:lnTo>
                <a:lnTo>
                  <a:pt x="6981" y="52452"/>
                </a:lnTo>
                <a:close/>
                <a:moveTo>
                  <a:pt x="7736" y="54339"/>
                </a:moveTo>
                <a:lnTo>
                  <a:pt x="7641" y="54433"/>
                </a:lnTo>
                <a:lnTo>
                  <a:pt x="7641" y="54339"/>
                </a:lnTo>
                <a:close/>
                <a:moveTo>
                  <a:pt x="61225" y="55094"/>
                </a:moveTo>
                <a:lnTo>
                  <a:pt x="61037" y="55377"/>
                </a:lnTo>
                <a:lnTo>
                  <a:pt x="60754" y="55471"/>
                </a:lnTo>
                <a:lnTo>
                  <a:pt x="60754" y="55471"/>
                </a:lnTo>
                <a:lnTo>
                  <a:pt x="60942" y="55282"/>
                </a:lnTo>
                <a:lnTo>
                  <a:pt x="61225" y="55094"/>
                </a:lnTo>
                <a:close/>
                <a:moveTo>
                  <a:pt x="6132" y="53867"/>
                </a:moveTo>
                <a:lnTo>
                  <a:pt x="7358" y="55377"/>
                </a:lnTo>
                <a:lnTo>
                  <a:pt x="7641" y="55471"/>
                </a:lnTo>
                <a:lnTo>
                  <a:pt x="7641" y="55471"/>
                </a:lnTo>
                <a:lnTo>
                  <a:pt x="7641" y="55471"/>
                </a:lnTo>
                <a:lnTo>
                  <a:pt x="7830" y="55565"/>
                </a:lnTo>
                <a:lnTo>
                  <a:pt x="8302" y="56414"/>
                </a:lnTo>
                <a:lnTo>
                  <a:pt x="7170" y="55471"/>
                </a:lnTo>
                <a:lnTo>
                  <a:pt x="6509" y="54622"/>
                </a:lnTo>
                <a:lnTo>
                  <a:pt x="6226" y="54245"/>
                </a:lnTo>
                <a:lnTo>
                  <a:pt x="6132" y="53867"/>
                </a:lnTo>
                <a:close/>
                <a:moveTo>
                  <a:pt x="9056" y="56414"/>
                </a:moveTo>
                <a:lnTo>
                  <a:pt x="9245" y="56509"/>
                </a:lnTo>
                <a:lnTo>
                  <a:pt x="9151" y="56509"/>
                </a:lnTo>
                <a:lnTo>
                  <a:pt x="9056" y="56414"/>
                </a:lnTo>
                <a:close/>
                <a:moveTo>
                  <a:pt x="10472" y="56980"/>
                </a:moveTo>
                <a:lnTo>
                  <a:pt x="11321" y="57358"/>
                </a:lnTo>
                <a:lnTo>
                  <a:pt x="11887" y="57735"/>
                </a:lnTo>
                <a:lnTo>
                  <a:pt x="12264" y="58018"/>
                </a:lnTo>
                <a:lnTo>
                  <a:pt x="11604" y="57641"/>
                </a:lnTo>
                <a:lnTo>
                  <a:pt x="11604" y="57641"/>
                </a:lnTo>
                <a:lnTo>
                  <a:pt x="11792" y="58112"/>
                </a:lnTo>
                <a:lnTo>
                  <a:pt x="11604" y="58018"/>
                </a:lnTo>
                <a:lnTo>
                  <a:pt x="11132" y="57452"/>
                </a:lnTo>
                <a:lnTo>
                  <a:pt x="10849" y="57169"/>
                </a:lnTo>
                <a:lnTo>
                  <a:pt x="10472" y="56980"/>
                </a:lnTo>
                <a:close/>
                <a:moveTo>
                  <a:pt x="18019" y="59433"/>
                </a:moveTo>
                <a:lnTo>
                  <a:pt x="18773" y="59810"/>
                </a:lnTo>
                <a:lnTo>
                  <a:pt x="19528" y="60376"/>
                </a:lnTo>
                <a:lnTo>
                  <a:pt x="19056" y="60282"/>
                </a:lnTo>
                <a:lnTo>
                  <a:pt x="18962" y="60188"/>
                </a:lnTo>
                <a:lnTo>
                  <a:pt x="18490" y="59810"/>
                </a:lnTo>
                <a:lnTo>
                  <a:pt x="18019" y="59433"/>
                </a:lnTo>
                <a:close/>
                <a:moveTo>
                  <a:pt x="14528" y="59999"/>
                </a:moveTo>
                <a:lnTo>
                  <a:pt x="14717" y="60093"/>
                </a:lnTo>
                <a:lnTo>
                  <a:pt x="14905" y="60188"/>
                </a:lnTo>
                <a:lnTo>
                  <a:pt x="15188" y="60471"/>
                </a:lnTo>
                <a:lnTo>
                  <a:pt x="15283" y="60565"/>
                </a:lnTo>
                <a:lnTo>
                  <a:pt x="15188" y="60565"/>
                </a:lnTo>
                <a:lnTo>
                  <a:pt x="14528" y="59999"/>
                </a:lnTo>
                <a:close/>
                <a:moveTo>
                  <a:pt x="49339" y="60188"/>
                </a:moveTo>
                <a:lnTo>
                  <a:pt x="48395" y="60565"/>
                </a:lnTo>
                <a:lnTo>
                  <a:pt x="47924" y="60754"/>
                </a:lnTo>
                <a:lnTo>
                  <a:pt x="47452" y="60754"/>
                </a:lnTo>
                <a:lnTo>
                  <a:pt x="47924" y="60471"/>
                </a:lnTo>
                <a:lnTo>
                  <a:pt x="48301" y="60282"/>
                </a:lnTo>
                <a:lnTo>
                  <a:pt x="49056" y="60188"/>
                </a:lnTo>
                <a:close/>
                <a:moveTo>
                  <a:pt x="19245" y="60565"/>
                </a:moveTo>
                <a:lnTo>
                  <a:pt x="19811" y="60659"/>
                </a:lnTo>
                <a:lnTo>
                  <a:pt x="20566" y="61037"/>
                </a:lnTo>
                <a:lnTo>
                  <a:pt x="20566" y="61037"/>
                </a:lnTo>
                <a:lnTo>
                  <a:pt x="19811" y="60848"/>
                </a:lnTo>
                <a:lnTo>
                  <a:pt x="19245" y="60565"/>
                </a:lnTo>
                <a:close/>
                <a:moveTo>
                  <a:pt x="47075" y="61226"/>
                </a:moveTo>
                <a:lnTo>
                  <a:pt x="46792" y="61414"/>
                </a:lnTo>
                <a:lnTo>
                  <a:pt x="46697" y="61509"/>
                </a:lnTo>
                <a:lnTo>
                  <a:pt x="46792" y="61603"/>
                </a:lnTo>
                <a:lnTo>
                  <a:pt x="47263" y="61603"/>
                </a:lnTo>
                <a:lnTo>
                  <a:pt x="47641" y="61509"/>
                </a:lnTo>
                <a:lnTo>
                  <a:pt x="46886" y="61792"/>
                </a:lnTo>
                <a:lnTo>
                  <a:pt x="46131" y="61886"/>
                </a:lnTo>
                <a:lnTo>
                  <a:pt x="46131" y="61980"/>
                </a:lnTo>
                <a:lnTo>
                  <a:pt x="46037" y="61980"/>
                </a:lnTo>
                <a:lnTo>
                  <a:pt x="45660" y="61697"/>
                </a:lnTo>
                <a:lnTo>
                  <a:pt x="46320" y="61320"/>
                </a:lnTo>
                <a:lnTo>
                  <a:pt x="47075" y="61226"/>
                </a:lnTo>
                <a:close/>
                <a:moveTo>
                  <a:pt x="24151" y="63678"/>
                </a:moveTo>
                <a:lnTo>
                  <a:pt x="24905" y="63961"/>
                </a:lnTo>
                <a:lnTo>
                  <a:pt x="25754" y="64244"/>
                </a:lnTo>
                <a:lnTo>
                  <a:pt x="25188" y="64244"/>
                </a:lnTo>
                <a:lnTo>
                  <a:pt x="24151" y="64150"/>
                </a:lnTo>
                <a:lnTo>
                  <a:pt x="23773" y="64056"/>
                </a:lnTo>
                <a:lnTo>
                  <a:pt x="23585" y="63961"/>
                </a:lnTo>
                <a:lnTo>
                  <a:pt x="23585" y="63867"/>
                </a:lnTo>
                <a:lnTo>
                  <a:pt x="23585" y="63773"/>
                </a:lnTo>
                <a:lnTo>
                  <a:pt x="24151" y="63678"/>
                </a:lnTo>
                <a:close/>
                <a:moveTo>
                  <a:pt x="34811" y="64622"/>
                </a:moveTo>
                <a:lnTo>
                  <a:pt x="35094" y="64810"/>
                </a:lnTo>
                <a:lnTo>
                  <a:pt x="35377" y="64905"/>
                </a:lnTo>
                <a:lnTo>
                  <a:pt x="34622" y="64999"/>
                </a:lnTo>
                <a:lnTo>
                  <a:pt x="34056" y="64999"/>
                </a:lnTo>
                <a:lnTo>
                  <a:pt x="34056" y="64905"/>
                </a:lnTo>
                <a:lnTo>
                  <a:pt x="34811" y="64622"/>
                </a:lnTo>
                <a:close/>
                <a:moveTo>
                  <a:pt x="46414" y="63773"/>
                </a:moveTo>
                <a:lnTo>
                  <a:pt x="46131" y="64056"/>
                </a:lnTo>
                <a:lnTo>
                  <a:pt x="44433" y="64716"/>
                </a:lnTo>
                <a:lnTo>
                  <a:pt x="43962" y="64905"/>
                </a:lnTo>
                <a:lnTo>
                  <a:pt x="44150" y="64810"/>
                </a:lnTo>
                <a:lnTo>
                  <a:pt x="42641" y="64999"/>
                </a:lnTo>
                <a:lnTo>
                  <a:pt x="42924" y="64810"/>
                </a:lnTo>
                <a:lnTo>
                  <a:pt x="43207" y="64622"/>
                </a:lnTo>
                <a:lnTo>
                  <a:pt x="42358" y="64905"/>
                </a:lnTo>
                <a:lnTo>
                  <a:pt x="43113" y="64622"/>
                </a:lnTo>
                <a:lnTo>
                  <a:pt x="45377" y="63867"/>
                </a:lnTo>
                <a:lnTo>
                  <a:pt x="44999" y="64150"/>
                </a:lnTo>
                <a:lnTo>
                  <a:pt x="44622" y="64433"/>
                </a:lnTo>
                <a:lnTo>
                  <a:pt x="46414" y="63773"/>
                </a:lnTo>
                <a:close/>
                <a:moveTo>
                  <a:pt x="39905" y="64622"/>
                </a:moveTo>
                <a:lnTo>
                  <a:pt x="39811" y="64716"/>
                </a:lnTo>
                <a:lnTo>
                  <a:pt x="39622" y="64810"/>
                </a:lnTo>
                <a:lnTo>
                  <a:pt x="38962" y="64999"/>
                </a:lnTo>
                <a:lnTo>
                  <a:pt x="38207" y="65093"/>
                </a:lnTo>
                <a:lnTo>
                  <a:pt x="37641" y="65093"/>
                </a:lnTo>
                <a:lnTo>
                  <a:pt x="39056" y="64810"/>
                </a:lnTo>
                <a:lnTo>
                  <a:pt x="39528" y="64716"/>
                </a:lnTo>
                <a:lnTo>
                  <a:pt x="39905" y="64622"/>
                </a:lnTo>
                <a:close/>
                <a:moveTo>
                  <a:pt x="42829" y="64056"/>
                </a:moveTo>
                <a:lnTo>
                  <a:pt x="42452" y="64244"/>
                </a:lnTo>
                <a:lnTo>
                  <a:pt x="42263" y="64433"/>
                </a:lnTo>
                <a:lnTo>
                  <a:pt x="41980" y="64622"/>
                </a:lnTo>
                <a:lnTo>
                  <a:pt x="41886" y="64999"/>
                </a:lnTo>
                <a:lnTo>
                  <a:pt x="42263" y="64999"/>
                </a:lnTo>
                <a:lnTo>
                  <a:pt x="40094" y="65282"/>
                </a:lnTo>
                <a:lnTo>
                  <a:pt x="40848" y="64999"/>
                </a:lnTo>
                <a:lnTo>
                  <a:pt x="41131" y="64810"/>
                </a:lnTo>
                <a:lnTo>
                  <a:pt x="41131" y="64716"/>
                </a:lnTo>
                <a:lnTo>
                  <a:pt x="41037" y="64622"/>
                </a:lnTo>
                <a:lnTo>
                  <a:pt x="40754" y="64622"/>
                </a:lnTo>
                <a:lnTo>
                  <a:pt x="40282" y="64527"/>
                </a:lnTo>
                <a:lnTo>
                  <a:pt x="40188" y="64433"/>
                </a:lnTo>
                <a:lnTo>
                  <a:pt x="41509" y="64339"/>
                </a:lnTo>
                <a:lnTo>
                  <a:pt x="42829" y="64056"/>
                </a:lnTo>
                <a:close/>
                <a:moveTo>
                  <a:pt x="15660" y="60376"/>
                </a:moveTo>
                <a:lnTo>
                  <a:pt x="16887" y="61131"/>
                </a:lnTo>
                <a:lnTo>
                  <a:pt x="17924" y="62075"/>
                </a:lnTo>
                <a:lnTo>
                  <a:pt x="17924" y="61792"/>
                </a:lnTo>
                <a:lnTo>
                  <a:pt x="17830" y="61603"/>
                </a:lnTo>
                <a:lnTo>
                  <a:pt x="19056" y="61980"/>
                </a:lnTo>
                <a:lnTo>
                  <a:pt x="20283" y="62358"/>
                </a:lnTo>
                <a:lnTo>
                  <a:pt x="20849" y="62546"/>
                </a:lnTo>
                <a:lnTo>
                  <a:pt x="21415" y="62735"/>
                </a:lnTo>
                <a:lnTo>
                  <a:pt x="21886" y="63018"/>
                </a:lnTo>
                <a:lnTo>
                  <a:pt x="22358" y="63395"/>
                </a:lnTo>
                <a:lnTo>
                  <a:pt x="21509" y="63301"/>
                </a:lnTo>
                <a:lnTo>
                  <a:pt x="22547" y="63867"/>
                </a:lnTo>
                <a:lnTo>
                  <a:pt x="23868" y="64339"/>
                </a:lnTo>
                <a:lnTo>
                  <a:pt x="25471" y="64905"/>
                </a:lnTo>
                <a:lnTo>
                  <a:pt x="27169" y="65282"/>
                </a:lnTo>
                <a:lnTo>
                  <a:pt x="26603" y="65282"/>
                </a:lnTo>
                <a:lnTo>
                  <a:pt x="27075" y="65942"/>
                </a:lnTo>
                <a:lnTo>
                  <a:pt x="26886" y="65942"/>
                </a:lnTo>
                <a:lnTo>
                  <a:pt x="26603" y="65848"/>
                </a:lnTo>
                <a:lnTo>
                  <a:pt x="25849" y="65659"/>
                </a:lnTo>
                <a:lnTo>
                  <a:pt x="25283" y="65471"/>
                </a:lnTo>
                <a:lnTo>
                  <a:pt x="25188" y="65376"/>
                </a:lnTo>
                <a:lnTo>
                  <a:pt x="25754" y="65376"/>
                </a:lnTo>
                <a:lnTo>
                  <a:pt x="26226" y="65471"/>
                </a:lnTo>
                <a:lnTo>
                  <a:pt x="26320" y="65282"/>
                </a:lnTo>
                <a:lnTo>
                  <a:pt x="26320" y="65188"/>
                </a:lnTo>
                <a:lnTo>
                  <a:pt x="26226" y="65093"/>
                </a:lnTo>
                <a:lnTo>
                  <a:pt x="25660" y="65093"/>
                </a:lnTo>
                <a:lnTo>
                  <a:pt x="25188" y="65188"/>
                </a:lnTo>
                <a:lnTo>
                  <a:pt x="24528" y="65376"/>
                </a:lnTo>
                <a:lnTo>
                  <a:pt x="24528" y="65376"/>
                </a:lnTo>
                <a:lnTo>
                  <a:pt x="25000" y="65093"/>
                </a:lnTo>
                <a:lnTo>
                  <a:pt x="23679" y="64905"/>
                </a:lnTo>
                <a:lnTo>
                  <a:pt x="22547" y="64716"/>
                </a:lnTo>
                <a:lnTo>
                  <a:pt x="21603" y="64339"/>
                </a:lnTo>
                <a:lnTo>
                  <a:pt x="20660" y="63867"/>
                </a:lnTo>
                <a:lnTo>
                  <a:pt x="20943" y="63867"/>
                </a:lnTo>
                <a:lnTo>
                  <a:pt x="20377" y="63773"/>
                </a:lnTo>
                <a:lnTo>
                  <a:pt x="19339" y="63678"/>
                </a:lnTo>
                <a:lnTo>
                  <a:pt x="18868" y="63490"/>
                </a:lnTo>
                <a:lnTo>
                  <a:pt x="18396" y="63301"/>
                </a:lnTo>
                <a:lnTo>
                  <a:pt x="18585" y="63207"/>
                </a:lnTo>
                <a:lnTo>
                  <a:pt x="18868" y="63301"/>
                </a:lnTo>
                <a:lnTo>
                  <a:pt x="18019" y="62735"/>
                </a:lnTo>
                <a:lnTo>
                  <a:pt x="16981" y="62075"/>
                </a:lnTo>
                <a:lnTo>
                  <a:pt x="14811" y="60471"/>
                </a:lnTo>
                <a:lnTo>
                  <a:pt x="16415" y="61414"/>
                </a:lnTo>
                <a:lnTo>
                  <a:pt x="15660" y="60376"/>
                </a:lnTo>
                <a:close/>
                <a:moveTo>
                  <a:pt x="28867" y="65659"/>
                </a:moveTo>
                <a:lnTo>
                  <a:pt x="30660" y="65942"/>
                </a:lnTo>
                <a:lnTo>
                  <a:pt x="32547" y="66131"/>
                </a:lnTo>
                <a:lnTo>
                  <a:pt x="32075" y="66225"/>
                </a:lnTo>
                <a:lnTo>
                  <a:pt x="31320" y="66225"/>
                </a:lnTo>
                <a:lnTo>
                  <a:pt x="30566" y="66131"/>
                </a:lnTo>
                <a:lnTo>
                  <a:pt x="28867" y="65659"/>
                </a:lnTo>
                <a:close/>
                <a:moveTo>
                  <a:pt x="39150" y="0"/>
                </a:moveTo>
                <a:lnTo>
                  <a:pt x="39528" y="283"/>
                </a:lnTo>
                <a:lnTo>
                  <a:pt x="39622" y="378"/>
                </a:lnTo>
                <a:lnTo>
                  <a:pt x="41509" y="1038"/>
                </a:lnTo>
                <a:lnTo>
                  <a:pt x="40943" y="1132"/>
                </a:lnTo>
                <a:lnTo>
                  <a:pt x="40282" y="1227"/>
                </a:lnTo>
                <a:lnTo>
                  <a:pt x="38962" y="1038"/>
                </a:lnTo>
                <a:lnTo>
                  <a:pt x="37547" y="849"/>
                </a:lnTo>
                <a:lnTo>
                  <a:pt x="36320" y="661"/>
                </a:lnTo>
                <a:lnTo>
                  <a:pt x="36415" y="755"/>
                </a:lnTo>
                <a:lnTo>
                  <a:pt x="36415" y="849"/>
                </a:lnTo>
                <a:lnTo>
                  <a:pt x="35943" y="944"/>
                </a:lnTo>
                <a:lnTo>
                  <a:pt x="34150" y="1132"/>
                </a:lnTo>
                <a:lnTo>
                  <a:pt x="31698" y="1132"/>
                </a:lnTo>
                <a:lnTo>
                  <a:pt x="30660" y="1227"/>
                </a:lnTo>
                <a:lnTo>
                  <a:pt x="29716" y="1321"/>
                </a:lnTo>
                <a:lnTo>
                  <a:pt x="30377" y="1416"/>
                </a:lnTo>
                <a:lnTo>
                  <a:pt x="31037" y="1510"/>
                </a:lnTo>
                <a:lnTo>
                  <a:pt x="30094" y="1699"/>
                </a:lnTo>
                <a:lnTo>
                  <a:pt x="28773" y="2076"/>
                </a:lnTo>
                <a:lnTo>
                  <a:pt x="27924" y="2359"/>
                </a:lnTo>
                <a:lnTo>
                  <a:pt x="27924" y="2453"/>
                </a:lnTo>
                <a:lnTo>
                  <a:pt x="28207" y="2453"/>
                </a:lnTo>
                <a:lnTo>
                  <a:pt x="26509" y="3019"/>
                </a:lnTo>
                <a:lnTo>
                  <a:pt x="26792" y="2831"/>
                </a:lnTo>
                <a:lnTo>
                  <a:pt x="26792" y="2831"/>
                </a:lnTo>
                <a:lnTo>
                  <a:pt x="25660" y="2925"/>
                </a:lnTo>
                <a:lnTo>
                  <a:pt x="25754" y="2831"/>
                </a:lnTo>
                <a:lnTo>
                  <a:pt x="25377" y="2925"/>
                </a:lnTo>
                <a:lnTo>
                  <a:pt x="24905" y="3208"/>
                </a:lnTo>
                <a:lnTo>
                  <a:pt x="24056" y="3774"/>
                </a:lnTo>
                <a:lnTo>
                  <a:pt x="22264" y="4340"/>
                </a:lnTo>
                <a:lnTo>
                  <a:pt x="20471" y="5095"/>
                </a:lnTo>
                <a:lnTo>
                  <a:pt x="18679" y="5755"/>
                </a:lnTo>
                <a:lnTo>
                  <a:pt x="16981" y="6604"/>
                </a:lnTo>
                <a:lnTo>
                  <a:pt x="17453" y="6604"/>
                </a:lnTo>
                <a:lnTo>
                  <a:pt x="17830" y="6415"/>
                </a:lnTo>
                <a:lnTo>
                  <a:pt x="18868" y="6038"/>
                </a:lnTo>
                <a:lnTo>
                  <a:pt x="19905" y="5661"/>
                </a:lnTo>
                <a:lnTo>
                  <a:pt x="20377" y="5472"/>
                </a:lnTo>
                <a:lnTo>
                  <a:pt x="20943" y="5378"/>
                </a:lnTo>
                <a:lnTo>
                  <a:pt x="20943" y="5378"/>
                </a:lnTo>
                <a:lnTo>
                  <a:pt x="19528" y="6038"/>
                </a:lnTo>
                <a:lnTo>
                  <a:pt x="19528" y="6038"/>
                </a:lnTo>
                <a:lnTo>
                  <a:pt x="20094" y="5944"/>
                </a:lnTo>
                <a:lnTo>
                  <a:pt x="18396" y="7076"/>
                </a:lnTo>
                <a:lnTo>
                  <a:pt x="20849" y="6038"/>
                </a:lnTo>
                <a:lnTo>
                  <a:pt x="23396" y="5095"/>
                </a:lnTo>
                <a:lnTo>
                  <a:pt x="26037" y="4246"/>
                </a:lnTo>
                <a:lnTo>
                  <a:pt x="28679" y="3397"/>
                </a:lnTo>
                <a:lnTo>
                  <a:pt x="28301" y="3491"/>
                </a:lnTo>
                <a:lnTo>
                  <a:pt x="28773" y="3208"/>
                </a:lnTo>
                <a:lnTo>
                  <a:pt x="30283" y="2736"/>
                </a:lnTo>
                <a:lnTo>
                  <a:pt x="29905" y="2831"/>
                </a:lnTo>
                <a:lnTo>
                  <a:pt x="29056" y="2831"/>
                </a:lnTo>
                <a:lnTo>
                  <a:pt x="28584" y="2642"/>
                </a:lnTo>
                <a:lnTo>
                  <a:pt x="30566" y="2548"/>
                </a:lnTo>
                <a:lnTo>
                  <a:pt x="32641" y="2548"/>
                </a:lnTo>
                <a:lnTo>
                  <a:pt x="37264" y="2831"/>
                </a:lnTo>
                <a:lnTo>
                  <a:pt x="39528" y="3019"/>
                </a:lnTo>
                <a:lnTo>
                  <a:pt x="43490" y="3019"/>
                </a:lnTo>
                <a:lnTo>
                  <a:pt x="44339" y="2831"/>
                </a:lnTo>
                <a:lnTo>
                  <a:pt x="45094" y="2736"/>
                </a:lnTo>
                <a:lnTo>
                  <a:pt x="45943" y="3114"/>
                </a:lnTo>
                <a:lnTo>
                  <a:pt x="46886" y="3397"/>
                </a:lnTo>
                <a:lnTo>
                  <a:pt x="48678" y="3963"/>
                </a:lnTo>
                <a:lnTo>
                  <a:pt x="50565" y="4434"/>
                </a:lnTo>
                <a:lnTo>
                  <a:pt x="51509" y="4717"/>
                </a:lnTo>
                <a:lnTo>
                  <a:pt x="52358" y="5189"/>
                </a:lnTo>
                <a:lnTo>
                  <a:pt x="51792" y="4812"/>
                </a:lnTo>
                <a:lnTo>
                  <a:pt x="53584" y="5849"/>
                </a:lnTo>
                <a:lnTo>
                  <a:pt x="55376" y="6981"/>
                </a:lnTo>
                <a:lnTo>
                  <a:pt x="56320" y="7642"/>
                </a:lnTo>
                <a:lnTo>
                  <a:pt x="57169" y="8302"/>
                </a:lnTo>
                <a:lnTo>
                  <a:pt x="57924" y="9057"/>
                </a:lnTo>
                <a:lnTo>
                  <a:pt x="58678" y="9906"/>
                </a:lnTo>
                <a:lnTo>
                  <a:pt x="62357" y="14057"/>
                </a:lnTo>
                <a:lnTo>
                  <a:pt x="64622" y="16887"/>
                </a:lnTo>
                <a:lnTo>
                  <a:pt x="66697" y="19623"/>
                </a:lnTo>
                <a:lnTo>
                  <a:pt x="66603" y="19151"/>
                </a:lnTo>
                <a:lnTo>
                  <a:pt x="66603" y="18774"/>
                </a:lnTo>
                <a:lnTo>
                  <a:pt x="67357" y="20472"/>
                </a:lnTo>
                <a:lnTo>
                  <a:pt x="68772" y="23962"/>
                </a:lnTo>
                <a:lnTo>
                  <a:pt x="68867" y="24151"/>
                </a:lnTo>
                <a:lnTo>
                  <a:pt x="69810" y="26792"/>
                </a:lnTo>
                <a:lnTo>
                  <a:pt x="70565" y="29245"/>
                </a:lnTo>
                <a:lnTo>
                  <a:pt x="70754" y="30283"/>
                </a:lnTo>
                <a:lnTo>
                  <a:pt x="70848" y="31037"/>
                </a:lnTo>
                <a:lnTo>
                  <a:pt x="70848" y="31604"/>
                </a:lnTo>
                <a:lnTo>
                  <a:pt x="70754" y="31792"/>
                </a:lnTo>
                <a:lnTo>
                  <a:pt x="70565" y="31887"/>
                </a:lnTo>
                <a:lnTo>
                  <a:pt x="69433" y="36698"/>
                </a:lnTo>
                <a:lnTo>
                  <a:pt x="68206" y="41698"/>
                </a:lnTo>
                <a:lnTo>
                  <a:pt x="68584" y="41037"/>
                </a:lnTo>
                <a:lnTo>
                  <a:pt x="68961" y="40188"/>
                </a:lnTo>
                <a:lnTo>
                  <a:pt x="69244" y="40471"/>
                </a:lnTo>
                <a:lnTo>
                  <a:pt x="69244" y="40849"/>
                </a:lnTo>
                <a:lnTo>
                  <a:pt x="69244" y="41226"/>
                </a:lnTo>
                <a:lnTo>
                  <a:pt x="69055" y="41698"/>
                </a:lnTo>
                <a:lnTo>
                  <a:pt x="68489" y="42924"/>
                </a:lnTo>
                <a:lnTo>
                  <a:pt x="67735" y="44150"/>
                </a:lnTo>
                <a:lnTo>
                  <a:pt x="66791" y="45377"/>
                </a:lnTo>
                <a:lnTo>
                  <a:pt x="65942" y="46509"/>
                </a:lnTo>
                <a:lnTo>
                  <a:pt x="64716" y="47924"/>
                </a:lnTo>
                <a:lnTo>
                  <a:pt x="65565" y="47641"/>
                </a:lnTo>
                <a:lnTo>
                  <a:pt x="65093" y="48301"/>
                </a:lnTo>
                <a:lnTo>
                  <a:pt x="64433" y="48962"/>
                </a:lnTo>
                <a:lnTo>
                  <a:pt x="63112" y="50188"/>
                </a:lnTo>
                <a:lnTo>
                  <a:pt x="63678" y="48962"/>
                </a:lnTo>
                <a:lnTo>
                  <a:pt x="64244" y="47641"/>
                </a:lnTo>
                <a:lnTo>
                  <a:pt x="65754" y="44811"/>
                </a:lnTo>
                <a:lnTo>
                  <a:pt x="67169" y="42169"/>
                </a:lnTo>
                <a:lnTo>
                  <a:pt x="67735" y="41037"/>
                </a:lnTo>
                <a:lnTo>
                  <a:pt x="68206" y="40094"/>
                </a:lnTo>
                <a:lnTo>
                  <a:pt x="68206" y="39811"/>
                </a:lnTo>
                <a:lnTo>
                  <a:pt x="68301" y="39622"/>
                </a:lnTo>
                <a:lnTo>
                  <a:pt x="68301" y="39717"/>
                </a:lnTo>
                <a:lnTo>
                  <a:pt x="68395" y="39339"/>
                </a:lnTo>
                <a:lnTo>
                  <a:pt x="68772" y="37735"/>
                </a:lnTo>
                <a:lnTo>
                  <a:pt x="69055" y="36037"/>
                </a:lnTo>
                <a:lnTo>
                  <a:pt x="69150" y="32924"/>
                </a:lnTo>
                <a:lnTo>
                  <a:pt x="69150" y="30849"/>
                </a:lnTo>
                <a:lnTo>
                  <a:pt x="69150" y="28679"/>
                </a:lnTo>
                <a:lnTo>
                  <a:pt x="68961" y="28773"/>
                </a:lnTo>
                <a:lnTo>
                  <a:pt x="68961" y="29056"/>
                </a:lnTo>
                <a:lnTo>
                  <a:pt x="68678" y="28302"/>
                </a:lnTo>
                <a:lnTo>
                  <a:pt x="68395" y="27453"/>
                </a:lnTo>
                <a:lnTo>
                  <a:pt x="68018" y="25755"/>
                </a:lnTo>
                <a:lnTo>
                  <a:pt x="67923" y="25283"/>
                </a:lnTo>
                <a:lnTo>
                  <a:pt x="67923" y="25472"/>
                </a:lnTo>
                <a:lnTo>
                  <a:pt x="67546" y="24906"/>
                </a:lnTo>
                <a:lnTo>
                  <a:pt x="67074" y="24245"/>
                </a:lnTo>
                <a:lnTo>
                  <a:pt x="66980" y="24057"/>
                </a:lnTo>
                <a:lnTo>
                  <a:pt x="65471" y="22264"/>
                </a:lnTo>
                <a:lnTo>
                  <a:pt x="64810" y="21415"/>
                </a:lnTo>
                <a:lnTo>
                  <a:pt x="64339" y="20755"/>
                </a:lnTo>
                <a:lnTo>
                  <a:pt x="64622" y="20943"/>
                </a:lnTo>
                <a:lnTo>
                  <a:pt x="64527" y="20755"/>
                </a:lnTo>
                <a:lnTo>
                  <a:pt x="64339" y="20472"/>
                </a:lnTo>
                <a:lnTo>
                  <a:pt x="63301" y="19434"/>
                </a:lnTo>
                <a:lnTo>
                  <a:pt x="62357" y="18585"/>
                </a:lnTo>
                <a:lnTo>
                  <a:pt x="62452" y="18679"/>
                </a:lnTo>
                <a:lnTo>
                  <a:pt x="62357" y="18868"/>
                </a:lnTo>
                <a:lnTo>
                  <a:pt x="61508" y="18019"/>
                </a:lnTo>
                <a:lnTo>
                  <a:pt x="61791" y="18396"/>
                </a:lnTo>
                <a:lnTo>
                  <a:pt x="60848" y="17547"/>
                </a:lnTo>
                <a:lnTo>
                  <a:pt x="60471" y="17076"/>
                </a:lnTo>
                <a:lnTo>
                  <a:pt x="60471" y="16981"/>
                </a:lnTo>
                <a:lnTo>
                  <a:pt x="60565" y="17076"/>
                </a:lnTo>
                <a:lnTo>
                  <a:pt x="61225" y="17547"/>
                </a:lnTo>
                <a:lnTo>
                  <a:pt x="58961" y="15566"/>
                </a:lnTo>
                <a:lnTo>
                  <a:pt x="59527" y="16227"/>
                </a:lnTo>
                <a:lnTo>
                  <a:pt x="58584" y="15566"/>
                </a:lnTo>
                <a:lnTo>
                  <a:pt x="57641" y="14906"/>
                </a:lnTo>
                <a:lnTo>
                  <a:pt x="57546" y="15000"/>
                </a:lnTo>
                <a:lnTo>
                  <a:pt x="57452" y="15094"/>
                </a:lnTo>
                <a:lnTo>
                  <a:pt x="58301" y="15660"/>
                </a:lnTo>
                <a:lnTo>
                  <a:pt x="59056" y="16227"/>
                </a:lnTo>
                <a:lnTo>
                  <a:pt x="60471" y="17547"/>
                </a:lnTo>
                <a:lnTo>
                  <a:pt x="61886" y="18774"/>
                </a:lnTo>
                <a:lnTo>
                  <a:pt x="62640" y="19340"/>
                </a:lnTo>
                <a:lnTo>
                  <a:pt x="63395" y="19906"/>
                </a:lnTo>
                <a:lnTo>
                  <a:pt x="62829" y="19528"/>
                </a:lnTo>
                <a:lnTo>
                  <a:pt x="62074" y="19057"/>
                </a:lnTo>
                <a:lnTo>
                  <a:pt x="62074" y="19245"/>
                </a:lnTo>
                <a:lnTo>
                  <a:pt x="62357" y="19717"/>
                </a:lnTo>
                <a:lnTo>
                  <a:pt x="63584" y="21415"/>
                </a:lnTo>
                <a:lnTo>
                  <a:pt x="65093" y="23207"/>
                </a:lnTo>
                <a:lnTo>
                  <a:pt x="65754" y="23962"/>
                </a:lnTo>
                <a:lnTo>
                  <a:pt x="66225" y="24434"/>
                </a:lnTo>
                <a:lnTo>
                  <a:pt x="66414" y="24528"/>
                </a:lnTo>
                <a:lnTo>
                  <a:pt x="66320" y="24057"/>
                </a:lnTo>
                <a:lnTo>
                  <a:pt x="66697" y="24906"/>
                </a:lnTo>
                <a:lnTo>
                  <a:pt x="67074" y="26038"/>
                </a:lnTo>
                <a:lnTo>
                  <a:pt x="66414" y="24811"/>
                </a:lnTo>
                <a:lnTo>
                  <a:pt x="66791" y="25566"/>
                </a:lnTo>
                <a:lnTo>
                  <a:pt x="67169" y="26321"/>
                </a:lnTo>
                <a:lnTo>
                  <a:pt x="67263" y="26415"/>
                </a:lnTo>
                <a:lnTo>
                  <a:pt x="67923" y="28679"/>
                </a:lnTo>
                <a:lnTo>
                  <a:pt x="68206" y="29339"/>
                </a:lnTo>
                <a:lnTo>
                  <a:pt x="68678" y="30471"/>
                </a:lnTo>
                <a:lnTo>
                  <a:pt x="68772" y="30660"/>
                </a:lnTo>
                <a:lnTo>
                  <a:pt x="68678" y="30660"/>
                </a:lnTo>
                <a:lnTo>
                  <a:pt x="68395" y="30377"/>
                </a:lnTo>
                <a:lnTo>
                  <a:pt x="68206" y="30094"/>
                </a:lnTo>
                <a:lnTo>
                  <a:pt x="68206" y="30566"/>
                </a:lnTo>
                <a:lnTo>
                  <a:pt x="68301" y="31037"/>
                </a:lnTo>
                <a:lnTo>
                  <a:pt x="68395" y="31509"/>
                </a:lnTo>
                <a:lnTo>
                  <a:pt x="68395" y="31887"/>
                </a:lnTo>
                <a:lnTo>
                  <a:pt x="68301" y="31792"/>
                </a:lnTo>
                <a:lnTo>
                  <a:pt x="68301" y="31698"/>
                </a:lnTo>
                <a:lnTo>
                  <a:pt x="68301" y="31415"/>
                </a:lnTo>
                <a:lnTo>
                  <a:pt x="68018" y="30094"/>
                </a:lnTo>
                <a:lnTo>
                  <a:pt x="67735" y="28868"/>
                </a:lnTo>
                <a:lnTo>
                  <a:pt x="68112" y="31698"/>
                </a:lnTo>
                <a:lnTo>
                  <a:pt x="68206" y="33113"/>
                </a:lnTo>
                <a:lnTo>
                  <a:pt x="68206" y="34528"/>
                </a:lnTo>
                <a:lnTo>
                  <a:pt x="68112" y="35943"/>
                </a:lnTo>
                <a:lnTo>
                  <a:pt x="67923" y="37358"/>
                </a:lnTo>
                <a:lnTo>
                  <a:pt x="67546" y="38679"/>
                </a:lnTo>
                <a:lnTo>
                  <a:pt x="67074" y="40000"/>
                </a:lnTo>
                <a:lnTo>
                  <a:pt x="67263" y="39717"/>
                </a:lnTo>
                <a:lnTo>
                  <a:pt x="67357" y="39622"/>
                </a:lnTo>
                <a:lnTo>
                  <a:pt x="67357" y="39717"/>
                </a:lnTo>
                <a:lnTo>
                  <a:pt x="67263" y="40377"/>
                </a:lnTo>
                <a:lnTo>
                  <a:pt x="66980" y="41226"/>
                </a:lnTo>
                <a:lnTo>
                  <a:pt x="66791" y="41509"/>
                </a:lnTo>
                <a:lnTo>
                  <a:pt x="66697" y="41603"/>
                </a:lnTo>
                <a:lnTo>
                  <a:pt x="66414" y="42075"/>
                </a:lnTo>
                <a:lnTo>
                  <a:pt x="65754" y="43962"/>
                </a:lnTo>
                <a:lnTo>
                  <a:pt x="64905" y="46132"/>
                </a:lnTo>
                <a:lnTo>
                  <a:pt x="64150" y="47547"/>
                </a:lnTo>
                <a:lnTo>
                  <a:pt x="63395" y="48867"/>
                </a:lnTo>
                <a:lnTo>
                  <a:pt x="62546" y="50094"/>
                </a:lnTo>
                <a:lnTo>
                  <a:pt x="61697" y="51320"/>
                </a:lnTo>
                <a:lnTo>
                  <a:pt x="60376" y="52452"/>
                </a:lnTo>
                <a:lnTo>
                  <a:pt x="59810" y="53112"/>
                </a:lnTo>
                <a:lnTo>
                  <a:pt x="59244" y="53773"/>
                </a:lnTo>
                <a:lnTo>
                  <a:pt x="59999" y="53301"/>
                </a:lnTo>
                <a:lnTo>
                  <a:pt x="59905" y="53490"/>
                </a:lnTo>
                <a:lnTo>
                  <a:pt x="58018" y="54999"/>
                </a:lnTo>
                <a:lnTo>
                  <a:pt x="57075" y="55660"/>
                </a:lnTo>
                <a:lnTo>
                  <a:pt x="56037" y="56226"/>
                </a:lnTo>
                <a:lnTo>
                  <a:pt x="57924" y="54716"/>
                </a:lnTo>
                <a:lnTo>
                  <a:pt x="58867" y="53867"/>
                </a:lnTo>
                <a:lnTo>
                  <a:pt x="59716" y="53018"/>
                </a:lnTo>
                <a:lnTo>
                  <a:pt x="58961" y="53679"/>
                </a:lnTo>
                <a:lnTo>
                  <a:pt x="58207" y="54245"/>
                </a:lnTo>
                <a:lnTo>
                  <a:pt x="56603" y="55282"/>
                </a:lnTo>
                <a:lnTo>
                  <a:pt x="54905" y="56226"/>
                </a:lnTo>
                <a:lnTo>
                  <a:pt x="53301" y="57263"/>
                </a:lnTo>
                <a:lnTo>
                  <a:pt x="52735" y="57452"/>
                </a:lnTo>
                <a:lnTo>
                  <a:pt x="51509" y="57924"/>
                </a:lnTo>
                <a:lnTo>
                  <a:pt x="47829" y="59527"/>
                </a:lnTo>
                <a:lnTo>
                  <a:pt x="43962" y="61226"/>
                </a:lnTo>
                <a:lnTo>
                  <a:pt x="42358" y="61886"/>
                </a:lnTo>
                <a:lnTo>
                  <a:pt x="41414" y="62169"/>
                </a:lnTo>
                <a:lnTo>
                  <a:pt x="39433" y="62452"/>
                </a:lnTo>
                <a:lnTo>
                  <a:pt x="37169" y="62641"/>
                </a:lnTo>
                <a:lnTo>
                  <a:pt x="33679" y="62829"/>
                </a:lnTo>
                <a:lnTo>
                  <a:pt x="31226" y="62924"/>
                </a:lnTo>
                <a:lnTo>
                  <a:pt x="29528" y="62924"/>
                </a:lnTo>
                <a:lnTo>
                  <a:pt x="28301" y="62735"/>
                </a:lnTo>
                <a:lnTo>
                  <a:pt x="27075" y="62546"/>
                </a:lnTo>
                <a:lnTo>
                  <a:pt x="25754" y="62263"/>
                </a:lnTo>
                <a:lnTo>
                  <a:pt x="24622" y="61886"/>
                </a:lnTo>
                <a:lnTo>
                  <a:pt x="23396" y="61414"/>
                </a:lnTo>
                <a:lnTo>
                  <a:pt x="21320" y="60565"/>
                </a:lnTo>
                <a:lnTo>
                  <a:pt x="21509" y="60754"/>
                </a:lnTo>
                <a:lnTo>
                  <a:pt x="21698" y="60848"/>
                </a:lnTo>
                <a:lnTo>
                  <a:pt x="22169" y="61131"/>
                </a:lnTo>
                <a:lnTo>
                  <a:pt x="21037" y="60659"/>
                </a:lnTo>
                <a:lnTo>
                  <a:pt x="19434" y="59905"/>
                </a:lnTo>
                <a:lnTo>
                  <a:pt x="15754" y="57924"/>
                </a:lnTo>
                <a:lnTo>
                  <a:pt x="12453" y="56037"/>
                </a:lnTo>
                <a:lnTo>
                  <a:pt x="11415" y="55377"/>
                </a:lnTo>
                <a:lnTo>
                  <a:pt x="11226" y="55188"/>
                </a:lnTo>
                <a:lnTo>
                  <a:pt x="11132" y="55094"/>
                </a:lnTo>
                <a:lnTo>
                  <a:pt x="10377" y="54433"/>
                </a:lnTo>
                <a:lnTo>
                  <a:pt x="9717" y="53679"/>
                </a:lnTo>
                <a:lnTo>
                  <a:pt x="9717" y="53962"/>
                </a:lnTo>
                <a:lnTo>
                  <a:pt x="9622" y="54150"/>
                </a:lnTo>
                <a:lnTo>
                  <a:pt x="9528" y="54245"/>
                </a:lnTo>
                <a:lnTo>
                  <a:pt x="9434" y="54245"/>
                </a:lnTo>
                <a:lnTo>
                  <a:pt x="9151" y="54056"/>
                </a:lnTo>
                <a:lnTo>
                  <a:pt x="8868" y="53679"/>
                </a:lnTo>
                <a:lnTo>
                  <a:pt x="8585" y="53301"/>
                </a:lnTo>
                <a:lnTo>
                  <a:pt x="8302" y="52829"/>
                </a:lnTo>
                <a:lnTo>
                  <a:pt x="8302" y="52546"/>
                </a:lnTo>
                <a:lnTo>
                  <a:pt x="8302" y="52452"/>
                </a:lnTo>
                <a:lnTo>
                  <a:pt x="8396" y="52452"/>
                </a:lnTo>
                <a:lnTo>
                  <a:pt x="7924" y="52263"/>
                </a:lnTo>
                <a:lnTo>
                  <a:pt x="7358" y="51886"/>
                </a:lnTo>
                <a:lnTo>
                  <a:pt x="6038" y="50660"/>
                </a:lnTo>
                <a:lnTo>
                  <a:pt x="5849" y="50377"/>
                </a:lnTo>
                <a:lnTo>
                  <a:pt x="5566" y="50094"/>
                </a:lnTo>
                <a:lnTo>
                  <a:pt x="5566" y="50188"/>
                </a:lnTo>
                <a:lnTo>
                  <a:pt x="4811" y="49339"/>
                </a:lnTo>
                <a:lnTo>
                  <a:pt x="4717" y="49150"/>
                </a:lnTo>
                <a:lnTo>
                  <a:pt x="5189" y="49433"/>
                </a:lnTo>
                <a:lnTo>
                  <a:pt x="5377" y="49528"/>
                </a:lnTo>
                <a:lnTo>
                  <a:pt x="5472" y="49716"/>
                </a:lnTo>
                <a:lnTo>
                  <a:pt x="5660" y="50094"/>
                </a:lnTo>
                <a:lnTo>
                  <a:pt x="5377" y="49056"/>
                </a:lnTo>
                <a:lnTo>
                  <a:pt x="5000" y="48113"/>
                </a:lnTo>
                <a:lnTo>
                  <a:pt x="4057" y="45660"/>
                </a:lnTo>
                <a:lnTo>
                  <a:pt x="3585" y="44150"/>
                </a:lnTo>
                <a:lnTo>
                  <a:pt x="3208" y="42358"/>
                </a:lnTo>
                <a:lnTo>
                  <a:pt x="3396" y="42547"/>
                </a:lnTo>
                <a:lnTo>
                  <a:pt x="3491" y="42452"/>
                </a:lnTo>
                <a:lnTo>
                  <a:pt x="3585" y="42547"/>
                </a:lnTo>
                <a:lnTo>
                  <a:pt x="3774" y="42641"/>
                </a:lnTo>
                <a:lnTo>
                  <a:pt x="3679" y="40849"/>
                </a:lnTo>
                <a:lnTo>
                  <a:pt x="3585" y="38962"/>
                </a:lnTo>
                <a:lnTo>
                  <a:pt x="3679" y="37169"/>
                </a:lnTo>
                <a:lnTo>
                  <a:pt x="3774" y="36320"/>
                </a:lnTo>
                <a:lnTo>
                  <a:pt x="4057" y="35566"/>
                </a:lnTo>
                <a:lnTo>
                  <a:pt x="4434" y="33585"/>
                </a:lnTo>
                <a:lnTo>
                  <a:pt x="4434" y="33962"/>
                </a:lnTo>
                <a:lnTo>
                  <a:pt x="4528" y="34245"/>
                </a:lnTo>
                <a:lnTo>
                  <a:pt x="4717" y="32264"/>
                </a:lnTo>
                <a:lnTo>
                  <a:pt x="5189" y="30283"/>
                </a:lnTo>
                <a:lnTo>
                  <a:pt x="5755" y="28302"/>
                </a:lnTo>
                <a:lnTo>
                  <a:pt x="6604" y="26321"/>
                </a:lnTo>
                <a:lnTo>
                  <a:pt x="7453" y="24340"/>
                </a:lnTo>
                <a:lnTo>
                  <a:pt x="8585" y="22547"/>
                </a:lnTo>
                <a:lnTo>
                  <a:pt x="9717" y="20755"/>
                </a:lnTo>
                <a:lnTo>
                  <a:pt x="10943" y="19245"/>
                </a:lnTo>
                <a:lnTo>
                  <a:pt x="10849" y="19057"/>
                </a:lnTo>
                <a:lnTo>
                  <a:pt x="10849" y="18868"/>
                </a:lnTo>
                <a:lnTo>
                  <a:pt x="11132" y="18396"/>
                </a:lnTo>
                <a:lnTo>
                  <a:pt x="11604" y="17830"/>
                </a:lnTo>
                <a:lnTo>
                  <a:pt x="12264" y="17076"/>
                </a:lnTo>
                <a:lnTo>
                  <a:pt x="14151" y="15472"/>
                </a:lnTo>
                <a:lnTo>
                  <a:pt x="16415" y="13585"/>
                </a:lnTo>
                <a:lnTo>
                  <a:pt x="18868" y="11793"/>
                </a:lnTo>
                <a:lnTo>
                  <a:pt x="21226" y="10095"/>
                </a:lnTo>
                <a:lnTo>
                  <a:pt x="23302" y="8868"/>
                </a:lnTo>
                <a:lnTo>
                  <a:pt x="24717" y="8113"/>
                </a:lnTo>
                <a:lnTo>
                  <a:pt x="24245" y="8491"/>
                </a:lnTo>
                <a:lnTo>
                  <a:pt x="23773" y="8774"/>
                </a:lnTo>
                <a:lnTo>
                  <a:pt x="24811" y="8208"/>
                </a:lnTo>
                <a:lnTo>
                  <a:pt x="25566" y="7830"/>
                </a:lnTo>
                <a:lnTo>
                  <a:pt x="27452" y="6981"/>
                </a:lnTo>
                <a:lnTo>
                  <a:pt x="27264" y="6981"/>
                </a:lnTo>
                <a:lnTo>
                  <a:pt x="26981" y="6887"/>
                </a:lnTo>
                <a:lnTo>
                  <a:pt x="27830" y="6604"/>
                </a:lnTo>
                <a:lnTo>
                  <a:pt x="29056" y="6132"/>
                </a:lnTo>
                <a:lnTo>
                  <a:pt x="28679" y="6415"/>
                </a:lnTo>
                <a:lnTo>
                  <a:pt x="29056" y="6510"/>
                </a:lnTo>
                <a:lnTo>
                  <a:pt x="28962" y="6698"/>
                </a:lnTo>
                <a:lnTo>
                  <a:pt x="30283" y="6227"/>
                </a:lnTo>
                <a:lnTo>
                  <a:pt x="31698" y="5755"/>
                </a:lnTo>
                <a:lnTo>
                  <a:pt x="33113" y="5378"/>
                </a:lnTo>
                <a:lnTo>
                  <a:pt x="33867" y="5189"/>
                </a:lnTo>
                <a:lnTo>
                  <a:pt x="34169" y="5151"/>
                </a:lnTo>
                <a:lnTo>
                  <a:pt x="34169" y="5151"/>
                </a:lnTo>
                <a:lnTo>
                  <a:pt x="34905" y="4906"/>
                </a:lnTo>
                <a:lnTo>
                  <a:pt x="35754" y="4812"/>
                </a:lnTo>
                <a:lnTo>
                  <a:pt x="36603" y="4812"/>
                </a:lnTo>
                <a:lnTo>
                  <a:pt x="37547" y="4717"/>
                </a:lnTo>
                <a:lnTo>
                  <a:pt x="37830" y="4717"/>
                </a:lnTo>
                <a:lnTo>
                  <a:pt x="38396" y="4529"/>
                </a:lnTo>
                <a:lnTo>
                  <a:pt x="38867" y="4340"/>
                </a:lnTo>
                <a:lnTo>
                  <a:pt x="38867" y="4623"/>
                </a:lnTo>
                <a:lnTo>
                  <a:pt x="42735" y="4340"/>
                </a:lnTo>
                <a:lnTo>
                  <a:pt x="43207" y="4529"/>
                </a:lnTo>
                <a:lnTo>
                  <a:pt x="43018" y="4529"/>
                </a:lnTo>
                <a:lnTo>
                  <a:pt x="43867" y="4623"/>
                </a:lnTo>
                <a:lnTo>
                  <a:pt x="44811" y="4434"/>
                </a:lnTo>
                <a:lnTo>
                  <a:pt x="45094" y="4717"/>
                </a:lnTo>
                <a:lnTo>
                  <a:pt x="45754" y="4906"/>
                </a:lnTo>
                <a:lnTo>
                  <a:pt x="47546" y="5189"/>
                </a:lnTo>
                <a:lnTo>
                  <a:pt x="49622" y="5566"/>
                </a:lnTo>
                <a:lnTo>
                  <a:pt x="51131" y="5849"/>
                </a:lnTo>
                <a:lnTo>
                  <a:pt x="51131" y="5849"/>
                </a:lnTo>
                <a:lnTo>
                  <a:pt x="49244" y="5095"/>
                </a:lnTo>
                <a:lnTo>
                  <a:pt x="46886" y="4529"/>
                </a:lnTo>
                <a:lnTo>
                  <a:pt x="44433" y="3963"/>
                </a:lnTo>
                <a:lnTo>
                  <a:pt x="41980" y="3491"/>
                </a:lnTo>
                <a:lnTo>
                  <a:pt x="39528" y="3302"/>
                </a:lnTo>
                <a:lnTo>
                  <a:pt x="37358" y="3208"/>
                </a:lnTo>
                <a:lnTo>
                  <a:pt x="36415" y="3208"/>
                </a:lnTo>
                <a:lnTo>
                  <a:pt x="35565" y="3302"/>
                </a:lnTo>
                <a:lnTo>
                  <a:pt x="34811" y="3491"/>
                </a:lnTo>
                <a:lnTo>
                  <a:pt x="34150" y="3680"/>
                </a:lnTo>
                <a:lnTo>
                  <a:pt x="33490" y="3585"/>
                </a:lnTo>
                <a:lnTo>
                  <a:pt x="32830" y="3491"/>
                </a:lnTo>
                <a:lnTo>
                  <a:pt x="31509" y="3585"/>
                </a:lnTo>
                <a:lnTo>
                  <a:pt x="30000" y="3868"/>
                </a:lnTo>
                <a:lnTo>
                  <a:pt x="28490" y="4246"/>
                </a:lnTo>
                <a:lnTo>
                  <a:pt x="26981" y="4812"/>
                </a:lnTo>
                <a:lnTo>
                  <a:pt x="25471" y="5472"/>
                </a:lnTo>
                <a:lnTo>
                  <a:pt x="23868" y="6321"/>
                </a:lnTo>
                <a:lnTo>
                  <a:pt x="22358" y="7170"/>
                </a:lnTo>
                <a:lnTo>
                  <a:pt x="20849" y="8113"/>
                </a:lnTo>
                <a:lnTo>
                  <a:pt x="19339" y="9151"/>
                </a:lnTo>
                <a:lnTo>
                  <a:pt x="17924" y="10283"/>
                </a:lnTo>
                <a:lnTo>
                  <a:pt x="16604" y="11321"/>
                </a:lnTo>
                <a:lnTo>
                  <a:pt x="14056" y="13491"/>
                </a:lnTo>
                <a:lnTo>
                  <a:pt x="12075" y="15472"/>
                </a:lnTo>
                <a:lnTo>
                  <a:pt x="9717" y="18491"/>
                </a:lnTo>
                <a:lnTo>
                  <a:pt x="10000" y="17830"/>
                </a:lnTo>
                <a:lnTo>
                  <a:pt x="10377" y="17264"/>
                </a:lnTo>
                <a:lnTo>
                  <a:pt x="9717" y="18113"/>
                </a:lnTo>
                <a:lnTo>
                  <a:pt x="9056" y="19057"/>
                </a:lnTo>
                <a:lnTo>
                  <a:pt x="9151" y="19245"/>
                </a:lnTo>
                <a:lnTo>
                  <a:pt x="8396" y="20189"/>
                </a:lnTo>
                <a:lnTo>
                  <a:pt x="9151" y="18774"/>
                </a:lnTo>
                <a:lnTo>
                  <a:pt x="8019" y="20377"/>
                </a:lnTo>
                <a:lnTo>
                  <a:pt x="7075" y="22075"/>
                </a:lnTo>
                <a:lnTo>
                  <a:pt x="6226" y="23868"/>
                </a:lnTo>
                <a:lnTo>
                  <a:pt x="5472" y="25755"/>
                </a:lnTo>
                <a:lnTo>
                  <a:pt x="4151" y="29434"/>
                </a:lnTo>
                <a:lnTo>
                  <a:pt x="2924" y="32924"/>
                </a:lnTo>
                <a:lnTo>
                  <a:pt x="3019" y="33113"/>
                </a:lnTo>
                <a:lnTo>
                  <a:pt x="2924" y="33773"/>
                </a:lnTo>
                <a:lnTo>
                  <a:pt x="2453" y="36509"/>
                </a:lnTo>
                <a:lnTo>
                  <a:pt x="1981" y="39434"/>
                </a:lnTo>
                <a:lnTo>
                  <a:pt x="1981" y="39528"/>
                </a:lnTo>
                <a:lnTo>
                  <a:pt x="1981" y="39905"/>
                </a:lnTo>
                <a:lnTo>
                  <a:pt x="1792" y="41415"/>
                </a:lnTo>
                <a:lnTo>
                  <a:pt x="1698" y="42358"/>
                </a:lnTo>
                <a:lnTo>
                  <a:pt x="1698" y="43301"/>
                </a:lnTo>
                <a:lnTo>
                  <a:pt x="1792" y="44245"/>
                </a:lnTo>
                <a:lnTo>
                  <a:pt x="1887" y="44999"/>
                </a:lnTo>
                <a:lnTo>
                  <a:pt x="2170" y="46603"/>
                </a:lnTo>
                <a:lnTo>
                  <a:pt x="2170" y="46603"/>
                </a:lnTo>
                <a:lnTo>
                  <a:pt x="1887" y="46415"/>
                </a:lnTo>
                <a:lnTo>
                  <a:pt x="1792" y="46320"/>
                </a:lnTo>
                <a:lnTo>
                  <a:pt x="1792" y="46509"/>
                </a:lnTo>
                <a:lnTo>
                  <a:pt x="1981" y="46981"/>
                </a:lnTo>
                <a:lnTo>
                  <a:pt x="1415" y="46132"/>
                </a:lnTo>
                <a:lnTo>
                  <a:pt x="1509" y="46509"/>
                </a:lnTo>
                <a:lnTo>
                  <a:pt x="1321" y="46981"/>
                </a:lnTo>
                <a:lnTo>
                  <a:pt x="472" y="45471"/>
                </a:lnTo>
                <a:lnTo>
                  <a:pt x="377" y="45565"/>
                </a:lnTo>
                <a:lnTo>
                  <a:pt x="283" y="45660"/>
                </a:lnTo>
                <a:lnTo>
                  <a:pt x="189" y="45660"/>
                </a:lnTo>
                <a:lnTo>
                  <a:pt x="0" y="45565"/>
                </a:lnTo>
                <a:lnTo>
                  <a:pt x="0" y="45565"/>
                </a:lnTo>
                <a:lnTo>
                  <a:pt x="1038" y="47924"/>
                </a:lnTo>
                <a:lnTo>
                  <a:pt x="2264" y="50282"/>
                </a:lnTo>
                <a:lnTo>
                  <a:pt x="2075" y="49905"/>
                </a:lnTo>
                <a:lnTo>
                  <a:pt x="2170" y="49528"/>
                </a:lnTo>
                <a:lnTo>
                  <a:pt x="2736" y="50188"/>
                </a:lnTo>
                <a:lnTo>
                  <a:pt x="3208" y="50660"/>
                </a:lnTo>
                <a:lnTo>
                  <a:pt x="3396" y="50943"/>
                </a:lnTo>
                <a:lnTo>
                  <a:pt x="3396" y="51037"/>
                </a:lnTo>
                <a:lnTo>
                  <a:pt x="3302" y="50943"/>
                </a:lnTo>
                <a:lnTo>
                  <a:pt x="3302" y="50943"/>
                </a:lnTo>
                <a:lnTo>
                  <a:pt x="3585" y="51320"/>
                </a:lnTo>
                <a:lnTo>
                  <a:pt x="4623" y="53207"/>
                </a:lnTo>
                <a:lnTo>
                  <a:pt x="5755" y="55094"/>
                </a:lnTo>
                <a:lnTo>
                  <a:pt x="7075" y="56886"/>
                </a:lnTo>
                <a:lnTo>
                  <a:pt x="8585" y="58490"/>
                </a:lnTo>
                <a:lnTo>
                  <a:pt x="10189" y="59999"/>
                </a:lnTo>
                <a:lnTo>
                  <a:pt x="11792" y="61414"/>
                </a:lnTo>
                <a:lnTo>
                  <a:pt x="13585" y="62735"/>
                </a:lnTo>
                <a:lnTo>
                  <a:pt x="15471" y="63867"/>
                </a:lnTo>
                <a:lnTo>
                  <a:pt x="17641" y="64905"/>
                </a:lnTo>
                <a:lnTo>
                  <a:pt x="20000" y="65942"/>
                </a:lnTo>
                <a:lnTo>
                  <a:pt x="22358" y="66697"/>
                </a:lnTo>
                <a:lnTo>
                  <a:pt x="24811" y="67263"/>
                </a:lnTo>
                <a:lnTo>
                  <a:pt x="27264" y="67735"/>
                </a:lnTo>
                <a:lnTo>
                  <a:pt x="29811" y="68018"/>
                </a:lnTo>
                <a:lnTo>
                  <a:pt x="32264" y="68206"/>
                </a:lnTo>
                <a:lnTo>
                  <a:pt x="34811" y="68112"/>
                </a:lnTo>
                <a:lnTo>
                  <a:pt x="36981" y="67829"/>
                </a:lnTo>
                <a:lnTo>
                  <a:pt x="40471" y="67263"/>
                </a:lnTo>
                <a:lnTo>
                  <a:pt x="44056" y="66508"/>
                </a:lnTo>
                <a:lnTo>
                  <a:pt x="45565" y="66131"/>
                </a:lnTo>
                <a:lnTo>
                  <a:pt x="46509" y="65848"/>
                </a:lnTo>
                <a:lnTo>
                  <a:pt x="46509" y="65942"/>
                </a:lnTo>
                <a:lnTo>
                  <a:pt x="48018" y="65376"/>
                </a:lnTo>
                <a:lnTo>
                  <a:pt x="49527" y="64622"/>
                </a:lnTo>
                <a:lnTo>
                  <a:pt x="48867" y="64810"/>
                </a:lnTo>
                <a:lnTo>
                  <a:pt x="50754" y="63773"/>
                </a:lnTo>
                <a:lnTo>
                  <a:pt x="52546" y="62641"/>
                </a:lnTo>
                <a:lnTo>
                  <a:pt x="54244" y="61320"/>
                </a:lnTo>
                <a:lnTo>
                  <a:pt x="56037" y="59810"/>
                </a:lnTo>
                <a:lnTo>
                  <a:pt x="55282" y="60659"/>
                </a:lnTo>
                <a:lnTo>
                  <a:pt x="57263" y="59056"/>
                </a:lnTo>
                <a:lnTo>
                  <a:pt x="58112" y="58395"/>
                </a:lnTo>
                <a:lnTo>
                  <a:pt x="58207" y="58301"/>
                </a:lnTo>
                <a:lnTo>
                  <a:pt x="58112" y="58301"/>
                </a:lnTo>
                <a:lnTo>
                  <a:pt x="58584" y="57924"/>
                </a:lnTo>
                <a:lnTo>
                  <a:pt x="59056" y="57546"/>
                </a:lnTo>
                <a:lnTo>
                  <a:pt x="59999" y="56414"/>
                </a:lnTo>
                <a:lnTo>
                  <a:pt x="61414" y="55188"/>
                </a:lnTo>
                <a:lnTo>
                  <a:pt x="61414" y="55188"/>
                </a:lnTo>
                <a:lnTo>
                  <a:pt x="61131" y="55282"/>
                </a:lnTo>
                <a:lnTo>
                  <a:pt x="61508" y="54811"/>
                </a:lnTo>
                <a:lnTo>
                  <a:pt x="62735" y="53867"/>
                </a:lnTo>
                <a:lnTo>
                  <a:pt x="63867" y="52735"/>
                </a:lnTo>
                <a:lnTo>
                  <a:pt x="66131" y="50471"/>
                </a:lnTo>
                <a:lnTo>
                  <a:pt x="66131" y="50565"/>
                </a:lnTo>
                <a:lnTo>
                  <a:pt x="66320" y="50660"/>
                </a:lnTo>
                <a:lnTo>
                  <a:pt x="66414" y="50660"/>
                </a:lnTo>
                <a:lnTo>
                  <a:pt x="66603" y="50565"/>
                </a:lnTo>
                <a:lnTo>
                  <a:pt x="66603" y="50754"/>
                </a:lnTo>
                <a:lnTo>
                  <a:pt x="66508" y="50943"/>
                </a:lnTo>
                <a:lnTo>
                  <a:pt x="65848" y="51603"/>
                </a:lnTo>
                <a:lnTo>
                  <a:pt x="64999" y="52546"/>
                </a:lnTo>
                <a:lnTo>
                  <a:pt x="65376" y="52358"/>
                </a:lnTo>
                <a:lnTo>
                  <a:pt x="65848" y="52075"/>
                </a:lnTo>
                <a:lnTo>
                  <a:pt x="66697" y="51320"/>
                </a:lnTo>
                <a:lnTo>
                  <a:pt x="67546" y="50282"/>
                </a:lnTo>
                <a:lnTo>
                  <a:pt x="68301" y="49056"/>
                </a:lnTo>
                <a:lnTo>
                  <a:pt x="69055" y="47830"/>
                </a:lnTo>
                <a:lnTo>
                  <a:pt x="69716" y="46603"/>
                </a:lnTo>
                <a:lnTo>
                  <a:pt x="70565" y="44811"/>
                </a:lnTo>
                <a:lnTo>
                  <a:pt x="70282" y="45094"/>
                </a:lnTo>
                <a:lnTo>
                  <a:pt x="70942" y="43490"/>
                </a:lnTo>
                <a:lnTo>
                  <a:pt x="71037" y="43396"/>
                </a:lnTo>
                <a:lnTo>
                  <a:pt x="71697" y="41320"/>
                </a:lnTo>
                <a:lnTo>
                  <a:pt x="72263" y="39245"/>
                </a:lnTo>
                <a:lnTo>
                  <a:pt x="72640" y="37358"/>
                </a:lnTo>
                <a:lnTo>
                  <a:pt x="72923" y="35849"/>
                </a:lnTo>
                <a:lnTo>
                  <a:pt x="72829" y="36226"/>
                </a:lnTo>
                <a:lnTo>
                  <a:pt x="72735" y="36698"/>
                </a:lnTo>
                <a:lnTo>
                  <a:pt x="72452" y="36981"/>
                </a:lnTo>
                <a:lnTo>
                  <a:pt x="72169" y="37358"/>
                </a:lnTo>
                <a:lnTo>
                  <a:pt x="72263" y="36981"/>
                </a:lnTo>
                <a:lnTo>
                  <a:pt x="72452" y="36415"/>
                </a:lnTo>
                <a:lnTo>
                  <a:pt x="72452" y="35849"/>
                </a:lnTo>
                <a:lnTo>
                  <a:pt x="72357" y="35660"/>
                </a:lnTo>
                <a:lnTo>
                  <a:pt x="72263" y="35471"/>
                </a:lnTo>
                <a:lnTo>
                  <a:pt x="72640" y="33868"/>
                </a:lnTo>
                <a:lnTo>
                  <a:pt x="72735" y="33113"/>
                </a:lnTo>
                <a:lnTo>
                  <a:pt x="72735" y="32358"/>
                </a:lnTo>
                <a:lnTo>
                  <a:pt x="72923" y="33207"/>
                </a:lnTo>
                <a:lnTo>
                  <a:pt x="73018" y="34151"/>
                </a:lnTo>
                <a:lnTo>
                  <a:pt x="72923" y="32358"/>
                </a:lnTo>
                <a:lnTo>
                  <a:pt x="72923" y="31792"/>
                </a:lnTo>
                <a:lnTo>
                  <a:pt x="73112" y="30754"/>
                </a:lnTo>
                <a:lnTo>
                  <a:pt x="72829" y="31604"/>
                </a:lnTo>
                <a:lnTo>
                  <a:pt x="72735" y="30283"/>
                </a:lnTo>
                <a:lnTo>
                  <a:pt x="72546" y="28868"/>
                </a:lnTo>
                <a:lnTo>
                  <a:pt x="72357" y="27641"/>
                </a:lnTo>
                <a:lnTo>
                  <a:pt x="71980" y="26038"/>
                </a:lnTo>
                <a:lnTo>
                  <a:pt x="71414" y="24151"/>
                </a:lnTo>
                <a:lnTo>
                  <a:pt x="70754" y="22170"/>
                </a:lnTo>
                <a:lnTo>
                  <a:pt x="69905" y="20000"/>
                </a:lnTo>
                <a:lnTo>
                  <a:pt x="68867" y="18019"/>
                </a:lnTo>
                <a:lnTo>
                  <a:pt x="68301" y="16981"/>
                </a:lnTo>
                <a:lnTo>
                  <a:pt x="67735" y="16132"/>
                </a:lnTo>
                <a:lnTo>
                  <a:pt x="67074" y="15283"/>
                </a:lnTo>
                <a:lnTo>
                  <a:pt x="66414" y="14434"/>
                </a:lnTo>
                <a:lnTo>
                  <a:pt x="66508" y="14623"/>
                </a:lnTo>
                <a:lnTo>
                  <a:pt x="66414" y="14906"/>
                </a:lnTo>
                <a:lnTo>
                  <a:pt x="65754" y="14057"/>
                </a:lnTo>
                <a:lnTo>
                  <a:pt x="65093" y="13113"/>
                </a:lnTo>
                <a:lnTo>
                  <a:pt x="64537" y="12278"/>
                </a:lnTo>
                <a:lnTo>
                  <a:pt x="62924" y="10755"/>
                </a:lnTo>
                <a:lnTo>
                  <a:pt x="63018" y="10755"/>
                </a:lnTo>
                <a:lnTo>
                  <a:pt x="63018" y="10661"/>
                </a:lnTo>
                <a:lnTo>
                  <a:pt x="62924" y="10472"/>
                </a:lnTo>
                <a:lnTo>
                  <a:pt x="62263" y="9717"/>
                </a:lnTo>
                <a:lnTo>
                  <a:pt x="60376" y="7830"/>
                </a:lnTo>
                <a:lnTo>
                  <a:pt x="60754" y="8396"/>
                </a:lnTo>
                <a:lnTo>
                  <a:pt x="61131" y="8774"/>
                </a:lnTo>
                <a:lnTo>
                  <a:pt x="60376" y="8396"/>
                </a:lnTo>
                <a:lnTo>
                  <a:pt x="59716" y="7925"/>
                </a:lnTo>
                <a:lnTo>
                  <a:pt x="59087" y="7476"/>
                </a:lnTo>
                <a:lnTo>
                  <a:pt x="59810" y="8302"/>
                </a:lnTo>
                <a:lnTo>
                  <a:pt x="58678" y="7642"/>
                </a:lnTo>
                <a:lnTo>
                  <a:pt x="57641" y="6981"/>
                </a:lnTo>
                <a:lnTo>
                  <a:pt x="55471" y="5472"/>
                </a:lnTo>
                <a:lnTo>
                  <a:pt x="53301" y="4057"/>
                </a:lnTo>
                <a:lnTo>
                  <a:pt x="52169" y="3397"/>
                </a:lnTo>
                <a:lnTo>
                  <a:pt x="51037" y="2831"/>
                </a:lnTo>
                <a:lnTo>
                  <a:pt x="52075" y="2831"/>
                </a:lnTo>
                <a:lnTo>
                  <a:pt x="50660" y="1982"/>
                </a:lnTo>
                <a:lnTo>
                  <a:pt x="49811" y="1604"/>
                </a:lnTo>
                <a:lnTo>
                  <a:pt x="48867" y="1227"/>
                </a:lnTo>
                <a:lnTo>
                  <a:pt x="48018" y="849"/>
                </a:lnTo>
                <a:lnTo>
                  <a:pt x="47075" y="661"/>
                </a:lnTo>
                <a:lnTo>
                  <a:pt x="46226" y="566"/>
                </a:lnTo>
                <a:lnTo>
                  <a:pt x="45471" y="661"/>
                </a:lnTo>
                <a:lnTo>
                  <a:pt x="46226" y="849"/>
                </a:lnTo>
                <a:lnTo>
                  <a:pt x="46866" y="1215"/>
                </a:lnTo>
                <a:lnTo>
                  <a:pt x="46980" y="1227"/>
                </a:lnTo>
                <a:lnTo>
                  <a:pt x="47452" y="1416"/>
                </a:lnTo>
                <a:lnTo>
                  <a:pt x="47924" y="1510"/>
                </a:lnTo>
                <a:lnTo>
                  <a:pt x="47358" y="1321"/>
                </a:lnTo>
                <a:lnTo>
                  <a:pt x="46886" y="944"/>
                </a:lnTo>
                <a:lnTo>
                  <a:pt x="47829" y="1227"/>
                </a:lnTo>
                <a:lnTo>
                  <a:pt x="48773" y="1604"/>
                </a:lnTo>
                <a:lnTo>
                  <a:pt x="49622" y="2076"/>
                </a:lnTo>
                <a:lnTo>
                  <a:pt x="50377" y="2642"/>
                </a:lnTo>
                <a:lnTo>
                  <a:pt x="50377" y="2642"/>
                </a:lnTo>
                <a:lnTo>
                  <a:pt x="49622" y="2265"/>
                </a:lnTo>
                <a:lnTo>
                  <a:pt x="48584" y="1887"/>
                </a:lnTo>
                <a:lnTo>
                  <a:pt x="47358" y="1510"/>
                </a:lnTo>
                <a:lnTo>
                  <a:pt x="46037" y="1132"/>
                </a:lnTo>
                <a:lnTo>
                  <a:pt x="46809" y="1210"/>
                </a:lnTo>
                <a:lnTo>
                  <a:pt x="44339" y="661"/>
                </a:lnTo>
                <a:lnTo>
                  <a:pt x="44716" y="755"/>
                </a:lnTo>
                <a:lnTo>
                  <a:pt x="43113" y="472"/>
                </a:lnTo>
                <a:lnTo>
                  <a:pt x="41603" y="283"/>
                </a:lnTo>
                <a:lnTo>
                  <a:pt x="40282" y="95"/>
                </a:lnTo>
                <a:lnTo>
                  <a:pt x="3915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b="0" i="0" u="none" strike="noStrike" cap="none">
              <a:solidFill>
                <a:srgbClr val="FFFFFF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</p:txBody>
      </p:sp>
      <p:pic>
        <p:nvPicPr>
          <p:cNvPr id="795" name="Google Shape;795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63300" y="171450"/>
            <a:ext cx="642474" cy="620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p41"/>
          <p:cNvSpPr txBox="1">
            <a:spLocks noGrp="1"/>
          </p:cNvSpPr>
          <p:nvPr>
            <p:ph type="title"/>
          </p:nvPr>
        </p:nvSpPr>
        <p:spPr>
          <a:xfrm>
            <a:off x="62450" y="360525"/>
            <a:ext cx="9156000" cy="29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"/>
              <a:t>Et si on se lançait dans le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"/>
              <a:t> </a:t>
            </a:r>
            <a:endParaRPr/>
          </a:p>
          <a:p>
            <a:pPr marL="182880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">
                <a:solidFill>
                  <a:srgbClr val="FF00FF"/>
                </a:solidFill>
              </a:rPr>
              <a:t>monde de la francophonie!</a:t>
            </a:r>
            <a:endParaRPr>
              <a:solidFill>
                <a:srgbClr val="FF00FF"/>
              </a:solidFill>
            </a:endParaRPr>
          </a:p>
        </p:txBody>
      </p:sp>
      <p:sp>
        <p:nvSpPr>
          <p:cNvPr id="801" name="Google Shape;801;p41"/>
          <p:cNvSpPr txBox="1">
            <a:spLocks noGrp="1"/>
          </p:cNvSpPr>
          <p:nvPr>
            <p:ph type="body" idx="1"/>
          </p:nvPr>
        </p:nvSpPr>
        <p:spPr>
          <a:xfrm>
            <a:off x="457200" y="2233575"/>
            <a:ext cx="7997400" cy="18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Walter Turncoat"/>
              <a:buChar char="✘"/>
            </a:pPr>
            <a:r>
              <a:rPr lang="en" sz="2800">
                <a:latin typeface="Walter Turncoat"/>
                <a:ea typeface="Walter Turncoat"/>
                <a:cs typeface="Walter Turncoat"/>
                <a:sym typeface="Walter Turncoat"/>
              </a:rPr>
              <a:t>Un outil pour un enseignement à distance dynamique!</a:t>
            </a:r>
            <a:endParaRPr sz="2800">
              <a:latin typeface="Walter Turncoat"/>
              <a:ea typeface="Walter Turncoat"/>
              <a:cs typeface="Walter Turncoat"/>
              <a:sym typeface="Walter Turncoat"/>
            </a:endParaRPr>
          </a:p>
          <a:p>
            <a:pPr marL="4572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>
              <a:latin typeface="Walter Turncoat"/>
              <a:ea typeface="Walter Turncoat"/>
              <a:cs typeface="Walter Turncoat"/>
              <a:sym typeface="Walter Turncoat"/>
            </a:endParaRPr>
          </a:p>
          <a:p>
            <a:pPr marL="4572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00FF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Avez-vous un besoin?</a:t>
            </a:r>
            <a:endParaRPr sz="2800">
              <a:solidFill>
                <a:srgbClr val="FF00FF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  <a:p>
            <a:pPr marL="4572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00FF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Dites-le moi!</a:t>
            </a:r>
            <a:endParaRPr sz="2800">
              <a:solidFill>
                <a:srgbClr val="FF00FF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endParaRPr/>
          </a:p>
          <a:p>
            <a:pPr marL="45720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endParaRPr/>
          </a:p>
          <a:p>
            <a:pPr marL="45720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  <p:sp>
        <p:nvSpPr>
          <p:cNvPr id="802" name="Google Shape;802;p41"/>
          <p:cNvSpPr/>
          <p:nvPr/>
        </p:nvSpPr>
        <p:spPr>
          <a:xfrm>
            <a:off x="1871750" y="839475"/>
            <a:ext cx="5324381" cy="1434052"/>
          </a:xfrm>
          <a:custGeom>
            <a:avLst/>
            <a:gdLst/>
            <a:ahLst/>
            <a:cxnLst/>
            <a:rect l="l" t="t" r="r" b="b"/>
            <a:pathLst>
              <a:path w="73112" h="68207" extrusionOk="0">
                <a:moveTo>
                  <a:pt x="46809" y="1210"/>
                </a:moveTo>
                <a:lnTo>
                  <a:pt x="46886" y="1227"/>
                </a:lnTo>
                <a:lnTo>
                  <a:pt x="46886" y="1227"/>
                </a:lnTo>
                <a:lnTo>
                  <a:pt x="46866" y="1215"/>
                </a:lnTo>
                <a:lnTo>
                  <a:pt x="46809" y="1210"/>
                </a:lnTo>
                <a:close/>
                <a:moveTo>
                  <a:pt x="35754" y="1982"/>
                </a:moveTo>
                <a:lnTo>
                  <a:pt x="36320" y="2170"/>
                </a:lnTo>
                <a:lnTo>
                  <a:pt x="36037" y="2170"/>
                </a:lnTo>
                <a:lnTo>
                  <a:pt x="35660" y="2076"/>
                </a:lnTo>
                <a:lnTo>
                  <a:pt x="35754" y="1982"/>
                </a:lnTo>
                <a:close/>
                <a:moveTo>
                  <a:pt x="42641" y="1321"/>
                </a:moveTo>
                <a:lnTo>
                  <a:pt x="44622" y="1510"/>
                </a:lnTo>
                <a:lnTo>
                  <a:pt x="46603" y="1793"/>
                </a:lnTo>
                <a:lnTo>
                  <a:pt x="46226" y="1793"/>
                </a:lnTo>
                <a:lnTo>
                  <a:pt x="46320" y="1982"/>
                </a:lnTo>
                <a:lnTo>
                  <a:pt x="45660" y="1793"/>
                </a:lnTo>
                <a:lnTo>
                  <a:pt x="44905" y="1699"/>
                </a:lnTo>
                <a:lnTo>
                  <a:pt x="44905" y="1699"/>
                </a:lnTo>
                <a:lnTo>
                  <a:pt x="45188" y="2076"/>
                </a:lnTo>
                <a:lnTo>
                  <a:pt x="45282" y="2265"/>
                </a:lnTo>
                <a:lnTo>
                  <a:pt x="45094" y="2265"/>
                </a:lnTo>
                <a:lnTo>
                  <a:pt x="44716" y="2170"/>
                </a:lnTo>
                <a:lnTo>
                  <a:pt x="43773" y="1793"/>
                </a:lnTo>
                <a:lnTo>
                  <a:pt x="42641" y="1321"/>
                </a:lnTo>
                <a:close/>
                <a:moveTo>
                  <a:pt x="34622" y="5095"/>
                </a:moveTo>
                <a:lnTo>
                  <a:pt x="34169" y="5151"/>
                </a:lnTo>
                <a:lnTo>
                  <a:pt x="34169" y="5151"/>
                </a:lnTo>
                <a:lnTo>
                  <a:pt x="34056" y="5189"/>
                </a:lnTo>
                <a:lnTo>
                  <a:pt x="34622" y="5095"/>
                </a:lnTo>
                <a:close/>
                <a:moveTo>
                  <a:pt x="58490" y="6793"/>
                </a:moveTo>
                <a:lnTo>
                  <a:pt x="59056" y="7453"/>
                </a:lnTo>
                <a:lnTo>
                  <a:pt x="59087" y="7476"/>
                </a:lnTo>
                <a:lnTo>
                  <a:pt x="58490" y="6793"/>
                </a:lnTo>
                <a:close/>
                <a:moveTo>
                  <a:pt x="56697" y="7736"/>
                </a:moveTo>
                <a:lnTo>
                  <a:pt x="57358" y="8113"/>
                </a:lnTo>
                <a:lnTo>
                  <a:pt x="57075" y="8113"/>
                </a:lnTo>
                <a:lnTo>
                  <a:pt x="56697" y="7736"/>
                </a:lnTo>
                <a:close/>
                <a:moveTo>
                  <a:pt x="59810" y="8679"/>
                </a:moveTo>
                <a:lnTo>
                  <a:pt x="60087" y="8956"/>
                </a:lnTo>
                <a:lnTo>
                  <a:pt x="59905" y="8774"/>
                </a:lnTo>
                <a:lnTo>
                  <a:pt x="59810" y="8679"/>
                </a:lnTo>
                <a:close/>
                <a:moveTo>
                  <a:pt x="57546" y="8019"/>
                </a:moveTo>
                <a:lnTo>
                  <a:pt x="58395" y="8774"/>
                </a:lnTo>
                <a:lnTo>
                  <a:pt x="59339" y="9434"/>
                </a:lnTo>
                <a:lnTo>
                  <a:pt x="58490" y="8868"/>
                </a:lnTo>
                <a:lnTo>
                  <a:pt x="57735" y="8208"/>
                </a:lnTo>
                <a:lnTo>
                  <a:pt x="57546" y="8019"/>
                </a:lnTo>
                <a:close/>
                <a:moveTo>
                  <a:pt x="60282" y="9246"/>
                </a:moveTo>
                <a:lnTo>
                  <a:pt x="60565" y="9812"/>
                </a:lnTo>
                <a:lnTo>
                  <a:pt x="60282" y="9529"/>
                </a:lnTo>
                <a:lnTo>
                  <a:pt x="60282" y="9340"/>
                </a:lnTo>
                <a:lnTo>
                  <a:pt x="60282" y="9246"/>
                </a:lnTo>
                <a:close/>
                <a:moveTo>
                  <a:pt x="59999" y="8396"/>
                </a:moveTo>
                <a:lnTo>
                  <a:pt x="60659" y="8774"/>
                </a:lnTo>
                <a:lnTo>
                  <a:pt x="61131" y="9340"/>
                </a:lnTo>
                <a:lnTo>
                  <a:pt x="61603" y="9906"/>
                </a:lnTo>
                <a:lnTo>
                  <a:pt x="61886" y="10566"/>
                </a:lnTo>
                <a:lnTo>
                  <a:pt x="60942" y="9434"/>
                </a:lnTo>
                <a:lnTo>
                  <a:pt x="61320" y="10095"/>
                </a:lnTo>
                <a:lnTo>
                  <a:pt x="59999" y="8396"/>
                </a:lnTo>
                <a:close/>
                <a:moveTo>
                  <a:pt x="63773" y="11132"/>
                </a:moveTo>
                <a:lnTo>
                  <a:pt x="64537" y="12278"/>
                </a:lnTo>
                <a:lnTo>
                  <a:pt x="64622" y="12359"/>
                </a:lnTo>
                <a:lnTo>
                  <a:pt x="63773" y="11132"/>
                </a:lnTo>
                <a:close/>
                <a:moveTo>
                  <a:pt x="65093" y="14528"/>
                </a:moveTo>
                <a:lnTo>
                  <a:pt x="65376" y="15189"/>
                </a:lnTo>
                <a:lnTo>
                  <a:pt x="65659" y="15755"/>
                </a:lnTo>
                <a:lnTo>
                  <a:pt x="66037" y="16981"/>
                </a:lnTo>
                <a:lnTo>
                  <a:pt x="65659" y="16321"/>
                </a:lnTo>
                <a:lnTo>
                  <a:pt x="65282" y="15377"/>
                </a:lnTo>
                <a:lnTo>
                  <a:pt x="65093" y="14528"/>
                </a:lnTo>
                <a:close/>
                <a:moveTo>
                  <a:pt x="65093" y="16321"/>
                </a:moveTo>
                <a:lnTo>
                  <a:pt x="65565" y="16698"/>
                </a:lnTo>
                <a:lnTo>
                  <a:pt x="65942" y="17076"/>
                </a:lnTo>
                <a:lnTo>
                  <a:pt x="66320" y="17547"/>
                </a:lnTo>
                <a:lnTo>
                  <a:pt x="66414" y="17830"/>
                </a:lnTo>
                <a:lnTo>
                  <a:pt x="66508" y="18113"/>
                </a:lnTo>
                <a:lnTo>
                  <a:pt x="65848" y="17170"/>
                </a:lnTo>
                <a:lnTo>
                  <a:pt x="65093" y="16321"/>
                </a:lnTo>
                <a:close/>
                <a:moveTo>
                  <a:pt x="72074" y="36226"/>
                </a:moveTo>
                <a:lnTo>
                  <a:pt x="71791" y="37547"/>
                </a:lnTo>
                <a:lnTo>
                  <a:pt x="71603" y="38773"/>
                </a:lnTo>
                <a:lnTo>
                  <a:pt x="71320" y="40000"/>
                </a:lnTo>
                <a:lnTo>
                  <a:pt x="70754" y="41509"/>
                </a:lnTo>
                <a:lnTo>
                  <a:pt x="70942" y="40283"/>
                </a:lnTo>
                <a:lnTo>
                  <a:pt x="71225" y="38962"/>
                </a:lnTo>
                <a:lnTo>
                  <a:pt x="72074" y="36226"/>
                </a:lnTo>
                <a:close/>
                <a:moveTo>
                  <a:pt x="69150" y="44433"/>
                </a:moveTo>
                <a:lnTo>
                  <a:pt x="68867" y="44905"/>
                </a:lnTo>
                <a:lnTo>
                  <a:pt x="68584" y="45377"/>
                </a:lnTo>
                <a:lnTo>
                  <a:pt x="68206" y="45754"/>
                </a:lnTo>
                <a:lnTo>
                  <a:pt x="67923" y="46132"/>
                </a:lnTo>
                <a:lnTo>
                  <a:pt x="68112" y="45754"/>
                </a:lnTo>
                <a:lnTo>
                  <a:pt x="68678" y="45188"/>
                </a:lnTo>
                <a:lnTo>
                  <a:pt x="69150" y="44433"/>
                </a:lnTo>
                <a:close/>
                <a:moveTo>
                  <a:pt x="67357" y="47830"/>
                </a:moveTo>
                <a:lnTo>
                  <a:pt x="66886" y="48584"/>
                </a:lnTo>
                <a:lnTo>
                  <a:pt x="66508" y="48867"/>
                </a:lnTo>
                <a:lnTo>
                  <a:pt x="66414" y="48867"/>
                </a:lnTo>
                <a:lnTo>
                  <a:pt x="66414" y="48773"/>
                </a:lnTo>
                <a:lnTo>
                  <a:pt x="66886" y="48301"/>
                </a:lnTo>
                <a:lnTo>
                  <a:pt x="67357" y="47830"/>
                </a:lnTo>
                <a:close/>
                <a:moveTo>
                  <a:pt x="65093" y="48396"/>
                </a:moveTo>
                <a:lnTo>
                  <a:pt x="65376" y="48490"/>
                </a:lnTo>
                <a:lnTo>
                  <a:pt x="64905" y="49056"/>
                </a:lnTo>
                <a:lnTo>
                  <a:pt x="64622" y="49528"/>
                </a:lnTo>
                <a:lnTo>
                  <a:pt x="64244" y="49811"/>
                </a:lnTo>
                <a:lnTo>
                  <a:pt x="64244" y="49905"/>
                </a:lnTo>
                <a:lnTo>
                  <a:pt x="64056" y="49905"/>
                </a:lnTo>
                <a:lnTo>
                  <a:pt x="64056" y="49811"/>
                </a:lnTo>
                <a:lnTo>
                  <a:pt x="64433" y="49150"/>
                </a:lnTo>
                <a:lnTo>
                  <a:pt x="64622" y="48867"/>
                </a:lnTo>
                <a:lnTo>
                  <a:pt x="64905" y="48584"/>
                </a:lnTo>
                <a:lnTo>
                  <a:pt x="65093" y="48396"/>
                </a:lnTo>
                <a:close/>
                <a:moveTo>
                  <a:pt x="6981" y="52452"/>
                </a:moveTo>
                <a:lnTo>
                  <a:pt x="7170" y="53112"/>
                </a:lnTo>
                <a:lnTo>
                  <a:pt x="7075" y="53018"/>
                </a:lnTo>
                <a:lnTo>
                  <a:pt x="6981" y="52641"/>
                </a:lnTo>
                <a:lnTo>
                  <a:pt x="6981" y="52452"/>
                </a:lnTo>
                <a:close/>
                <a:moveTo>
                  <a:pt x="7736" y="54339"/>
                </a:moveTo>
                <a:lnTo>
                  <a:pt x="7641" y="54433"/>
                </a:lnTo>
                <a:lnTo>
                  <a:pt x="7641" y="54339"/>
                </a:lnTo>
                <a:close/>
                <a:moveTo>
                  <a:pt x="61225" y="55094"/>
                </a:moveTo>
                <a:lnTo>
                  <a:pt x="61037" y="55377"/>
                </a:lnTo>
                <a:lnTo>
                  <a:pt x="60754" y="55471"/>
                </a:lnTo>
                <a:lnTo>
                  <a:pt x="60754" y="55471"/>
                </a:lnTo>
                <a:lnTo>
                  <a:pt x="60942" y="55282"/>
                </a:lnTo>
                <a:lnTo>
                  <a:pt x="61225" y="55094"/>
                </a:lnTo>
                <a:close/>
                <a:moveTo>
                  <a:pt x="6132" y="53867"/>
                </a:moveTo>
                <a:lnTo>
                  <a:pt x="7358" y="55377"/>
                </a:lnTo>
                <a:lnTo>
                  <a:pt x="7641" y="55471"/>
                </a:lnTo>
                <a:lnTo>
                  <a:pt x="7641" y="55471"/>
                </a:lnTo>
                <a:lnTo>
                  <a:pt x="7641" y="55471"/>
                </a:lnTo>
                <a:lnTo>
                  <a:pt x="7830" y="55565"/>
                </a:lnTo>
                <a:lnTo>
                  <a:pt x="8302" y="56414"/>
                </a:lnTo>
                <a:lnTo>
                  <a:pt x="7170" y="55471"/>
                </a:lnTo>
                <a:lnTo>
                  <a:pt x="6509" y="54622"/>
                </a:lnTo>
                <a:lnTo>
                  <a:pt x="6226" y="54245"/>
                </a:lnTo>
                <a:lnTo>
                  <a:pt x="6132" y="53867"/>
                </a:lnTo>
                <a:close/>
                <a:moveTo>
                  <a:pt x="9056" y="56414"/>
                </a:moveTo>
                <a:lnTo>
                  <a:pt x="9245" y="56509"/>
                </a:lnTo>
                <a:lnTo>
                  <a:pt x="9151" y="56509"/>
                </a:lnTo>
                <a:lnTo>
                  <a:pt x="9056" y="56414"/>
                </a:lnTo>
                <a:close/>
                <a:moveTo>
                  <a:pt x="10472" y="56980"/>
                </a:moveTo>
                <a:lnTo>
                  <a:pt x="11321" y="57358"/>
                </a:lnTo>
                <a:lnTo>
                  <a:pt x="11887" y="57735"/>
                </a:lnTo>
                <a:lnTo>
                  <a:pt x="12264" y="58018"/>
                </a:lnTo>
                <a:lnTo>
                  <a:pt x="11604" y="57641"/>
                </a:lnTo>
                <a:lnTo>
                  <a:pt x="11604" y="57641"/>
                </a:lnTo>
                <a:lnTo>
                  <a:pt x="11792" y="58112"/>
                </a:lnTo>
                <a:lnTo>
                  <a:pt x="11604" y="58018"/>
                </a:lnTo>
                <a:lnTo>
                  <a:pt x="11132" y="57452"/>
                </a:lnTo>
                <a:lnTo>
                  <a:pt x="10849" y="57169"/>
                </a:lnTo>
                <a:lnTo>
                  <a:pt x="10472" y="56980"/>
                </a:lnTo>
                <a:close/>
                <a:moveTo>
                  <a:pt x="18019" y="59433"/>
                </a:moveTo>
                <a:lnTo>
                  <a:pt x="18773" y="59810"/>
                </a:lnTo>
                <a:lnTo>
                  <a:pt x="19528" y="60376"/>
                </a:lnTo>
                <a:lnTo>
                  <a:pt x="19056" y="60282"/>
                </a:lnTo>
                <a:lnTo>
                  <a:pt x="18962" y="60188"/>
                </a:lnTo>
                <a:lnTo>
                  <a:pt x="18490" y="59810"/>
                </a:lnTo>
                <a:lnTo>
                  <a:pt x="18019" y="59433"/>
                </a:lnTo>
                <a:close/>
                <a:moveTo>
                  <a:pt x="14528" y="59999"/>
                </a:moveTo>
                <a:lnTo>
                  <a:pt x="14717" y="60093"/>
                </a:lnTo>
                <a:lnTo>
                  <a:pt x="14905" y="60188"/>
                </a:lnTo>
                <a:lnTo>
                  <a:pt x="15188" y="60471"/>
                </a:lnTo>
                <a:lnTo>
                  <a:pt x="15283" y="60565"/>
                </a:lnTo>
                <a:lnTo>
                  <a:pt x="15188" y="60565"/>
                </a:lnTo>
                <a:lnTo>
                  <a:pt x="14528" y="59999"/>
                </a:lnTo>
                <a:close/>
                <a:moveTo>
                  <a:pt x="49339" y="60188"/>
                </a:moveTo>
                <a:lnTo>
                  <a:pt x="48395" y="60565"/>
                </a:lnTo>
                <a:lnTo>
                  <a:pt x="47924" y="60754"/>
                </a:lnTo>
                <a:lnTo>
                  <a:pt x="47452" y="60754"/>
                </a:lnTo>
                <a:lnTo>
                  <a:pt x="47924" y="60471"/>
                </a:lnTo>
                <a:lnTo>
                  <a:pt x="48301" y="60282"/>
                </a:lnTo>
                <a:lnTo>
                  <a:pt x="49056" y="60188"/>
                </a:lnTo>
                <a:close/>
                <a:moveTo>
                  <a:pt x="19245" y="60565"/>
                </a:moveTo>
                <a:lnTo>
                  <a:pt x="19811" y="60659"/>
                </a:lnTo>
                <a:lnTo>
                  <a:pt x="20566" y="61037"/>
                </a:lnTo>
                <a:lnTo>
                  <a:pt x="20566" y="61037"/>
                </a:lnTo>
                <a:lnTo>
                  <a:pt x="19811" y="60848"/>
                </a:lnTo>
                <a:lnTo>
                  <a:pt x="19245" y="60565"/>
                </a:lnTo>
                <a:close/>
                <a:moveTo>
                  <a:pt x="47075" y="61226"/>
                </a:moveTo>
                <a:lnTo>
                  <a:pt x="46792" y="61414"/>
                </a:lnTo>
                <a:lnTo>
                  <a:pt x="46697" y="61509"/>
                </a:lnTo>
                <a:lnTo>
                  <a:pt x="46792" y="61603"/>
                </a:lnTo>
                <a:lnTo>
                  <a:pt x="47263" y="61603"/>
                </a:lnTo>
                <a:lnTo>
                  <a:pt x="47641" y="61509"/>
                </a:lnTo>
                <a:lnTo>
                  <a:pt x="46886" y="61792"/>
                </a:lnTo>
                <a:lnTo>
                  <a:pt x="46131" y="61886"/>
                </a:lnTo>
                <a:lnTo>
                  <a:pt x="46131" y="61980"/>
                </a:lnTo>
                <a:lnTo>
                  <a:pt x="46037" y="61980"/>
                </a:lnTo>
                <a:lnTo>
                  <a:pt x="45660" y="61697"/>
                </a:lnTo>
                <a:lnTo>
                  <a:pt x="46320" y="61320"/>
                </a:lnTo>
                <a:lnTo>
                  <a:pt x="47075" y="61226"/>
                </a:lnTo>
                <a:close/>
                <a:moveTo>
                  <a:pt x="24151" y="63678"/>
                </a:moveTo>
                <a:lnTo>
                  <a:pt x="24905" y="63961"/>
                </a:lnTo>
                <a:lnTo>
                  <a:pt x="25754" y="64244"/>
                </a:lnTo>
                <a:lnTo>
                  <a:pt x="25188" y="64244"/>
                </a:lnTo>
                <a:lnTo>
                  <a:pt x="24151" y="64150"/>
                </a:lnTo>
                <a:lnTo>
                  <a:pt x="23773" y="64056"/>
                </a:lnTo>
                <a:lnTo>
                  <a:pt x="23585" y="63961"/>
                </a:lnTo>
                <a:lnTo>
                  <a:pt x="23585" y="63867"/>
                </a:lnTo>
                <a:lnTo>
                  <a:pt x="23585" y="63773"/>
                </a:lnTo>
                <a:lnTo>
                  <a:pt x="24151" y="63678"/>
                </a:lnTo>
                <a:close/>
                <a:moveTo>
                  <a:pt x="34811" y="64622"/>
                </a:moveTo>
                <a:lnTo>
                  <a:pt x="35094" y="64810"/>
                </a:lnTo>
                <a:lnTo>
                  <a:pt x="35377" y="64905"/>
                </a:lnTo>
                <a:lnTo>
                  <a:pt x="34622" y="64999"/>
                </a:lnTo>
                <a:lnTo>
                  <a:pt x="34056" y="64999"/>
                </a:lnTo>
                <a:lnTo>
                  <a:pt x="34056" y="64905"/>
                </a:lnTo>
                <a:lnTo>
                  <a:pt x="34811" y="64622"/>
                </a:lnTo>
                <a:close/>
                <a:moveTo>
                  <a:pt x="46414" y="63773"/>
                </a:moveTo>
                <a:lnTo>
                  <a:pt x="46131" y="64056"/>
                </a:lnTo>
                <a:lnTo>
                  <a:pt x="44433" y="64716"/>
                </a:lnTo>
                <a:lnTo>
                  <a:pt x="43962" y="64905"/>
                </a:lnTo>
                <a:lnTo>
                  <a:pt x="44150" y="64810"/>
                </a:lnTo>
                <a:lnTo>
                  <a:pt x="42641" y="64999"/>
                </a:lnTo>
                <a:lnTo>
                  <a:pt x="42924" y="64810"/>
                </a:lnTo>
                <a:lnTo>
                  <a:pt x="43207" y="64622"/>
                </a:lnTo>
                <a:lnTo>
                  <a:pt x="42358" y="64905"/>
                </a:lnTo>
                <a:lnTo>
                  <a:pt x="43113" y="64622"/>
                </a:lnTo>
                <a:lnTo>
                  <a:pt x="45377" y="63867"/>
                </a:lnTo>
                <a:lnTo>
                  <a:pt x="44999" y="64150"/>
                </a:lnTo>
                <a:lnTo>
                  <a:pt x="44622" y="64433"/>
                </a:lnTo>
                <a:lnTo>
                  <a:pt x="46414" y="63773"/>
                </a:lnTo>
                <a:close/>
                <a:moveTo>
                  <a:pt x="39905" y="64622"/>
                </a:moveTo>
                <a:lnTo>
                  <a:pt x="39811" y="64716"/>
                </a:lnTo>
                <a:lnTo>
                  <a:pt x="39622" y="64810"/>
                </a:lnTo>
                <a:lnTo>
                  <a:pt x="38962" y="64999"/>
                </a:lnTo>
                <a:lnTo>
                  <a:pt x="38207" y="65093"/>
                </a:lnTo>
                <a:lnTo>
                  <a:pt x="37641" y="65093"/>
                </a:lnTo>
                <a:lnTo>
                  <a:pt x="39056" y="64810"/>
                </a:lnTo>
                <a:lnTo>
                  <a:pt x="39528" y="64716"/>
                </a:lnTo>
                <a:lnTo>
                  <a:pt x="39905" y="64622"/>
                </a:lnTo>
                <a:close/>
                <a:moveTo>
                  <a:pt x="42829" y="64056"/>
                </a:moveTo>
                <a:lnTo>
                  <a:pt x="42452" y="64244"/>
                </a:lnTo>
                <a:lnTo>
                  <a:pt x="42263" y="64433"/>
                </a:lnTo>
                <a:lnTo>
                  <a:pt x="41980" y="64622"/>
                </a:lnTo>
                <a:lnTo>
                  <a:pt x="41886" y="64999"/>
                </a:lnTo>
                <a:lnTo>
                  <a:pt x="42263" y="64999"/>
                </a:lnTo>
                <a:lnTo>
                  <a:pt x="40094" y="65282"/>
                </a:lnTo>
                <a:lnTo>
                  <a:pt x="40848" y="64999"/>
                </a:lnTo>
                <a:lnTo>
                  <a:pt x="41131" y="64810"/>
                </a:lnTo>
                <a:lnTo>
                  <a:pt x="41131" y="64716"/>
                </a:lnTo>
                <a:lnTo>
                  <a:pt x="41037" y="64622"/>
                </a:lnTo>
                <a:lnTo>
                  <a:pt x="40754" y="64622"/>
                </a:lnTo>
                <a:lnTo>
                  <a:pt x="40282" y="64527"/>
                </a:lnTo>
                <a:lnTo>
                  <a:pt x="40188" y="64433"/>
                </a:lnTo>
                <a:lnTo>
                  <a:pt x="41509" y="64339"/>
                </a:lnTo>
                <a:lnTo>
                  <a:pt x="42829" y="64056"/>
                </a:lnTo>
                <a:close/>
                <a:moveTo>
                  <a:pt x="15660" y="60376"/>
                </a:moveTo>
                <a:lnTo>
                  <a:pt x="16887" y="61131"/>
                </a:lnTo>
                <a:lnTo>
                  <a:pt x="17924" y="62075"/>
                </a:lnTo>
                <a:lnTo>
                  <a:pt x="17924" y="61792"/>
                </a:lnTo>
                <a:lnTo>
                  <a:pt x="17830" y="61603"/>
                </a:lnTo>
                <a:lnTo>
                  <a:pt x="19056" y="61980"/>
                </a:lnTo>
                <a:lnTo>
                  <a:pt x="20283" y="62358"/>
                </a:lnTo>
                <a:lnTo>
                  <a:pt x="20849" y="62546"/>
                </a:lnTo>
                <a:lnTo>
                  <a:pt x="21415" y="62735"/>
                </a:lnTo>
                <a:lnTo>
                  <a:pt x="21886" y="63018"/>
                </a:lnTo>
                <a:lnTo>
                  <a:pt x="22358" y="63395"/>
                </a:lnTo>
                <a:lnTo>
                  <a:pt x="21509" y="63301"/>
                </a:lnTo>
                <a:lnTo>
                  <a:pt x="22547" y="63867"/>
                </a:lnTo>
                <a:lnTo>
                  <a:pt x="23868" y="64339"/>
                </a:lnTo>
                <a:lnTo>
                  <a:pt x="25471" y="64905"/>
                </a:lnTo>
                <a:lnTo>
                  <a:pt x="27169" y="65282"/>
                </a:lnTo>
                <a:lnTo>
                  <a:pt x="26603" y="65282"/>
                </a:lnTo>
                <a:lnTo>
                  <a:pt x="27075" y="65942"/>
                </a:lnTo>
                <a:lnTo>
                  <a:pt x="26886" y="65942"/>
                </a:lnTo>
                <a:lnTo>
                  <a:pt x="26603" y="65848"/>
                </a:lnTo>
                <a:lnTo>
                  <a:pt x="25849" y="65659"/>
                </a:lnTo>
                <a:lnTo>
                  <a:pt x="25283" y="65471"/>
                </a:lnTo>
                <a:lnTo>
                  <a:pt x="25188" y="65376"/>
                </a:lnTo>
                <a:lnTo>
                  <a:pt x="25754" y="65376"/>
                </a:lnTo>
                <a:lnTo>
                  <a:pt x="26226" y="65471"/>
                </a:lnTo>
                <a:lnTo>
                  <a:pt x="26320" y="65282"/>
                </a:lnTo>
                <a:lnTo>
                  <a:pt x="26320" y="65188"/>
                </a:lnTo>
                <a:lnTo>
                  <a:pt x="26226" y="65093"/>
                </a:lnTo>
                <a:lnTo>
                  <a:pt x="25660" y="65093"/>
                </a:lnTo>
                <a:lnTo>
                  <a:pt x="25188" y="65188"/>
                </a:lnTo>
                <a:lnTo>
                  <a:pt x="24528" y="65376"/>
                </a:lnTo>
                <a:lnTo>
                  <a:pt x="24528" y="65376"/>
                </a:lnTo>
                <a:lnTo>
                  <a:pt x="25000" y="65093"/>
                </a:lnTo>
                <a:lnTo>
                  <a:pt x="23679" y="64905"/>
                </a:lnTo>
                <a:lnTo>
                  <a:pt x="22547" y="64716"/>
                </a:lnTo>
                <a:lnTo>
                  <a:pt x="21603" y="64339"/>
                </a:lnTo>
                <a:lnTo>
                  <a:pt x="20660" y="63867"/>
                </a:lnTo>
                <a:lnTo>
                  <a:pt x="20943" y="63867"/>
                </a:lnTo>
                <a:lnTo>
                  <a:pt x="20377" y="63773"/>
                </a:lnTo>
                <a:lnTo>
                  <a:pt x="19339" y="63678"/>
                </a:lnTo>
                <a:lnTo>
                  <a:pt x="18868" y="63490"/>
                </a:lnTo>
                <a:lnTo>
                  <a:pt x="18396" y="63301"/>
                </a:lnTo>
                <a:lnTo>
                  <a:pt x="18585" y="63207"/>
                </a:lnTo>
                <a:lnTo>
                  <a:pt x="18868" y="63301"/>
                </a:lnTo>
                <a:lnTo>
                  <a:pt x="18019" y="62735"/>
                </a:lnTo>
                <a:lnTo>
                  <a:pt x="16981" y="62075"/>
                </a:lnTo>
                <a:lnTo>
                  <a:pt x="14811" y="60471"/>
                </a:lnTo>
                <a:lnTo>
                  <a:pt x="16415" y="61414"/>
                </a:lnTo>
                <a:lnTo>
                  <a:pt x="15660" y="60376"/>
                </a:lnTo>
                <a:close/>
                <a:moveTo>
                  <a:pt x="28867" y="65659"/>
                </a:moveTo>
                <a:lnTo>
                  <a:pt x="30660" y="65942"/>
                </a:lnTo>
                <a:lnTo>
                  <a:pt x="32547" y="66131"/>
                </a:lnTo>
                <a:lnTo>
                  <a:pt x="32075" y="66225"/>
                </a:lnTo>
                <a:lnTo>
                  <a:pt x="31320" y="66225"/>
                </a:lnTo>
                <a:lnTo>
                  <a:pt x="30566" y="66131"/>
                </a:lnTo>
                <a:lnTo>
                  <a:pt x="28867" y="65659"/>
                </a:lnTo>
                <a:close/>
                <a:moveTo>
                  <a:pt x="39150" y="0"/>
                </a:moveTo>
                <a:lnTo>
                  <a:pt x="39528" y="283"/>
                </a:lnTo>
                <a:lnTo>
                  <a:pt x="39622" y="378"/>
                </a:lnTo>
                <a:lnTo>
                  <a:pt x="41509" y="1038"/>
                </a:lnTo>
                <a:lnTo>
                  <a:pt x="40943" y="1132"/>
                </a:lnTo>
                <a:lnTo>
                  <a:pt x="40282" y="1227"/>
                </a:lnTo>
                <a:lnTo>
                  <a:pt x="38962" y="1038"/>
                </a:lnTo>
                <a:lnTo>
                  <a:pt x="37547" y="849"/>
                </a:lnTo>
                <a:lnTo>
                  <a:pt x="36320" y="661"/>
                </a:lnTo>
                <a:lnTo>
                  <a:pt x="36415" y="755"/>
                </a:lnTo>
                <a:lnTo>
                  <a:pt x="36415" y="849"/>
                </a:lnTo>
                <a:lnTo>
                  <a:pt x="35943" y="944"/>
                </a:lnTo>
                <a:lnTo>
                  <a:pt x="34150" y="1132"/>
                </a:lnTo>
                <a:lnTo>
                  <a:pt x="31698" y="1132"/>
                </a:lnTo>
                <a:lnTo>
                  <a:pt x="30660" y="1227"/>
                </a:lnTo>
                <a:lnTo>
                  <a:pt x="29716" y="1321"/>
                </a:lnTo>
                <a:lnTo>
                  <a:pt x="30377" y="1416"/>
                </a:lnTo>
                <a:lnTo>
                  <a:pt x="31037" y="1510"/>
                </a:lnTo>
                <a:lnTo>
                  <a:pt x="30094" y="1699"/>
                </a:lnTo>
                <a:lnTo>
                  <a:pt x="28773" y="2076"/>
                </a:lnTo>
                <a:lnTo>
                  <a:pt x="27924" y="2359"/>
                </a:lnTo>
                <a:lnTo>
                  <a:pt x="27924" y="2453"/>
                </a:lnTo>
                <a:lnTo>
                  <a:pt x="28207" y="2453"/>
                </a:lnTo>
                <a:lnTo>
                  <a:pt x="26509" y="3019"/>
                </a:lnTo>
                <a:lnTo>
                  <a:pt x="26792" y="2831"/>
                </a:lnTo>
                <a:lnTo>
                  <a:pt x="26792" y="2831"/>
                </a:lnTo>
                <a:lnTo>
                  <a:pt x="25660" y="2925"/>
                </a:lnTo>
                <a:lnTo>
                  <a:pt x="25754" y="2831"/>
                </a:lnTo>
                <a:lnTo>
                  <a:pt x="25377" y="2925"/>
                </a:lnTo>
                <a:lnTo>
                  <a:pt x="24905" y="3208"/>
                </a:lnTo>
                <a:lnTo>
                  <a:pt x="24056" y="3774"/>
                </a:lnTo>
                <a:lnTo>
                  <a:pt x="22264" y="4340"/>
                </a:lnTo>
                <a:lnTo>
                  <a:pt x="20471" y="5095"/>
                </a:lnTo>
                <a:lnTo>
                  <a:pt x="18679" y="5755"/>
                </a:lnTo>
                <a:lnTo>
                  <a:pt x="16981" y="6604"/>
                </a:lnTo>
                <a:lnTo>
                  <a:pt x="17453" y="6604"/>
                </a:lnTo>
                <a:lnTo>
                  <a:pt x="17830" y="6415"/>
                </a:lnTo>
                <a:lnTo>
                  <a:pt x="18868" y="6038"/>
                </a:lnTo>
                <a:lnTo>
                  <a:pt x="19905" y="5661"/>
                </a:lnTo>
                <a:lnTo>
                  <a:pt x="20377" y="5472"/>
                </a:lnTo>
                <a:lnTo>
                  <a:pt x="20943" y="5378"/>
                </a:lnTo>
                <a:lnTo>
                  <a:pt x="20943" y="5378"/>
                </a:lnTo>
                <a:lnTo>
                  <a:pt x="19528" y="6038"/>
                </a:lnTo>
                <a:lnTo>
                  <a:pt x="19528" y="6038"/>
                </a:lnTo>
                <a:lnTo>
                  <a:pt x="20094" y="5944"/>
                </a:lnTo>
                <a:lnTo>
                  <a:pt x="18396" y="7076"/>
                </a:lnTo>
                <a:lnTo>
                  <a:pt x="20849" y="6038"/>
                </a:lnTo>
                <a:lnTo>
                  <a:pt x="23396" y="5095"/>
                </a:lnTo>
                <a:lnTo>
                  <a:pt x="26037" y="4246"/>
                </a:lnTo>
                <a:lnTo>
                  <a:pt x="28679" y="3397"/>
                </a:lnTo>
                <a:lnTo>
                  <a:pt x="28301" y="3491"/>
                </a:lnTo>
                <a:lnTo>
                  <a:pt x="28773" y="3208"/>
                </a:lnTo>
                <a:lnTo>
                  <a:pt x="30283" y="2736"/>
                </a:lnTo>
                <a:lnTo>
                  <a:pt x="29905" y="2831"/>
                </a:lnTo>
                <a:lnTo>
                  <a:pt x="29056" y="2831"/>
                </a:lnTo>
                <a:lnTo>
                  <a:pt x="28584" y="2642"/>
                </a:lnTo>
                <a:lnTo>
                  <a:pt x="30566" y="2548"/>
                </a:lnTo>
                <a:lnTo>
                  <a:pt x="32641" y="2548"/>
                </a:lnTo>
                <a:lnTo>
                  <a:pt x="37264" y="2831"/>
                </a:lnTo>
                <a:lnTo>
                  <a:pt x="39528" y="3019"/>
                </a:lnTo>
                <a:lnTo>
                  <a:pt x="43490" y="3019"/>
                </a:lnTo>
                <a:lnTo>
                  <a:pt x="44339" y="2831"/>
                </a:lnTo>
                <a:lnTo>
                  <a:pt x="45094" y="2736"/>
                </a:lnTo>
                <a:lnTo>
                  <a:pt x="45943" y="3114"/>
                </a:lnTo>
                <a:lnTo>
                  <a:pt x="46886" y="3397"/>
                </a:lnTo>
                <a:lnTo>
                  <a:pt x="48678" y="3963"/>
                </a:lnTo>
                <a:lnTo>
                  <a:pt x="50565" y="4434"/>
                </a:lnTo>
                <a:lnTo>
                  <a:pt x="51509" y="4717"/>
                </a:lnTo>
                <a:lnTo>
                  <a:pt x="52358" y="5189"/>
                </a:lnTo>
                <a:lnTo>
                  <a:pt x="51792" y="4812"/>
                </a:lnTo>
                <a:lnTo>
                  <a:pt x="53584" y="5849"/>
                </a:lnTo>
                <a:lnTo>
                  <a:pt x="55376" y="6981"/>
                </a:lnTo>
                <a:lnTo>
                  <a:pt x="56320" y="7642"/>
                </a:lnTo>
                <a:lnTo>
                  <a:pt x="57169" y="8302"/>
                </a:lnTo>
                <a:lnTo>
                  <a:pt x="57924" y="9057"/>
                </a:lnTo>
                <a:lnTo>
                  <a:pt x="58678" y="9906"/>
                </a:lnTo>
                <a:lnTo>
                  <a:pt x="62357" y="14057"/>
                </a:lnTo>
                <a:lnTo>
                  <a:pt x="64622" y="16887"/>
                </a:lnTo>
                <a:lnTo>
                  <a:pt x="66697" y="19623"/>
                </a:lnTo>
                <a:lnTo>
                  <a:pt x="66603" y="19151"/>
                </a:lnTo>
                <a:lnTo>
                  <a:pt x="66603" y="18774"/>
                </a:lnTo>
                <a:lnTo>
                  <a:pt x="67357" y="20472"/>
                </a:lnTo>
                <a:lnTo>
                  <a:pt x="68772" y="23962"/>
                </a:lnTo>
                <a:lnTo>
                  <a:pt x="68867" y="24151"/>
                </a:lnTo>
                <a:lnTo>
                  <a:pt x="69810" y="26792"/>
                </a:lnTo>
                <a:lnTo>
                  <a:pt x="70565" y="29245"/>
                </a:lnTo>
                <a:lnTo>
                  <a:pt x="70754" y="30283"/>
                </a:lnTo>
                <a:lnTo>
                  <a:pt x="70848" y="31037"/>
                </a:lnTo>
                <a:lnTo>
                  <a:pt x="70848" y="31604"/>
                </a:lnTo>
                <a:lnTo>
                  <a:pt x="70754" y="31792"/>
                </a:lnTo>
                <a:lnTo>
                  <a:pt x="70565" y="31887"/>
                </a:lnTo>
                <a:lnTo>
                  <a:pt x="69433" y="36698"/>
                </a:lnTo>
                <a:lnTo>
                  <a:pt x="68206" y="41698"/>
                </a:lnTo>
                <a:lnTo>
                  <a:pt x="68584" y="41037"/>
                </a:lnTo>
                <a:lnTo>
                  <a:pt x="68961" y="40188"/>
                </a:lnTo>
                <a:lnTo>
                  <a:pt x="69244" y="40471"/>
                </a:lnTo>
                <a:lnTo>
                  <a:pt x="69244" y="40849"/>
                </a:lnTo>
                <a:lnTo>
                  <a:pt x="69244" y="41226"/>
                </a:lnTo>
                <a:lnTo>
                  <a:pt x="69055" y="41698"/>
                </a:lnTo>
                <a:lnTo>
                  <a:pt x="68489" y="42924"/>
                </a:lnTo>
                <a:lnTo>
                  <a:pt x="67735" y="44150"/>
                </a:lnTo>
                <a:lnTo>
                  <a:pt x="66791" y="45377"/>
                </a:lnTo>
                <a:lnTo>
                  <a:pt x="65942" y="46509"/>
                </a:lnTo>
                <a:lnTo>
                  <a:pt x="64716" y="47924"/>
                </a:lnTo>
                <a:lnTo>
                  <a:pt x="65565" y="47641"/>
                </a:lnTo>
                <a:lnTo>
                  <a:pt x="65093" y="48301"/>
                </a:lnTo>
                <a:lnTo>
                  <a:pt x="64433" y="48962"/>
                </a:lnTo>
                <a:lnTo>
                  <a:pt x="63112" y="50188"/>
                </a:lnTo>
                <a:lnTo>
                  <a:pt x="63678" y="48962"/>
                </a:lnTo>
                <a:lnTo>
                  <a:pt x="64244" y="47641"/>
                </a:lnTo>
                <a:lnTo>
                  <a:pt x="65754" y="44811"/>
                </a:lnTo>
                <a:lnTo>
                  <a:pt x="67169" y="42169"/>
                </a:lnTo>
                <a:lnTo>
                  <a:pt x="67735" y="41037"/>
                </a:lnTo>
                <a:lnTo>
                  <a:pt x="68206" y="40094"/>
                </a:lnTo>
                <a:lnTo>
                  <a:pt x="68206" y="39811"/>
                </a:lnTo>
                <a:lnTo>
                  <a:pt x="68301" y="39622"/>
                </a:lnTo>
                <a:lnTo>
                  <a:pt x="68301" y="39717"/>
                </a:lnTo>
                <a:lnTo>
                  <a:pt x="68395" y="39339"/>
                </a:lnTo>
                <a:lnTo>
                  <a:pt x="68772" y="37735"/>
                </a:lnTo>
                <a:lnTo>
                  <a:pt x="69055" y="36037"/>
                </a:lnTo>
                <a:lnTo>
                  <a:pt x="69150" y="32924"/>
                </a:lnTo>
                <a:lnTo>
                  <a:pt x="69150" y="30849"/>
                </a:lnTo>
                <a:lnTo>
                  <a:pt x="69150" y="28679"/>
                </a:lnTo>
                <a:lnTo>
                  <a:pt x="68961" y="28773"/>
                </a:lnTo>
                <a:lnTo>
                  <a:pt x="68961" y="29056"/>
                </a:lnTo>
                <a:lnTo>
                  <a:pt x="68678" y="28302"/>
                </a:lnTo>
                <a:lnTo>
                  <a:pt x="68395" y="27453"/>
                </a:lnTo>
                <a:lnTo>
                  <a:pt x="68018" y="25755"/>
                </a:lnTo>
                <a:lnTo>
                  <a:pt x="67923" y="25283"/>
                </a:lnTo>
                <a:lnTo>
                  <a:pt x="67923" y="25472"/>
                </a:lnTo>
                <a:lnTo>
                  <a:pt x="67546" y="24906"/>
                </a:lnTo>
                <a:lnTo>
                  <a:pt x="67074" y="24245"/>
                </a:lnTo>
                <a:lnTo>
                  <a:pt x="66980" y="24057"/>
                </a:lnTo>
                <a:lnTo>
                  <a:pt x="65471" y="22264"/>
                </a:lnTo>
                <a:lnTo>
                  <a:pt x="64810" y="21415"/>
                </a:lnTo>
                <a:lnTo>
                  <a:pt x="64339" y="20755"/>
                </a:lnTo>
                <a:lnTo>
                  <a:pt x="64622" y="20943"/>
                </a:lnTo>
                <a:lnTo>
                  <a:pt x="64527" y="20755"/>
                </a:lnTo>
                <a:lnTo>
                  <a:pt x="64339" y="20472"/>
                </a:lnTo>
                <a:lnTo>
                  <a:pt x="63301" y="19434"/>
                </a:lnTo>
                <a:lnTo>
                  <a:pt x="62357" y="18585"/>
                </a:lnTo>
                <a:lnTo>
                  <a:pt x="62452" y="18679"/>
                </a:lnTo>
                <a:lnTo>
                  <a:pt x="62357" y="18868"/>
                </a:lnTo>
                <a:lnTo>
                  <a:pt x="61508" y="18019"/>
                </a:lnTo>
                <a:lnTo>
                  <a:pt x="61791" y="18396"/>
                </a:lnTo>
                <a:lnTo>
                  <a:pt x="60848" y="17547"/>
                </a:lnTo>
                <a:lnTo>
                  <a:pt x="60471" y="17076"/>
                </a:lnTo>
                <a:lnTo>
                  <a:pt x="60471" y="16981"/>
                </a:lnTo>
                <a:lnTo>
                  <a:pt x="60565" y="17076"/>
                </a:lnTo>
                <a:lnTo>
                  <a:pt x="61225" y="17547"/>
                </a:lnTo>
                <a:lnTo>
                  <a:pt x="58961" y="15566"/>
                </a:lnTo>
                <a:lnTo>
                  <a:pt x="59527" y="16227"/>
                </a:lnTo>
                <a:lnTo>
                  <a:pt x="58584" y="15566"/>
                </a:lnTo>
                <a:lnTo>
                  <a:pt x="57641" y="14906"/>
                </a:lnTo>
                <a:lnTo>
                  <a:pt x="57546" y="15000"/>
                </a:lnTo>
                <a:lnTo>
                  <a:pt x="57452" y="15094"/>
                </a:lnTo>
                <a:lnTo>
                  <a:pt x="58301" y="15660"/>
                </a:lnTo>
                <a:lnTo>
                  <a:pt x="59056" y="16227"/>
                </a:lnTo>
                <a:lnTo>
                  <a:pt x="60471" y="17547"/>
                </a:lnTo>
                <a:lnTo>
                  <a:pt x="61886" y="18774"/>
                </a:lnTo>
                <a:lnTo>
                  <a:pt x="62640" y="19340"/>
                </a:lnTo>
                <a:lnTo>
                  <a:pt x="63395" y="19906"/>
                </a:lnTo>
                <a:lnTo>
                  <a:pt x="62829" y="19528"/>
                </a:lnTo>
                <a:lnTo>
                  <a:pt x="62074" y="19057"/>
                </a:lnTo>
                <a:lnTo>
                  <a:pt x="62074" y="19245"/>
                </a:lnTo>
                <a:lnTo>
                  <a:pt x="62357" y="19717"/>
                </a:lnTo>
                <a:lnTo>
                  <a:pt x="63584" y="21415"/>
                </a:lnTo>
                <a:lnTo>
                  <a:pt x="65093" y="23207"/>
                </a:lnTo>
                <a:lnTo>
                  <a:pt x="65754" y="23962"/>
                </a:lnTo>
                <a:lnTo>
                  <a:pt x="66225" y="24434"/>
                </a:lnTo>
                <a:lnTo>
                  <a:pt x="66414" y="24528"/>
                </a:lnTo>
                <a:lnTo>
                  <a:pt x="66320" y="24057"/>
                </a:lnTo>
                <a:lnTo>
                  <a:pt x="66697" y="24906"/>
                </a:lnTo>
                <a:lnTo>
                  <a:pt x="67074" y="26038"/>
                </a:lnTo>
                <a:lnTo>
                  <a:pt x="66414" y="24811"/>
                </a:lnTo>
                <a:lnTo>
                  <a:pt x="66791" y="25566"/>
                </a:lnTo>
                <a:lnTo>
                  <a:pt x="67169" y="26321"/>
                </a:lnTo>
                <a:lnTo>
                  <a:pt x="67263" y="26415"/>
                </a:lnTo>
                <a:lnTo>
                  <a:pt x="67923" y="28679"/>
                </a:lnTo>
                <a:lnTo>
                  <a:pt x="68206" y="29339"/>
                </a:lnTo>
                <a:lnTo>
                  <a:pt x="68678" y="30471"/>
                </a:lnTo>
                <a:lnTo>
                  <a:pt x="68772" y="30660"/>
                </a:lnTo>
                <a:lnTo>
                  <a:pt x="68678" y="30660"/>
                </a:lnTo>
                <a:lnTo>
                  <a:pt x="68395" y="30377"/>
                </a:lnTo>
                <a:lnTo>
                  <a:pt x="68206" y="30094"/>
                </a:lnTo>
                <a:lnTo>
                  <a:pt x="68206" y="30566"/>
                </a:lnTo>
                <a:lnTo>
                  <a:pt x="68301" y="31037"/>
                </a:lnTo>
                <a:lnTo>
                  <a:pt x="68395" y="31509"/>
                </a:lnTo>
                <a:lnTo>
                  <a:pt x="68395" y="31887"/>
                </a:lnTo>
                <a:lnTo>
                  <a:pt x="68301" y="31792"/>
                </a:lnTo>
                <a:lnTo>
                  <a:pt x="68301" y="31698"/>
                </a:lnTo>
                <a:lnTo>
                  <a:pt x="68301" y="31415"/>
                </a:lnTo>
                <a:lnTo>
                  <a:pt x="68018" y="30094"/>
                </a:lnTo>
                <a:lnTo>
                  <a:pt x="67735" y="28868"/>
                </a:lnTo>
                <a:lnTo>
                  <a:pt x="68112" y="31698"/>
                </a:lnTo>
                <a:lnTo>
                  <a:pt x="68206" y="33113"/>
                </a:lnTo>
                <a:lnTo>
                  <a:pt x="68206" y="34528"/>
                </a:lnTo>
                <a:lnTo>
                  <a:pt x="68112" y="35943"/>
                </a:lnTo>
                <a:lnTo>
                  <a:pt x="67923" y="37358"/>
                </a:lnTo>
                <a:lnTo>
                  <a:pt x="67546" y="38679"/>
                </a:lnTo>
                <a:lnTo>
                  <a:pt x="67074" y="40000"/>
                </a:lnTo>
                <a:lnTo>
                  <a:pt x="67263" y="39717"/>
                </a:lnTo>
                <a:lnTo>
                  <a:pt x="67357" y="39622"/>
                </a:lnTo>
                <a:lnTo>
                  <a:pt x="67357" y="39717"/>
                </a:lnTo>
                <a:lnTo>
                  <a:pt x="67263" y="40377"/>
                </a:lnTo>
                <a:lnTo>
                  <a:pt x="66980" y="41226"/>
                </a:lnTo>
                <a:lnTo>
                  <a:pt x="66791" y="41509"/>
                </a:lnTo>
                <a:lnTo>
                  <a:pt x="66697" y="41603"/>
                </a:lnTo>
                <a:lnTo>
                  <a:pt x="66414" y="42075"/>
                </a:lnTo>
                <a:lnTo>
                  <a:pt x="65754" y="43962"/>
                </a:lnTo>
                <a:lnTo>
                  <a:pt x="64905" y="46132"/>
                </a:lnTo>
                <a:lnTo>
                  <a:pt x="64150" y="47547"/>
                </a:lnTo>
                <a:lnTo>
                  <a:pt x="63395" y="48867"/>
                </a:lnTo>
                <a:lnTo>
                  <a:pt x="62546" y="50094"/>
                </a:lnTo>
                <a:lnTo>
                  <a:pt x="61697" y="51320"/>
                </a:lnTo>
                <a:lnTo>
                  <a:pt x="60376" y="52452"/>
                </a:lnTo>
                <a:lnTo>
                  <a:pt x="59810" y="53112"/>
                </a:lnTo>
                <a:lnTo>
                  <a:pt x="59244" y="53773"/>
                </a:lnTo>
                <a:lnTo>
                  <a:pt x="59999" y="53301"/>
                </a:lnTo>
                <a:lnTo>
                  <a:pt x="59905" y="53490"/>
                </a:lnTo>
                <a:lnTo>
                  <a:pt x="58018" y="54999"/>
                </a:lnTo>
                <a:lnTo>
                  <a:pt x="57075" y="55660"/>
                </a:lnTo>
                <a:lnTo>
                  <a:pt x="56037" y="56226"/>
                </a:lnTo>
                <a:lnTo>
                  <a:pt x="57924" y="54716"/>
                </a:lnTo>
                <a:lnTo>
                  <a:pt x="58867" y="53867"/>
                </a:lnTo>
                <a:lnTo>
                  <a:pt x="59716" y="53018"/>
                </a:lnTo>
                <a:lnTo>
                  <a:pt x="58961" y="53679"/>
                </a:lnTo>
                <a:lnTo>
                  <a:pt x="58207" y="54245"/>
                </a:lnTo>
                <a:lnTo>
                  <a:pt x="56603" y="55282"/>
                </a:lnTo>
                <a:lnTo>
                  <a:pt x="54905" y="56226"/>
                </a:lnTo>
                <a:lnTo>
                  <a:pt x="53301" y="57263"/>
                </a:lnTo>
                <a:lnTo>
                  <a:pt x="52735" y="57452"/>
                </a:lnTo>
                <a:lnTo>
                  <a:pt x="51509" y="57924"/>
                </a:lnTo>
                <a:lnTo>
                  <a:pt x="47829" y="59527"/>
                </a:lnTo>
                <a:lnTo>
                  <a:pt x="43962" y="61226"/>
                </a:lnTo>
                <a:lnTo>
                  <a:pt x="42358" y="61886"/>
                </a:lnTo>
                <a:lnTo>
                  <a:pt x="41414" y="62169"/>
                </a:lnTo>
                <a:lnTo>
                  <a:pt x="39433" y="62452"/>
                </a:lnTo>
                <a:lnTo>
                  <a:pt x="37169" y="62641"/>
                </a:lnTo>
                <a:lnTo>
                  <a:pt x="33679" y="62829"/>
                </a:lnTo>
                <a:lnTo>
                  <a:pt x="31226" y="62924"/>
                </a:lnTo>
                <a:lnTo>
                  <a:pt x="29528" y="62924"/>
                </a:lnTo>
                <a:lnTo>
                  <a:pt x="28301" y="62735"/>
                </a:lnTo>
                <a:lnTo>
                  <a:pt x="27075" y="62546"/>
                </a:lnTo>
                <a:lnTo>
                  <a:pt x="25754" y="62263"/>
                </a:lnTo>
                <a:lnTo>
                  <a:pt x="24622" y="61886"/>
                </a:lnTo>
                <a:lnTo>
                  <a:pt x="23396" y="61414"/>
                </a:lnTo>
                <a:lnTo>
                  <a:pt x="21320" y="60565"/>
                </a:lnTo>
                <a:lnTo>
                  <a:pt x="21509" y="60754"/>
                </a:lnTo>
                <a:lnTo>
                  <a:pt x="21698" y="60848"/>
                </a:lnTo>
                <a:lnTo>
                  <a:pt x="22169" y="61131"/>
                </a:lnTo>
                <a:lnTo>
                  <a:pt x="21037" y="60659"/>
                </a:lnTo>
                <a:lnTo>
                  <a:pt x="19434" y="59905"/>
                </a:lnTo>
                <a:lnTo>
                  <a:pt x="15754" y="57924"/>
                </a:lnTo>
                <a:lnTo>
                  <a:pt x="12453" y="56037"/>
                </a:lnTo>
                <a:lnTo>
                  <a:pt x="11415" y="55377"/>
                </a:lnTo>
                <a:lnTo>
                  <a:pt x="11226" y="55188"/>
                </a:lnTo>
                <a:lnTo>
                  <a:pt x="11132" y="55094"/>
                </a:lnTo>
                <a:lnTo>
                  <a:pt x="10377" y="54433"/>
                </a:lnTo>
                <a:lnTo>
                  <a:pt x="9717" y="53679"/>
                </a:lnTo>
                <a:lnTo>
                  <a:pt x="9717" y="53962"/>
                </a:lnTo>
                <a:lnTo>
                  <a:pt x="9622" y="54150"/>
                </a:lnTo>
                <a:lnTo>
                  <a:pt x="9528" y="54245"/>
                </a:lnTo>
                <a:lnTo>
                  <a:pt x="9434" y="54245"/>
                </a:lnTo>
                <a:lnTo>
                  <a:pt x="9151" y="54056"/>
                </a:lnTo>
                <a:lnTo>
                  <a:pt x="8868" y="53679"/>
                </a:lnTo>
                <a:lnTo>
                  <a:pt x="8585" y="53301"/>
                </a:lnTo>
                <a:lnTo>
                  <a:pt x="8302" y="52829"/>
                </a:lnTo>
                <a:lnTo>
                  <a:pt x="8302" y="52546"/>
                </a:lnTo>
                <a:lnTo>
                  <a:pt x="8302" y="52452"/>
                </a:lnTo>
                <a:lnTo>
                  <a:pt x="8396" y="52452"/>
                </a:lnTo>
                <a:lnTo>
                  <a:pt x="7924" y="52263"/>
                </a:lnTo>
                <a:lnTo>
                  <a:pt x="7358" y="51886"/>
                </a:lnTo>
                <a:lnTo>
                  <a:pt x="6038" y="50660"/>
                </a:lnTo>
                <a:lnTo>
                  <a:pt x="5849" y="50377"/>
                </a:lnTo>
                <a:lnTo>
                  <a:pt x="5566" y="50094"/>
                </a:lnTo>
                <a:lnTo>
                  <a:pt x="5566" y="50188"/>
                </a:lnTo>
                <a:lnTo>
                  <a:pt x="4811" y="49339"/>
                </a:lnTo>
                <a:lnTo>
                  <a:pt x="4717" y="49150"/>
                </a:lnTo>
                <a:lnTo>
                  <a:pt x="5189" y="49433"/>
                </a:lnTo>
                <a:lnTo>
                  <a:pt x="5377" y="49528"/>
                </a:lnTo>
                <a:lnTo>
                  <a:pt x="5472" y="49716"/>
                </a:lnTo>
                <a:lnTo>
                  <a:pt x="5660" y="50094"/>
                </a:lnTo>
                <a:lnTo>
                  <a:pt x="5377" y="49056"/>
                </a:lnTo>
                <a:lnTo>
                  <a:pt x="5000" y="48113"/>
                </a:lnTo>
                <a:lnTo>
                  <a:pt x="4057" y="45660"/>
                </a:lnTo>
                <a:lnTo>
                  <a:pt x="3585" y="44150"/>
                </a:lnTo>
                <a:lnTo>
                  <a:pt x="3208" y="42358"/>
                </a:lnTo>
                <a:lnTo>
                  <a:pt x="3396" y="42547"/>
                </a:lnTo>
                <a:lnTo>
                  <a:pt x="3491" y="42452"/>
                </a:lnTo>
                <a:lnTo>
                  <a:pt x="3585" y="42547"/>
                </a:lnTo>
                <a:lnTo>
                  <a:pt x="3774" y="42641"/>
                </a:lnTo>
                <a:lnTo>
                  <a:pt x="3679" y="40849"/>
                </a:lnTo>
                <a:lnTo>
                  <a:pt x="3585" y="38962"/>
                </a:lnTo>
                <a:lnTo>
                  <a:pt x="3679" y="37169"/>
                </a:lnTo>
                <a:lnTo>
                  <a:pt x="3774" y="36320"/>
                </a:lnTo>
                <a:lnTo>
                  <a:pt x="4057" y="35566"/>
                </a:lnTo>
                <a:lnTo>
                  <a:pt x="4434" y="33585"/>
                </a:lnTo>
                <a:lnTo>
                  <a:pt x="4434" y="33962"/>
                </a:lnTo>
                <a:lnTo>
                  <a:pt x="4528" y="34245"/>
                </a:lnTo>
                <a:lnTo>
                  <a:pt x="4717" y="32264"/>
                </a:lnTo>
                <a:lnTo>
                  <a:pt x="5189" y="30283"/>
                </a:lnTo>
                <a:lnTo>
                  <a:pt x="5755" y="28302"/>
                </a:lnTo>
                <a:lnTo>
                  <a:pt x="6604" y="26321"/>
                </a:lnTo>
                <a:lnTo>
                  <a:pt x="7453" y="24340"/>
                </a:lnTo>
                <a:lnTo>
                  <a:pt x="8585" y="22547"/>
                </a:lnTo>
                <a:lnTo>
                  <a:pt x="9717" y="20755"/>
                </a:lnTo>
                <a:lnTo>
                  <a:pt x="10943" y="19245"/>
                </a:lnTo>
                <a:lnTo>
                  <a:pt x="10849" y="19057"/>
                </a:lnTo>
                <a:lnTo>
                  <a:pt x="10849" y="18868"/>
                </a:lnTo>
                <a:lnTo>
                  <a:pt x="11132" y="18396"/>
                </a:lnTo>
                <a:lnTo>
                  <a:pt x="11604" y="17830"/>
                </a:lnTo>
                <a:lnTo>
                  <a:pt x="12264" y="17076"/>
                </a:lnTo>
                <a:lnTo>
                  <a:pt x="14151" y="15472"/>
                </a:lnTo>
                <a:lnTo>
                  <a:pt x="16415" y="13585"/>
                </a:lnTo>
                <a:lnTo>
                  <a:pt x="18868" y="11793"/>
                </a:lnTo>
                <a:lnTo>
                  <a:pt x="21226" y="10095"/>
                </a:lnTo>
                <a:lnTo>
                  <a:pt x="23302" y="8868"/>
                </a:lnTo>
                <a:lnTo>
                  <a:pt x="24717" y="8113"/>
                </a:lnTo>
                <a:lnTo>
                  <a:pt x="24245" y="8491"/>
                </a:lnTo>
                <a:lnTo>
                  <a:pt x="23773" y="8774"/>
                </a:lnTo>
                <a:lnTo>
                  <a:pt x="24811" y="8208"/>
                </a:lnTo>
                <a:lnTo>
                  <a:pt x="25566" y="7830"/>
                </a:lnTo>
                <a:lnTo>
                  <a:pt x="27452" y="6981"/>
                </a:lnTo>
                <a:lnTo>
                  <a:pt x="27264" y="6981"/>
                </a:lnTo>
                <a:lnTo>
                  <a:pt x="26981" y="6887"/>
                </a:lnTo>
                <a:lnTo>
                  <a:pt x="27830" y="6604"/>
                </a:lnTo>
                <a:lnTo>
                  <a:pt x="29056" y="6132"/>
                </a:lnTo>
                <a:lnTo>
                  <a:pt x="28679" y="6415"/>
                </a:lnTo>
                <a:lnTo>
                  <a:pt x="29056" y="6510"/>
                </a:lnTo>
                <a:lnTo>
                  <a:pt x="28962" y="6698"/>
                </a:lnTo>
                <a:lnTo>
                  <a:pt x="30283" y="6227"/>
                </a:lnTo>
                <a:lnTo>
                  <a:pt x="31698" y="5755"/>
                </a:lnTo>
                <a:lnTo>
                  <a:pt x="33113" y="5378"/>
                </a:lnTo>
                <a:lnTo>
                  <a:pt x="33867" y="5189"/>
                </a:lnTo>
                <a:lnTo>
                  <a:pt x="34169" y="5151"/>
                </a:lnTo>
                <a:lnTo>
                  <a:pt x="34169" y="5151"/>
                </a:lnTo>
                <a:lnTo>
                  <a:pt x="34905" y="4906"/>
                </a:lnTo>
                <a:lnTo>
                  <a:pt x="35754" y="4812"/>
                </a:lnTo>
                <a:lnTo>
                  <a:pt x="36603" y="4812"/>
                </a:lnTo>
                <a:lnTo>
                  <a:pt x="37547" y="4717"/>
                </a:lnTo>
                <a:lnTo>
                  <a:pt x="37830" y="4717"/>
                </a:lnTo>
                <a:lnTo>
                  <a:pt x="38396" y="4529"/>
                </a:lnTo>
                <a:lnTo>
                  <a:pt x="38867" y="4340"/>
                </a:lnTo>
                <a:lnTo>
                  <a:pt x="38867" y="4623"/>
                </a:lnTo>
                <a:lnTo>
                  <a:pt x="42735" y="4340"/>
                </a:lnTo>
                <a:lnTo>
                  <a:pt x="43207" y="4529"/>
                </a:lnTo>
                <a:lnTo>
                  <a:pt x="43018" y="4529"/>
                </a:lnTo>
                <a:lnTo>
                  <a:pt x="43867" y="4623"/>
                </a:lnTo>
                <a:lnTo>
                  <a:pt x="44811" y="4434"/>
                </a:lnTo>
                <a:lnTo>
                  <a:pt x="45094" y="4717"/>
                </a:lnTo>
                <a:lnTo>
                  <a:pt x="45754" y="4906"/>
                </a:lnTo>
                <a:lnTo>
                  <a:pt x="47546" y="5189"/>
                </a:lnTo>
                <a:lnTo>
                  <a:pt x="49622" y="5566"/>
                </a:lnTo>
                <a:lnTo>
                  <a:pt x="51131" y="5849"/>
                </a:lnTo>
                <a:lnTo>
                  <a:pt x="51131" y="5849"/>
                </a:lnTo>
                <a:lnTo>
                  <a:pt x="49244" y="5095"/>
                </a:lnTo>
                <a:lnTo>
                  <a:pt x="46886" y="4529"/>
                </a:lnTo>
                <a:lnTo>
                  <a:pt x="44433" y="3963"/>
                </a:lnTo>
                <a:lnTo>
                  <a:pt x="41980" y="3491"/>
                </a:lnTo>
                <a:lnTo>
                  <a:pt x="39528" y="3302"/>
                </a:lnTo>
                <a:lnTo>
                  <a:pt x="37358" y="3208"/>
                </a:lnTo>
                <a:lnTo>
                  <a:pt x="36415" y="3208"/>
                </a:lnTo>
                <a:lnTo>
                  <a:pt x="35565" y="3302"/>
                </a:lnTo>
                <a:lnTo>
                  <a:pt x="34811" y="3491"/>
                </a:lnTo>
                <a:lnTo>
                  <a:pt x="34150" y="3680"/>
                </a:lnTo>
                <a:lnTo>
                  <a:pt x="33490" y="3585"/>
                </a:lnTo>
                <a:lnTo>
                  <a:pt x="32830" y="3491"/>
                </a:lnTo>
                <a:lnTo>
                  <a:pt x="31509" y="3585"/>
                </a:lnTo>
                <a:lnTo>
                  <a:pt x="30000" y="3868"/>
                </a:lnTo>
                <a:lnTo>
                  <a:pt x="28490" y="4246"/>
                </a:lnTo>
                <a:lnTo>
                  <a:pt x="26981" y="4812"/>
                </a:lnTo>
                <a:lnTo>
                  <a:pt x="25471" y="5472"/>
                </a:lnTo>
                <a:lnTo>
                  <a:pt x="23868" y="6321"/>
                </a:lnTo>
                <a:lnTo>
                  <a:pt x="22358" y="7170"/>
                </a:lnTo>
                <a:lnTo>
                  <a:pt x="20849" y="8113"/>
                </a:lnTo>
                <a:lnTo>
                  <a:pt x="19339" y="9151"/>
                </a:lnTo>
                <a:lnTo>
                  <a:pt x="17924" y="10283"/>
                </a:lnTo>
                <a:lnTo>
                  <a:pt x="16604" y="11321"/>
                </a:lnTo>
                <a:lnTo>
                  <a:pt x="14056" y="13491"/>
                </a:lnTo>
                <a:lnTo>
                  <a:pt x="12075" y="15472"/>
                </a:lnTo>
                <a:lnTo>
                  <a:pt x="9717" y="18491"/>
                </a:lnTo>
                <a:lnTo>
                  <a:pt x="10000" y="17830"/>
                </a:lnTo>
                <a:lnTo>
                  <a:pt x="10377" y="17264"/>
                </a:lnTo>
                <a:lnTo>
                  <a:pt x="9717" y="18113"/>
                </a:lnTo>
                <a:lnTo>
                  <a:pt x="9056" y="19057"/>
                </a:lnTo>
                <a:lnTo>
                  <a:pt x="9151" y="19245"/>
                </a:lnTo>
                <a:lnTo>
                  <a:pt x="8396" y="20189"/>
                </a:lnTo>
                <a:lnTo>
                  <a:pt x="9151" y="18774"/>
                </a:lnTo>
                <a:lnTo>
                  <a:pt x="8019" y="20377"/>
                </a:lnTo>
                <a:lnTo>
                  <a:pt x="7075" y="22075"/>
                </a:lnTo>
                <a:lnTo>
                  <a:pt x="6226" y="23868"/>
                </a:lnTo>
                <a:lnTo>
                  <a:pt x="5472" y="25755"/>
                </a:lnTo>
                <a:lnTo>
                  <a:pt x="4151" y="29434"/>
                </a:lnTo>
                <a:lnTo>
                  <a:pt x="2924" y="32924"/>
                </a:lnTo>
                <a:lnTo>
                  <a:pt x="3019" y="33113"/>
                </a:lnTo>
                <a:lnTo>
                  <a:pt x="2924" y="33773"/>
                </a:lnTo>
                <a:lnTo>
                  <a:pt x="2453" y="36509"/>
                </a:lnTo>
                <a:lnTo>
                  <a:pt x="1981" y="39434"/>
                </a:lnTo>
                <a:lnTo>
                  <a:pt x="1981" y="39528"/>
                </a:lnTo>
                <a:lnTo>
                  <a:pt x="1981" y="39905"/>
                </a:lnTo>
                <a:lnTo>
                  <a:pt x="1792" y="41415"/>
                </a:lnTo>
                <a:lnTo>
                  <a:pt x="1698" y="42358"/>
                </a:lnTo>
                <a:lnTo>
                  <a:pt x="1698" y="43301"/>
                </a:lnTo>
                <a:lnTo>
                  <a:pt x="1792" y="44245"/>
                </a:lnTo>
                <a:lnTo>
                  <a:pt x="1887" y="44999"/>
                </a:lnTo>
                <a:lnTo>
                  <a:pt x="2170" y="46603"/>
                </a:lnTo>
                <a:lnTo>
                  <a:pt x="2170" y="46603"/>
                </a:lnTo>
                <a:lnTo>
                  <a:pt x="1887" y="46415"/>
                </a:lnTo>
                <a:lnTo>
                  <a:pt x="1792" y="46320"/>
                </a:lnTo>
                <a:lnTo>
                  <a:pt x="1792" y="46509"/>
                </a:lnTo>
                <a:lnTo>
                  <a:pt x="1981" y="46981"/>
                </a:lnTo>
                <a:lnTo>
                  <a:pt x="1415" y="46132"/>
                </a:lnTo>
                <a:lnTo>
                  <a:pt x="1509" y="46509"/>
                </a:lnTo>
                <a:lnTo>
                  <a:pt x="1321" y="46981"/>
                </a:lnTo>
                <a:lnTo>
                  <a:pt x="472" y="45471"/>
                </a:lnTo>
                <a:lnTo>
                  <a:pt x="377" y="45565"/>
                </a:lnTo>
                <a:lnTo>
                  <a:pt x="283" y="45660"/>
                </a:lnTo>
                <a:lnTo>
                  <a:pt x="189" y="45660"/>
                </a:lnTo>
                <a:lnTo>
                  <a:pt x="0" y="45565"/>
                </a:lnTo>
                <a:lnTo>
                  <a:pt x="0" y="45565"/>
                </a:lnTo>
                <a:lnTo>
                  <a:pt x="1038" y="47924"/>
                </a:lnTo>
                <a:lnTo>
                  <a:pt x="2264" y="50282"/>
                </a:lnTo>
                <a:lnTo>
                  <a:pt x="2075" y="49905"/>
                </a:lnTo>
                <a:lnTo>
                  <a:pt x="2170" y="49528"/>
                </a:lnTo>
                <a:lnTo>
                  <a:pt x="2736" y="50188"/>
                </a:lnTo>
                <a:lnTo>
                  <a:pt x="3208" y="50660"/>
                </a:lnTo>
                <a:lnTo>
                  <a:pt x="3396" y="50943"/>
                </a:lnTo>
                <a:lnTo>
                  <a:pt x="3396" y="51037"/>
                </a:lnTo>
                <a:lnTo>
                  <a:pt x="3302" y="50943"/>
                </a:lnTo>
                <a:lnTo>
                  <a:pt x="3302" y="50943"/>
                </a:lnTo>
                <a:lnTo>
                  <a:pt x="3585" y="51320"/>
                </a:lnTo>
                <a:lnTo>
                  <a:pt x="4623" y="53207"/>
                </a:lnTo>
                <a:lnTo>
                  <a:pt x="5755" y="55094"/>
                </a:lnTo>
                <a:lnTo>
                  <a:pt x="7075" y="56886"/>
                </a:lnTo>
                <a:lnTo>
                  <a:pt x="8585" y="58490"/>
                </a:lnTo>
                <a:lnTo>
                  <a:pt x="10189" y="59999"/>
                </a:lnTo>
                <a:lnTo>
                  <a:pt x="11792" y="61414"/>
                </a:lnTo>
                <a:lnTo>
                  <a:pt x="13585" y="62735"/>
                </a:lnTo>
                <a:lnTo>
                  <a:pt x="15471" y="63867"/>
                </a:lnTo>
                <a:lnTo>
                  <a:pt x="17641" y="64905"/>
                </a:lnTo>
                <a:lnTo>
                  <a:pt x="20000" y="65942"/>
                </a:lnTo>
                <a:lnTo>
                  <a:pt x="22358" y="66697"/>
                </a:lnTo>
                <a:lnTo>
                  <a:pt x="24811" y="67263"/>
                </a:lnTo>
                <a:lnTo>
                  <a:pt x="27264" y="67735"/>
                </a:lnTo>
                <a:lnTo>
                  <a:pt x="29811" y="68018"/>
                </a:lnTo>
                <a:lnTo>
                  <a:pt x="32264" y="68206"/>
                </a:lnTo>
                <a:lnTo>
                  <a:pt x="34811" y="68112"/>
                </a:lnTo>
                <a:lnTo>
                  <a:pt x="36981" y="67829"/>
                </a:lnTo>
                <a:lnTo>
                  <a:pt x="40471" y="67263"/>
                </a:lnTo>
                <a:lnTo>
                  <a:pt x="44056" y="66508"/>
                </a:lnTo>
                <a:lnTo>
                  <a:pt x="45565" y="66131"/>
                </a:lnTo>
                <a:lnTo>
                  <a:pt x="46509" y="65848"/>
                </a:lnTo>
                <a:lnTo>
                  <a:pt x="46509" y="65942"/>
                </a:lnTo>
                <a:lnTo>
                  <a:pt x="48018" y="65376"/>
                </a:lnTo>
                <a:lnTo>
                  <a:pt x="49527" y="64622"/>
                </a:lnTo>
                <a:lnTo>
                  <a:pt x="48867" y="64810"/>
                </a:lnTo>
                <a:lnTo>
                  <a:pt x="50754" y="63773"/>
                </a:lnTo>
                <a:lnTo>
                  <a:pt x="52546" y="62641"/>
                </a:lnTo>
                <a:lnTo>
                  <a:pt x="54244" y="61320"/>
                </a:lnTo>
                <a:lnTo>
                  <a:pt x="56037" y="59810"/>
                </a:lnTo>
                <a:lnTo>
                  <a:pt x="55282" y="60659"/>
                </a:lnTo>
                <a:lnTo>
                  <a:pt x="57263" y="59056"/>
                </a:lnTo>
                <a:lnTo>
                  <a:pt x="58112" y="58395"/>
                </a:lnTo>
                <a:lnTo>
                  <a:pt x="58207" y="58301"/>
                </a:lnTo>
                <a:lnTo>
                  <a:pt x="58112" y="58301"/>
                </a:lnTo>
                <a:lnTo>
                  <a:pt x="58584" y="57924"/>
                </a:lnTo>
                <a:lnTo>
                  <a:pt x="59056" y="57546"/>
                </a:lnTo>
                <a:lnTo>
                  <a:pt x="59999" y="56414"/>
                </a:lnTo>
                <a:lnTo>
                  <a:pt x="61414" y="55188"/>
                </a:lnTo>
                <a:lnTo>
                  <a:pt x="61414" y="55188"/>
                </a:lnTo>
                <a:lnTo>
                  <a:pt x="61131" y="55282"/>
                </a:lnTo>
                <a:lnTo>
                  <a:pt x="61508" y="54811"/>
                </a:lnTo>
                <a:lnTo>
                  <a:pt x="62735" y="53867"/>
                </a:lnTo>
                <a:lnTo>
                  <a:pt x="63867" y="52735"/>
                </a:lnTo>
                <a:lnTo>
                  <a:pt x="66131" y="50471"/>
                </a:lnTo>
                <a:lnTo>
                  <a:pt x="66131" y="50565"/>
                </a:lnTo>
                <a:lnTo>
                  <a:pt x="66320" y="50660"/>
                </a:lnTo>
                <a:lnTo>
                  <a:pt x="66414" y="50660"/>
                </a:lnTo>
                <a:lnTo>
                  <a:pt x="66603" y="50565"/>
                </a:lnTo>
                <a:lnTo>
                  <a:pt x="66603" y="50754"/>
                </a:lnTo>
                <a:lnTo>
                  <a:pt x="66508" y="50943"/>
                </a:lnTo>
                <a:lnTo>
                  <a:pt x="65848" y="51603"/>
                </a:lnTo>
                <a:lnTo>
                  <a:pt x="64999" y="52546"/>
                </a:lnTo>
                <a:lnTo>
                  <a:pt x="65376" y="52358"/>
                </a:lnTo>
                <a:lnTo>
                  <a:pt x="65848" y="52075"/>
                </a:lnTo>
                <a:lnTo>
                  <a:pt x="66697" y="51320"/>
                </a:lnTo>
                <a:lnTo>
                  <a:pt x="67546" y="50282"/>
                </a:lnTo>
                <a:lnTo>
                  <a:pt x="68301" y="49056"/>
                </a:lnTo>
                <a:lnTo>
                  <a:pt x="69055" y="47830"/>
                </a:lnTo>
                <a:lnTo>
                  <a:pt x="69716" y="46603"/>
                </a:lnTo>
                <a:lnTo>
                  <a:pt x="70565" y="44811"/>
                </a:lnTo>
                <a:lnTo>
                  <a:pt x="70282" y="45094"/>
                </a:lnTo>
                <a:lnTo>
                  <a:pt x="70942" y="43490"/>
                </a:lnTo>
                <a:lnTo>
                  <a:pt x="71037" y="43396"/>
                </a:lnTo>
                <a:lnTo>
                  <a:pt x="71697" y="41320"/>
                </a:lnTo>
                <a:lnTo>
                  <a:pt x="72263" y="39245"/>
                </a:lnTo>
                <a:lnTo>
                  <a:pt x="72640" y="37358"/>
                </a:lnTo>
                <a:lnTo>
                  <a:pt x="72923" y="35849"/>
                </a:lnTo>
                <a:lnTo>
                  <a:pt x="72829" y="36226"/>
                </a:lnTo>
                <a:lnTo>
                  <a:pt x="72735" y="36698"/>
                </a:lnTo>
                <a:lnTo>
                  <a:pt x="72452" y="36981"/>
                </a:lnTo>
                <a:lnTo>
                  <a:pt x="72169" y="37358"/>
                </a:lnTo>
                <a:lnTo>
                  <a:pt x="72263" y="36981"/>
                </a:lnTo>
                <a:lnTo>
                  <a:pt x="72452" y="36415"/>
                </a:lnTo>
                <a:lnTo>
                  <a:pt x="72452" y="35849"/>
                </a:lnTo>
                <a:lnTo>
                  <a:pt x="72357" y="35660"/>
                </a:lnTo>
                <a:lnTo>
                  <a:pt x="72263" y="35471"/>
                </a:lnTo>
                <a:lnTo>
                  <a:pt x="72640" y="33868"/>
                </a:lnTo>
                <a:lnTo>
                  <a:pt x="72735" y="33113"/>
                </a:lnTo>
                <a:lnTo>
                  <a:pt x="72735" y="32358"/>
                </a:lnTo>
                <a:lnTo>
                  <a:pt x="72923" y="33207"/>
                </a:lnTo>
                <a:lnTo>
                  <a:pt x="73018" y="34151"/>
                </a:lnTo>
                <a:lnTo>
                  <a:pt x="72923" y="32358"/>
                </a:lnTo>
                <a:lnTo>
                  <a:pt x="72923" y="31792"/>
                </a:lnTo>
                <a:lnTo>
                  <a:pt x="73112" y="30754"/>
                </a:lnTo>
                <a:lnTo>
                  <a:pt x="72829" y="31604"/>
                </a:lnTo>
                <a:lnTo>
                  <a:pt x="72735" y="30283"/>
                </a:lnTo>
                <a:lnTo>
                  <a:pt x="72546" y="28868"/>
                </a:lnTo>
                <a:lnTo>
                  <a:pt x="72357" y="27641"/>
                </a:lnTo>
                <a:lnTo>
                  <a:pt x="71980" y="26038"/>
                </a:lnTo>
                <a:lnTo>
                  <a:pt x="71414" y="24151"/>
                </a:lnTo>
                <a:lnTo>
                  <a:pt x="70754" y="22170"/>
                </a:lnTo>
                <a:lnTo>
                  <a:pt x="69905" y="20000"/>
                </a:lnTo>
                <a:lnTo>
                  <a:pt x="68867" y="18019"/>
                </a:lnTo>
                <a:lnTo>
                  <a:pt x="68301" y="16981"/>
                </a:lnTo>
                <a:lnTo>
                  <a:pt x="67735" y="16132"/>
                </a:lnTo>
                <a:lnTo>
                  <a:pt x="67074" y="15283"/>
                </a:lnTo>
                <a:lnTo>
                  <a:pt x="66414" y="14434"/>
                </a:lnTo>
                <a:lnTo>
                  <a:pt x="66508" y="14623"/>
                </a:lnTo>
                <a:lnTo>
                  <a:pt x="66414" y="14906"/>
                </a:lnTo>
                <a:lnTo>
                  <a:pt x="65754" y="14057"/>
                </a:lnTo>
                <a:lnTo>
                  <a:pt x="65093" y="13113"/>
                </a:lnTo>
                <a:lnTo>
                  <a:pt x="64537" y="12278"/>
                </a:lnTo>
                <a:lnTo>
                  <a:pt x="62924" y="10755"/>
                </a:lnTo>
                <a:lnTo>
                  <a:pt x="63018" y="10755"/>
                </a:lnTo>
                <a:lnTo>
                  <a:pt x="63018" y="10661"/>
                </a:lnTo>
                <a:lnTo>
                  <a:pt x="62924" y="10472"/>
                </a:lnTo>
                <a:lnTo>
                  <a:pt x="62263" y="9717"/>
                </a:lnTo>
                <a:lnTo>
                  <a:pt x="60376" y="7830"/>
                </a:lnTo>
                <a:lnTo>
                  <a:pt x="60754" y="8396"/>
                </a:lnTo>
                <a:lnTo>
                  <a:pt x="61131" y="8774"/>
                </a:lnTo>
                <a:lnTo>
                  <a:pt x="60376" y="8396"/>
                </a:lnTo>
                <a:lnTo>
                  <a:pt x="59716" y="7925"/>
                </a:lnTo>
                <a:lnTo>
                  <a:pt x="59087" y="7476"/>
                </a:lnTo>
                <a:lnTo>
                  <a:pt x="59810" y="8302"/>
                </a:lnTo>
                <a:lnTo>
                  <a:pt x="58678" y="7642"/>
                </a:lnTo>
                <a:lnTo>
                  <a:pt x="57641" y="6981"/>
                </a:lnTo>
                <a:lnTo>
                  <a:pt x="55471" y="5472"/>
                </a:lnTo>
                <a:lnTo>
                  <a:pt x="53301" y="4057"/>
                </a:lnTo>
                <a:lnTo>
                  <a:pt x="52169" y="3397"/>
                </a:lnTo>
                <a:lnTo>
                  <a:pt x="51037" y="2831"/>
                </a:lnTo>
                <a:lnTo>
                  <a:pt x="52075" y="2831"/>
                </a:lnTo>
                <a:lnTo>
                  <a:pt x="50660" y="1982"/>
                </a:lnTo>
                <a:lnTo>
                  <a:pt x="49811" y="1604"/>
                </a:lnTo>
                <a:lnTo>
                  <a:pt x="48867" y="1227"/>
                </a:lnTo>
                <a:lnTo>
                  <a:pt x="48018" y="849"/>
                </a:lnTo>
                <a:lnTo>
                  <a:pt x="47075" y="661"/>
                </a:lnTo>
                <a:lnTo>
                  <a:pt x="46226" y="566"/>
                </a:lnTo>
                <a:lnTo>
                  <a:pt x="45471" y="661"/>
                </a:lnTo>
                <a:lnTo>
                  <a:pt x="46226" y="849"/>
                </a:lnTo>
                <a:lnTo>
                  <a:pt x="46866" y="1215"/>
                </a:lnTo>
                <a:lnTo>
                  <a:pt x="46980" y="1227"/>
                </a:lnTo>
                <a:lnTo>
                  <a:pt x="47452" y="1416"/>
                </a:lnTo>
                <a:lnTo>
                  <a:pt x="47924" y="1510"/>
                </a:lnTo>
                <a:lnTo>
                  <a:pt x="47358" y="1321"/>
                </a:lnTo>
                <a:lnTo>
                  <a:pt x="46886" y="944"/>
                </a:lnTo>
                <a:lnTo>
                  <a:pt x="47829" y="1227"/>
                </a:lnTo>
                <a:lnTo>
                  <a:pt x="48773" y="1604"/>
                </a:lnTo>
                <a:lnTo>
                  <a:pt x="49622" y="2076"/>
                </a:lnTo>
                <a:lnTo>
                  <a:pt x="50377" y="2642"/>
                </a:lnTo>
                <a:lnTo>
                  <a:pt x="50377" y="2642"/>
                </a:lnTo>
                <a:lnTo>
                  <a:pt x="49622" y="2265"/>
                </a:lnTo>
                <a:lnTo>
                  <a:pt x="48584" y="1887"/>
                </a:lnTo>
                <a:lnTo>
                  <a:pt x="47358" y="1510"/>
                </a:lnTo>
                <a:lnTo>
                  <a:pt x="46037" y="1132"/>
                </a:lnTo>
                <a:lnTo>
                  <a:pt x="46809" y="1210"/>
                </a:lnTo>
                <a:lnTo>
                  <a:pt x="44339" y="661"/>
                </a:lnTo>
                <a:lnTo>
                  <a:pt x="44716" y="755"/>
                </a:lnTo>
                <a:lnTo>
                  <a:pt x="43113" y="472"/>
                </a:lnTo>
                <a:lnTo>
                  <a:pt x="41603" y="283"/>
                </a:lnTo>
                <a:lnTo>
                  <a:pt x="40282" y="95"/>
                </a:lnTo>
                <a:lnTo>
                  <a:pt x="3915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b="0" i="0" u="none" strike="noStrike" cap="none">
              <a:solidFill>
                <a:srgbClr val="FFFFFF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</p:txBody>
      </p:sp>
      <p:pic>
        <p:nvPicPr>
          <p:cNvPr id="803" name="Google Shape;803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63300" y="171450"/>
            <a:ext cx="642474" cy="620601"/>
          </a:xfrm>
          <a:prstGeom prst="rect">
            <a:avLst/>
          </a:prstGeom>
          <a:noFill/>
          <a:ln>
            <a:noFill/>
          </a:ln>
        </p:spPr>
      </p:pic>
      <p:sp>
        <p:nvSpPr>
          <p:cNvPr id="804" name="Google Shape;804;p41"/>
          <p:cNvSpPr/>
          <p:nvPr/>
        </p:nvSpPr>
        <p:spPr>
          <a:xfrm>
            <a:off x="2176550" y="3201675"/>
            <a:ext cx="5182727" cy="1434052"/>
          </a:xfrm>
          <a:custGeom>
            <a:avLst/>
            <a:gdLst/>
            <a:ahLst/>
            <a:cxnLst/>
            <a:rect l="l" t="t" r="r" b="b"/>
            <a:pathLst>
              <a:path w="73112" h="68207" extrusionOk="0">
                <a:moveTo>
                  <a:pt x="46809" y="1210"/>
                </a:moveTo>
                <a:lnTo>
                  <a:pt x="46886" y="1227"/>
                </a:lnTo>
                <a:lnTo>
                  <a:pt x="46886" y="1227"/>
                </a:lnTo>
                <a:lnTo>
                  <a:pt x="46866" y="1215"/>
                </a:lnTo>
                <a:lnTo>
                  <a:pt x="46809" y="1210"/>
                </a:lnTo>
                <a:close/>
                <a:moveTo>
                  <a:pt x="35754" y="1982"/>
                </a:moveTo>
                <a:lnTo>
                  <a:pt x="36320" y="2170"/>
                </a:lnTo>
                <a:lnTo>
                  <a:pt x="36037" y="2170"/>
                </a:lnTo>
                <a:lnTo>
                  <a:pt x="35660" y="2076"/>
                </a:lnTo>
                <a:lnTo>
                  <a:pt x="35754" y="1982"/>
                </a:lnTo>
                <a:close/>
                <a:moveTo>
                  <a:pt x="42641" y="1321"/>
                </a:moveTo>
                <a:lnTo>
                  <a:pt x="44622" y="1510"/>
                </a:lnTo>
                <a:lnTo>
                  <a:pt x="46603" y="1793"/>
                </a:lnTo>
                <a:lnTo>
                  <a:pt x="46226" y="1793"/>
                </a:lnTo>
                <a:lnTo>
                  <a:pt x="46320" y="1982"/>
                </a:lnTo>
                <a:lnTo>
                  <a:pt x="45660" y="1793"/>
                </a:lnTo>
                <a:lnTo>
                  <a:pt x="44905" y="1699"/>
                </a:lnTo>
                <a:lnTo>
                  <a:pt x="44905" y="1699"/>
                </a:lnTo>
                <a:lnTo>
                  <a:pt x="45188" y="2076"/>
                </a:lnTo>
                <a:lnTo>
                  <a:pt x="45282" y="2265"/>
                </a:lnTo>
                <a:lnTo>
                  <a:pt x="45094" y="2265"/>
                </a:lnTo>
                <a:lnTo>
                  <a:pt x="44716" y="2170"/>
                </a:lnTo>
                <a:lnTo>
                  <a:pt x="43773" y="1793"/>
                </a:lnTo>
                <a:lnTo>
                  <a:pt x="42641" y="1321"/>
                </a:lnTo>
                <a:close/>
                <a:moveTo>
                  <a:pt x="34622" y="5095"/>
                </a:moveTo>
                <a:lnTo>
                  <a:pt x="34169" y="5151"/>
                </a:lnTo>
                <a:lnTo>
                  <a:pt x="34169" y="5151"/>
                </a:lnTo>
                <a:lnTo>
                  <a:pt x="34056" y="5189"/>
                </a:lnTo>
                <a:lnTo>
                  <a:pt x="34622" y="5095"/>
                </a:lnTo>
                <a:close/>
                <a:moveTo>
                  <a:pt x="58490" y="6793"/>
                </a:moveTo>
                <a:lnTo>
                  <a:pt x="59056" y="7453"/>
                </a:lnTo>
                <a:lnTo>
                  <a:pt x="59087" y="7476"/>
                </a:lnTo>
                <a:lnTo>
                  <a:pt x="58490" y="6793"/>
                </a:lnTo>
                <a:close/>
                <a:moveTo>
                  <a:pt x="56697" y="7736"/>
                </a:moveTo>
                <a:lnTo>
                  <a:pt x="57358" y="8113"/>
                </a:lnTo>
                <a:lnTo>
                  <a:pt x="57075" y="8113"/>
                </a:lnTo>
                <a:lnTo>
                  <a:pt x="56697" y="7736"/>
                </a:lnTo>
                <a:close/>
                <a:moveTo>
                  <a:pt x="59810" y="8679"/>
                </a:moveTo>
                <a:lnTo>
                  <a:pt x="60087" y="8956"/>
                </a:lnTo>
                <a:lnTo>
                  <a:pt x="59905" y="8774"/>
                </a:lnTo>
                <a:lnTo>
                  <a:pt x="59810" y="8679"/>
                </a:lnTo>
                <a:close/>
                <a:moveTo>
                  <a:pt x="57546" y="8019"/>
                </a:moveTo>
                <a:lnTo>
                  <a:pt x="58395" y="8774"/>
                </a:lnTo>
                <a:lnTo>
                  <a:pt x="59339" y="9434"/>
                </a:lnTo>
                <a:lnTo>
                  <a:pt x="58490" y="8868"/>
                </a:lnTo>
                <a:lnTo>
                  <a:pt x="57735" y="8208"/>
                </a:lnTo>
                <a:lnTo>
                  <a:pt x="57546" y="8019"/>
                </a:lnTo>
                <a:close/>
                <a:moveTo>
                  <a:pt x="60282" y="9246"/>
                </a:moveTo>
                <a:lnTo>
                  <a:pt x="60565" y="9812"/>
                </a:lnTo>
                <a:lnTo>
                  <a:pt x="60282" y="9529"/>
                </a:lnTo>
                <a:lnTo>
                  <a:pt x="60282" y="9340"/>
                </a:lnTo>
                <a:lnTo>
                  <a:pt x="60282" y="9246"/>
                </a:lnTo>
                <a:close/>
                <a:moveTo>
                  <a:pt x="59999" y="8396"/>
                </a:moveTo>
                <a:lnTo>
                  <a:pt x="60659" y="8774"/>
                </a:lnTo>
                <a:lnTo>
                  <a:pt x="61131" y="9340"/>
                </a:lnTo>
                <a:lnTo>
                  <a:pt x="61603" y="9906"/>
                </a:lnTo>
                <a:lnTo>
                  <a:pt x="61886" y="10566"/>
                </a:lnTo>
                <a:lnTo>
                  <a:pt x="60942" y="9434"/>
                </a:lnTo>
                <a:lnTo>
                  <a:pt x="61320" y="10095"/>
                </a:lnTo>
                <a:lnTo>
                  <a:pt x="59999" y="8396"/>
                </a:lnTo>
                <a:close/>
                <a:moveTo>
                  <a:pt x="63773" y="11132"/>
                </a:moveTo>
                <a:lnTo>
                  <a:pt x="64537" y="12278"/>
                </a:lnTo>
                <a:lnTo>
                  <a:pt x="64622" y="12359"/>
                </a:lnTo>
                <a:lnTo>
                  <a:pt x="63773" y="11132"/>
                </a:lnTo>
                <a:close/>
                <a:moveTo>
                  <a:pt x="65093" y="14528"/>
                </a:moveTo>
                <a:lnTo>
                  <a:pt x="65376" y="15189"/>
                </a:lnTo>
                <a:lnTo>
                  <a:pt x="65659" y="15755"/>
                </a:lnTo>
                <a:lnTo>
                  <a:pt x="66037" y="16981"/>
                </a:lnTo>
                <a:lnTo>
                  <a:pt x="65659" y="16321"/>
                </a:lnTo>
                <a:lnTo>
                  <a:pt x="65282" y="15377"/>
                </a:lnTo>
                <a:lnTo>
                  <a:pt x="65093" y="14528"/>
                </a:lnTo>
                <a:close/>
                <a:moveTo>
                  <a:pt x="65093" y="16321"/>
                </a:moveTo>
                <a:lnTo>
                  <a:pt x="65565" y="16698"/>
                </a:lnTo>
                <a:lnTo>
                  <a:pt x="65942" y="17076"/>
                </a:lnTo>
                <a:lnTo>
                  <a:pt x="66320" y="17547"/>
                </a:lnTo>
                <a:lnTo>
                  <a:pt x="66414" y="17830"/>
                </a:lnTo>
                <a:lnTo>
                  <a:pt x="66508" y="18113"/>
                </a:lnTo>
                <a:lnTo>
                  <a:pt x="65848" y="17170"/>
                </a:lnTo>
                <a:lnTo>
                  <a:pt x="65093" y="16321"/>
                </a:lnTo>
                <a:close/>
                <a:moveTo>
                  <a:pt x="72074" y="36226"/>
                </a:moveTo>
                <a:lnTo>
                  <a:pt x="71791" y="37547"/>
                </a:lnTo>
                <a:lnTo>
                  <a:pt x="71603" y="38773"/>
                </a:lnTo>
                <a:lnTo>
                  <a:pt x="71320" y="40000"/>
                </a:lnTo>
                <a:lnTo>
                  <a:pt x="70754" y="41509"/>
                </a:lnTo>
                <a:lnTo>
                  <a:pt x="70942" y="40283"/>
                </a:lnTo>
                <a:lnTo>
                  <a:pt x="71225" y="38962"/>
                </a:lnTo>
                <a:lnTo>
                  <a:pt x="72074" y="36226"/>
                </a:lnTo>
                <a:close/>
                <a:moveTo>
                  <a:pt x="69150" y="44433"/>
                </a:moveTo>
                <a:lnTo>
                  <a:pt x="68867" y="44905"/>
                </a:lnTo>
                <a:lnTo>
                  <a:pt x="68584" y="45377"/>
                </a:lnTo>
                <a:lnTo>
                  <a:pt x="68206" y="45754"/>
                </a:lnTo>
                <a:lnTo>
                  <a:pt x="67923" y="46132"/>
                </a:lnTo>
                <a:lnTo>
                  <a:pt x="68112" y="45754"/>
                </a:lnTo>
                <a:lnTo>
                  <a:pt x="68678" y="45188"/>
                </a:lnTo>
                <a:lnTo>
                  <a:pt x="69150" y="44433"/>
                </a:lnTo>
                <a:close/>
                <a:moveTo>
                  <a:pt x="67357" y="47830"/>
                </a:moveTo>
                <a:lnTo>
                  <a:pt x="66886" y="48584"/>
                </a:lnTo>
                <a:lnTo>
                  <a:pt x="66508" y="48867"/>
                </a:lnTo>
                <a:lnTo>
                  <a:pt x="66414" y="48867"/>
                </a:lnTo>
                <a:lnTo>
                  <a:pt x="66414" y="48773"/>
                </a:lnTo>
                <a:lnTo>
                  <a:pt x="66886" y="48301"/>
                </a:lnTo>
                <a:lnTo>
                  <a:pt x="67357" y="47830"/>
                </a:lnTo>
                <a:close/>
                <a:moveTo>
                  <a:pt x="65093" y="48396"/>
                </a:moveTo>
                <a:lnTo>
                  <a:pt x="65376" y="48490"/>
                </a:lnTo>
                <a:lnTo>
                  <a:pt x="64905" y="49056"/>
                </a:lnTo>
                <a:lnTo>
                  <a:pt x="64622" y="49528"/>
                </a:lnTo>
                <a:lnTo>
                  <a:pt x="64244" y="49811"/>
                </a:lnTo>
                <a:lnTo>
                  <a:pt x="64244" y="49905"/>
                </a:lnTo>
                <a:lnTo>
                  <a:pt x="64056" y="49905"/>
                </a:lnTo>
                <a:lnTo>
                  <a:pt x="64056" y="49811"/>
                </a:lnTo>
                <a:lnTo>
                  <a:pt x="64433" y="49150"/>
                </a:lnTo>
                <a:lnTo>
                  <a:pt x="64622" y="48867"/>
                </a:lnTo>
                <a:lnTo>
                  <a:pt x="64905" y="48584"/>
                </a:lnTo>
                <a:lnTo>
                  <a:pt x="65093" y="48396"/>
                </a:lnTo>
                <a:close/>
                <a:moveTo>
                  <a:pt x="6981" y="52452"/>
                </a:moveTo>
                <a:lnTo>
                  <a:pt x="7170" y="53112"/>
                </a:lnTo>
                <a:lnTo>
                  <a:pt x="7075" y="53018"/>
                </a:lnTo>
                <a:lnTo>
                  <a:pt x="6981" y="52641"/>
                </a:lnTo>
                <a:lnTo>
                  <a:pt x="6981" y="52452"/>
                </a:lnTo>
                <a:close/>
                <a:moveTo>
                  <a:pt x="7736" y="54339"/>
                </a:moveTo>
                <a:lnTo>
                  <a:pt x="7641" y="54433"/>
                </a:lnTo>
                <a:lnTo>
                  <a:pt x="7641" y="54339"/>
                </a:lnTo>
                <a:close/>
                <a:moveTo>
                  <a:pt x="61225" y="55094"/>
                </a:moveTo>
                <a:lnTo>
                  <a:pt x="61037" y="55377"/>
                </a:lnTo>
                <a:lnTo>
                  <a:pt x="60754" y="55471"/>
                </a:lnTo>
                <a:lnTo>
                  <a:pt x="60754" y="55471"/>
                </a:lnTo>
                <a:lnTo>
                  <a:pt x="60942" y="55282"/>
                </a:lnTo>
                <a:lnTo>
                  <a:pt x="61225" y="55094"/>
                </a:lnTo>
                <a:close/>
                <a:moveTo>
                  <a:pt x="6132" y="53867"/>
                </a:moveTo>
                <a:lnTo>
                  <a:pt x="7358" y="55377"/>
                </a:lnTo>
                <a:lnTo>
                  <a:pt x="7641" y="55471"/>
                </a:lnTo>
                <a:lnTo>
                  <a:pt x="7641" y="55471"/>
                </a:lnTo>
                <a:lnTo>
                  <a:pt x="7641" y="55471"/>
                </a:lnTo>
                <a:lnTo>
                  <a:pt x="7830" y="55565"/>
                </a:lnTo>
                <a:lnTo>
                  <a:pt x="8302" y="56414"/>
                </a:lnTo>
                <a:lnTo>
                  <a:pt x="7170" y="55471"/>
                </a:lnTo>
                <a:lnTo>
                  <a:pt x="6509" y="54622"/>
                </a:lnTo>
                <a:lnTo>
                  <a:pt x="6226" y="54245"/>
                </a:lnTo>
                <a:lnTo>
                  <a:pt x="6132" y="53867"/>
                </a:lnTo>
                <a:close/>
                <a:moveTo>
                  <a:pt x="9056" y="56414"/>
                </a:moveTo>
                <a:lnTo>
                  <a:pt x="9245" y="56509"/>
                </a:lnTo>
                <a:lnTo>
                  <a:pt x="9151" y="56509"/>
                </a:lnTo>
                <a:lnTo>
                  <a:pt x="9056" y="56414"/>
                </a:lnTo>
                <a:close/>
                <a:moveTo>
                  <a:pt x="10472" y="56980"/>
                </a:moveTo>
                <a:lnTo>
                  <a:pt x="11321" y="57358"/>
                </a:lnTo>
                <a:lnTo>
                  <a:pt x="11887" y="57735"/>
                </a:lnTo>
                <a:lnTo>
                  <a:pt x="12264" y="58018"/>
                </a:lnTo>
                <a:lnTo>
                  <a:pt x="11604" y="57641"/>
                </a:lnTo>
                <a:lnTo>
                  <a:pt x="11604" y="57641"/>
                </a:lnTo>
                <a:lnTo>
                  <a:pt x="11792" y="58112"/>
                </a:lnTo>
                <a:lnTo>
                  <a:pt x="11604" y="58018"/>
                </a:lnTo>
                <a:lnTo>
                  <a:pt x="11132" y="57452"/>
                </a:lnTo>
                <a:lnTo>
                  <a:pt x="10849" y="57169"/>
                </a:lnTo>
                <a:lnTo>
                  <a:pt x="10472" y="56980"/>
                </a:lnTo>
                <a:close/>
                <a:moveTo>
                  <a:pt x="18019" y="59433"/>
                </a:moveTo>
                <a:lnTo>
                  <a:pt x="18773" y="59810"/>
                </a:lnTo>
                <a:lnTo>
                  <a:pt x="19528" y="60376"/>
                </a:lnTo>
                <a:lnTo>
                  <a:pt x="19056" y="60282"/>
                </a:lnTo>
                <a:lnTo>
                  <a:pt x="18962" y="60188"/>
                </a:lnTo>
                <a:lnTo>
                  <a:pt x="18490" y="59810"/>
                </a:lnTo>
                <a:lnTo>
                  <a:pt x="18019" y="59433"/>
                </a:lnTo>
                <a:close/>
                <a:moveTo>
                  <a:pt x="14528" y="59999"/>
                </a:moveTo>
                <a:lnTo>
                  <a:pt x="14717" y="60093"/>
                </a:lnTo>
                <a:lnTo>
                  <a:pt x="14905" y="60188"/>
                </a:lnTo>
                <a:lnTo>
                  <a:pt x="15188" y="60471"/>
                </a:lnTo>
                <a:lnTo>
                  <a:pt x="15283" y="60565"/>
                </a:lnTo>
                <a:lnTo>
                  <a:pt x="15188" y="60565"/>
                </a:lnTo>
                <a:lnTo>
                  <a:pt x="14528" y="59999"/>
                </a:lnTo>
                <a:close/>
                <a:moveTo>
                  <a:pt x="49339" y="60188"/>
                </a:moveTo>
                <a:lnTo>
                  <a:pt x="48395" y="60565"/>
                </a:lnTo>
                <a:lnTo>
                  <a:pt x="47924" y="60754"/>
                </a:lnTo>
                <a:lnTo>
                  <a:pt x="47452" y="60754"/>
                </a:lnTo>
                <a:lnTo>
                  <a:pt x="47924" y="60471"/>
                </a:lnTo>
                <a:lnTo>
                  <a:pt x="48301" y="60282"/>
                </a:lnTo>
                <a:lnTo>
                  <a:pt x="49056" y="60188"/>
                </a:lnTo>
                <a:close/>
                <a:moveTo>
                  <a:pt x="19245" y="60565"/>
                </a:moveTo>
                <a:lnTo>
                  <a:pt x="19811" y="60659"/>
                </a:lnTo>
                <a:lnTo>
                  <a:pt x="20566" y="61037"/>
                </a:lnTo>
                <a:lnTo>
                  <a:pt x="20566" y="61037"/>
                </a:lnTo>
                <a:lnTo>
                  <a:pt x="19811" y="60848"/>
                </a:lnTo>
                <a:lnTo>
                  <a:pt x="19245" y="60565"/>
                </a:lnTo>
                <a:close/>
                <a:moveTo>
                  <a:pt x="47075" y="61226"/>
                </a:moveTo>
                <a:lnTo>
                  <a:pt x="46792" y="61414"/>
                </a:lnTo>
                <a:lnTo>
                  <a:pt x="46697" y="61509"/>
                </a:lnTo>
                <a:lnTo>
                  <a:pt x="46792" y="61603"/>
                </a:lnTo>
                <a:lnTo>
                  <a:pt x="47263" y="61603"/>
                </a:lnTo>
                <a:lnTo>
                  <a:pt x="47641" y="61509"/>
                </a:lnTo>
                <a:lnTo>
                  <a:pt x="46886" y="61792"/>
                </a:lnTo>
                <a:lnTo>
                  <a:pt x="46131" y="61886"/>
                </a:lnTo>
                <a:lnTo>
                  <a:pt x="46131" y="61980"/>
                </a:lnTo>
                <a:lnTo>
                  <a:pt x="46037" y="61980"/>
                </a:lnTo>
                <a:lnTo>
                  <a:pt x="45660" y="61697"/>
                </a:lnTo>
                <a:lnTo>
                  <a:pt x="46320" y="61320"/>
                </a:lnTo>
                <a:lnTo>
                  <a:pt x="47075" y="61226"/>
                </a:lnTo>
                <a:close/>
                <a:moveTo>
                  <a:pt x="24151" y="63678"/>
                </a:moveTo>
                <a:lnTo>
                  <a:pt x="24905" y="63961"/>
                </a:lnTo>
                <a:lnTo>
                  <a:pt x="25754" y="64244"/>
                </a:lnTo>
                <a:lnTo>
                  <a:pt x="25188" y="64244"/>
                </a:lnTo>
                <a:lnTo>
                  <a:pt x="24151" y="64150"/>
                </a:lnTo>
                <a:lnTo>
                  <a:pt x="23773" y="64056"/>
                </a:lnTo>
                <a:lnTo>
                  <a:pt x="23585" y="63961"/>
                </a:lnTo>
                <a:lnTo>
                  <a:pt x="23585" y="63867"/>
                </a:lnTo>
                <a:lnTo>
                  <a:pt x="23585" y="63773"/>
                </a:lnTo>
                <a:lnTo>
                  <a:pt x="24151" y="63678"/>
                </a:lnTo>
                <a:close/>
                <a:moveTo>
                  <a:pt x="34811" y="64622"/>
                </a:moveTo>
                <a:lnTo>
                  <a:pt x="35094" y="64810"/>
                </a:lnTo>
                <a:lnTo>
                  <a:pt x="35377" y="64905"/>
                </a:lnTo>
                <a:lnTo>
                  <a:pt x="34622" y="64999"/>
                </a:lnTo>
                <a:lnTo>
                  <a:pt x="34056" y="64999"/>
                </a:lnTo>
                <a:lnTo>
                  <a:pt x="34056" y="64905"/>
                </a:lnTo>
                <a:lnTo>
                  <a:pt x="34811" y="64622"/>
                </a:lnTo>
                <a:close/>
                <a:moveTo>
                  <a:pt x="46414" y="63773"/>
                </a:moveTo>
                <a:lnTo>
                  <a:pt x="46131" y="64056"/>
                </a:lnTo>
                <a:lnTo>
                  <a:pt x="44433" y="64716"/>
                </a:lnTo>
                <a:lnTo>
                  <a:pt x="43962" y="64905"/>
                </a:lnTo>
                <a:lnTo>
                  <a:pt x="44150" y="64810"/>
                </a:lnTo>
                <a:lnTo>
                  <a:pt x="42641" y="64999"/>
                </a:lnTo>
                <a:lnTo>
                  <a:pt x="42924" y="64810"/>
                </a:lnTo>
                <a:lnTo>
                  <a:pt x="43207" y="64622"/>
                </a:lnTo>
                <a:lnTo>
                  <a:pt x="42358" y="64905"/>
                </a:lnTo>
                <a:lnTo>
                  <a:pt x="43113" y="64622"/>
                </a:lnTo>
                <a:lnTo>
                  <a:pt x="45377" y="63867"/>
                </a:lnTo>
                <a:lnTo>
                  <a:pt x="44999" y="64150"/>
                </a:lnTo>
                <a:lnTo>
                  <a:pt x="44622" y="64433"/>
                </a:lnTo>
                <a:lnTo>
                  <a:pt x="46414" y="63773"/>
                </a:lnTo>
                <a:close/>
                <a:moveTo>
                  <a:pt x="39905" y="64622"/>
                </a:moveTo>
                <a:lnTo>
                  <a:pt x="39811" y="64716"/>
                </a:lnTo>
                <a:lnTo>
                  <a:pt x="39622" y="64810"/>
                </a:lnTo>
                <a:lnTo>
                  <a:pt x="38962" y="64999"/>
                </a:lnTo>
                <a:lnTo>
                  <a:pt x="38207" y="65093"/>
                </a:lnTo>
                <a:lnTo>
                  <a:pt x="37641" y="65093"/>
                </a:lnTo>
                <a:lnTo>
                  <a:pt x="39056" y="64810"/>
                </a:lnTo>
                <a:lnTo>
                  <a:pt x="39528" y="64716"/>
                </a:lnTo>
                <a:lnTo>
                  <a:pt x="39905" y="64622"/>
                </a:lnTo>
                <a:close/>
                <a:moveTo>
                  <a:pt x="42829" y="64056"/>
                </a:moveTo>
                <a:lnTo>
                  <a:pt x="42452" y="64244"/>
                </a:lnTo>
                <a:lnTo>
                  <a:pt x="42263" y="64433"/>
                </a:lnTo>
                <a:lnTo>
                  <a:pt x="41980" y="64622"/>
                </a:lnTo>
                <a:lnTo>
                  <a:pt x="41886" y="64999"/>
                </a:lnTo>
                <a:lnTo>
                  <a:pt x="42263" y="64999"/>
                </a:lnTo>
                <a:lnTo>
                  <a:pt x="40094" y="65282"/>
                </a:lnTo>
                <a:lnTo>
                  <a:pt x="40848" y="64999"/>
                </a:lnTo>
                <a:lnTo>
                  <a:pt x="41131" y="64810"/>
                </a:lnTo>
                <a:lnTo>
                  <a:pt x="41131" y="64716"/>
                </a:lnTo>
                <a:lnTo>
                  <a:pt x="41037" y="64622"/>
                </a:lnTo>
                <a:lnTo>
                  <a:pt x="40754" y="64622"/>
                </a:lnTo>
                <a:lnTo>
                  <a:pt x="40282" y="64527"/>
                </a:lnTo>
                <a:lnTo>
                  <a:pt x="40188" y="64433"/>
                </a:lnTo>
                <a:lnTo>
                  <a:pt x="41509" y="64339"/>
                </a:lnTo>
                <a:lnTo>
                  <a:pt x="42829" y="64056"/>
                </a:lnTo>
                <a:close/>
                <a:moveTo>
                  <a:pt x="15660" y="60376"/>
                </a:moveTo>
                <a:lnTo>
                  <a:pt x="16887" y="61131"/>
                </a:lnTo>
                <a:lnTo>
                  <a:pt x="17924" y="62075"/>
                </a:lnTo>
                <a:lnTo>
                  <a:pt x="17924" y="61792"/>
                </a:lnTo>
                <a:lnTo>
                  <a:pt x="17830" y="61603"/>
                </a:lnTo>
                <a:lnTo>
                  <a:pt x="19056" y="61980"/>
                </a:lnTo>
                <a:lnTo>
                  <a:pt x="20283" y="62358"/>
                </a:lnTo>
                <a:lnTo>
                  <a:pt x="20849" y="62546"/>
                </a:lnTo>
                <a:lnTo>
                  <a:pt x="21415" y="62735"/>
                </a:lnTo>
                <a:lnTo>
                  <a:pt x="21886" y="63018"/>
                </a:lnTo>
                <a:lnTo>
                  <a:pt x="22358" y="63395"/>
                </a:lnTo>
                <a:lnTo>
                  <a:pt x="21509" y="63301"/>
                </a:lnTo>
                <a:lnTo>
                  <a:pt x="22547" y="63867"/>
                </a:lnTo>
                <a:lnTo>
                  <a:pt x="23868" y="64339"/>
                </a:lnTo>
                <a:lnTo>
                  <a:pt x="25471" y="64905"/>
                </a:lnTo>
                <a:lnTo>
                  <a:pt x="27169" y="65282"/>
                </a:lnTo>
                <a:lnTo>
                  <a:pt x="26603" y="65282"/>
                </a:lnTo>
                <a:lnTo>
                  <a:pt x="27075" y="65942"/>
                </a:lnTo>
                <a:lnTo>
                  <a:pt x="26886" y="65942"/>
                </a:lnTo>
                <a:lnTo>
                  <a:pt x="26603" y="65848"/>
                </a:lnTo>
                <a:lnTo>
                  <a:pt x="25849" y="65659"/>
                </a:lnTo>
                <a:lnTo>
                  <a:pt x="25283" y="65471"/>
                </a:lnTo>
                <a:lnTo>
                  <a:pt x="25188" y="65376"/>
                </a:lnTo>
                <a:lnTo>
                  <a:pt x="25754" y="65376"/>
                </a:lnTo>
                <a:lnTo>
                  <a:pt x="26226" y="65471"/>
                </a:lnTo>
                <a:lnTo>
                  <a:pt x="26320" y="65282"/>
                </a:lnTo>
                <a:lnTo>
                  <a:pt x="26320" y="65188"/>
                </a:lnTo>
                <a:lnTo>
                  <a:pt x="26226" y="65093"/>
                </a:lnTo>
                <a:lnTo>
                  <a:pt x="25660" y="65093"/>
                </a:lnTo>
                <a:lnTo>
                  <a:pt x="25188" y="65188"/>
                </a:lnTo>
                <a:lnTo>
                  <a:pt x="24528" y="65376"/>
                </a:lnTo>
                <a:lnTo>
                  <a:pt x="24528" y="65376"/>
                </a:lnTo>
                <a:lnTo>
                  <a:pt x="25000" y="65093"/>
                </a:lnTo>
                <a:lnTo>
                  <a:pt x="23679" y="64905"/>
                </a:lnTo>
                <a:lnTo>
                  <a:pt x="22547" y="64716"/>
                </a:lnTo>
                <a:lnTo>
                  <a:pt x="21603" y="64339"/>
                </a:lnTo>
                <a:lnTo>
                  <a:pt x="20660" y="63867"/>
                </a:lnTo>
                <a:lnTo>
                  <a:pt x="20943" y="63867"/>
                </a:lnTo>
                <a:lnTo>
                  <a:pt x="20377" y="63773"/>
                </a:lnTo>
                <a:lnTo>
                  <a:pt x="19339" y="63678"/>
                </a:lnTo>
                <a:lnTo>
                  <a:pt x="18868" y="63490"/>
                </a:lnTo>
                <a:lnTo>
                  <a:pt x="18396" y="63301"/>
                </a:lnTo>
                <a:lnTo>
                  <a:pt x="18585" y="63207"/>
                </a:lnTo>
                <a:lnTo>
                  <a:pt x="18868" y="63301"/>
                </a:lnTo>
                <a:lnTo>
                  <a:pt x="18019" y="62735"/>
                </a:lnTo>
                <a:lnTo>
                  <a:pt x="16981" y="62075"/>
                </a:lnTo>
                <a:lnTo>
                  <a:pt x="14811" y="60471"/>
                </a:lnTo>
                <a:lnTo>
                  <a:pt x="16415" y="61414"/>
                </a:lnTo>
                <a:lnTo>
                  <a:pt x="15660" y="60376"/>
                </a:lnTo>
                <a:close/>
                <a:moveTo>
                  <a:pt x="28867" y="65659"/>
                </a:moveTo>
                <a:lnTo>
                  <a:pt x="30660" y="65942"/>
                </a:lnTo>
                <a:lnTo>
                  <a:pt x="32547" y="66131"/>
                </a:lnTo>
                <a:lnTo>
                  <a:pt x="32075" y="66225"/>
                </a:lnTo>
                <a:lnTo>
                  <a:pt x="31320" y="66225"/>
                </a:lnTo>
                <a:lnTo>
                  <a:pt x="30566" y="66131"/>
                </a:lnTo>
                <a:lnTo>
                  <a:pt x="28867" y="65659"/>
                </a:lnTo>
                <a:close/>
                <a:moveTo>
                  <a:pt x="39150" y="0"/>
                </a:moveTo>
                <a:lnTo>
                  <a:pt x="39528" y="283"/>
                </a:lnTo>
                <a:lnTo>
                  <a:pt x="39622" y="378"/>
                </a:lnTo>
                <a:lnTo>
                  <a:pt x="41509" y="1038"/>
                </a:lnTo>
                <a:lnTo>
                  <a:pt x="40943" y="1132"/>
                </a:lnTo>
                <a:lnTo>
                  <a:pt x="40282" y="1227"/>
                </a:lnTo>
                <a:lnTo>
                  <a:pt x="38962" y="1038"/>
                </a:lnTo>
                <a:lnTo>
                  <a:pt x="37547" y="849"/>
                </a:lnTo>
                <a:lnTo>
                  <a:pt x="36320" y="661"/>
                </a:lnTo>
                <a:lnTo>
                  <a:pt x="36415" y="755"/>
                </a:lnTo>
                <a:lnTo>
                  <a:pt x="36415" y="849"/>
                </a:lnTo>
                <a:lnTo>
                  <a:pt x="35943" y="944"/>
                </a:lnTo>
                <a:lnTo>
                  <a:pt x="34150" y="1132"/>
                </a:lnTo>
                <a:lnTo>
                  <a:pt x="31698" y="1132"/>
                </a:lnTo>
                <a:lnTo>
                  <a:pt x="30660" y="1227"/>
                </a:lnTo>
                <a:lnTo>
                  <a:pt x="29716" y="1321"/>
                </a:lnTo>
                <a:lnTo>
                  <a:pt x="30377" y="1416"/>
                </a:lnTo>
                <a:lnTo>
                  <a:pt x="31037" y="1510"/>
                </a:lnTo>
                <a:lnTo>
                  <a:pt x="30094" y="1699"/>
                </a:lnTo>
                <a:lnTo>
                  <a:pt x="28773" y="2076"/>
                </a:lnTo>
                <a:lnTo>
                  <a:pt x="27924" y="2359"/>
                </a:lnTo>
                <a:lnTo>
                  <a:pt x="27924" y="2453"/>
                </a:lnTo>
                <a:lnTo>
                  <a:pt x="28207" y="2453"/>
                </a:lnTo>
                <a:lnTo>
                  <a:pt x="26509" y="3019"/>
                </a:lnTo>
                <a:lnTo>
                  <a:pt x="26792" y="2831"/>
                </a:lnTo>
                <a:lnTo>
                  <a:pt x="26792" y="2831"/>
                </a:lnTo>
                <a:lnTo>
                  <a:pt x="25660" y="2925"/>
                </a:lnTo>
                <a:lnTo>
                  <a:pt x="25754" y="2831"/>
                </a:lnTo>
                <a:lnTo>
                  <a:pt x="25377" y="2925"/>
                </a:lnTo>
                <a:lnTo>
                  <a:pt x="24905" y="3208"/>
                </a:lnTo>
                <a:lnTo>
                  <a:pt x="24056" y="3774"/>
                </a:lnTo>
                <a:lnTo>
                  <a:pt x="22264" y="4340"/>
                </a:lnTo>
                <a:lnTo>
                  <a:pt x="20471" y="5095"/>
                </a:lnTo>
                <a:lnTo>
                  <a:pt x="18679" y="5755"/>
                </a:lnTo>
                <a:lnTo>
                  <a:pt x="16981" y="6604"/>
                </a:lnTo>
                <a:lnTo>
                  <a:pt x="17453" y="6604"/>
                </a:lnTo>
                <a:lnTo>
                  <a:pt x="17830" y="6415"/>
                </a:lnTo>
                <a:lnTo>
                  <a:pt x="18868" y="6038"/>
                </a:lnTo>
                <a:lnTo>
                  <a:pt x="19905" y="5661"/>
                </a:lnTo>
                <a:lnTo>
                  <a:pt x="20377" y="5472"/>
                </a:lnTo>
                <a:lnTo>
                  <a:pt x="20943" y="5378"/>
                </a:lnTo>
                <a:lnTo>
                  <a:pt x="20943" y="5378"/>
                </a:lnTo>
                <a:lnTo>
                  <a:pt x="19528" y="6038"/>
                </a:lnTo>
                <a:lnTo>
                  <a:pt x="19528" y="6038"/>
                </a:lnTo>
                <a:lnTo>
                  <a:pt x="20094" y="5944"/>
                </a:lnTo>
                <a:lnTo>
                  <a:pt x="18396" y="7076"/>
                </a:lnTo>
                <a:lnTo>
                  <a:pt x="20849" y="6038"/>
                </a:lnTo>
                <a:lnTo>
                  <a:pt x="23396" y="5095"/>
                </a:lnTo>
                <a:lnTo>
                  <a:pt x="26037" y="4246"/>
                </a:lnTo>
                <a:lnTo>
                  <a:pt x="28679" y="3397"/>
                </a:lnTo>
                <a:lnTo>
                  <a:pt x="28301" y="3491"/>
                </a:lnTo>
                <a:lnTo>
                  <a:pt x="28773" y="3208"/>
                </a:lnTo>
                <a:lnTo>
                  <a:pt x="30283" y="2736"/>
                </a:lnTo>
                <a:lnTo>
                  <a:pt x="29905" y="2831"/>
                </a:lnTo>
                <a:lnTo>
                  <a:pt x="29056" y="2831"/>
                </a:lnTo>
                <a:lnTo>
                  <a:pt x="28584" y="2642"/>
                </a:lnTo>
                <a:lnTo>
                  <a:pt x="30566" y="2548"/>
                </a:lnTo>
                <a:lnTo>
                  <a:pt x="32641" y="2548"/>
                </a:lnTo>
                <a:lnTo>
                  <a:pt x="37264" y="2831"/>
                </a:lnTo>
                <a:lnTo>
                  <a:pt x="39528" y="3019"/>
                </a:lnTo>
                <a:lnTo>
                  <a:pt x="43490" y="3019"/>
                </a:lnTo>
                <a:lnTo>
                  <a:pt x="44339" y="2831"/>
                </a:lnTo>
                <a:lnTo>
                  <a:pt x="45094" y="2736"/>
                </a:lnTo>
                <a:lnTo>
                  <a:pt x="45943" y="3114"/>
                </a:lnTo>
                <a:lnTo>
                  <a:pt x="46886" y="3397"/>
                </a:lnTo>
                <a:lnTo>
                  <a:pt x="48678" y="3963"/>
                </a:lnTo>
                <a:lnTo>
                  <a:pt x="50565" y="4434"/>
                </a:lnTo>
                <a:lnTo>
                  <a:pt x="51509" y="4717"/>
                </a:lnTo>
                <a:lnTo>
                  <a:pt x="52358" y="5189"/>
                </a:lnTo>
                <a:lnTo>
                  <a:pt x="51792" y="4812"/>
                </a:lnTo>
                <a:lnTo>
                  <a:pt x="53584" y="5849"/>
                </a:lnTo>
                <a:lnTo>
                  <a:pt x="55376" y="6981"/>
                </a:lnTo>
                <a:lnTo>
                  <a:pt x="56320" y="7642"/>
                </a:lnTo>
                <a:lnTo>
                  <a:pt x="57169" y="8302"/>
                </a:lnTo>
                <a:lnTo>
                  <a:pt x="57924" y="9057"/>
                </a:lnTo>
                <a:lnTo>
                  <a:pt x="58678" y="9906"/>
                </a:lnTo>
                <a:lnTo>
                  <a:pt x="62357" y="14057"/>
                </a:lnTo>
                <a:lnTo>
                  <a:pt x="64622" y="16887"/>
                </a:lnTo>
                <a:lnTo>
                  <a:pt x="66697" y="19623"/>
                </a:lnTo>
                <a:lnTo>
                  <a:pt x="66603" y="19151"/>
                </a:lnTo>
                <a:lnTo>
                  <a:pt x="66603" y="18774"/>
                </a:lnTo>
                <a:lnTo>
                  <a:pt x="67357" y="20472"/>
                </a:lnTo>
                <a:lnTo>
                  <a:pt x="68772" y="23962"/>
                </a:lnTo>
                <a:lnTo>
                  <a:pt x="68867" y="24151"/>
                </a:lnTo>
                <a:lnTo>
                  <a:pt x="69810" y="26792"/>
                </a:lnTo>
                <a:lnTo>
                  <a:pt x="70565" y="29245"/>
                </a:lnTo>
                <a:lnTo>
                  <a:pt x="70754" y="30283"/>
                </a:lnTo>
                <a:lnTo>
                  <a:pt x="70848" y="31037"/>
                </a:lnTo>
                <a:lnTo>
                  <a:pt x="70848" y="31604"/>
                </a:lnTo>
                <a:lnTo>
                  <a:pt x="70754" y="31792"/>
                </a:lnTo>
                <a:lnTo>
                  <a:pt x="70565" y="31887"/>
                </a:lnTo>
                <a:lnTo>
                  <a:pt x="69433" y="36698"/>
                </a:lnTo>
                <a:lnTo>
                  <a:pt x="68206" y="41698"/>
                </a:lnTo>
                <a:lnTo>
                  <a:pt x="68584" y="41037"/>
                </a:lnTo>
                <a:lnTo>
                  <a:pt x="68961" y="40188"/>
                </a:lnTo>
                <a:lnTo>
                  <a:pt x="69244" y="40471"/>
                </a:lnTo>
                <a:lnTo>
                  <a:pt x="69244" y="40849"/>
                </a:lnTo>
                <a:lnTo>
                  <a:pt x="69244" y="41226"/>
                </a:lnTo>
                <a:lnTo>
                  <a:pt x="69055" y="41698"/>
                </a:lnTo>
                <a:lnTo>
                  <a:pt x="68489" y="42924"/>
                </a:lnTo>
                <a:lnTo>
                  <a:pt x="67735" y="44150"/>
                </a:lnTo>
                <a:lnTo>
                  <a:pt x="66791" y="45377"/>
                </a:lnTo>
                <a:lnTo>
                  <a:pt x="65942" y="46509"/>
                </a:lnTo>
                <a:lnTo>
                  <a:pt x="64716" y="47924"/>
                </a:lnTo>
                <a:lnTo>
                  <a:pt x="65565" y="47641"/>
                </a:lnTo>
                <a:lnTo>
                  <a:pt x="65093" y="48301"/>
                </a:lnTo>
                <a:lnTo>
                  <a:pt x="64433" y="48962"/>
                </a:lnTo>
                <a:lnTo>
                  <a:pt x="63112" y="50188"/>
                </a:lnTo>
                <a:lnTo>
                  <a:pt x="63678" y="48962"/>
                </a:lnTo>
                <a:lnTo>
                  <a:pt x="64244" y="47641"/>
                </a:lnTo>
                <a:lnTo>
                  <a:pt x="65754" y="44811"/>
                </a:lnTo>
                <a:lnTo>
                  <a:pt x="67169" y="42169"/>
                </a:lnTo>
                <a:lnTo>
                  <a:pt x="67735" y="41037"/>
                </a:lnTo>
                <a:lnTo>
                  <a:pt x="68206" y="40094"/>
                </a:lnTo>
                <a:lnTo>
                  <a:pt x="68206" y="39811"/>
                </a:lnTo>
                <a:lnTo>
                  <a:pt x="68301" y="39622"/>
                </a:lnTo>
                <a:lnTo>
                  <a:pt x="68301" y="39717"/>
                </a:lnTo>
                <a:lnTo>
                  <a:pt x="68395" y="39339"/>
                </a:lnTo>
                <a:lnTo>
                  <a:pt x="68772" y="37735"/>
                </a:lnTo>
                <a:lnTo>
                  <a:pt x="69055" y="36037"/>
                </a:lnTo>
                <a:lnTo>
                  <a:pt x="69150" y="32924"/>
                </a:lnTo>
                <a:lnTo>
                  <a:pt x="69150" y="30849"/>
                </a:lnTo>
                <a:lnTo>
                  <a:pt x="69150" y="28679"/>
                </a:lnTo>
                <a:lnTo>
                  <a:pt x="68961" y="28773"/>
                </a:lnTo>
                <a:lnTo>
                  <a:pt x="68961" y="29056"/>
                </a:lnTo>
                <a:lnTo>
                  <a:pt x="68678" y="28302"/>
                </a:lnTo>
                <a:lnTo>
                  <a:pt x="68395" y="27453"/>
                </a:lnTo>
                <a:lnTo>
                  <a:pt x="68018" y="25755"/>
                </a:lnTo>
                <a:lnTo>
                  <a:pt x="67923" y="25283"/>
                </a:lnTo>
                <a:lnTo>
                  <a:pt x="67923" y="25472"/>
                </a:lnTo>
                <a:lnTo>
                  <a:pt x="67546" y="24906"/>
                </a:lnTo>
                <a:lnTo>
                  <a:pt x="67074" y="24245"/>
                </a:lnTo>
                <a:lnTo>
                  <a:pt x="66980" y="24057"/>
                </a:lnTo>
                <a:lnTo>
                  <a:pt x="65471" y="22264"/>
                </a:lnTo>
                <a:lnTo>
                  <a:pt x="64810" y="21415"/>
                </a:lnTo>
                <a:lnTo>
                  <a:pt x="64339" y="20755"/>
                </a:lnTo>
                <a:lnTo>
                  <a:pt x="64622" y="20943"/>
                </a:lnTo>
                <a:lnTo>
                  <a:pt x="64527" y="20755"/>
                </a:lnTo>
                <a:lnTo>
                  <a:pt x="64339" y="20472"/>
                </a:lnTo>
                <a:lnTo>
                  <a:pt x="63301" y="19434"/>
                </a:lnTo>
                <a:lnTo>
                  <a:pt x="62357" y="18585"/>
                </a:lnTo>
                <a:lnTo>
                  <a:pt x="62452" y="18679"/>
                </a:lnTo>
                <a:lnTo>
                  <a:pt x="62357" y="18868"/>
                </a:lnTo>
                <a:lnTo>
                  <a:pt x="61508" y="18019"/>
                </a:lnTo>
                <a:lnTo>
                  <a:pt x="61791" y="18396"/>
                </a:lnTo>
                <a:lnTo>
                  <a:pt x="60848" y="17547"/>
                </a:lnTo>
                <a:lnTo>
                  <a:pt x="60471" y="17076"/>
                </a:lnTo>
                <a:lnTo>
                  <a:pt x="60471" y="16981"/>
                </a:lnTo>
                <a:lnTo>
                  <a:pt x="60565" y="17076"/>
                </a:lnTo>
                <a:lnTo>
                  <a:pt x="61225" y="17547"/>
                </a:lnTo>
                <a:lnTo>
                  <a:pt x="58961" y="15566"/>
                </a:lnTo>
                <a:lnTo>
                  <a:pt x="59527" y="16227"/>
                </a:lnTo>
                <a:lnTo>
                  <a:pt x="58584" y="15566"/>
                </a:lnTo>
                <a:lnTo>
                  <a:pt x="57641" y="14906"/>
                </a:lnTo>
                <a:lnTo>
                  <a:pt x="57546" y="15000"/>
                </a:lnTo>
                <a:lnTo>
                  <a:pt x="57452" y="15094"/>
                </a:lnTo>
                <a:lnTo>
                  <a:pt x="58301" y="15660"/>
                </a:lnTo>
                <a:lnTo>
                  <a:pt x="59056" y="16227"/>
                </a:lnTo>
                <a:lnTo>
                  <a:pt x="60471" y="17547"/>
                </a:lnTo>
                <a:lnTo>
                  <a:pt x="61886" y="18774"/>
                </a:lnTo>
                <a:lnTo>
                  <a:pt x="62640" y="19340"/>
                </a:lnTo>
                <a:lnTo>
                  <a:pt x="63395" y="19906"/>
                </a:lnTo>
                <a:lnTo>
                  <a:pt x="62829" y="19528"/>
                </a:lnTo>
                <a:lnTo>
                  <a:pt x="62074" y="19057"/>
                </a:lnTo>
                <a:lnTo>
                  <a:pt x="62074" y="19245"/>
                </a:lnTo>
                <a:lnTo>
                  <a:pt x="62357" y="19717"/>
                </a:lnTo>
                <a:lnTo>
                  <a:pt x="63584" y="21415"/>
                </a:lnTo>
                <a:lnTo>
                  <a:pt x="65093" y="23207"/>
                </a:lnTo>
                <a:lnTo>
                  <a:pt x="65754" y="23962"/>
                </a:lnTo>
                <a:lnTo>
                  <a:pt x="66225" y="24434"/>
                </a:lnTo>
                <a:lnTo>
                  <a:pt x="66414" y="24528"/>
                </a:lnTo>
                <a:lnTo>
                  <a:pt x="66320" y="24057"/>
                </a:lnTo>
                <a:lnTo>
                  <a:pt x="66697" y="24906"/>
                </a:lnTo>
                <a:lnTo>
                  <a:pt x="67074" y="26038"/>
                </a:lnTo>
                <a:lnTo>
                  <a:pt x="66414" y="24811"/>
                </a:lnTo>
                <a:lnTo>
                  <a:pt x="66791" y="25566"/>
                </a:lnTo>
                <a:lnTo>
                  <a:pt x="67169" y="26321"/>
                </a:lnTo>
                <a:lnTo>
                  <a:pt x="67263" y="26415"/>
                </a:lnTo>
                <a:lnTo>
                  <a:pt x="67923" y="28679"/>
                </a:lnTo>
                <a:lnTo>
                  <a:pt x="68206" y="29339"/>
                </a:lnTo>
                <a:lnTo>
                  <a:pt x="68678" y="30471"/>
                </a:lnTo>
                <a:lnTo>
                  <a:pt x="68772" y="30660"/>
                </a:lnTo>
                <a:lnTo>
                  <a:pt x="68678" y="30660"/>
                </a:lnTo>
                <a:lnTo>
                  <a:pt x="68395" y="30377"/>
                </a:lnTo>
                <a:lnTo>
                  <a:pt x="68206" y="30094"/>
                </a:lnTo>
                <a:lnTo>
                  <a:pt x="68206" y="30566"/>
                </a:lnTo>
                <a:lnTo>
                  <a:pt x="68301" y="31037"/>
                </a:lnTo>
                <a:lnTo>
                  <a:pt x="68395" y="31509"/>
                </a:lnTo>
                <a:lnTo>
                  <a:pt x="68395" y="31887"/>
                </a:lnTo>
                <a:lnTo>
                  <a:pt x="68301" y="31792"/>
                </a:lnTo>
                <a:lnTo>
                  <a:pt x="68301" y="31698"/>
                </a:lnTo>
                <a:lnTo>
                  <a:pt x="68301" y="31415"/>
                </a:lnTo>
                <a:lnTo>
                  <a:pt x="68018" y="30094"/>
                </a:lnTo>
                <a:lnTo>
                  <a:pt x="67735" y="28868"/>
                </a:lnTo>
                <a:lnTo>
                  <a:pt x="68112" y="31698"/>
                </a:lnTo>
                <a:lnTo>
                  <a:pt x="68206" y="33113"/>
                </a:lnTo>
                <a:lnTo>
                  <a:pt x="68206" y="34528"/>
                </a:lnTo>
                <a:lnTo>
                  <a:pt x="68112" y="35943"/>
                </a:lnTo>
                <a:lnTo>
                  <a:pt x="67923" y="37358"/>
                </a:lnTo>
                <a:lnTo>
                  <a:pt x="67546" y="38679"/>
                </a:lnTo>
                <a:lnTo>
                  <a:pt x="67074" y="40000"/>
                </a:lnTo>
                <a:lnTo>
                  <a:pt x="67263" y="39717"/>
                </a:lnTo>
                <a:lnTo>
                  <a:pt x="67357" y="39622"/>
                </a:lnTo>
                <a:lnTo>
                  <a:pt x="67357" y="39717"/>
                </a:lnTo>
                <a:lnTo>
                  <a:pt x="67263" y="40377"/>
                </a:lnTo>
                <a:lnTo>
                  <a:pt x="66980" y="41226"/>
                </a:lnTo>
                <a:lnTo>
                  <a:pt x="66791" y="41509"/>
                </a:lnTo>
                <a:lnTo>
                  <a:pt x="66697" y="41603"/>
                </a:lnTo>
                <a:lnTo>
                  <a:pt x="66414" y="42075"/>
                </a:lnTo>
                <a:lnTo>
                  <a:pt x="65754" y="43962"/>
                </a:lnTo>
                <a:lnTo>
                  <a:pt x="64905" y="46132"/>
                </a:lnTo>
                <a:lnTo>
                  <a:pt x="64150" y="47547"/>
                </a:lnTo>
                <a:lnTo>
                  <a:pt x="63395" y="48867"/>
                </a:lnTo>
                <a:lnTo>
                  <a:pt x="62546" y="50094"/>
                </a:lnTo>
                <a:lnTo>
                  <a:pt x="61697" y="51320"/>
                </a:lnTo>
                <a:lnTo>
                  <a:pt x="60376" y="52452"/>
                </a:lnTo>
                <a:lnTo>
                  <a:pt x="59810" y="53112"/>
                </a:lnTo>
                <a:lnTo>
                  <a:pt x="59244" y="53773"/>
                </a:lnTo>
                <a:lnTo>
                  <a:pt x="59999" y="53301"/>
                </a:lnTo>
                <a:lnTo>
                  <a:pt x="59905" y="53490"/>
                </a:lnTo>
                <a:lnTo>
                  <a:pt x="58018" y="54999"/>
                </a:lnTo>
                <a:lnTo>
                  <a:pt x="57075" y="55660"/>
                </a:lnTo>
                <a:lnTo>
                  <a:pt x="56037" y="56226"/>
                </a:lnTo>
                <a:lnTo>
                  <a:pt x="57924" y="54716"/>
                </a:lnTo>
                <a:lnTo>
                  <a:pt x="58867" y="53867"/>
                </a:lnTo>
                <a:lnTo>
                  <a:pt x="59716" y="53018"/>
                </a:lnTo>
                <a:lnTo>
                  <a:pt x="58961" y="53679"/>
                </a:lnTo>
                <a:lnTo>
                  <a:pt x="58207" y="54245"/>
                </a:lnTo>
                <a:lnTo>
                  <a:pt x="56603" y="55282"/>
                </a:lnTo>
                <a:lnTo>
                  <a:pt x="54905" y="56226"/>
                </a:lnTo>
                <a:lnTo>
                  <a:pt x="53301" y="57263"/>
                </a:lnTo>
                <a:lnTo>
                  <a:pt x="52735" y="57452"/>
                </a:lnTo>
                <a:lnTo>
                  <a:pt x="51509" y="57924"/>
                </a:lnTo>
                <a:lnTo>
                  <a:pt x="47829" y="59527"/>
                </a:lnTo>
                <a:lnTo>
                  <a:pt x="43962" y="61226"/>
                </a:lnTo>
                <a:lnTo>
                  <a:pt x="42358" y="61886"/>
                </a:lnTo>
                <a:lnTo>
                  <a:pt x="41414" y="62169"/>
                </a:lnTo>
                <a:lnTo>
                  <a:pt x="39433" y="62452"/>
                </a:lnTo>
                <a:lnTo>
                  <a:pt x="37169" y="62641"/>
                </a:lnTo>
                <a:lnTo>
                  <a:pt x="33679" y="62829"/>
                </a:lnTo>
                <a:lnTo>
                  <a:pt x="31226" y="62924"/>
                </a:lnTo>
                <a:lnTo>
                  <a:pt x="29528" y="62924"/>
                </a:lnTo>
                <a:lnTo>
                  <a:pt x="28301" y="62735"/>
                </a:lnTo>
                <a:lnTo>
                  <a:pt x="27075" y="62546"/>
                </a:lnTo>
                <a:lnTo>
                  <a:pt x="25754" y="62263"/>
                </a:lnTo>
                <a:lnTo>
                  <a:pt x="24622" y="61886"/>
                </a:lnTo>
                <a:lnTo>
                  <a:pt x="23396" y="61414"/>
                </a:lnTo>
                <a:lnTo>
                  <a:pt x="21320" y="60565"/>
                </a:lnTo>
                <a:lnTo>
                  <a:pt x="21509" y="60754"/>
                </a:lnTo>
                <a:lnTo>
                  <a:pt x="21698" y="60848"/>
                </a:lnTo>
                <a:lnTo>
                  <a:pt x="22169" y="61131"/>
                </a:lnTo>
                <a:lnTo>
                  <a:pt x="21037" y="60659"/>
                </a:lnTo>
                <a:lnTo>
                  <a:pt x="19434" y="59905"/>
                </a:lnTo>
                <a:lnTo>
                  <a:pt x="15754" y="57924"/>
                </a:lnTo>
                <a:lnTo>
                  <a:pt x="12453" y="56037"/>
                </a:lnTo>
                <a:lnTo>
                  <a:pt x="11415" y="55377"/>
                </a:lnTo>
                <a:lnTo>
                  <a:pt x="11226" y="55188"/>
                </a:lnTo>
                <a:lnTo>
                  <a:pt x="11132" y="55094"/>
                </a:lnTo>
                <a:lnTo>
                  <a:pt x="10377" y="54433"/>
                </a:lnTo>
                <a:lnTo>
                  <a:pt x="9717" y="53679"/>
                </a:lnTo>
                <a:lnTo>
                  <a:pt x="9717" y="53962"/>
                </a:lnTo>
                <a:lnTo>
                  <a:pt x="9622" y="54150"/>
                </a:lnTo>
                <a:lnTo>
                  <a:pt x="9528" y="54245"/>
                </a:lnTo>
                <a:lnTo>
                  <a:pt x="9434" y="54245"/>
                </a:lnTo>
                <a:lnTo>
                  <a:pt x="9151" y="54056"/>
                </a:lnTo>
                <a:lnTo>
                  <a:pt x="8868" y="53679"/>
                </a:lnTo>
                <a:lnTo>
                  <a:pt x="8585" y="53301"/>
                </a:lnTo>
                <a:lnTo>
                  <a:pt x="8302" y="52829"/>
                </a:lnTo>
                <a:lnTo>
                  <a:pt x="8302" y="52546"/>
                </a:lnTo>
                <a:lnTo>
                  <a:pt x="8302" y="52452"/>
                </a:lnTo>
                <a:lnTo>
                  <a:pt x="8396" y="52452"/>
                </a:lnTo>
                <a:lnTo>
                  <a:pt x="7924" y="52263"/>
                </a:lnTo>
                <a:lnTo>
                  <a:pt x="7358" y="51886"/>
                </a:lnTo>
                <a:lnTo>
                  <a:pt x="6038" y="50660"/>
                </a:lnTo>
                <a:lnTo>
                  <a:pt x="5849" y="50377"/>
                </a:lnTo>
                <a:lnTo>
                  <a:pt x="5566" y="50094"/>
                </a:lnTo>
                <a:lnTo>
                  <a:pt x="5566" y="50188"/>
                </a:lnTo>
                <a:lnTo>
                  <a:pt x="4811" y="49339"/>
                </a:lnTo>
                <a:lnTo>
                  <a:pt x="4717" y="49150"/>
                </a:lnTo>
                <a:lnTo>
                  <a:pt x="5189" y="49433"/>
                </a:lnTo>
                <a:lnTo>
                  <a:pt x="5377" y="49528"/>
                </a:lnTo>
                <a:lnTo>
                  <a:pt x="5472" y="49716"/>
                </a:lnTo>
                <a:lnTo>
                  <a:pt x="5660" y="50094"/>
                </a:lnTo>
                <a:lnTo>
                  <a:pt x="5377" y="49056"/>
                </a:lnTo>
                <a:lnTo>
                  <a:pt x="5000" y="48113"/>
                </a:lnTo>
                <a:lnTo>
                  <a:pt x="4057" y="45660"/>
                </a:lnTo>
                <a:lnTo>
                  <a:pt x="3585" y="44150"/>
                </a:lnTo>
                <a:lnTo>
                  <a:pt x="3208" y="42358"/>
                </a:lnTo>
                <a:lnTo>
                  <a:pt x="3396" y="42547"/>
                </a:lnTo>
                <a:lnTo>
                  <a:pt x="3491" y="42452"/>
                </a:lnTo>
                <a:lnTo>
                  <a:pt x="3585" y="42547"/>
                </a:lnTo>
                <a:lnTo>
                  <a:pt x="3774" y="42641"/>
                </a:lnTo>
                <a:lnTo>
                  <a:pt x="3679" y="40849"/>
                </a:lnTo>
                <a:lnTo>
                  <a:pt x="3585" y="38962"/>
                </a:lnTo>
                <a:lnTo>
                  <a:pt x="3679" y="37169"/>
                </a:lnTo>
                <a:lnTo>
                  <a:pt x="3774" y="36320"/>
                </a:lnTo>
                <a:lnTo>
                  <a:pt x="4057" y="35566"/>
                </a:lnTo>
                <a:lnTo>
                  <a:pt x="4434" y="33585"/>
                </a:lnTo>
                <a:lnTo>
                  <a:pt x="4434" y="33962"/>
                </a:lnTo>
                <a:lnTo>
                  <a:pt x="4528" y="34245"/>
                </a:lnTo>
                <a:lnTo>
                  <a:pt x="4717" y="32264"/>
                </a:lnTo>
                <a:lnTo>
                  <a:pt x="5189" y="30283"/>
                </a:lnTo>
                <a:lnTo>
                  <a:pt x="5755" y="28302"/>
                </a:lnTo>
                <a:lnTo>
                  <a:pt x="6604" y="26321"/>
                </a:lnTo>
                <a:lnTo>
                  <a:pt x="7453" y="24340"/>
                </a:lnTo>
                <a:lnTo>
                  <a:pt x="8585" y="22547"/>
                </a:lnTo>
                <a:lnTo>
                  <a:pt x="9717" y="20755"/>
                </a:lnTo>
                <a:lnTo>
                  <a:pt x="10943" y="19245"/>
                </a:lnTo>
                <a:lnTo>
                  <a:pt x="10849" y="19057"/>
                </a:lnTo>
                <a:lnTo>
                  <a:pt x="10849" y="18868"/>
                </a:lnTo>
                <a:lnTo>
                  <a:pt x="11132" y="18396"/>
                </a:lnTo>
                <a:lnTo>
                  <a:pt x="11604" y="17830"/>
                </a:lnTo>
                <a:lnTo>
                  <a:pt x="12264" y="17076"/>
                </a:lnTo>
                <a:lnTo>
                  <a:pt x="14151" y="15472"/>
                </a:lnTo>
                <a:lnTo>
                  <a:pt x="16415" y="13585"/>
                </a:lnTo>
                <a:lnTo>
                  <a:pt x="18868" y="11793"/>
                </a:lnTo>
                <a:lnTo>
                  <a:pt x="21226" y="10095"/>
                </a:lnTo>
                <a:lnTo>
                  <a:pt x="23302" y="8868"/>
                </a:lnTo>
                <a:lnTo>
                  <a:pt x="24717" y="8113"/>
                </a:lnTo>
                <a:lnTo>
                  <a:pt x="24245" y="8491"/>
                </a:lnTo>
                <a:lnTo>
                  <a:pt x="23773" y="8774"/>
                </a:lnTo>
                <a:lnTo>
                  <a:pt x="24811" y="8208"/>
                </a:lnTo>
                <a:lnTo>
                  <a:pt x="25566" y="7830"/>
                </a:lnTo>
                <a:lnTo>
                  <a:pt x="27452" y="6981"/>
                </a:lnTo>
                <a:lnTo>
                  <a:pt x="27264" y="6981"/>
                </a:lnTo>
                <a:lnTo>
                  <a:pt x="26981" y="6887"/>
                </a:lnTo>
                <a:lnTo>
                  <a:pt x="27830" y="6604"/>
                </a:lnTo>
                <a:lnTo>
                  <a:pt x="29056" y="6132"/>
                </a:lnTo>
                <a:lnTo>
                  <a:pt x="28679" y="6415"/>
                </a:lnTo>
                <a:lnTo>
                  <a:pt x="29056" y="6510"/>
                </a:lnTo>
                <a:lnTo>
                  <a:pt x="28962" y="6698"/>
                </a:lnTo>
                <a:lnTo>
                  <a:pt x="30283" y="6227"/>
                </a:lnTo>
                <a:lnTo>
                  <a:pt x="31698" y="5755"/>
                </a:lnTo>
                <a:lnTo>
                  <a:pt x="33113" y="5378"/>
                </a:lnTo>
                <a:lnTo>
                  <a:pt x="33867" y="5189"/>
                </a:lnTo>
                <a:lnTo>
                  <a:pt x="34169" y="5151"/>
                </a:lnTo>
                <a:lnTo>
                  <a:pt x="34169" y="5151"/>
                </a:lnTo>
                <a:lnTo>
                  <a:pt x="34905" y="4906"/>
                </a:lnTo>
                <a:lnTo>
                  <a:pt x="35754" y="4812"/>
                </a:lnTo>
                <a:lnTo>
                  <a:pt x="36603" y="4812"/>
                </a:lnTo>
                <a:lnTo>
                  <a:pt x="37547" y="4717"/>
                </a:lnTo>
                <a:lnTo>
                  <a:pt x="37830" y="4717"/>
                </a:lnTo>
                <a:lnTo>
                  <a:pt x="38396" y="4529"/>
                </a:lnTo>
                <a:lnTo>
                  <a:pt x="38867" y="4340"/>
                </a:lnTo>
                <a:lnTo>
                  <a:pt x="38867" y="4623"/>
                </a:lnTo>
                <a:lnTo>
                  <a:pt x="42735" y="4340"/>
                </a:lnTo>
                <a:lnTo>
                  <a:pt x="43207" y="4529"/>
                </a:lnTo>
                <a:lnTo>
                  <a:pt x="43018" y="4529"/>
                </a:lnTo>
                <a:lnTo>
                  <a:pt x="43867" y="4623"/>
                </a:lnTo>
                <a:lnTo>
                  <a:pt x="44811" y="4434"/>
                </a:lnTo>
                <a:lnTo>
                  <a:pt x="45094" y="4717"/>
                </a:lnTo>
                <a:lnTo>
                  <a:pt x="45754" y="4906"/>
                </a:lnTo>
                <a:lnTo>
                  <a:pt x="47546" y="5189"/>
                </a:lnTo>
                <a:lnTo>
                  <a:pt x="49622" y="5566"/>
                </a:lnTo>
                <a:lnTo>
                  <a:pt x="51131" y="5849"/>
                </a:lnTo>
                <a:lnTo>
                  <a:pt x="51131" y="5849"/>
                </a:lnTo>
                <a:lnTo>
                  <a:pt x="49244" y="5095"/>
                </a:lnTo>
                <a:lnTo>
                  <a:pt x="46886" y="4529"/>
                </a:lnTo>
                <a:lnTo>
                  <a:pt x="44433" y="3963"/>
                </a:lnTo>
                <a:lnTo>
                  <a:pt x="41980" y="3491"/>
                </a:lnTo>
                <a:lnTo>
                  <a:pt x="39528" y="3302"/>
                </a:lnTo>
                <a:lnTo>
                  <a:pt x="37358" y="3208"/>
                </a:lnTo>
                <a:lnTo>
                  <a:pt x="36415" y="3208"/>
                </a:lnTo>
                <a:lnTo>
                  <a:pt x="35565" y="3302"/>
                </a:lnTo>
                <a:lnTo>
                  <a:pt x="34811" y="3491"/>
                </a:lnTo>
                <a:lnTo>
                  <a:pt x="34150" y="3680"/>
                </a:lnTo>
                <a:lnTo>
                  <a:pt x="33490" y="3585"/>
                </a:lnTo>
                <a:lnTo>
                  <a:pt x="32830" y="3491"/>
                </a:lnTo>
                <a:lnTo>
                  <a:pt x="31509" y="3585"/>
                </a:lnTo>
                <a:lnTo>
                  <a:pt x="30000" y="3868"/>
                </a:lnTo>
                <a:lnTo>
                  <a:pt x="28490" y="4246"/>
                </a:lnTo>
                <a:lnTo>
                  <a:pt x="26981" y="4812"/>
                </a:lnTo>
                <a:lnTo>
                  <a:pt x="25471" y="5472"/>
                </a:lnTo>
                <a:lnTo>
                  <a:pt x="23868" y="6321"/>
                </a:lnTo>
                <a:lnTo>
                  <a:pt x="22358" y="7170"/>
                </a:lnTo>
                <a:lnTo>
                  <a:pt x="20849" y="8113"/>
                </a:lnTo>
                <a:lnTo>
                  <a:pt x="19339" y="9151"/>
                </a:lnTo>
                <a:lnTo>
                  <a:pt x="17924" y="10283"/>
                </a:lnTo>
                <a:lnTo>
                  <a:pt x="16604" y="11321"/>
                </a:lnTo>
                <a:lnTo>
                  <a:pt x="14056" y="13491"/>
                </a:lnTo>
                <a:lnTo>
                  <a:pt x="12075" y="15472"/>
                </a:lnTo>
                <a:lnTo>
                  <a:pt x="9717" y="18491"/>
                </a:lnTo>
                <a:lnTo>
                  <a:pt x="10000" y="17830"/>
                </a:lnTo>
                <a:lnTo>
                  <a:pt x="10377" y="17264"/>
                </a:lnTo>
                <a:lnTo>
                  <a:pt x="9717" y="18113"/>
                </a:lnTo>
                <a:lnTo>
                  <a:pt x="9056" y="19057"/>
                </a:lnTo>
                <a:lnTo>
                  <a:pt x="9151" y="19245"/>
                </a:lnTo>
                <a:lnTo>
                  <a:pt x="8396" y="20189"/>
                </a:lnTo>
                <a:lnTo>
                  <a:pt x="9151" y="18774"/>
                </a:lnTo>
                <a:lnTo>
                  <a:pt x="8019" y="20377"/>
                </a:lnTo>
                <a:lnTo>
                  <a:pt x="7075" y="22075"/>
                </a:lnTo>
                <a:lnTo>
                  <a:pt x="6226" y="23868"/>
                </a:lnTo>
                <a:lnTo>
                  <a:pt x="5472" y="25755"/>
                </a:lnTo>
                <a:lnTo>
                  <a:pt x="4151" y="29434"/>
                </a:lnTo>
                <a:lnTo>
                  <a:pt x="2924" y="32924"/>
                </a:lnTo>
                <a:lnTo>
                  <a:pt x="3019" y="33113"/>
                </a:lnTo>
                <a:lnTo>
                  <a:pt x="2924" y="33773"/>
                </a:lnTo>
                <a:lnTo>
                  <a:pt x="2453" y="36509"/>
                </a:lnTo>
                <a:lnTo>
                  <a:pt x="1981" y="39434"/>
                </a:lnTo>
                <a:lnTo>
                  <a:pt x="1981" y="39528"/>
                </a:lnTo>
                <a:lnTo>
                  <a:pt x="1981" y="39905"/>
                </a:lnTo>
                <a:lnTo>
                  <a:pt x="1792" y="41415"/>
                </a:lnTo>
                <a:lnTo>
                  <a:pt x="1698" y="42358"/>
                </a:lnTo>
                <a:lnTo>
                  <a:pt x="1698" y="43301"/>
                </a:lnTo>
                <a:lnTo>
                  <a:pt x="1792" y="44245"/>
                </a:lnTo>
                <a:lnTo>
                  <a:pt x="1887" y="44999"/>
                </a:lnTo>
                <a:lnTo>
                  <a:pt x="2170" y="46603"/>
                </a:lnTo>
                <a:lnTo>
                  <a:pt x="2170" y="46603"/>
                </a:lnTo>
                <a:lnTo>
                  <a:pt x="1887" y="46415"/>
                </a:lnTo>
                <a:lnTo>
                  <a:pt x="1792" y="46320"/>
                </a:lnTo>
                <a:lnTo>
                  <a:pt x="1792" y="46509"/>
                </a:lnTo>
                <a:lnTo>
                  <a:pt x="1981" y="46981"/>
                </a:lnTo>
                <a:lnTo>
                  <a:pt x="1415" y="46132"/>
                </a:lnTo>
                <a:lnTo>
                  <a:pt x="1509" y="46509"/>
                </a:lnTo>
                <a:lnTo>
                  <a:pt x="1321" y="46981"/>
                </a:lnTo>
                <a:lnTo>
                  <a:pt x="472" y="45471"/>
                </a:lnTo>
                <a:lnTo>
                  <a:pt x="377" y="45565"/>
                </a:lnTo>
                <a:lnTo>
                  <a:pt x="283" y="45660"/>
                </a:lnTo>
                <a:lnTo>
                  <a:pt x="189" y="45660"/>
                </a:lnTo>
                <a:lnTo>
                  <a:pt x="0" y="45565"/>
                </a:lnTo>
                <a:lnTo>
                  <a:pt x="0" y="45565"/>
                </a:lnTo>
                <a:lnTo>
                  <a:pt x="1038" y="47924"/>
                </a:lnTo>
                <a:lnTo>
                  <a:pt x="2264" y="50282"/>
                </a:lnTo>
                <a:lnTo>
                  <a:pt x="2075" y="49905"/>
                </a:lnTo>
                <a:lnTo>
                  <a:pt x="2170" y="49528"/>
                </a:lnTo>
                <a:lnTo>
                  <a:pt x="2736" y="50188"/>
                </a:lnTo>
                <a:lnTo>
                  <a:pt x="3208" y="50660"/>
                </a:lnTo>
                <a:lnTo>
                  <a:pt x="3396" y="50943"/>
                </a:lnTo>
                <a:lnTo>
                  <a:pt x="3396" y="51037"/>
                </a:lnTo>
                <a:lnTo>
                  <a:pt x="3302" y="50943"/>
                </a:lnTo>
                <a:lnTo>
                  <a:pt x="3302" y="50943"/>
                </a:lnTo>
                <a:lnTo>
                  <a:pt x="3585" y="51320"/>
                </a:lnTo>
                <a:lnTo>
                  <a:pt x="4623" y="53207"/>
                </a:lnTo>
                <a:lnTo>
                  <a:pt x="5755" y="55094"/>
                </a:lnTo>
                <a:lnTo>
                  <a:pt x="7075" y="56886"/>
                </a:lnTo>
                <a:lnTo>
                  <a:pt x="8585" y="58490"/>
                </a:lnTo>
                <a:lnTo>
                  <a:pt x="10189" y="59999"/>
                </a:lnTo>
                <a:lnTo>
                  <a:pt x="11792" y="61414"/>
                </a:lnTo>
                <a:lnTo>
                  <a:pt x="13585" y="62735"/>
                </a:lnTo>
                <a:lnTo>
                  <a:pt x="15471" y="63867"/>
                </a:lnTo>
                <a:lnTo>
                  <a:pt x="17641" y="64905"/>
                </a:lnTo>
                <a:lnTo>
                  <a:pt x="20000" y="65942"/>
                </a:lnTo>
                <a:lnTo>
                  <a:pt x="22358" y="66697"/>
                </a:lnTo>
                <a:lnTo>
                  <a:pt x="24811" y="67263"/>
                </a:lnTo>
                <a:lnTo>
                  <a:pt x="27264" y="67735"/>
                </a:lnTo>
                <a:lnTo>
                  <a:pt x="29811" y="68018"/>
                </a:lnTo>
                <a:lnTo>
                  <a:pt x="32264" y="68206"/>
                </a:lnTo>
                <a:lnTo>
                  <a:pt x="34811" y="68112"/>
                </a:lnTo>
                <a:lnTo>
                  <a:pt x="36981" y="67829"/>
                </a:lnTo>
                <a:lnTo>
                  <a:pt x="40471" y="67263"/>
                </a:lnTo>
                <a:lnTo>
                  <a:pt x="44056" y="66508"/>
                </a:lnTo>
                <a:lnTo>
                  <a:pt x="45565" y="66131"/>
                </a:lnTo>
                <a:lnTo>
                  <a:pt x="46509" y="65848"/>
                </a:lnTo>
                <a:lnTo>
                  <a:pt x="46509" y="65942"/>
                </a:lnTo>
                <a:lnTo>
                  <a:pt x="48018" y="65376"/>
                </a:lnTo>
                <a:lnTo>
                  <a:pt x="49527" y="64622"/>
                </a:lnTo>
                <a:lnTo>
                  <a:pt x="48867" y="64810"/>
                </a:lnTo>
                <a:lnTo>
                  <a:pt x="50754" y="63773"/>
                </a:lnTo>
                <a:lnTo>
                  <a:pt x="52546" y="62641"/>
                </a:lnTo>
                <a:lnTo>
                  <a:pt x="54244" y="61320"/>
                </a:lnTo>
                <a:lnTo>
                  <a:pt x="56037" y="59810"/>
                </a:lnTo>
                <a:lnTo>
                  <a:pt x="55282" y="60659"/>
                </a:lnTo>
                <a:lnTo>
                  <a:pt x="57263" y="59056"/>
                </a:lnTo>
                <a:lnTo>
                  <a:pt x="58112" y="58395"/>
                </a:lnTo>
                <a:lnTo>
                  <a:pt x="58207" y="58301"/>
                </a:lnTo>
                <a:lnTo>
                  <a:pt x="58112" y="58301"/>
                </a:lnTo>
                <a:lnTo>
                  <a:pt x="58584" y="57924"/>
                </a:lnTo>
                <a:lnTo>
                  <a:pt x="59056" y="57546"/>
                </a:lnTo>
                <a:lnTo>
                  <a:pt x="59999" y="56414"/>
                </a:lnTo>
                <a:lnTo>
                  <a:pt x="61414" y="55188"/>
                </a:lnTo>
                <a:lnTo>
                  <a:pt x="61414" y="55188"/>
                </a:lnTo>
                <a:lnTo>
                  <a:pt x="61131" y="55282"/>
                </a:lnTo>
                <a:lnTo>
                  <a:pt x="61508" y="54811"/>
                </a:lnTo>
                <a:lnTo>
                  <a:pt x="62735" y="53867"/>
                </a:lnTo>
                <a:lnTo>
                  <a:pt x="63867" y="52735"/>
                </a:lnTo>
                <a:lnTo>
                  <a:pt x="66131" y="50471"/>
                </a:lnTo>
                <a:lnTo>
                  <a:pt x="66131" y="50565"/>
                </a:lnTo>
                <a:lnTo>
                  <a:pt x="66320" y="50660"/>
                </a:lnTo>
                <a:lnTo>
                  <a:pt x="66414" y="50660"/>
                </a:lnTo>
                <a:lnTo>
                  <a:pt x="66603" y="50565"/>
                </a:lnTo>
                <a:lnTo>
                  <a:pt x="66603" y="50754"/>
                </a:lnTo>
                <a:lnTo>
                  <a:pt x="66508" y="50943"/>
                </a:lnTo>
                <a:lnTo>
                  <a:pt x="65848" y="51603"/>
                </a:lnTo>
                <a:lnTo>
                  <a:pt x="64999" y="52546"/>
                </a:lnTo>
                <a:lnTo>
                  <a:pt x="65376" y="52358"/>
                </a:lnTo>
                <a:lnTo>
                  <a:pt x="65848" y="52075"/>
                </a:lnTo>
                <a:lnTo>
                  <a:pt x="66697" y="51320"/>
                </a:lnTo>
                <a:lnTo>
                  <a:pt x="67546" y="50282"/>
                </a:lnTo>
                <a:lnTo>
                  <a:pt x="68301" y="49056"/>
                </a:lnTo>
                <a:lnTo>
                  <a:pt x="69055" y="47830"/>
                </a:lnTo>
                <a:lnTo>
                  <a:pt x="69716" y="46603"/>
                </a:lnTo>
                <a:lnTo>
                  <a:pt x="70565" y="44811"/>
                </a:lnTo>
                <a:lnTo>
                  <a:pt x="70282" y="45094"/>
                </a:lnTo>
                <a:lnTo>
                  <a:pt x="70942" y="43490"/>
                </a:lnTo>
                <a:lnTo>
                  <a:pt x="71037" y="43396"/>
                </a:lnTo>
                <a:lnTo>
                  <a:pt x="71697" y="41320"/>
                </a:lnTo>
                <a:lnTo>
                  <a:pt x="72263" y="39245"/>
                </a:lnTo>
                <a:lnTo>
                  <a:pt x="72640" y="37358"/>
                </a:lnTo>
                <a:lnTo>
                  <a:pt x="72923" y="35849"/>
                </a:lnTo>
                <a:lnTo>
                  <a:pt x="72829" y="36226"/>
                </a:lnTo>
                <a:lnTo>
                  <a:pt x="72735" y="36698"/>
                </a:lnTo>
                <a:lnTo>
                  <a:pt x="72452" y="36981"/>
                </a:lnTo>
                <a:lnTo>
                  <a:pt x="72169" y="37358"/>
                </a:lnTo>
                <a:lnTo>
                  <a:pt x="72263" y="36981"/>
                </a:lnTo>
                <a:lnTo>
                  <a:pt x="72452" y="36415"/>
                </a:lnTo>
                <a:lnTo>
                  <a:pt x="72452" y="35849"/>
                </a:lnTo>
                <a:lnTo>
                  <a:pt x="72357" y="35660"/>
                </a:lnTo>
                <a:lnTo>
                  <a:pt x="72263" y="35471"/>
                </a:lnTo>
                <a:lnTo>
                  <a:pt x="72640" y="33868"/>
                </a:lnTo>
                <a:lnTo>
                  <a:pt x="72735" y="33113"/>
                </a:lnTo>
                <a:lnTo>
                  <a:pt x="72735" y="32358"/>
                </a:lnTo>
                <a:lnTo>
                  <a:pt x="72923" y="33207"/>
                </a:lnTo>
                <a:lnTo>
                  <a:pt x="73018" y="34151"/>
                </a:lnTo>
                <a:lnTo>
                  <a:pt x="72923" y="32358"/>
                </a:lnTo>
                <a:lnTo>
                  <a:pt x="72923" y="31792"/>
                </a:lnTo>
                <a:lnTo>
                  <a:pt x="73112" y="30754"/>
                </a:lnTo>
                <a:lnTo>
                  <a:pt x="72829" y="31604"/>
                </a:lnTo>
                <a:lnTo>
                  <a:pt x="72735" y="30283"/>
                </a:lnTo>
                <a:lnTo>
                  <a:pt x="72546" y="28868"/>
                </a:lnTo>
                <a:lnTo>
                  <a:pt x="72357" y="27641"/>
                </a:lnTo>
                <a:lnTo>
                  <a:pt x="71980" y="26038"/>
                </a:lnTo>
                <a:lnTo>
                  <a:pt x="71414" y="24151"/>
                </a:lnTo>
                <a:lnTo>
                  <a:pt x="70754" y="22170"/>
                </a:lnTo>
                <a:lnTo>
                  <a:pt x="69905" y="20000"/>
                </a:lnTo>
                <a:lnTo>
                  <a:pt x="68867" y="18019"/>
                </a:lnTo>
                <a:lnTo>
                  <a:pt x="68301" y="16981"/>
                </a:lnTo>
                <a:lnTo>
                  <a:pt x="67735" y="16132"/>
                </a:lnTo>
                <a:lnTo>
                  <a:pt x="67074" y="15283"/>
                </a:lnTo>
                <a:lnTo>
                  <a:pt x="66414" y="14434"/>
                </a:lnTo>
                <a:lnTo>
                  <a:pt x="66508" y="14623"/>
                </a:lnTo>
                <a:lnTo>
                  <a:pt x="66414" y="14906"/>
                </a:lnTo>
                <a:lnTo>
                  <a:pt x="65754" y="14057"/>
                </a:lnTo>
                <a:lnTo>
                  <a:pt x="65093" y="13113"/>
                </a:lnTo>
                <a:lnTo>
                  <a:pt x="64537" y="12278"/>
                </a:lnTo>
                <a:lnTo>
                  <a:pt x="62924" y="10755"/>
                </a:lnTo>
                <a:lnTo>
                  <a:pt x="63018" y="10755"/>
                </a:lnTo>
                <a:lnTo>
                  <a:pt x="63018" y="10661"/>
                </a:lnTo>
                <a:lnTo>
                  <a:pt x="62924" y="10472"/>
                </a:lnTo>
                <a:lnTo>
                  <a:pt x="62263" y="9717"/>
                </a:lnTo>
                <a:lnTo>
                  <a:pt x="60376" y="7830"/>
                </a:lnTo>
                <a:lnTo>
                  <a:pt x="60754" y="8396"/>
                </a:lnTo>
                <a:lnTo>
                  <a:pt x="61131" y="8774"/>
                </a:lnTo>
                <a:lnTo>
                  <a:pt x="60376" y="8396"/>
                </a:lnTo>
                <a:lnTo>
                  <a:pt x="59716" y="7925"/>
                </a:lnTo>
                <a:lnTo>
                  <a:pt x="59087" y="7476"/>
                </a:lnTo>
                <a:lnTo>
                  <a:pt x="59810" y="8302"/>
                </a:lnTo>
                <a:lnTo>
                  <a:pt x="58678" y="7642"/>
                </a:lnTo>
                <a:lnTo>
                  <a:pt x="57641" y="6981"/>
                </a:lnTo>
                <a:lnTo>
                  <a:pt x="55471" y="5472"/>
                </a:lnTo>
                <a:lnTo>
                  <a:pt x="53301" y="4057"/>
                </a:lnTo>
                <a:lnTo>
                  <a:pt x="52169" y="3397"/>
                </a:lnTo>
                <a:lnTo>
                  <a:pt x="51037" y="2831"/>
                </a:lnTo>
                <a:lnTo>
                  <a:pt x="52075" y="2831"/>
                </a:lnTo>
                <a:lnTo>
                  <a:pt x="50660" y="1982"/>
                </a:lnTo>
                <a:lnTo>
                  <a:pt x="49811" y="1604"/>
                </a:lnTo>
                <a:lnTo>
                  <a:pt x="48867" y="1227"/>
                </a:lnTo>
                <a:lnTo>
                  <a:pt x="48018" y="849"/>
                </a:lnTo>
                <a:lnTo>
                  <a:pt x="47075" y="661"/>
                </a:lnTo>
                <a:lnTo>
                  <a:pt x="46226" y="566"/>
                </a:lnTo>
                <a:lnTo>
                  <a:pt x="45471" y="661"/>
                </a:lnTo>
                <a:lnTo>
                  <a:pt x="46226" y="849"/>
                </a:lnTo>
                <a:lnTo>
                  <a:pt x="46866" y="1215"/>
                </a:lnTo>
                <a:lnTo>
                  <a:pt x="46980" y="1227"/>
                </a:lnTo>
                <a:lnTo>
                  <a:pt x="47452" y="1416"/>
                </a:lnTo>
                <a:lnTo>
                  <a:pt x="47924" y="1510"/>
                </a:lnTo>
                <a:lnTo>
                  <a:pt x="47358" y="1321"/>
                </a:lnTo>
                <a:lnTo>
                  <a:pt x="46886" y="944"/>
                </a:lnTo>
                <a:lnTo>
                  <a:pt x="47829" y="1227"/>
                </a:lnTo>
                <a:lnTo>
                  <a:pt x="48773" y="1604"/>
                </a:lnTo>
                <a:lnTo>
                  <a:pt x="49622" y="2076"/>
                </a:lnTo>
                <a:lnTo>
                  <a:pt x="50377" y="2642"/>
                </a:lnTo>
                <a:lnTo>
                  <a:pt x="50377" y="2642"/>
                </a:lnTo>
                <a:lnTo>
                  <a:pt x="49622" y="2265"/>
                </a:lnTo>
                <a:lnTo>
                  <a:pt x="48584" y="1887"/>
                </a:lnTo>
                <a:lnTo>
                  <a:pt x="47358" y="1510"/>
                </a:lnTo>
                <a:lnTo>
                  <a:pt x="46037" y="1132"/>
                </a:lnTo>
                <a:lnTo>
                  <a:pt x="46809" y="1210"/>
                </a:lnTo>
                <a:lnTo>
                  <a:pt x="44339" y="661"/>
                </a:lnTo>
                <a:lnTo>
                  <a:pt x="44716" y="755"/>
                </a:lnTo>
                <a:lnTo>
                  <a:pt x="43113" y="472"/>
                </a:lnTo>
                <a:lnTo>
                  <a:pt x="41603" y="283"/>
                </a:lnTo>
                <a:lnTo>
                  <a:pt x="40282" y="95"/>
                </a:lnTo>
                <a:lnTo>
                  <a:pt x="3915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b="0" i="0" u="none" strike="noStrike" cap="none">
              <a:solidFill>
                <a:srgbClr val="FFFFFF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p42"/>
          <p:cNvSpPr/>
          <p:nvPr/>
        </p:nvSpPr>
        <p:spPr>
          <a:xfrm>
            <a:off x="3523325" y="243463"/>
            <a:ext cx="1974300" cy="666600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0" name="Google Shape;810;p42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  <p:pic>
        <p:nvPicPr>
          <p:cNvPr id="811" name="Google Shape;811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425" y="111800"/>
            <a:ext cx="1700125" cy="488075"/>
          </a:xfrm>
          <a:prstGeom prst="rect">
            <a:avLst/>
          </a:prstGeom>
          <a:noFill/>
          <a:ln>
            <a:noFill/>
          </a:ln>
        </p:spPr>
      </p:pic>
      <p:sp>
        <p:nvSpPr>
          <p:cNvPr id="812" name="Google Shape;812;p42">
            <a:hlinkClick r:id="rId4"/>
          </p:cNvPr>
          <p:cNvSpPr txBox="1"/>
          <p:nvPr/>
        </p:nvSpPr>
        <p:spPr>
          <a:xfrm>
            <a:off x="2380050" y="4710300"/>
            <a:ext cx="4875900" cy="2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Ubuntu"/>
                <a:ea typeface="Ubuntu"/>
                <a:cs typeface="Ubuntu"/>
                <a:sym typeface="Ubuntu"/>
              </a:rPr>
              <a:t>Créé par Sonya Fiset, Service national du </a:t>
            </a:r>
            <a:r>
              <a:rPr lang="en" sz="1000" u="sng">
                <a:solidFill>
                  <a:srgbClr val="1155CC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RÉCIT MST</a:t>
            </a:r>
            <a:r>
              <a:rPr lang="en" sz="1000">
                <a:latin typeface="Ubuntu"/>
                <a:ea typeface="Ubuntu"/>
                <a:cs typeface="Ubuntu"/>
                <a:sym typeface="Ubuntu"/>
              </a:rPr>
              <a:t> 2020 </a:t>
            </a:r>
            <a:r>
              <a:rPr lang="en" sz="1000" u="sng">
                <a:solidFill>
                  <a:srgbClr val="1155CC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</a:t>
            </a:r>
            <a:endParaRPr sz="1300" b="1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813" name="Google Shape;813;p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144230" y="4742775"/>
            <a:ext cx="760495" cy="22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4" name="Google Shape;814;p4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415100" y="133850"/>
            <a:ext cx="2190750" cy="8858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15" name="Google Shape;815;p42"/>
          <p:cNvGraphicFramePr/>
          <p:nvPr/>
        </p:nvGraphicFramePr>
        <p:xfrm>
          <a:off x="407700" y="2434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{4C40054F-ACCD-40F4-A720-00D9CCDB7A9F}</a:tableStyleId>
              </a:tblPr>
              <a:tblGrid>
                <a:gridCol w="2150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0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3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13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27475">
                <a:tc gridSpan="2"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9900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Mathématique      </a:t>
                      </a:r>
                      <a:endParaRPr sz="1800">
                        <a:solidFill>
                          <a:srgbClr val="FF9900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Viga"/>
                          <a:ea typeface="Viga"/>
                          <a:cs typeface="Viga"/>
                          <a:sym typeface="Viga"/>
                        </a:rPr>
                        <a:t> </a:t>
                      </a:r>
                      <a:r>
                        <a:rPr lang="en" sz="1800">
                          <a:solidFill>
                            <a:srgbClr val="4A86E8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Science et technologie</a:t>
                      </a:r>
                      <a:endParaRPr sz="1800">
                        <a:solidFill>
                          <a:srgbClr val="4A86E8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072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Ubuntu"/>
                          <a:ea typeface="Ubuntu"/>
                          <a:cs typeface="Ubuntu"/>
                          <a:sym typeface="Ubuntu"/>
                        </a:rPr>
                        <a:t>-</a:t>
                      </a:r>
                      <a:r>
                        <a:rPr lang="en" sz="1200" u="sng">
                          <a:solidFill>
                            <a:schemeClr val="accent1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Fractions sur la droite numérique</a:t>
                      </a:r>
                      <a:endParaRPr sz="12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Ubuntu"/>
                          <a:ea typeface="Ubuntu"/>
                          <a:cs typeface="Ubuntu"/>
                          <a:sym typeface="Ubuntu"/>
                        </a:rPr>
                        <a:t>-</a:t>
                      </a:r>
                      <a:r>
                        <a:rPr lang="en" sz="1200" u="sng">
                          <a:solidFill>
                            <a:schemeClr val="accent1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Math HyperDocs en anglais</a:t>
                      </a:r>
                      <a:endParaRPr sz="12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Ubuntu"/>
                          <a:ea typeface="Ubuntu"/>
                          <a:cs typeface="Ubuntu"/>
                          <a:sym typeface="Ubuntu"/>
                        </a:rPr>
                        <a:t>-</a:t>
                      </a:r>
                      <a:r>
                        <a:rPr lang="en" sz="1200" u="sng">
                          <a:solidFill>
                            <a:schemeClr val="accent1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  <a:hlinkClick r:id="rId11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Leçons de math en anglais</a:t>
                      </a:r>
                      <a:endParaRPr sz="12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Ubuntu"/>
                          <a:ea typeface="Ubuntu"/>
                          <a:cs typeface="Ubuntu"/>
                          <a:sym typeface="Ubuntu"/>
                        </a:rPr>
                        <a:t>-</a:t>
                      </a:r>
                      <a:r>
                        <a:rPr lang="en" sz="1200" u="sng">
                          <a:solidFill>
                            <a:schemeClr val="hlink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  <a:hlinkClick r:id="rId12"/>
                        </a:rPr>
                        <a:t>Aimants</a:t>
                      </a:r>
                      <a:endParaRPr sz="12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Ubuntu"/>
                          <a:ea typeface="Ubuntu"/>
                          <a:cs typeface="Ubuntu"/>
                          <a:sym typeface="Ubuntu"/>
                        </a:rPr>
                        <a:t>-</a:t>
                      </a:r>
                      <a:r>
                        <a:rPr lang="en" sz="1200" u="sng">
                          <a:solidFill>
                            <a:schemeClr val="hlink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  <a:hlinkClick r:id="rId13"/>
                        </a:rPr>
                        <a:t>Circuits électriques</a:t>
                      </a:r>
                      <a:endParaRPr sz="12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Ubuntu"/>
                          <a:ea typeface="Ubuntu"/>
                          <a:cs typeface="Ubuntu"/>
                          <a:sym typeface="Ubuntu"/>
                        </a:rPr>
                        <a:t>-</a:t>
                      </a:r>
                      <a:r>
                        <a:rPr lang="en" sz="1200" u="sng">
                          <a:solidFill>
                            <a:schemeClr val="hlink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  <a:hlinkClick r:id="rId14"/>
                        </a:rPr>
                        <a:t>Cycle de l’eau</a:t>
                      </a:r>
                      <a:endParaRPr sz="12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Ubuntu"/>
                          <a:ea typeface="Ubuntu"/>
                          <a:cs typeface="Ubuntu"/>
                          <a:sym typeface="Ubuntu"/>
                        </a:rPr>
                        <a:t>-</a:t>
                      </a:r>
                      <a:r>
                        <a:rPr lang="en" sz="1200" u="sng">
                          <a:solidFill>
                            <a:schemeClr val="hlink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  <a:hlinkClick r:id="rId15"/>
                        </a:rPr>
                        <a:t>Électricité statique</a:t>
                      </a:r>
                      <a:endParaRPr sz="12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Ubuntu"/>
                          <a:ea typeface="Ubuntu"/>
                          <a:cs typeface="Ubuntu"/>
                          <a:sym typeface="Ubuntu"/>
                        </a:rPr>
                        <a:t>-</a:t>
                      </a:r>
                      <a:r>
                        <a:rPr lang="en" sz="1200" u="sng">
                          <a:solidFill>
                            <a:schemeClr val="hlink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  <a:hlinkClick r:id="rId16"/>
                        </a:rPr>
                        <a:t>Énergie</a:t>
                      </a:r>
                      <a:endParaRPr sz="12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Ubuntu"/>
                          <a:ea typeface="Ubuntu"/>
                          <a:cs typeface="Ubuntu"/>
                          <a:sym typeface="Ubuntu"/>
                        </a:rPr>
                        <a:t>-</a:t>
                      </a:r>
                      <a:r>
                        <a:rPr lang="en" sz="1200" u="sng">
                          <a:solidFill>
                            <a:schemeClr val="hlink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  <a:hlinkClick r:id="rId17"/>
                        </a:rPr>
                        <a:t>3 États de la matière</a:t>
                      </a:r>
                      <a:endParaRPr sz="12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Ubuntu"/>
                          <a:ea typeface="Ubuntu"/>
                          <a:cs typeface="Ubuntu"/>
                          <a:sym typeface="Ubuntu"/>
                        </a:rPr>
                        <a:t>-</a:t>
                      </a:r>
                      <a:r>
                        <a:rPr lang="en" sz="1200" u="sng">
                          <a:solidFill>
                            <a:schemeClr val="hlink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  <a:hlinkClick r:id="rId18"/>
                        </a:rPr>
                        <a:t>Flottabilité</a:t>
                      </a:r>
                      <a:endParaRPr sz="12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Ubuntu"/>
                          <a:ea typeface="Ubuntu"/>
                          <a:cs typeface="Ubuntu"/>
                          <a:sym typeface="Ubuntu"/>
                        </a:rPr>
                        <a:t>-</a:t>
                      </a:r>
                      <a:r>
                        <a:rPr lang="en" sz="1200" u="sng">
                          <a:solidFill>
                            <a:schemeClr val="hlink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  <a:hlinkClick r:id="rId19"/>
                        </a:rPr>
                        <a:t>Machines simples</a:t>
                      </a:r>
                      <a:endParaRPr sz="12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Ubuntu"/>
                          <a:ea typeface="Ubuntu"/>
                          <a:cs typeface="Ubuntu"/>
                          <a:sym typeface="Ubuntu"/>
                        </a:rPr>
                        <a:t>-</a:t>
                      </a:r>
                      <a:r>
                        <a:rPr lang="en" sz="1200" u="sng">
                          <a:solidFill>
                            <a:schemeClr val="hlink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  <a:hlinkClick r:id="rId20"/>
                        </a:rPr>
                        <a:t>Soleil - Terre - Lune</a:t>
                      </a:r>
                      <a:endParaRPr sz="12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Ubuntu"/>
                          <a:ea typeface="Ubuntu"/>
                          <a:cs typeface="Ubuntu"/>
                          <a:sym typeface="Ubuntu"/>
                        </a:rPr>
                        <a:t>-Son </a:t>
                      </a:r>
                      <a:endParaRPr sz="12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Ubuntu"/>
                          <a:ea typeface="Ubuntu"/>
                          <a:cs typeface="Ubuntu"/>
                          <a:sym typeface="Ubuntu"/>
                        </a:rPr>
                        <a:t>-Lumière</a:t>
                      </a:r>
                      <a:endParaRPr sz="12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Ubuntu"/>
                          <a:ea typeface="Ubuntu"/>
                          <a:cs typeface="Ubuntu"/>
                          <a:sym typeface="Ubuntu"/>
                        </a:rPr>
                        <a:t>-</a:t>
                      </a:r>
                      <a:r>
                        <a:rPr lang="en" sz="1200" u="sng">
                          <a:solidFill>
                            <a:schemeClr val="hlink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  <a:hlinkClick r:id="rId21"/>
                        </a:rPr>
                        <a:t>Leçons de science</a:t>
                      </a:r>
                      <a:r>
                        <a:rPr lang="en" sz="1200">
                          <a:latin typeface="Ubuntu"/>
                          <a:ea typeface="Ubuntu"/>
                          <a:cs typeface="Ubuntu"/>
                          <a:sym typeface="Ubuntu"/>
                        </a:rPr>
                        <a:t> anglais</a:t>
                      </a:r>
                      <a:endParaRPr sz="12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Ubuntu"/>
                          <a:ea typeface="Ubuntu"/>
                          <a:cs typeface="Ubuntu"/>
                          <a:sym typeface="Ubuntu"/>
                        </a:rPr>
                        <a:t>-</a:t>
                      </a:r>
                      <a:r>
                        <a:rPr lang="en" sz="1200" u="sng">
                          <a:solidFill>
                            <a:schemeClr val="hlink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  <a:hlinkClick r:id="rId22"/>
                        </a:rPr>
                        <a:t>La respiration et la photosynthèse</a:t>
                      </a:r>
                      <a:r>
                        <a:rPr lang="en" sz="1200">
                          <a:latin typeface="Ubuntu"/>
                          <a:ea typeface="Ubuntu"/>
                          <a:cs typeface="Ubuntu"/>
                          <a:sym typeface="Ubuntu"/>
                        </a:rPr>
                        <a:t> en anglais qui propose des applications</a:t>
                      </a:r>
                      <a:endParaRPr sz="12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15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9900FF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Arts</a:t>
                      </a:r>
                      <a:endParaRPr sz="1800">
                        <a:solidFill>
                          <a:srgbClr val="9900FF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u="sng">
                          <a:solidFill>
                            <a:schemeClr val="accent1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  <a:hlinkClick r:id="rId2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-À la manière de...</a:t>
                      </a:r>
                      <a:endParaRPr sz="1800">
                        <a:solidFill>
                          <a:srgbClr val="9900FF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0000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Langues</a:t>
                      </a:r>
                      <a:endParaRPr sz="1800">
                        <a:solidFill>
                          <a:srgbClr val="FF0000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Ubuntu"/>
                          <a:ea typeface="Ubuntu"/>
                          <a:cs typeface="Ubuntu"/>
                          <a:sym typeface="Ubuntu"/>
                        </a:rPr>
                        <a:t>-</a:t>
                      </a:r>
                      <a:r>
                        <a:rPr lang="en" sz="1200" u="sng">
                          <a:solidFill>
                            <a:schemeClr val="hlink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  <a:hlinkClick r:id="rId24"/>
                        </a:rPr>
                        <a:t>Des exemples</a:t>
                      </a:r>
                      <a:r>
                        <a:rPr lang="en" sz="1200">
                          <a:latin typeface="Ubuntu"/>
                          <a:ea typeface="Ubuntu"/>
                          <a:cs typeface="Ubuntu"/>
                          <a:sym typeface="Ubuntu"/>
                        </a:rPr>
                        <a:t> en anglais</a:t>
                      </a:r>
                      <a:endParaRPr sz="12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u="sng">
                          <a:solidFill>
                            <a:schemeClr val="hlink"/>
                          </a:solidFill>
                          <a:latin typeface="Viga"/>
                          <a:ea typeface="Viga"/>
                          <a:cs typeface="Viga"/>
                          <a:sym typeface="Viga"/>
                          <a:hlinkClick r:id="rId25"/>
                        </a:rPr>
                        <a:t>HyperDocs modèles</a:t>
                      </a:r>
                      <a:endParaRPr sz="1800">
                        <a:solidFill>
                          <a:srgbClr val="FF00FF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02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00FF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Autres :</a:t>
                      </a:r>
                      <a:endParaRPr sz="12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u="sng">
                          <a:solidFill>
                            <a:schemeClr val="accent1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  <a:hlinkClick r:id="rId2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-</a:t>
                      </a:r>
                      <a:r>
                        <a:rPr lang="en" sz="1200" u="sng">
                          <a:solidFill>
                            <a:schemeClr val="accent1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  <a:hlinkClick r:id="rId2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Les HyperDocs de SEANJFAHEY</a:t>
                      </a:r>
                      <a:endParaRPr sz="12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Ubuntu"/>
                          <a:ea typeface="Ubuntu"/>
                          <a:cs typeface="Ubuntu"/>
                          <a:sym typeface="Ubuntu"/>
                        </a:rPr>
                        <a:t>-</a:t>
                      </a:r>
                      <a:r>
                        <a:rPr lang="en" sz="1200" u="sng">
                          <a:solidFill>
                            <a:schemeClr val="hlink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  <a:hlinkClick r:id="rId27"/>
                        </a:rPr>
                        <a:t>HyperDocs 5e</a:t>
                      </a:r>
                      <a:r>
                        <a:rPr lang="en" sz="1200">
                          <a:latin typeface="Ubuntu"/>
                          <a:ea typeface="Ubuntu"/>
                          <a:cs typeface="Ubuntu"/>
                          <a:sym typeface="Ubuntu"/>
                        </a:rPr>
                        <a:t> toutes les disciplines en anglais</a:t>
                      </a:r>
                      <a:endParaRPr sz="12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-</a:t>
                      </a:r>
                      <a:r>
                        <a:rPr lang="en" sz="1200" u="sng">
                          <a:solidFill>
                            <a:schemeClr val="hlink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  <a:hlinkClick r:id="rId28"/>
                        </a:rPr>
                        <a:t>Pour les élèves du primaire</a:t>
                      </a:r>
                      <a:r>
                        <a:rPr lang="en" sz="1200">
                          <a:latin typeface="Ubuntu"/>
                          <a:ea typeface="Ubuntu"/>
                          <a:cs typeface="Ubuntu"/>
                          <a:sym typeface="Ubuntu"/>
                        </a:rPr>
                        <a:t> en anglais</a:t>
                      </a:r>
                      <a:endParaRPr sz="12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Google Shape;820;p43"/>
          <p:cNvSpPr txBox="1">
            <a:spLocks noGrp="1"/>
          </p:cNvSpPr>
          <p:nvPr>
            <p:ph type="title"/>
          </p:nvPr>
        </p:nvSpPr>
        <p:spPr>
          <a:xfrm>
            <a:off x="-81600" y="856775"/>
            <a:ext cx="91560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" sz="4200"/>
              <a:t>Par où commencer?</a:t>
            </a:r>
            <a:endParaRPr sz="4200"/>
          </a:p>
        </p:txBody>
      </p:sp>
      <p:sp>
        <p:nvSpPr>
          <p:cNvPr id="821" name="Google Shape;821;p43"/>
          <p:cNvSpPr txBox="1">
            <a:spLocks noGrp="1"/>
          </p:cNvSpPr>
          <p:nvPr>
            <p:ph type="body" idx="1"/>
          </p:nvPr>
        </p:nvSpPr>
        <p:spPr>
          <a:xfrm>
            <a:off x="1540050" y="1972625"/>
            <a:ext cx="8229600" cy="25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12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00"/>
              </a:buClr>
              <a:buSzPts val="2900"/>
              <a:buAutoNum type="arabicPeriod"/>
            </a:pPr>
            <a:r>
              <a:rPr lang="en" sz="2900">
                <a:solidFill>
                  <a:srgbClr val="FFFF00"/>
                </a:solidFill>
              </a:rPr>
              <a:t>Identifier nos objectifs</a:t>
            </a:r>
            <a:endParaRPr sz="2900">
              <a:solidFill>
                <a:srgbClr val="FFFF00"/>
              </a:solidFill>
            </a:endParaRPr>
          </a:p>
          <a:p>
            <a:pPr marL="457200" lvl="0" indent="-412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69138"/>
              </a:buClr>
              <a:buSzPts val="2900"/>
              <a:buAutoNum type="arabicPeriod"/>
            </a:pPr>
            <a:r>
              <a:rPr lang="en" sz="2900">
                <a:solidFill>
                  <a:srgbClr val="E69138"/>
                </a:solidFill>
              </a:rPr>
              <a:t>Assembler nos ressources</a:t>
            </a:r>
            <a:endParaRPr sz="2900">
              <a:solidFill>
                <a:srgbClr val="E69138"/>
              </a:solidFill>
            </a:endParaRPr>
          </a:p>
          <a:p>
            <a:pPr marL="457200" lvl="0" indent="-412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2900"/>
              <a:buAutoNum type="arabicPeriod"/>
            </a:pPr>
            <a:r>
              <a:rPr lang="en" sz="2900">
                <a:solidFill>
                  <a:srgbClr val="CC0000"/>
                </a:solidFill>
              </a:rPr>
              <a:t>Choisir nos outils</a:t>
            </a:r>
            <a:endParaRPr sz="2900">
              <a:solidFill>
                <a:srgbClr val="CC0000"/>
              </a:solidFill>
            </a:endParaRPr>
          </a:p>
          <a:p>
            <a:pPr marL="457200" lvl="0" indent="-412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ts val="2900"/>
              <a:buAutoNum type="arabicPeriod"/>
            </a:pPr>
            <a:r>
              <a:rPr lang="en" sz="2900">
                <a:solidFill>
                  <a:srgbClr val="00FF00"/>
                </a:solidFill>
              </a:rPr>
              <a:t>Créer nos activités en suivant les 5E</a:t>
            </a:r>
            <a:endParaRPr sz="2900">
              <a:solidFill>
                <a:srgbClr val="00FF00"/>
              </a:solidFill>
            </a:endParaRPr>
          </a:p>
          <a:p>
            <a:pPr marL="45720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endParaRPr sz="2900">
              <a:solidFill>
                <a:srgbClr val="00FF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  <p:grpSp>
        <p:nvGrpSpPr>
          <p:cNvPr id="822" name="Google Shape;822;p43"/>
          <p:cNvGrpSpPr/>
          <p:nvPr/>
        </p:nvGrpSpPr>
        <p:grpSpPr>
          <a:xfrm rot="4636965">
            <a:off x="281096" y="1478544"/>
            <a:ext cx="1375160" cy="871174"/>
            <a:chOff x="238125" y="1918825"/>
            <a:chExt cx="1042450" cy="660400"/>
          </a:xfrm>
        </p:grpSpPr>
        <p:sp>
          <p:nvSpPr>
            <p:cNvPr id="823" name="Google Shape;823;p43"/>
            <p:cNvSpPr/>
            <p:nvPr/>
          </p:nvSpPr>
          <p:spPr>
            <a:xfrm>
              <a:off x="238125" y="1918825"/>
              <a:ext cx="966975" cy="660400"/>
            </a:xfrm>
            <a:custGeom>
              <a:avLst/>
              <a:gdLst/>
              <a:ahLst/>
              <a:cxnLst/>
              <a:rect l="l" t="t" r="r" b="b"/>
              <a:pathLst>
                <a:path w="38679" h="26416" extrusionOk="0">
                  <a:moveTo>
                    <a:pt x="377" y="7642"/>
                  </a:moveTo>
                  <a:lnTo>
                    <a:pt x="377" y="7925"/>
                  </a:lnTo>
                  <a:lnTo>
                    <a:pt x="472" y="7642"/>
                  </a:lnTo>
                  <a:close/>
                  <a:moveTo>
                    <a:pt x="33584" y="19246"/>
                  </a:moveTo>
                  <a:lnTo>
                    <a:pt x="33396" y="19434"/>
                  </a:lnTo>
                  <a:lnTo>
                    <a:pt x="33396" y="19623"/>
                  </a:lnTo>
                  <a:lnTo>
                    <a:pt x="33584" y="19246"/>
                  </a:lnTo>
                  <a:close/>
                  <a:moveTo>
                    <a:pt x="24434" y="24151"/>
                  </a:moveTo>
                  <a:lnTo>
                    <a:pt x="24339" y="24245"/>
                  </a:lnTo>
                  <a:lnTo>
                    <a:pt x="24434" y="24340"/>
                  </a:lnTo>
                  <a:lnTo>
                    <a:pt x="24434" y="24245"/>
                  </a:lnTo>
                  <a:lnTo>
                    <a:pt x="24434" y="24151"/>
                  </a:lnTo>
                  <a:close/>
                  <a:moveTo>
                    <a:pt x="14717" y="24434"/>
                  </a:moveTo>
                  <a:lnTo>
                    <a:pt x="14764" y="24481"/>
                  </a:lnTo>
                  <a:lnTo>
                    <a:pt x="14764" y="24481"/>
                  </a:lnTo>
                  <a:lnTo>
                    <a:pt x="14811" y="24434"/>
                  </a:lnTo>
                  <a:close/>
                  <a:moveTo>
                    <a:pt x="2924" y="1"/>
                  </a:moveTo>
                  <a:lnTo>
                    <a:pt x="2641" y="95"/>
                  </a:lnTo>
                  <a:lnTo>
                    <a:pt x="2547" y="378"/>
                  </a:lnTo>
                  <a:lnTo>
                    <a:pt x="2547" y="189"/>
                  </a:lnTo>
                  <a:lnTo>
                    <a:pt x="2453" y="378"/>
                  </a:lnTo>
                  <a:lnTo>
                    <a:pt x="2358" y="567"/>
                  </a:lnTo>
                  <a:lnTo>
                    <a:pt x="2453" y="944"/>
                  </a:lnTo>
                  <a:lnTo>
                    <a:pt x="2358" y="850"/>
                  </a:lnTo>
                  <a:lnTo>
                    <a:pt x="2170" y="944"/>
                  </a:lnTo>
                  <a:lnTo>
                    <a:pt x="2358" y="944"/>
                  </a:lnTo>
                  <a:lnTo>
                    <a:pt x="2453" y="1133"/>
                  </a:lnTo>
                  <a:lnTo>
                    <a:pt x="2264" y="1227"/>
                  </a:lnTo>
                  <a:lnTo>
                    <a:pt x="2170" y="1227"/>
                  </a:lnTo>
                  <a:lnTo>
                    <a:pt x="2170" y="1604"/>
                  </a:lnTo>
                  <a:lnTo>
                    <a:pt x="2075" y="1887"/>
                  </a:lnTo>
                  <a:lnTo>
                    <a:pt x="1792" y="2453"/>
                  </a:lnTo>
                  <a:lnTo>
                    <a:pt x="1415" y="3019"/>
                  </a:lnTo>
                  <a:lnTo>
                    <a:pt x="1321" y="3397"/>
                  </a:lnTo>
                  <a:lnTo>
                    <a:pt x="1321" y="3680"/>
                  </a:lnTo>
                  <a:lnTo>
                    <a:pt x="1226" y="3774"/>
                  </a:lnTo>
                  <a:lnTo>
                    <a:pt x="1226" y="3963"/>
                  </a:lnTo>
                  <a:lnTo>
                    <a:pt x="1321" y="4529"/>
                  </a:lnTo>
                  <a:lnTo>
                    <a:pt x="1226" y="4529"/>
                  </a:lnTo>
                  <a:lnTo>
                    <a:pt x="1132" y="4435"/>
                  </a:lnTo>
                  <a:lnTo>
                    <a:pt x="1038" y="4340"/>
                  </a:lnTo>
                  <a:lnTo>
                    <a:pt x="943" y="4340"/>
                  </a:lnTo>
                  <a:lnTo>
                    <a:pt x="1038" y="4435"/>
                  </a:lnTo>
                  <a:lnTo>
                    <a:pt x="1132" y="4623"/>
                  </a:lnTo>
                  <a:lnTo>
                    <a:pt x="1038" y="4812"/>
                  </a:lnTo>
                  <a:lnTo>
                    <a:pt x="849" y="4906"/>
                  </a:lnTo>
                  <a:lnTo>
                    <a:pt x="943" y="4906"/>
                  </a:lnTo>
                  <a:lnTo>
                    <a:pt x="943" y="5001"/>
                  </a:lnTo>
                  <a:lnTo>
                    <a:pt x="943" y="5189"/>
                  </a:lnTo>
                  <a:lnTo>
                    <a:pt x="755" y="5284"/>
                  </a:lnTo>
                  <a:lnTo>
                    <a:pt x="566" y="5378"/>
                  </a:lnTo>
                  <a:lnTo>
                    <a:pt x="566" y="5472"/>
                  </a:lnTo>
                  <a:lnTo>
                    <a:pt x="755" y="5567"/>
                  </a:lnTo>
                  <a:lnTo>
                    <a:pt x="849" y="5661"/>
                  </a:lnTo>
                  <a:lnTo>
                    <a:pt x="755" y="5755"/>
                  </a:lnTo>
                  <a:lnTo>
                    <a:pt x="472" y="5755"/>
                  </a:lnTo>
                  <a:lnTo>
                    <a:pt x="566" y="6604"/>
                  </a:lnTo>
                  <a:lnTo>
                    <a:pt x="566" y="7076"/>
                  </a:lnTo>
                  <a:lnTo>
                    <a:pt x="566" y="7265"/>
                  </a:lnTo>
                  <a:lnTo>
                    <a:pt x="755" y="7265"/>
                  </a:lnTo>
                  <a:lnTo>
                    <a:pt x="849" y="7359"/>
                  </a:lnTo>
                  <a:lnTo>
                    <a:pt x="849" y="7453"/>
                  </a:lnTo>
                  <a:lnTo>
                    <a:pt x="755" y="7548"/>
                  </a:lnTo>
                  <a:lnTo>
                    <a:pt x="566" y="7453"/>
                  </a:lnTo>
                  <a:lnTo>
                    <a:pt x="566" y="7736"/>
                  </a:lnTo>
                  <a:lnTo>
                    <a:pt x="566" y="8114"/>
                  </a:lnTo>
                  <a:lnTo>
                    <a:pt x="472" y="8019"/>
                  </a:lnTo>
                  <a:lnTo>
                    <a:pt x="472" y="7925"/>
                  </a:lnTo>
                  <a:lnTo>
                    <a:pt x="472" y="7831"/>
                  </a:lnTo>
                  <a:lnTo>
                    <a:pt x="377" y="7925"/>
                  </a:lnTo>
                  <a:lnTo>
                    <a:pt x="377" y="8680"/>
                  </a:lnTo>
                  <a:lnTo>
                    <a:pt x="283" y="8868"/>
                  </a:lnTo>
                  <a:lnTo>
                    <a:pt x="189" y="8963"/>
                  </a:lnTo>
                  <a:lnTo>
                    <a:pt x="94" y="8963"/>
                  </a:lnTo>
                  <a:lnTo>
                    <a:pt x="0" y="9151"/>
                  </a:lnTo>
                  <a:lnTo>
                    <a:pt x="94" y="9340"/>
                  </a:lnTo>
                  <a:lnTo>
                    <a:pt x="189" y="9434"/>
                  </a:lnTo>
                  <a:lnTo>
                    <a:pt x="283" y="9623"/>
                  </a:lnTo>
                  <a:lnTo>
                    <a:pt x="283" y="9812"/>
                  </a:lnTo>
                  <a:lnTo>
                    <a:pt x="94" y="9717"/>
                  </a:lnTo>
                  <a:lnTo>
                    <a:pt x="94" y="9906"/>
                  </a:lnTo>
                  <a:lnTo>
                    <a:pt x="189" y="10000"/>
                  </a:lnTo>
                  <a:lnTo>
                    <a:pt x="283" y="10095"/>
                  </a:lnTo>
                  <a:lnTo>
                    <a:pt x="283" y="10378"/>
                  </a:lnTo>
                  <a:lnTo>
                    <a:pt x="94" y="10095"/>
                  </a:lnTo>
                  <a:lnTo>
                    <a:pt x="94" y="10283"/>
                  </a:lnTo>
                  <a:lnTo>
                    <a:pt x="94" y="10566"/>
                  </a:lnTo>
                  <a:lnTo>
                    <a:pt x="94" y="11510"/>
                  </a:lnTo>
                  <a:lnTo>
                    <a:pt x="189" y="12453"/>
                  </a:lnTo>
                  <a:lnTo>
                    <a:pt x="377" y="13208"/>
                  </a:lnTo>
                  <a:lnTo>
                    <a:pt x="566" y="13680"/>
                  </a:lnTo>
                  <a:lnTo>
                    <a:pt x="849" y="14340"/>
                  </a:lnTo>
                  <a:lnTo>
                    <a:pt x="1132" y="14906"/>
                  </a:lnTo>
                  <a:lnTo>
                    <a:pt x="1226" y="15189"/>
                  </a:lnTo>
                  <a:lnTo>
                    <a:pt x="1132" y="15378"/>
                  </a:lnTo>
                  <a:lnTo>
                    <a:pt x="1321" y="15944"/>
                  </a:lnTo>
                  <a:lnTo>
                    <a:pt x="1698" y="16510"/>
                  </a:lnTo>
                  <a:lnTo>
                    <a:pt x="2453" y="17736"/>
                  </a:lnTo>
                  <a:lnTo>
                    <a:pt x="3019" y="18491"/>
                  </a:lnTo>
                  <a:lnTo>
                    <a:pt x="3679" y="19057"/>
                  </a:lnTo>
                  <a:lnTo>
                    <a:pt x="3491" y="19246"/>
                  </a:lnTo>
                  <a:lnTo>
                    <a:pt x="3774" y="19434"/>
                  </a:lnTo>
                  <a:lnTo>
                    <a:pt x="3868" y="19434"/>
                  </a:lnTo>
                  <a:lnTo>
                    <a:pt x="4151" y="19623"/>
                  </a:lnTo>
                  <a:lnTo>
                    <a:pt x="4245" y="19906"/>
                  </a:lnTo>
                  <a:lnTo>
                    <a:pt x="4434" y="20189"/>
                  </a:lnTo>
                  <a:lnTo>
                    <a:pt x="4717" y="20378"/>
                  </a:lnTo>
                  <a:lnTo>
                    <a:pt x="4623" y="20472"/>
                  </a:lnTo>
                  <a:lnTo>
                    <a:pt x="4717" y="20472"/>
                  </a:lnTo>
                  <a:lnTo>
                    <a:pt x="4811" y="20566"/>
                  </a:lnTo>
                  <a:lnTo>
                    <a:pt x="5566" y="21321"/>
                  </a:lnTo>
                  <a:lnTo>
                    <a:pt x="5849" y="21604"/>
                  </a:lnTo>
                  <a:lnTo>
                    <a:pt x="6415" y="22076"/>
                  </a:lnTo>
                  <a:lnTo>
                    <a:pt x="6415" y="21887"/>
                  </a:lnTo>
                  <a:lnTo>
                    <a:pt x="6604" y="21793"/>
                  </a:lnTo>
                  <a:lnTo>
                    <a:pt x="6604" y="21793"/>
                  </a:lnTo>
                  <a:lnTo>
                    <a:pt x="6509" y="21981"/>
                  </a:lnTo>
                  <a:lnTo>
                    <a:pt x="6604" y="21887"/>
                  </a:lnTo>
                  <a:lnTo>
                    <a:pt x="6698" y="21887"/>
                  </a:lnTo>
                  <a:lnTo>
                    <a:pt x="6698" y="22076"/>
                  </a:lnTo>
                  <a:lnTo>
                    <a:pt x="6509" y="22076"/>
                  </a:lnTo>
                  <a:lnTo>
                    <a:pt x="7075" y="22547"/>
                  </a:lnTo>
                  <a:lnTo>
                    <a:pt x="7924" y="23113"/>
                  </a:lnTo>
                  <a:lnTo>
                    <a:pt x="8773" y="23585"/>
                  </a:lnTo>
                  <a:lnTo>
                    <a:pt x="9245" y="23679"/>
                  </a:lnTo>
                  <a:lnTo>
                    <a:pt x="9622" y="23679"/>
                  </a:lnTo>
                  <a:lnTo>
                    <a:pt x="9528" y="23868"/>
                  </a:lnTo>
                  <a:lnTo>
                    <a:pt x="9622" y="23962"/>
                  </a:lnTo>
                  <a:lnTo>
                    <a:pt x="10094" y="24151"/>
                  </a:lnTo>
                  <a:lnTo>
                    <a:pt x="10660" y="24151"/>
                  </a:lnTo>
                  <a:lnTo>
                    <a:pt x="11226" y="24340"/>
                  </a:lnTo>
                  <a:lnTo>
                    <a:pt x="11981" y="24811"/>
                  </a:lnTo>
                  <a:lnTo>
                    <a:pt x="13113" y="25377"/>
                  </a:lnTo>
                  <a:lnTo>
                    <a:pt x="13490" y="25377"/>
                  </a:lnTo>
                  <a:lnTo>
                    <a:pt x="13868" y="25472"/>
                  </a:lnTo>
                  <a:lnTo>
                    <a:pt x="14811" y="25660"/>
                  </a:lnTo>
                  <a:lnTo>
                    <a:pt x="16320" y="26226"/>
                  </a:lnTo>
                  <a:lnTo>
                    <a:pt x="16415" y="26132"/>
                  </a:lnTo>
                  <a:lnTo>
                    <a:pt x="16604" y="26038"/>
                  </a:lnTo>
                  <a:lnTo>
                    <a:pt x="17264" y="26132"/>
                  </a:lnTo>
                  <a:lnTo>
                    <a:pt x="18490" y="26321"/>
                  </a:lnTo>
                  <a:lnTo>
                    <a:pt x="19056" y="26415"/>
                  </a:lnTo>
                  <a:lnTo>
                    <a:pt x="19811" y="26415"/>
                  </a:lnTo>
                  <a:lnTo>
                    <a:pt x="19905" y="26226"/>
                  </a:lnTo>
                  <a:lnTo>
                    <a:pt x="20094" y="26132"/>
                  </a:lnTo>
                  <a:lnTo>
                    <a:pt x="20283" y="26132"/>
                  </a:lnTo>
                  <a:lnTo>
                    <a:pt x="20188" y="26321"/>
                  </a:lnTo>
                  <a:lnTo>
                    <a:pt x="20754" y="26226"/>
                  </a:lnTo>
                  <a:lnTo>
                    <a:pt x="21415" y="26132"/>
                  </a:lnTo>
                  <a:lnTo>
                    <a:pt x="21981" y="26038"/>
                  </a:lnTo>
                  <a:lnTo>
                    <a:pt x="22641" y="25849"/>
                  </a:lnTo>
                  <a:lnTo>
                    <a:pt x="22641" y="25943"/>
                  </a:lnTo>
                  <a:lnTo>
                    <a:pt x="23113" y="25943"/>
                  </a:lnTo>
                  <a:lnTo>
                    <a:pt x="23679" y="25849"/>
                  </a:lnTo>
                  <a:lnTo>
                    <a:pt x="24151" y="25566"/>
                  </a:lnTo>
                  <a:lnTo>
                    <a:pt x="24811" y="25283"/>
                  </a:lnTo>
                  <a:lnTo>
                    <a:pt x="25943" y="24906"/>
                  </a:lnTo>
                  <a:lnTo>
                    <a:pt x="26603" y="24717"/>
                  </a:lnTo>
                  <a:lnTo>
                    <a:pt x="27358" y="24340"/>
                  </a:lnTo>
                  <a:lnTo>
                    <a:pt x="28113" y="23962"/>
                  </a:lnTo>
                  <a:lnTo>
                    <a:pt x="28867" y="23396"/>
                  </a:lnTo>
                  <a:lnTo>
                    <a:pt x="28867" y="23491"/>
                  </a:lnTo>
                  <a:lnTo>
                    <a:pt x="28773" y="23585"/>
                  </a:lnTo>
                  <a:lnTo>
                    <a:pt x="28679" y="23679"/>
                  </a:lnTo>
                  <a:lnTo>
                    <a:pt x="28490" y="23868"/>
                  </a:lnTo>
                  <a:lnTo>
                    <a:pt x="28396" y="23868"/>
                  </a:lnTo>
                  <a:lnTo>
                    <a:pt x="28490" y="23962"/>
                  </a:lnTo>
                  <a:lnTo>
                    <a:pt x="29056" y="23302"/>
                  </a:lnTo>
                  <a:lnTo>
                    <a:pt x="29433" y="23113"/>
                  </a:lnTo>
                  <a:lnTo>
                    <a:pt x="29528" y="23113"/>
                  </a:lnTo>
                  <a:lnTo>
                    <a:pt x="29528" y="23208"/>
                  </a:lnTo>
                  <a:lnTo>
                    <a:pt x="30094" y="22736"/>
                  </a:lnTo>
                  <a:lnTo>
                    <a:pt x="30377" y="22547"/>
                  </a:lnTo>
                  <a:lnTo>
                    <a:pt x="30660" y="22264"/>
                  </a:lnTo>
                  <a:lnTo>
                    <a:pt x="30754" y="22264"/>
                  </a:lnTo>
                  <a:lnTo>
                    <a:pt x="30754" y="22170"/>
                  </a:lnTo>
                  <a:lnTo>
                    <a:pt x="30754" y="21981"/>
                  </a:lnTo>
                  <a:lnTo>
                    <a:pt x="30754" y="21793"/>
                  </a:lnTo>
                  <a:lnTo>
                    <a:pt x="31132" y="21793"/>
                  </a:lnTo>
                  <a:lnTo>
                    <a:pt x="31226" y="21981"/>
                  </a:lnTo>
                  <a:lnTo>
                    <a:pt x="31415" y="21604"/>
                  </a:lnTo>
                  <a:lnTo>
                    <a:pt x="31509" y="21510"/>
                  </a:lnTo>
                  <a:lnTo>
                    <a:pt x="31603" y="21510"/>
                  </a:lnTo>
                  <a:lnTo>
                    <a:pt x="31698" y="21227"/>
                  </a:lnTo>
                  <a:lnTo>
                    <a:pt x="31886" y="21038"/>
                  </a:lnTo>
                  <a:lnTo>
                    <a:pt x="32264" y="20566"/>
                  </a:lnTo>
                  <a:lnTo>
                    <a:pt x="33207" y="20000"/>
                  </a:lnTo>
                  <a:lnTo>
                    <a:pt x="33018" y="20000"/>
                  </a:lnTo>
                  <a:lnTo>
                    <a:pt x="33396" y="19434"/>
                  </a:lnTo>
                  <a:lnTo>
                    <a:pt x="33584" y="18963"/>
                  </a:lnTo>
                  <a:lnTo>
                    <a:pt x="33679" y="18679"/>
                  </a:lnTo>
                  <a:lnTo>
                    <a:pt x="33962" y="18491"/>
                  </a:lnTo>
                  <a:lnTo>
                    <a:pt x="34150" y="18679"/>
                  </a:lnTo>
                  <a:lnTo>
                    <a:pt x="34339" y="18019"/>
                  </a:lnTo>
                  <a:lnTo>
                    <a:pt x="34433" y="18113"/>
                  </a:lnTo>
                  <a:lnTo>
                    <a:pt x="34528" y="18019"/>
                  </a:lnTo>
                  <a:lnTo>
                    <a:pt x="34622" y="17736"/>
                  </a:lnTo>
                  <a:lnTo>
                    <a:pt x="34716" y="17642"/>
                  </a:lnTo>
                  <a:lnTo>
                    <a:pt x="34905" y="17359"/>
                  </a:lnTo>
                  <a:lnTo>
                    <a:pt x="35282" y="16887"/>
                  </a:lnTo>
                  <a:lnTo>
                    <a:pt x="35282" y="16981"/>
                  </a:lnTo>
                  <a:lnTo>
                    <a:pt x="35282" y="17076"/>
                  </a:lnTo>
                  <a:lnTo>
                    <a:pt x="35282" y="17170"/>
                  </a:lnTo>
                  <a:lnTo>
                    <a:pt x="35377" y="17170"/>
                  </a:lnTo>
                  <a:lnTo>
                    <a:pt x="35565" y="16510"/>
                  </a:lnTo>
                  <a:lnTo>
                    <a:pt x="35754" y="16132"/>
                  </a:lnTo>
                  <a:lnTo>
                    <a:pt x="35943" y="15755"/>
                  </a:lnTo>
                  <a:lnTo>
                    <a:pt x="36226" y="15189"/>
                  </a:lnTo>
                  <a:lnTo>
                    <a:pt x="36698" y="14340"/>
                  </a:lnTo>
                  <a:lnTo>
                    <a:pt x="37075" y="13114"/>
                  </a:lnTo>
                  <a:lnTo>
                    <a:pt x="37358" y="12359"/>
                  </a:lnTo>
                  <a:lnTo>
                    <a:pt x="37452" y="12170"/>
                  </a:lnTo>
                  <a:lnTo>
                    <a:pt x="37641" y="11887"/>
                  </a:lnTo>
                  <a:lnTo>
                    <a:pt x="37641" y="11982"/>
                  </a:lnTo>
                  <a:lnTo>
                    <a:pt x="37641" y="12076"/>
                  </a:lnTo>
                  <a:lnTo>
                    <a:pt x="37735" y="11604"/>
                  </a:lnTo>
                  <a:lnTo>
                    <a:pt x="37547" y="11699"/>
                  </a:lnTo>
                  <a:lnTo>
                    <a:pt x="37452" y="11416"/>
                  </a:lnTo>
                  <a:lnTo>
                    <a:pt x="37547" y="11416"/>
                  </a:lnTo>
                  <a:lnTo>
                    <a:pt x="37641" y="11321"/>
                  </a:lnTo>
                  <a:lnTo>
                    <a:pt x="37735" y="11321"/>
                  </a:lnTo>
                  <a:lnTo>
                    <a:pt x="37735" y="11227"/>
                  </a:lnTo>
                  <a:lnTo>
                    <a:pt x="37641" y="10944"/>
                  </a:lnTo>
                  <a:lnTo>
                    <a:pt x="37735" y="10472"/>
                  </a:lnTo>
                  <a:lnTo>
                    <a:pt x="37924" y="10661"/>
                  </a:lnTo>
                  <a:lnTo>
                    <a:pt x="37830" y="10378"/>
                  </a:lnTo>
                  <a:lnTo>
                    <a:pt x="37924" y="10095"/>
                  </a:lnTo>
                  <a:lnTo>
                    <a:pt x="37924" y="10283"/>
                  </a:lnTo>
                  <a:lnTo>
                    <a:pt x="38018" y="10283"/>
                  </a:lnTo>
                  <a:lnTo>
                    <a:pt x="38207" y="9906"/>
                  </a:lnTo>
                  <a:lnTo>
                    <a:pt x="38301" y="9812"/>
                  </a:lnTo>
                  <a:lnTo>
                    <a:pt x="38113" y="9623"/>
                  </a:lnTo>
                  <a:lnTo>
                    <a:pt x="38113" y="9434"/>
                  </a:lnTo>
                  <a:lnTo>
                    <a:pt x="38113" y="9246"/>
                  </a:lnTo>
                  <a:lnTo>
                    <a:pt x="38018" y="8963"/>
                  </a:lnTo>
                  <a:lnTo>
                    <a:pt x="38207" y="9151"/>
                  </a:lnTo>
                  <a:lnTo>
                    <a:pt x="38301" y="9057"/>
                  </a:lnTo>
                  <a:lnTo>
                    <a:pt x="38490" y="8680"/>
                  </a:lnTo>
                  <a:lnTo>
                    <a:pt x="38679" y="8302"/>
                  </a:lnTo>
                  <a:lnTo>
                    <a:pt x="38490" y="8302"/>
                  </a:lnTo>
                  <a:lnTo>
                    <a:pt x="38490" y="8114"/>
                  </a:lnTo>
                  <a:lnTo>
                    <a:pt x="38490" y="7831"/>
                  </a:lnTo>
                  <a:lnTo>
                    <a:pt x="38584" y="7642"/>
                  </a:lnTo>
                  <a:lnTo>
                    <a:pt x="38584" y="7359"/>
                  </a:lnTo>
                  <a:lnTo>
                    <a:pt x="38396" y="6793"/>
                  </a:lnTo>
                  <a:lnTo>
                    <a:pt x="38207" y="6321"/>
                  </a:lnTo>
                  <a:lnTo>
                    <a:pt x="38301" y="6321"/>
                  </a:lnTo>
                  <a:lnTo>
                    <a:pt x="38396" y="6416"/>
                  </a:lnTo>
                  <a:lnTo>
                    <a:pt x="38396" y="6133"/>
                  </a:lnTo>
                  <a:lnTo>
                    <a:pt x="38490" y="5850"/>
                  </a:lnTo>
                  <a:lnTo>
                    <a:pt x="38490" y="5567"/>
                  </a:lnTo>
                  <a:lnTo>
                    <a:pt x="38584" y="5567"/>
                  </a:lnTo>
                  <a:lnTo>
                    <a:pt x="38679" y="5661"/>
                  </a:lnTo>
                  <a:lnTo>
                    <a:pt x="38490" y="5189"/>
                  </a:lnTo>
                  <a:lnTo>
                    <a:pt x="38679" y="5284"/>
                  </a:lnTo>
                  <a:lnTo>
                    <a:pt x="38584" y="5001"/>
                  </a:lnTo>
                  <a:lnTo>
                    <a:pt x="38490" y="5095"/>
                  </a:lnTo>
                  <a:lnTo>
                    <a:pt x="38396" y="5095"/>
                  </a:lnTo>
                  <a:lnTo>
                    <a:pt x="38396" y="5001"/>
                  </a:lnTo>
                  <a:lnTo>
                    <a:pt x="38301" y="5095"/>
                  </a:lnTo>
                  <a:lnTo>
                    <a:pt x="38207" y="5189"/>
                  </a:lnTo>
                  <a:lnTo>
                    <a:pt x="38301" y="5378"/>
                  </a:lnTo>
                  <a:lnTo>
                    <a:pt x="38396" y="5755"/>
                  </a:lnTo>
                  <a:lnTo>
                    <a:pt x="38396" y="5755"/>
                  </a:lnTo>
                  <a:lnTo>
                    <a:pt x="38207" y="5661"/>
                  </a:lnTo>
                  <a:lnTo>
                    <a:pt x="38396" y="5944"/>
                  </a:lnTo>
                  <a:lnTo>
                    <a:pt x="38207" y="6038"/>
                  </a:lnTo>
                  <a:lnTo>
                    <a:pt x="38113" y="5944"/>
                  </a:lnTo>
                  <a:lnTo>
                    <a:pt x="38113" y="6038"/>
                  </a:lnTo>
                  <a:lnTo>
                    <a:pt x="38113" y="6133"/>
                  </a:lnTo>
                  <a:lnTo>
                    <a:pt x="38113" y="6416"/>
                  </a:lnTo>
                  <a:lnTo>
                    <a:pt x="38018" y="6416"/>
                  </a:lnTo>
                  <a:lnTo>
                    <a:pt x="38018" y="6887"/>
                  </a:lnTo>
                  <a:lnTo>
                    <a:pt x="38018" y="7076"/>
                  </a:lnTo>
                  <a:lnTo>
                    <a:pt x="38113" y="7170"/>
                  </a:lnTo>
                  <a:lnTo>
                    <a:pt x="38207" y="7170"/>
                  </a:lnTo>
                  <a:lnTo>
                    <a:pt x="38301" y="7359"/>
                  </a:lnTo>
                  <a:lnTo>
                    <a:pt x="37830" y="7548"/>
                  </a:lnTo>
                  <a:lnTo>
                    <a:pt x="38018" y="7642"/>
                  </a:lnTo>
                  <a:lnTo>
                    <a:pt x="38113" y="8019"/>
                  </a:lnTo>
                  <a:lnTo>
                    <a:pt x="38113" y="8302"/>
                  </a:lnTo>
                  <a:lnTo>
                    <a:pt x="38018" y="8397"/>
                  </a:lnTo>
                  <a:lnTo>
                    <a:pt x="37830" y="8397"/>
                  </a:lnTo>
                  <a:lnTo>
                    <a:pt x="37924" y="8585"/>
                  </a:lnTo>
                  <a:lnTo>
                    <a:pt x="38018" y="8774"/>
                  </a:lnTo>
                  <a:lnTo>
                    <a:pt x="37924" y="8963"/>
                  </a:lnTo>
                  <a:lnTo>
                    <a:pt x="37830" y="8774"/>
                  </a:lnTo>
                  <a:lnTo>
                    <a:pt x="37641" y="8868"/>
                  </a:lnTo>
                  <a:lnTo>
                    <a:pt x="37735" y="8963"/>
                  </a:lnTo>
                  <a:lnTo>
                    <a:pt x="37735" y="9246"/>
                  </a:lnTo>
                  <a:lnTo>
                    <a:pt x="37641" y="9812"/>
                  </a:lnTo>
                  <a:lnTo>
                    <a:pt x="37358" y="10378"/>
                  </a:lnTo>
                  <a:lnTo>
                    <a:pt x="37169" y="10755"/>
                  </a:lnTo>
                  <a:lnTo>
                    <a:pt x="37358" y="11038"/>
                  </a:lnTo>
                  <a:lnTo>
                    <a:pt x="37264" y="11321"/>
                  </a:lnTo>
                  <a:lnTo>
                    <a:pt x="37075" y="11227"/>
                  </a:lnTo>
                  <a:lnTo>
                    <a:pt x="37075" y="11321"/>
                  </a:lnTo>
                  <a:lnTo>
                    <a:pt x="37075" y="11604"/>
                  </a:lnTo>
                  <a:lnTo>
                    <a:pt x="36981" y="11510"/>
                  </a:lnTo>
                  <a:lnTo>
                    <a:pt x="36886" y="11887"/>
                  </a:lnTo>
                  <a:lnTo>
                    <a:pt x="36792" y="12265"/>
                  </a:lnTo>
                  <a:lnTo>
                    <a:pt x="36886" y="12359"/>
                  </a:lnTo>
                  <a:lnTo>
                    <a:pt x="37169" y="12359"/>
                  </a:lnTo>
                  <a:lnTo>
                    <a:pt x="37264" y="12548"/>
                  </a:lnTo>
                  <a:lnTo>
                    <a:pt x="37075" y="12453"/>
                  </a:lnTo>
                  <a:lnTo>
                    <a:pt x="36981" y="12548"/>
                  </a:lnTo>
                  <a:lnTo>
                    <a:pt x="36886" y="12359"/>
                  </a:lnTo>
                  <a:lnTo>
                    <a:pt x="36981" y="12642"/>
                  </a:lnTo>
                  <a:lnTo>
                    <a:pt x="36981" y="12642"/>
                  </a:lnTo>
                  <a:lnTo>
                    <a:pt x="36886" y="12548"/>
                  </a:lnTo>
                  <a:lnTo>
                    <a:pt x="36792" y="12453"/>
                  </a:lnTo>
                  <a:lnTo>
                    <a:pt x="36414" y="13114"/>
                  </a:lnTo>
                  <a:lnTo>
                    <a:pt x="36320" y="13491"/>
                  </a:lnTo>
                  <a:lnTo>
                    <a:pt x="36320" y="13868"/>
                  </a:lnTo>
                  <a:lnTo>
                    <a:pt x="35754" y="15095"/>
                  </a:lnTo>
                  <a:lnTo>
                    <a:pt x="35377" y="15755"/>
                  </a:lnTo>
                  <a:lnTo>
                    <a:pt x="34999" y="16227"/>
                  </a:lnTo>
                  <a:lnTo>
                    <a:pt x="34999" y="16038"/>
                  </a:lnTo>
                  <a:lnTo>
                    <a:pt x="34716" y="16321"/>
                  </a:lnTo>
                  <a:lnTo>
                    <a:pt x="34528" y="16698"/>
                  </a:lnTo>
                  <a:lnTo>
                    <a:pt x="34528" y="16698"/>
                  </a:lnTo>
                  <a:lnTo>
                    <a:pt x="34716" y="16604"/>
                  </a:lnTo>
                  <a:lnTo>
                    <a:pt x="34150" y="17170"/>
                  </a:lnTo>
                  <a:lnTo>
                    <a:pt x="33584" y="17736"/>
                  </a:lnTo>
                  <a:lnTo>
                    <a:pt x="33679" y="17830"/>
                  </a:lnTo>
                  <a:lnTo>
                    <a:pt x="33773" y="17736"/>
                  </a:lnTo>
                  <a:lnTo>
                    <a:pt x="33867" y="17736"/>
                  </a:lnTo>
                  <a:lnTo>
                    <a:pt x="33867" y="17830"/>
                  </a:lnTo>
                  <a:lnTo>
                    <a:pt x="33679" y="17925"/>
                  </a:lnTo>
                  <a:lnTo>
                    <a:pt x="33490" y="18019"/>
                  </a:lnTo>
                  <a:lnTo>
                    <a:pt x="33396" y="18113"/>
                  </a:lnTo>
                  <a:lnTo>
                    <a:pt x="33207" y="18208"/>
                  </a:lnTo>
                  <a:lnTo>
                    <a:pt x="33113" y="18585"/>
                  </a:lnTo>
                  <a:lnTo>
                    <a:pt x="33207" y="18679"/>
                  </a:lnTo>
                  <a:lnTo>
                    <a:pt x="33207" y="18774"/>
                  </a:lnTo>
                  <a:lnTo>
                    <a:pt x="33018" y="18963"/>
                  </a:lnTo>
                  <a:lnTo>
                    <a:pt x="32924" y="18963"/>
                  </a:lnTo>
                  <a:lnTo>
                    <a:pt x="32924" y="18868"/>
                  </a:lnTo>
                  <a:lnTo>
                    <a:pt x="32924" y="18679"/>
                  </a:lnTo>
                  <a:lnTo>
                    <a:pt x="32735" y="18868"/>
                  </a:lnTo>
                  <a:lnTo>
                    <a:pt x="32641" y="18963"/>
                  </a:lnTo>
                  <a:lnTo>
                    <a:pt x="32547" y="18963"/>
                  </a:lnTo>
                  <a:lnTo>
                    <a:pt x="32547" y="19057"/>
                  </a:lnTo>
                  <a:lnTo>
                    <a:pt x="32735" y="18963"/>
                  </a:lnTo>
                  <a:lnTo>
                    <a:pt x="32735" y="18963"/>
                  </a:lnTo>
                  <a:lnTo>
                    <a:pt x="32075" y="19717"/>
                  </a:lnTo>
                  <a:lnTo>
                    <a:pt x="31698" y="20000"/>
                  </a:lnTo>
                  <a:lnTo>
                    <a:pt x="31603" y="20000"/>
                  </a:lnTo>
                  <a:lnTo>
                    <a:pt x="31603" y="19906"/>
                  </a:lnTo>
                  <a:lnTo>
                    <a:pt x="31320" y="20095"/>
                  </a:lnTo>
                  <a:lnTo>
                    <a:pt x="31037" y="20283"/>
                  </a:lnTo>
                  <a:lnTo>
                    <a:pt x="31132" y="20095"/>
                  </a:lnTo>
                  <a:lnTo>
                    <a:pt x="30943" y="20283"/>
                  </a:lnTo>
                  <a:lnTo>
                    <a:pt x="31132" y="20378"/>
                  </a:lnTo>
                  <a:lnTo>
                    <a:pt x="31037" y="20661"/>
                  </a:lnTo>
                  <a:lnTo>
                    <a:pt x="30849" y="20849"/>
                  </a:lnTo>
                  <a:lnTo>
                    <a:pt x="30754" y="20944"/>
                  </a:lnTo>
                  <a:lnTo>
                    <a:pt x="30660" y="20849"/>
                  </a:lnTo>
                  <a:lnTo>
                    <a:pt x="30849" y="20755"/>
                  </a:lnTo>
                  <a:lnTo>
                    <a:pt x="30754" y="20755"/>
                  </a:lnTo>
                  <a:lnTo>
                    <a:pt x="30754" y="20661"/>
                  </a:lnTo>
                  <a:lnTo>
                    <a:pt x="30754" y="20566"/>
                  </a:lnTo>
                  <a:lnTo>
                    <a:pt x="30660" y="20661"/>
                  </a:lnTo>
                  <a:lnTo>
                    <a:pt x="30471" y="20849"/>
                  </a:lnTo>
                  <a:lnTo>
                    <a:pt x="30094" y="21038"/>
                  </a:lnTo>
                  <a:lnTo>
                    <a:pt x="30188" y="21038"/>
                  </a:lnTo>
                  <a:lnTo>
                    <a:pt x="30188" y="21227"/>
                  </a:lnTo>
                  <a:lnTo>
                    <a:pt x="29905" y="21604"/>
                  </a:lnTo>
                  <a:lnTo>
                    <a:pt x="30188" y="21415"/>
                  </a:lnTo>
                  <a:lnTo>
                    <a:pt x="29905" y="21793"/>
                  </a:lnTo>
                  <a:lnTo>
                    <a:pt x="29905" y="21698"/>
                  </a:lnTo>
                  <a:lnTo>
                    <a:pt x="29811" y="21793"/>
                  </a:lnTo>
                  <a:lnTo>
                    <a:pt x="29716" y="21887"/>
                  </a:lnTo>
                  <a:lnTo>
                    <a:pt x="29339" y="21981"/>
                  </a:lnTo>
                  <a:lnTo>
                    <a:pt x="28867" y="21981"/>
                  </a:lnTo>
                  <a:lnTo>
                    <a:pt x="28773" y="22076"/>
                  </a:lnTo>
                  <a:lnTo>
                    <a:pt x="28584" y="22170"/>
                  </a:lnTo>
                  <a:lnTo>
                    <a:pt x="28679" y="22264"/>
                  </a:lnTo>
                  <a:lnTo>
                    <a:pt x="28679" y="22453"/>
                  </a:lnTo>
                  <a:lnTo>
                    <a:pt x="28962" y="22076"/>
                  </a:lnTo>
                  <a:lnTo>
                    <a:pt x="28867" y="22453"/>
                  </a:lnTo>
                  <a:lnTo>
                    <a:pt x="29150" y="22264"/>
                  </a:lnTo>
                  <a:lnTo>
                    <a:pt x="29150" y="22359"/>
                  </a:lnTo>
                  <a:lnTo>
                    <a:pt x="28679" y="22642"/>
                  </a:lnTo>
                  <a:lnTo>
                    <a:pt x="28490" y="22547"/>
                  </a:lnTo>
                  <a:lnTo>
                    <a:pt x="28396" y="22453"/>
                  </a:lnTo>
                  <a:lnTo>
                    <a:pt x="28301" y="22453"/>
                  </a:lnTo>
                  <a:lnTo>
                    <a:pt x="28207" y="22547"/>
                  </a:lnTo>
                  <a:lnTo>
                    <a:pt x="27924" y="22736"/>
                  </a:lnTo>
                  <a:lnTo>
                    <a:pt x="27641" y="22925"/>
                  </a:lnTo>
                  <a:lnTo>
                    <a:pt x="27735" y="22925"/>
                  </a:lnTo>
                  <a:lnTo>
                    <a:pt x="26886" y="23491"/>
                  </a:lnTo>
                  <a:lnTo>
                    <a:pt x="26132" y="23962"/>
                  </a:lnTo>
                  <a:lnTo>
                    <a:pt x="26132" y="23774"/>
                  </a:lnTo>
                  <a:lnTo>
                    <a:pt x="26226" y="23585"/>
                  </a:lnTo>
                  <a:lnTo>
                    <a:pt x="25754" y="23868"/>
                  </a:lnTo>
                  <a:lnTo>
                    <a:pt x="25471" y="24151"/>
                  </a:lnTo>
                  <a:lnTo>
                    <a:pt x="25377" y="24245"/>
                  </a:lnTo>
                  <a:lnTo>
                    <a:pt x="25471" y="24340"/>
                  </a:lnTo>
                  <a:lnTo>
                    <a:pt x="25188" y="24245"/>
                  </a:lnTo>
                  <a:lnTo>
                    <a:pt x="24905" y="24245"/>
                  </a:lnTo>
                  <a:lnTo>
                    <a:pt x="24434" y="24340"/>
                  </a:lnTo>
                  <a:lnTo>
                    <a:pt x="23585" y="24811"/>
                  </a:lnTo>
                  <a:lnTo>
                    <a:pt x="23207" y="24906"/>
                  </a:lnTo>
                  <a:lnTo>
                    <a:pt x="22924" y="25000"/>
                  </a:lnTo>
                  <a:lnTo>
                    <a:pt x="22830" y="24906"/>
                  </a:lnTo>
                  <a:lnTo>
                    <a:pt x="22924" y="24811"/>
                  </a:lnTo>
                  <a:lnTo>
                    <a:pt x="22830" y="24717"/>
                  </a:lnTo>
                  <a:lnTo>
                    <a:pt x="21886" y="24717"/>
                  </a:lnTo>
                  <a:lnTo>
                    <a:pt x="21509" y="24906"/>
                  </a:lnTo>
                  <a:lnTo>
                    <a:pt x="21037" y="25189"/>
                  </a:lnTo>
                  <a:lnTo>
                    <a:pt x="20660" y="25283"/>
                  </a:lnTo>
                  <a:lnTo>
                    <a:pt x="20754" y="25189"/>
                  </a:lnTo>
                  <a:lnTo>
                    <a:pt x="20754" y="25094"/>
                  </a:lnTo>
                  <a:lnTo>
                    <a:pt x="20471" y="25283"/>
                  </a:lnTo>
                  <a:lnTo>
                    <a:pt x="20377" y="25377"/>
                  </a:lnTo>
                  <a:lnTo>
                    <a:pt x="20188" y="25094"/>
                  </a:lnTo>
                  <a:lnTo>
                    <a:pt x="20471" y="25094"/>
                  </a:lnTo>
                  <a:lnTo>
                    <a:pt x="20094" y="25000"/>
                  </a:lnTo>
                  <a:lnTo>
                    <a:pt x="19339" y="25094"/>
                  </a:lnTo>
                  <a:lnTo>
                    <a:pt x="18019" y="25377"/>
                  </a:lnTo>
                  <a:lnTo>
                    <a:pt x="18019" y="25377"/>
                  </a:lnTo>
                  <a:lnTo>
                    <a:pt x="18679" y="25000"/>
                  </a:lnTo>
                  <a:lnTo>
                    <a:pt x="18396" y="25000"/>
                  </a:lnTo>
                  <a:lnTo>
                    <a:pt x="18113" y="25094"/>
                  </a:lnTo>
                  <a:lnTo>
                    <a:pt x="17830" y="25094"/>
                  </a:lnTo>
                  <a:lnTo>
                    <a:pt x="17075" y="25000"/>
                  </a:lnTo>
                  <a:lnTo>
                    <a:pt x="15943" y="24717"/>
                  </a:lnTo>
                  <a:lnTo>
                    <a:pt x="15094" y="24623"/>
                  </a:lnTo>
                  <a:lnTo>
                    <a:pt x="14811" y="24528"/>
                  </a:lnTo>
                  <a:lnTo>
                    <a:pt x="14764" y="24481"/>
                  </a:lnTo>
                  <a:lnTo>
                    <a:pt x="14764" y="24481"/>
                  </a:lnTo>
                  <a:lnTo>
                    <a:pt x="14717" y="24528"/>
                  </a:lnTo>
                  <a:lnTo>
                    <a:pt x="14339" y="24340"/>
                  </a:lnTo>
                  <a:lnTo>
                    <a:pt x="13868" y="24057"/>
                  </a:lnTo>
                  <a:lnTo>
                    <a:pt x="13868" y="24057"/>
                  </a:lnTo>
                  <a:lnTo>
                    <a:pt x="14056" y="24245"/>
                  </a:lnTo>
                  <a:lnTo>
                    <a:pt x="13868" y="24245"/>
                  </a:lnTo>
                  <a:lnTo>
                    <a:pt x="13679" y="24151"/>
                  </a:lnTo>
                  <a:lnTo>
                    <a:pt x="13585" y="23962"/>
                  </a:lnTo>
                  <a:lnTo>
                    <a:pt x="13396" y="23962"/>
                  </a:lnTo>
                  <a:lnTo>
                    <a:pt x="13490" y="23868"/>
                  </a:lnTo>
                  <a:lnTo>
                    <a:pt x="12924" y="23868"/>
                  </a:lnTo>
                  <a:lnTo>
                    <a:pt x="12170" y="23679"/>
                  </a:lnTo>
                  <a:lnTo>
                    <a:pt x="11509" y="23491"/>
                  </a:lnTo>
                  <a:lnTo>
                    <a:pt x="11226" y="23302"/>
                  </a:lnTo>
                  <a:lnTo>
                    <a:pt x="11132" y="23113"/>
                  </a:lnTo>
                  <a:lnTo>
                    <a:pt x="10755" y="23113"/>
                  </a:lnTo>
                  <a:lnTo>
                    <a:pt x="10472" y="22925"/>
                  </a:lnTo>
                  <a:lnTo>
                    <a:pt x="10566" y="22925"/>
                  </a:lnTo>
                  <a:lnTo>
                    <a:pt x="10094" y="22736"/>
                  </a:lnTo>
                  <a:lnTo>
                    <a:pt x="9717" y="22642"/>
                  </a:lnTo>
                  <a:lnTo>
                    <a:pt x="9339" y="22642"/>
                  </a:lnTo>
                  <a:lnTo>
                    <a:pt x="9339" y="22453"/>
                  </a:lnTo>
                  <a:lnTo>
                    <a:pt x="9339" y="22264"/>
                  </a:lnTo>
                  <a:lnTo>
                    <a:pt x="9056" y="21981"/>
                  </a:lnTo>
                  <a:lnTo>
                    <a:pt x="7924" y="21321"/>
                  </a:lnTo>
                  <a:lnTo>
                    <a:pt x="7453" y="21038"/>
                  </a:lnTo>
                  <a:lnTo>
                    <a:pt x="6887" y="20566"/>
                  </a:lnTo>
                  <a:lnTo>
                    <a:pt x="6132" y="19906"/>
                  </a:lnTo>
                  <a:lnTo>
                    <a:pt x="5755" y="19717"/>
                  </a:lnTo>
                  <a:lnTo>
                    <a:pt x="5660" y="19623"/>
                  </a:lnTo>
                  <a:lnTo>
                    <a:pt x="5472" y="19623"/>
                  </a:lnTo>
                  <a:lnTo>
                    <a:pt x="5283" y="19246"/>
                  </a:lnTo>
                  <a:lnTo>
                    <a:pt x="4906" y="18774"/>
                  </a:lnTo>
                  <a:lnTo>
                    <a:pt x="4528" y="18302"/>
                  </a:lnTo>
                  <a:lnTo>
                    <a:pt x="4151" y="18019"/>
                  </a:lnTo>
                  <a:lnTo>
                    <a:pt x="4151" y="17736"/>
                  </a:lnTo>
                  <a:lnTo>
                    <a:pt x="4057" y="17547"/>
                  </a:lnTo>
                  <a:lnTo>
                    <a:pt x="3679" y="17076"/>
                  </a:lnTo>
                  <a:lnTo>
                    <a:pt x="3868" y="17076"/>
                  </a:lnTo>
                  <a:lnTo>
                    <a:pt x="3113" y="16887"/>
                  </a:lnTo>
                  <a:lnTo>
                    <a:pt x="3207" y="16604"/>
                  </a:lnTo>
                  <a:lnTo>
                    <a:pt x="3113" y="16227"/>
                  </a:lnTo>
                  <a:lnTo>
                    <a:pt x="2924" y="15849"/>
                  </a:lnTo>
                  <a:lnTo>
                    <a:pt x="2641" y="15661"/>
                  </a:lnTo>
                  <a:lnTo>
                    <a:pt x="2736" y="15566"/>
                  </a:lnTo>
                  <a:lnTo>
                    <a:pt x="2641" y="15472"/>
                  </a:lnTo>
                  <a:lnTo>
                    <a:pt x="2453" y="15095"/>
                  </a:lnTo>
                  <a:lnTo>
                    <a:pt x="1981" y="14529"/>
                  </a:lnTo>
                  <a:lnTo>
                    <a:pt x="2170" y="14434"/>
                  </a:lnTo>
                  <a:lnTo>
                    <a:pt x="1981" y="14340"/>
                  </a:lnTo>
                  <a:lnTo>
                    <a:pt x="1887" y="14246"/>
                  </a:lnTo>
                  <a:lnTo>
                    <a:pt x="1792" y="14151"/>
                  </a:lnTo>
                  <a:lnTo>
                    <a:pt x="1604" y="13680"/>
                  </a:lnTo>
                  <a:lnTo>
                    <a:pt x="1698" y="13774"/>
                  </a:lnTo>
                  <a:lnTo>
                    <a:pt x="1698" y="13774"/>
                  </a:lnTo>
                  <a:lnTo>
                    <a:pt x="1509" y="13302"/>
                  </a:lnTo>
                  <a:lnTo>
                    <a:pt x="1321" y="12831"/>
                  </a:lnTo>
                  <a:lnTo>
                    <a:pt x="1226" y="12453"/>
                  </a:lnTo>
                  <a:lnTo>
                    <a:pt x="1226" y="12170"/>
                  </a:lnTo>
                  <a:lnTo>
                    <a:pt x="1321" y="11982"/>
                  </a:lnTo>
                  <a:lnTo>
                    <a:pt x="1415" y="12453"/>
                  </a:lnTo>
                  <a:lnTo>
                    <a:pt x="1509" y="12359"/>
                  </a:lnTo>
                  <a:lnTo>
                    <a:pt x="1792" y="12359"/>
                  </a:lnTo>
                  <a:lnTo>
                    <a:pt x="1604" y="12170"/>
                  </a:lnTo>
                  <a:lnTo>
                    <a:pt x="1604" y="11887"/>
                  </a:lnTo>
                  <a:lnTo>
                    <a:pt x="1509" y="11227"/>
                  </a:lnTo>
                  <a:lnTo>
                    <a:pt x="1415" y="11132"/>
                  </a:lnTo>
                  <a:lnTo>
                    <a:pt x="1415" y="10944"/>
                  </a:lnTo>
                  <a:lnTo>
                    <a:pt x="1321" y="10849"/>
                  </a:lnTo>
                  <a:lnTo>
                    <a:pt x="1226" y="10849"/>
                  </a:lnTo>
                  <a:lnTo>
                    <a:pt x="1226" y="11038"/>
                  </a:lnTo>
                  <a:lnTo>
                    <a:pt x="1321" y="11321"/>
                  </a:lnTo>
                  <a:lnTo>
                    <a:pt x="1132" y="11227"/>
                  </a:lnTo>
                  <a:lnTo>
                    <a:pt x="1132" y="11132"/>
                  </a:lnTo>
                  <a:lnTo>
                    <a:pt x="1132" y="11038"/>
                  </a:lnTo>
                  <a:lnTo>
                    <a:pt x="943" y="10849"/>
                  </a:lnTo>
                  <a:lnTo>
                    <a:pt x="1038" y="10661"/>
                  </a:lnTo>
                  <a:lnTo>
                    <a:pt x="1132" y="10378"/>
                  </a:lnTo>
                  <a:lnTo>
                    <a:pt x="1226" y="9812"/>
                  </a:lnTo>
                  <a:lnTo>
                    <a:pt x="1132" y="9340"/>
                  </a:lnTo>
                  <a:lnTo>
                    <a:pt x="1132" y="9151"/>
                  </a:lnTo>
                  <a:lnTo>
                    <a:pt x="1226" y="9057"/>
                  </a:lnTo>
                  <a:lnTo>
                    <a:pt x="1226" y="8491"/>
                  </a:lnTo>
                  <a:lnTo>
                    <a:pt x="1321" y="7831"/>
                  </a:lnTo>
                  <a:lnTo>
                    <a:pt x="1604" y="6416"/>
                  </a:lnTo>
                  <a:lnTo>
                    <a:pt x="1981" y="4906"/>
                  </a:lnTo>
                  <a:lnTo>
                    <a:pt x="2453" y="3302"/>
                  </a:lnTo>
                  <a:lnTo>
                    <a:pt x="2736" y="2359"/>
                  </a:lnTo>
                  <a:lnTo>
                    <a:pt x="2924" y="1887"/>
                  </a:lnTo>
                  <a:lnTo>
                    <a:pt x="3019" y="1416"/>
                  </a:lnTo>
                  <a:lnTo>
                    <a:pt x="3302" y="1133"/>
                  </a:lnTo>
                  <a:lnTo>
                    <a:pt x="3491" y="755"/>
                  </a:lnTo>
                  <a:lnTo>
                    <a:pt x="3585" y="567"/>
                  </a:lnTo>
                  <a:lnTo>
                    <a:pt x="3585" y="472"/>
                  </a:lnTo>
                  <a:lnTo>
                    <a:pt x="3491" y="378"/>
                  </a:lnTo>
                  <a:lnTo>
                    <a:pt x="3302" y="284"/>
                  </a:lnTo>
                  <a:lnTo>
                    <a:pt x="3207" y="95"/>
                  </a:lnTo>
                  <a:lnTo>
                    <a:pt x="311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4" name="Google Shape;824;p43"/>
            <p:cNvSpPr/>
            <p:nvPr/>
          </p:nvSpPr>
          <p:spPr>
            <a:xfrm>
              <a:off x="1091875" y="1951850"/>
              <a:ext cx="188700" cy="136800"/>
            </a:xfrm>
            <a:custGeom>
              <a:avLst/>
              <a:gdLst/>
              <a:ahLst/>
              <a:cxnLst/>
              <a:rect l="l" t="t" r="r" b="b"/>
              <a:pathLst>
                <a:path w="7548" h="5472" extrusionOk="0">
                  <a:moveTo>
                    <a:pt x="5000" y="0"/>
                  </a:moveTo>
                  <a:lnTo>
                    <a:pt x="4812" y="95"/>
                  </a:lnTo>
                  <a:lnTo>
                    <a:pt x="4717" y="95"/>
                  </a:lnTo>
                  <a:lnTo>
                    <a:pt x="4340" y="472"/>
                  </a:lnTo>
                  <a:lnTo>
                    <a:pt x="4057" y="566"/>
                  </a:lnTo>
                  <a:lnTo>
                    <a:pt x="3774" y="566"/>
                  </a:lnTo>
                  <a:lnTo>
                    <a:pt x="3397" y="378"/>
                  </a:lnTo>
                  <a:lnTo>
                    <a:pt x="3208" y="944"/>
                  </a:lnTo>
                  <a:lnTo>
                    <a:pt x="2548" y="1887"/>
                  </a:lnTo>
                  <a:lnTo>
                    <a:pt x="2170" y="2359"/>
                  </a:lnTo>
                  <a:lnTo>
                    <a:pt x="1793" y="2736"/>
                  </a:lnTo>
                  <a:lnTo>
                    <a:pt x="1415" y="2925"/>
                  </a:lnTo>
                  <a:lnTo>
                    <a:pt x="1321" y="2925"/>
                  </a:lnTo>
                  <a:lnTo>
                    <a:pt x="1227" y="2831"/>
                  </a:lnTo>
                  <a:lnTo>
                    <a:pt x="1321" y="3114"/>
                  </a:lnTo>
                  <a:lnTo>
                    <a:pt x="1132" y="3114"/>
                  </a:lnTo>
                  <a:lnTo>
                    <a:pt x="1227" y="3302"/>
                  </a:lnTo>
                  <a:lnTo>
                    <a:pt x="1227" y="3208"/>
                  </a:lnTo>
                  <a:lnTo>
                    <a:pt x="1321" y="3302"/>
                  </a:lnTo>
                  <a:lnTo>
                    <a:pt x="1510" y="3491"/>
                  </a:lnTo>
                  <a:lnTo>
                    <a:pt x="1321" y="3397"/>
                  </a:lnTo>
                  <a:lnTo>
                    <a:pt x="1132" y="3491"/>
                  </a:lnTo>
                  <a:lnTo>
                    <a:pt x="755" y="3963"/>
                  </a:lnTo>
                  <a:lnTo>
                    <a:pt x="472" y="4529"/>
                  </a:lnTo>
                  <a:lnTo>
                    <a:pt x="283" y="4623"/>
                  </a:lnTo>
                  <a:lnTo>
                    <a:pt x="0" y="4623"/>
                  </a:lnTo>
                  <a:lnTo>
                    <a:pt x="378" y="5095"/>
                  </a:lnTo>
                  <a:lnTo>
                    <a:pt x="944" y="5472"/>
                  </a:lnTo>
                  <a:lnTo>
                    <a:pt x="849" y="5378"/>
                  </a:lnTo>
                  <a:lnTo>
                    <a:pt x="944" y="5283"/>
                  </a:lnTo>
                  <a:lnTo>
                    <a:pt x="1132" y="5189"/>
                  </a:lnTo>
                  <a:lnTo>
                    <a:pt x="1321" y="5000"/>
                  </a:lnTo>
                  <a:lnTo>
                    <a:pt x="1321" y="4812"/>
                  </a:lnTo>
                  <a:lnTo>
                    <a:pt x="1227" y="4623"/>
                  </a:lnTo>
                  <a:lnTo>
                    <a:pt x="1227" y="4623"/>
                  </a:lnTo>
                  <a:lnTo>
                    <a:pt x="1510" y="4812"/>
                  </a:lnTo>
                  <a:lnTo>
                    <a:pt x="1415" y="4717"/>
                  </a:lnTo>
                  <a:lnTo>
                    <a:pt x="1415" y="4717"/>
                  </a:lnTo>
                  <a:lnTo>
                    <a:pt x="1604" y="4812"/>
                  </a:lnTo>
                  <a:lnTo>
                    <a:pt x="1698" y="4906"/>
                  </a:lnTo>
                  <a:lnTo>
                    <a:pt x="1604" y="4717"/>
                  </a:lnTo>
                  <a:lnTo>
                    <a:pt x="1415" y="4151"/>
                  </a:lnTo>
                  <a:lnTo>
                    <a:pt x="1510" y="4340"/>
                  </a:lnTo>
                  <a:lnTo>
                    <a:pt x="1887" y="4529"/>
                  </a:lnTo>
                  <a:lnTo>
                    <a:pt x="4812" y="1321"/>
                  </a:lnTo>
                  <a:lnTo>
                    <a:pt x="4812" y="1415"/>
                  </a:lnTo>
                  <a:lnTo>
                    <a:pt x="4812" y="1510"/>
                  </a:lnTo>
                  <a:lnTo>
                    <a:pt x="5095" y="1510"/>
                  </a:lnTo>
                  <a:lnTo>
                    <a:pt x="5000" y="1604"/>
                  </a:lnTo>
                  <a:lnTo>
                    <a:pt x="5000" y="1698"/>
                  </a:lnTo>
                  <a:lnTo>
                    <a:pt x="5189" y="1981"/>
                  </a:lnTo>
                  <a:lnTo>
                    <a:pt x="5472" y="2264"/>
                  </a:lnTo>
                  <a:lnTo>
                    <a:pt x="5661" y="2264"/>
                  </a:lnTo>
                  <a:lnTo>
                    <a:pt x="5944" y="2170"/>
                  </a:lnTo>
                  <a:lnTo>
                    <a:pt x="5661" y="2359"/>
                  </a:lnTo>
                  <a:lnTo>
                    <a:pt x="5566" y="2453"/>
                  </a:lnTo>
                  <a:lnTo>
                    <a:pt x="5566" y="2642"/>
                  </a:lnTo>
                  <a:lnTo>
                    <a:pt x="5661" y="2736"/>
                  </a:lnTo>
                  <a:lnTo>
                    <a:pt x="5944" y="2831"/>
                  </a:lnTo>
                  <a:lnTo>
                    <a:pt x="6132" y="2831"/>
                  </a:lnTo>
                  <a:lnTo>
                    <a:pt x="6227" y="3114"/>
                  </a:lnTo>
                  <a:lnTo>
                    <a:pt x="6415" y="3585"/>
                  </a:lnTo>
                  <a:lnTo>
                    <a:pt x="6698" y="4057"/>
                  </a:lnTo>
                  <a:lnTo>
                    <a:pt x="6887" y="4151"/>
                  </a:lnTo>
                  <a:lnTo>
                    <a:pt x="7076" y="4151"/>
                  </a:lnTo>
                  <a:lnTo>
                    <a:pt x="6887" y="4340"/>
                  </a:lnTo>
                  <a:lnTo>
                    <a:pt x="6793" y="4434"/>
                  </a:lnTo>
                  <a:lnTo>
                    <a:pt x="6887" y="4529"/>
                  </a:lnTo>
                  <a:lnTo>
                    <a:pt x="7076" y="4717"/>
                  </a:lnTo>
                  <a:lnTo>
                    <a:pt x="7453" y="4812"/>
                  </a:lnTo>
                  <a:lnTo>
                    <a:pt x="7264" y="5000"/>
                  </a:lnTo>
                  <a:lnTo>
                    <a:pt x="7076" y="5095"/>
                  </a:lnTo>
                  <a:lnTo>
                    <a:pt x="7359" y="5095"/>
                  </a:lnTo>
                  <a:lnTo>
                    <a:pt x="7547" y="4717"/>
                  </a:lnTo>
                  <a:lnTo>
                    <a:pt x="7453" y="4623"/>
                  </a:lnTo>
                  <a:lnTo>
                    <a:pt x="7264" y="4717"/>
                  </a:lnTo>
                  <a:lnTo>
                    <a:pt x="7453" y="4434"/>
                  </a:lnTo>
                  <a:lnTo>
                    <a:pt x="7453" y="4340"/>
                  </a:lnTo>
                  <a:lnTo>
                    <a:pt x="7453" y="4151"/>
                  </a:lnTo>
                  <a:lnTo>
                    <a:pt x="7170" y="3963"/>
                  </a:lnTo>
                  <a:lnTo>
                    <a:pt x="6793" y="3868"/>
                  </a:lnTo>
                  <a:lnTo>
                    <a:pt x="6981" y="3774"/>
                  </a:lnTo>
                  <a:lnTo>
                    <a:pt x="7264" y="3585"/>
                  </a:lnTo>
                  <a:lnTo>
                    <a:pt x="6981" y="3114"/>
                  </a:lnTo>
                  <a:lnTo>
                    <a:pt x="6698" y="2831"/>
                  </a:lnTo>
                  <a:lnTo>
                    <a:pt x="6415" y="2642"/>
                  </a:lnTo>
                  <a:lnTo>
                    <a:pt x="6604" y="2264"/>
                  </a:lnTo>
                  <a:lnTo>
                    <a:pt x="6887" y="1981"/>
                  </a:lnTo>
                  <a:lnTo>
                    <a:pt x="6415" y="2076"/>
                  </a:lnTo>
                  <a:lnTo>
                    <a:pt x="6604" y="1887"/>
                  </a:lnTo>
                  <a:lnTo>
                    <a:pt x="6227" y="1887"/>
                  </a:lnTo>
                  <a:lnTo>
                    <a:pt x="6415" y="1698"/>
                  </a:lnTo>
                  <a:lnTo>
                    <a:pt x="6510" y="1604"/>
                  </a:lnTo>
                  <a:lnTo>
                    <a:pt x="6510" y="1510"/>
                  </a:lnTo>
                  <a:lnTo>
                    <a:pt x="6227" y="1604"/>
                  </a:lnTo>
                  <a:lnTo>
                    <a:pt x="6132" y="1793"/>
                  </a:lnTo>
                  <a:lnTo>
                    <a:pt x="6132" y="1510"/>
                  </a:lnTo>
                  <a:lnTo>
                    <a:pt x="6038" y="1321"/>
                  </a:lnTo>
                  <a:lnTo>
                    <a:pt x="5755" y="944"/>
                  </a:lnTo>
                  <a:lnTo>
                    <a:pt x="5283" y="566"/>
                  </a:lnTo>
                  <a:lnTo>
                    <a:pt x="5095" y="283"/>
                  </a:lnTo>
                  <a:lnTo>
                    <a:pt x="50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825" name="Google Shape;825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63300" y="171450"/>
            <a:ext cx="642474" cy="620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p44"/>
          <p:cNvSpPr/>
          <p:nvPr/>
        </p:nvSpPr>
        <p:spPr>
          <a:xfrm rot="923">
            <a:off x="3469261" y="2233675"/>
            <a:ext cx="2235300" cy="2133000"/>
          </a:xfrm>
          <a:prstGeom prst="ellipse">
            <a:avLst/>
          </a:prstGeom>
          <a:solidFill>
            <a:srgbClr val="FFFFFF">
              <a:alpha val="105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2000" b="0" i="0" u="none" strike="noStrike" cap="none">
                <a:solidFill>
                  <a:srgbClr val="00FFFF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Interactif</a:t>
            </a:r>
            <a:endParaRPr sz="2000" b="0" i="0" u="none" strike="noStrike" cap="none">
              <a:solidFill>
                <a:srgbClr val="00FFFF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</p:txBody>
      </p:sp>
      <p:sp>
        <p:nvSpPr>
          <p:cNvPr id="831" name="Google Shape;831;p44"/>
          <p:cNvSpPr/>
          <p:nvPr/>
        </p:nvSpPr>
        <p:spPr>
          <a:xfrm>
            <a:off x="1313477" y="2146500"/>
            <a:ext cx="2514000" cy="2133000"/>
          </a:xfrm>
          <a:prstGeom prst="ellipse">
            <a:avLst/>
          </a:prstGeom>
          <a:solidFill>
            <a:srgbClr val="FFFFFF">
              <a:alpha val="105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100" b="0" i="0" u="none" strike="noStrike" cap="none">
                <a:solidFill>
                  <a:srgbClr val="FF0000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Engageant  </a:t>
            </a:r>
            <a:endParaRPr sz="2100" b="0" i="0" u="none" strike="noStrike" cap="none">
              <a:solidFill>
                <a:srgbClr val="FF0000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</p:txBody>
      </p:sp>
      <p:sp>
        <p:nvSpPr>
          <p:cNvPr id="832" name="Google Shape;832;p44"/>
          <p:cNvSpPr/>
          <p:nvPr/>
        </p:nvSpPr>
        <p:spPr>
          <a:xfrm>
            <a:off x="5338850" y="2222775"/>
            <a:ext cx="2410800" cy="2230200"/>
          </a:xfrm>
          <a:prstGeom prst="ellipse">
            <a:avLst/>
          </a:prstGeom>
          <a:solidFill>
            <a:srgbClr val="FFFFFF">
              <a:alpha val="105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" sz="2200" b="0" i="0" u="none" strike="noStrike" cap="none">
                <a:solidFill>
                  <a:srgbClr val="38761D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inspirant</a:t>
            </a:r>
            <a:endParaRPr sz="2200" b="0" i="0" u="none" strike="noStrike" cap="none">
              <a:solidFill>
                <a:srgbClr val="38761D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</p:txBody>
      </p:sp>
      <p:sp>
        <p:nvSpPr>
          <p:cNvPr id="833" name="Google Shape;833;p44"/>
          <p:cNvSpPr/>
          <p:nvPr/>
        </p:nvSpPr>
        <p:spPr>
          <a:xfrm>
            <a:off x="4141750" y="281249"/>
            <a:ext cx="788694" cy="805193"/>
          </a:xfrm>
          <a:custGeom>
            <a:avLst/>
            <a:gdLst/>
            <a:ahLst/>
            <a:cxnLst/>
            <a:rect l="l" t="t" r="r" b="b"/>
            <a:pathLst>
              <a:path w="67641" h="69056" extrusionOk="0">
                <a:moveTo>
                  <a:pt x="49622" y="2736"/>
                </a:moveTo>
                <a:lnTo>
                  <a:pt x="49622" y="2736"/>
                </a:lnTo>
                <a:lnTo>
                  <a:pt x="49622" y="2736"/>
                </a:lnTo>
                <a:close/>
                <a:moveTo>
                  <a:pt x="59622" y="55565"/>
                </a:moveTo>
                <a:lnTo>
                  <a:pt x="59622" y="55565"/>
                </a:lnTo>
                <a:lnTo>
                  <a:pt x="59622" y="55565"/>
                </a:lnTo>
                <a:close/>
                <a:moveTo>
                  <a:pt x="35471" y="0"/>
                </a:moveTo>
                <a:lnTo>
                  <a:pt x="34433" y="95"/>
                </a:lnTo>
                <a:lnTo>
                  <a:pt x="33584" y="189"/>
                </a:lnTo>
                <a:lnTo>
                  <a:pt x="32735" y="378"/>
                </a:lnTo>
                <a:lnTo>
                  <a:pt x="32169" y="566"/>
                </a:lnTo>
                <a:lnTo>
                  <a:pt x="31509" y="472"/>
                </a:lnTo>
                <a:lnTo>
                  <a:pt x="30754" y="472"/>
                </a:lnTo>
                <a:lnTo>
                  <a:pt x="29339" y="566"/>
                </a:lnTo>
                <a:lnTo>
                  <a:pt x="27830" y="849"/>
                </a:lnTo>
                <a:lnTo>
                  <a:pt x="26320" y="1321"/>
                </a:lnTo>
                <a:lnTo>
                  <a:pt x="24811" y="1981"/>
                </a:lnTo>
                <a:lnTo>
                  <a:pt x="23207" y="2736"/>
                </a:lnTo>
                <a:lnTo>
                  <a:pt x="21698" y="3585"/>
                </a:lnTo>
                <a:lnTo>
                  <a:pt x="20188" y="4623"/>
                </a:lnTo>
                <a:lnTo>
                  <a:pt x="18679" y="5661"/>
                </a:lnTo>
                <a:lnTo>
                  <a:pt x="17170" y="6793"/>
                </a:lnTo>
                <a:lnTo>
                  <a:pt x="15754" y="8019"/>
                </a:lnTo>
                <a:lnTo>
                  <a:pt x="14434" y="9151"/>
                </a:lnTo>
                <a:lnTo>
                  <a:pt x="11981" y="11510"/>
                </a:lnTo>
                <a:lnTo>
                  <a:pt x="10000" y="13774"/>
                </a:lnTo>
                <a:lnTo>
                  <a:pt x="7736" y="16981"/>
                </a:lnTo>
                <a:lnTo>
                  <a:pt x="8019" y="16321"/>
                </a:lnTo>
                <a:lnTo>
                  <a:pt x="8302" y="15660"/>
                </a:lnTo>
                <a:lnTo>
                  <a:pt x="7736" y="16604"/>
                </a:lnTo>
                <a:lnTo>
                  <a:pt x="7075" y="17642"/>
                </a:lnTo>
                <a:lnTo>
                  <a:pt x="7170" y="17830"/>
                </a:lnTo>
                <a:lnTo>
                  <a:pt x="6509" y="18868"/>
                </a:lnTo>
                <a:lnTo>
                  <a:pt x="7075" y="17359"/>
                </a:lnTo>
                <a:lnTo>
                  <a:pt x="6132" y="19057"/>
                </a:lnTo>
                <a:lnTo>
                  <a:pt x="5189" y="20849"/>
                </a:lnTo>
                <a:lnTo>
                  <a:pt x="4434" y="22736"/>
                </a:lnTo>
                <a:lnTo>
                  <a:pt x="3679" y="24622"/>
                </a:lnTo>
                <a:lnTo>
                  <a:pt x="2453" y="28490"/>
                </a:lnTo>
                <a:lnTo>
                  <a:pt x="1321" y="32169"/>
                </a:lnTo>
                <a:lnTo>
                  <a:pt x="1509" y="32264"/>
                </a:lnTo>
                <a:lnTo>
                  <a:pt x="1604" y="32453"/>
                </a:lnTo>
                <a:lnTo>
                  <a:pt x="1604" y="32641"/>
                </a:lnTo>
                <a:lnTo>
                  <a:pt x="1509" y="32924"/>
                </a:lnTo>
                <a:lnTo>
                  <a:pt x="1226" y="33396"/>
                </a:lnTo>
                <a:lnTo>
                  <a:pt x="1038" y="33585"/>
                </a:lnTo>
                <a:lnTo>
                  <a:pt x="1038" y="33773"/>
                </a:lnTo>
                <a:lnTo>
                  <a:pt x="1038" y="35000"/>
                </a:lnTo>
                <a:lnTo>
                  <a:pt x="849" y="36132"/>
                </a:lnTo>
                <a:lnTo>
                  <a:pt x="660" y="37358"/>
                </a:lnTo>
                <a:lnTo>
                  <a:pt x="472" y="38867"/>
                </a:lnTo>
                <a:lnTo>
                  <a:pt x="283" y="38301"/>
                </a:lnTo>
                <a:lnTo>
                  <a:pt x="94" y="39811"/>
                </a:lnTo>
                <a:lnTo>
                  <a:pt x="0" y="41509"/>
                </a:lnTo>
                <a:lnTo>
                  <a:pt x="94" y="43301"/>
                </a:lnTo>
                <a:lnTo>
                  <a:pt x="283" y="44056"/>
                </a:lnTo>
                <a:lnTo>
                  <a:pt x="472" y="44622"/>
                </a:lnTo>
                <a:lnTo>
                  <a:pt x="566" y="45660"/>
                </a:lnTo>
                <a:lnTo>
                  <a:pt x="755" y="46792"/>
                </a:lnTo>
                <a:lnTo>
                  <a:pt x="1226" y="48962"/>
                </a:lnTo>
                <a:lnTo>
                  <a:pt x="1981" y="51037"/>
                </a:lnTo>
                <a:lnTo>
                  <a:pt x="2924" y="53112"/>
                </a:lnTo>
                <a:lnTo>
                  <a:pt x="4057" y="55094"/>
                </a:lnTo>
                <a:lnTo>
                  <a:pt x="5283" y="56980"/>
                </a:lnTo>
                <a:lnTo>
                  <a:pt x="6698" y="58678"/>
                </a:lnTo>
                <a:lnTo>
                  <a:pt x="8113" y="60282"/>
                </a:lnTo>
                <a:lnTo>
                  <a:pt x="9056" y="61131"/>
                </a:lnTo>
                <a:lnTo>
                  <a:pt x="10000" y="61980"/>
                </a:lnTo>
                <a:lnTo>
                  <a:pt x="11038" y="62829"/>
                </a:lnTo>
                <a:lnTo>
                  <a:pt x="12075" y="63584"/>
                </a:lnTo>
                <a:lnTo>
                  <a:pt x="14339" y="64905"/>
                </a:lnTo>
                <a:lnTo>
                  <a:pt x="16604" y="66131"/>
                </a:lnTo>
                <a:lnTo>
                  <a:pt x="19056" y="67169"/>
                </a:lnTo>
                <a:lnTo>
                  <a:pt x="21509" y="67923"/>
                </a:lnTo>
                <a:lnTo>
                  <a:pt x="24056" y="68584"/>
                </a:lnTo>
                <a:lnTo>
                  <a:pt x="26603" y="69055"/>
                </a:lnTo>
                <a:lnTo>
                  <a:pt x="27830" y="69055"/>
                </a:lnTo>
                <a:lnTo>
                  <a:pt x="30188" y="68867"/>
                </a:lnTo>
                <a:lnTo>
                  <a:pt x="33113" y="68678"/>
                </a:lnTo>
                <a:lnTo>
                  <a:pt x="36509" y="68301"/>
                </a:lnTo>
                <a:lnTo>
                  <a:pt x="39811" y="67923"/>
                </a:lnTo>
                <a:lnTo>
                  <a:pt x="42735" y="67452"/>
                </a:lnTo>
                <a:lnTo>
                  <a:pt x="44905" y="66980"/>
                </a:lnTo>
                <a:lnTo>
                  <a:pt x="45565" y="66791"/>
                </a:lnTo>
                <a:lnTo>
                  <a:pt x="45943" y="66508"/>
                </a:lnTo>
                <a:lnTo>
                  <a:pt x="47358" y="65942"/>
                </a:lnTo>
                <a:lnTo>
                  <a:pt x="48018" y="65565"/>
                </a:lnTo>
                <a:lnTo>
                  <a:pt x="48678" y="65188"/>
                </a:lnTo>
                <a:lnTo>
                  <a:pt x="47924" y="65471"/>
                </a:lnTo>
                <a:lnTo>
                  <a:pt x="51509" y="62924"/>
                </a:lnTo>
                <a:lnTo>
                  <a:pt x="53301" y="61508"/>
                </a:lnTo>
                <a:lnTo>
                  <a:pt x="55093" y="59905"/>
                </a:lnTo>
                <a:lnTo>
                  <a:pt x="55093" y="59905"/>
                </a:lnTo>
                <a:lnTo>
                  <a:pt x="54810" y="60376"/>
                </a:lnTo>
                <a:lnTo>
                  <a:pt x="54339" y="60754"/>
                </a:lnTo>
                <a:lnTo>
                  <a:pt x="55376" y="59999"/>
                </a:lnTo>
                <a:lnTo>
                  <a:pt x="56320" y="59056"/>
                </a:lnTo>
                <a:lnTo>
                  <a:pt x="57075" y="58395"/>
                </a:lnTo>
                <a:lnTo>
                  <a:pt x="57169" y="58207"/>
                </a:lnTo>
                <a:lnTo>
                  <a:pt x="57075" y="58207"/>
                </a:lnTo>
                <a:lnTo>
                  <a:pt x="57924" y="57546"/>
                </a:lnTo>
                <a:lnTo>
                  <a:pt x="58678" y="56697"/>
                </a:lnTo>
                <a:lnTo>
                  <a:pt x="59339" y="55754"/>
                </a:lnTo>
                <a:lnTo>
                  <a:pt x="59905" y="54905"/>
                </a:lnTo>
                <a:lnTo>
                  <a:pt x="59716" y="54999"/>
                </a:lnTo>
                <a:lnTo>
                  <a:pt x="59622" y="54999"/>
                </a:lnTo>
                <a:lnTo>
                  <a:pt x="59810" y="54622"/>
                </a:lnTo>
                <a:lnTo>
                  <a:pt x="59150" y="55565"/>
                </a:lnTo>
                <a:lnTo>
                  <a:pt x="59527" y="55094"/>
                </a:lnTo>
                <a:lnTo>
                  <a:pt x="59433" y="55377"/>
                </a:lnTo>
                <a:lnTo>
                  <a:pt x="58867" y="56037"/>
                </a:lnTo>
                <a:lnTo>
                  <a:pt x="59056" y="55660"/>
                </a:lnTo>
                <a:lnTo>
                  <a:pt x="59056" y="55660"/>
                </a:lnTo>
                <a:lnTo>
                  <a:pt x="58678" y="56037"/>
                </a:lnTo>
                <a:lnTo>
                  <a:pt x="59810" y="54339"/>
                </a:lnTo>
                <a:lnTo>
                  <a:pt x="60282" y="53490"/>
                </a:lnTo>
                <a:lnTo>
                  <a:pt x="60282" y="53301"/>
                </a:lnTo>
                <a:lnTo>
                  <a:pt x="60188" y="53395"/>
                </a:lnTo>
                <a:lnTo>
                  <a:pt x="60188" y="53395"/>
                </a:lnTo>
                <a:lnTo>
                  <a:pt x="60565" y="52924"/>
                </a:lnTo>
                <a:lnTo>
                  <a:pt x="61037" y="52452"/>
                </a:lnTo>
                <a:lnTo>
                  <a:pt x="61886" y="51509"/>
                </a:lnTo>
                <a:lnTo>
                  <a:pt x="61508" y="52452"/>
                </a:lnTo>
                <a:lnTo>
                  <a:pt x="60848" y="53584"/>
                </a:lnTo>
                <a:lnTo>
                  <a:pt x="59622" y="55565"/>
                </a:lnTo>
                <a:lnTo>
                  <a:pt x="60376" y="54528"/>
                </a:lnTo>
                <a:lnTo>
                  <a:pt x="60942" y="53678"/>
                </a:lnTo>
                <a:lnTo>
                  <a:pt x="61980" y="51792"/>
                </a:lnTo>
                <a:lnTo>
                  <a:pt x="61886" y="51886"/>
                </a:lnTo>
                <a:lnTo>
                  <a:pt x="61886" y="51697"/>
                </a:lnTo>
                <a:lnTo>
                  <a:pt x="62169" y="51037"/>
                </a:lnTo>
                <a:lnTo>
                  <a:pt x="62735" y="49999"/>
                </a:lnTo>
                <a:lnTo>
                  <a:pt x="61508" y="51603"/>
                </a:lnTo>
                <a:lnTo>
                  <a:pt x="61603" y="51037"/>
                </a:lnTo>
                <a:lnTo>
                  <a:pt x="61697" y="50377"/>
                </a:lnTo>
                <a:lnTo>
                  <a:pt x="62169" y="48962"/>
                </a:lnTo>
                <a:lnTo>
                  <a:pt x="62829" y="47358"/>
                </a:lnTo>
                <a:lnTo>
                  <a:pt x="63678" y="45565"/>
                </a:lnTo>
                <a:lnTo>
                  <a:pt x="65376" y="42169"/>
                </a:lnTo>
                <a:lnTo>
                  <a:pt x="66131" y="40660"/>
                </a:lnTo>
                <a:lnTo>
                  <a:pt x="66697" y="39339"/>
                </a:lnTo>
                <a:lnTo>
                  <a:pt x="66603" y="39528"/>
                </a:lnTo>
                <a:lnTo>
                  <a:pt x="66697" y="39056"/>
                </a:lnTo>
                <a:lnTo>
                  <a:pt x="66791" y="38962"/>
                </a:lnTo>
                <a:lnTo>
                  <a:pt x="66791" y="39056"/>
                </a:lnTo>
                <a:lnTo>
                  <a:pt x="66886" y="38584"/>
                </a:lnTo>
                <a:lnTo>
                  <a:pt x="66791" y="38867"/>
                </a:lnTo>
                <a:lnTo>
                  <a:pt x="66980" y="38207"/>
                </a:lnTo>
                <a:lnTo>
                  <a:pt x="67169" y="37264"/>
                </a:lnTo>
                <a:lnTo>
                  <a:pt x="67263" y="36415"/>
                </a:lnTo>
                <a:lnTo>
                  <a:pt x="67357" y="36509"/>
                </a:lnTo>
                <a:lnTo>
                  <a:pt x="67452" y="36509"/>
                </a:lnTo>
                <a:lnTo>
                  <a:pt x="67546" y="35943"/>
                </a:lnTo>
                <a:lnTo>
                  <a:pt x="67546" y="34811"/>
                </a:lnTo>
                <a:lnTo>
                  <a:pt x="67640" y="31037"/>
                </a:lnTo>
                <a:lnTo>
                  <a:pt x="67640" y="28490"/>
                </a:lnTo>
                <a:lnTo>
                  <a:pt x="67546" y="27736"/>
                </a:lnTo>
                <a:lnTo>
                  <a:pt x="67546" y="27547"/>
                </a:lnTo>
                <a:lnTo>
                  <a:pt x="67452" y="27547"/>
                </a:lnTo>
                <a:lnTo>
                  <a:pt x="67074" y="26792"/>
                </a:lnTo>
                <a:lnTo>
                  <a:pt x="66791" y="25660"/>
                </a:lnTo>
                <a:lnTo>
                  <a:pt x="66508" y="24528"/>
                </a:lnTo>
                <a:lnTo>
                  <a:pt x="66414" y="23585"/>
                </a:lnTo>
                <a:lnTo>
                  <a:pt x="66320" y="23679"/>
                </a:lnTo>
                <a:lnTo>
                  <a:pt x="66320" y="23490"/>
                </a:lnTo>
                <a:lnTo>
                  <a:pt x="65942" y="22924"/>
                </a:lnTo>
                <a:lnTo>
                  <a:pt x="65565" y="22358"/>
                </a:lnTo>
                <a:lnTo>
                  <a:pt x="64527" y="21132"/>
                </a:lnTo>
                <a:lnTo>
                  <a:pt x="63584" y="19906"/>
                </a:lnTo>
                <a:lnTo>
                  <a:pt x="63207" y="19340"/>
                </a:lnTo>
                <a:lnTo>
                  <a:pt x="63018" y="18774"/>
                </a:lnTo>
                <a:lnTo>
                  <a:pt x="63112" y="18962"/>
                </a:lnTo>
                <a:lnTo>
                  <a:pt x="63301" y="19057"/>
                </a:lnTo>
                <a:lnTo>
                  <a:pt x="63301" y="19057"/>
                </a:lnTo>
                <a:lnTo>
                  <a:pt x="63207" y="18868"/>
                </a:lnTo>
                <a:lnTo>
                  <a:pt x="62923" y="18491"/>
                </a:lnTo>
                <a:lnTo>
                  <a:pt x="61980" y="17453"/>
                </a:lnTo>
                <a:lnTo>
                  <a:pt x="61037" y="16509"/>
                </a:lnTo>
                <a:lnTo>
                  <a:pt x="61037" y="16698"/>
                </a:lnTo>
                <a:lnTo>
                  <a:pt x="61037" y="16887"/>
                </a:lnTo>
                <a:lnTo>
                  <a:pt x="60093" y="15943"/>
                </a:lnTo>
                <a:lnTo>
                  <a:pt x="60376" y="16321"/>
                </a:lnTo>
                <a:lnTo>
                  <a:pt x="59527" y="15377"/>
                </a:lnTo>
                <a:lnTo>
                  <a:pt x="59056" y="14906"/>
                </a:lnTo>
                <a:lnTo>
                  <a:pt x="59244" y="14906"/>
                </a:lnTo>
                <a:lnTo>
                  <a:pt x="59905" y="15472"/>
                </a:lnTo>
                <a:lnTo>
                  <a:pt x="59905" y="15472"/>
                </a:lnTo>
                <a:lnTo>
                  <a:pt x="57641" y="13396"/>
                </a:lnTo>
                <a:lnTo>
                  <a:pt x="58112" y="13868"/>
                </a:lnTo>
                <a:lnTo>
                  <a:pt x="56886" y="13019"/>
                </a:lnTo>
                <a:lnTo>
                  <a:pt x="55754" y="12453"/>
                </a:lnTo>
                <a:lnTo>
                  <a:pt x="56603" y="13113"/>
                </a:lnTo>
                <a:lnTo>
                  <a:pt x="57452" y="13774"/>
                </a:lnTo>
                <a:lnTo>
                  <a:pt x="58961" y="15283"/>
                </a:lnTo>
                <a:lnTo>
                  <a:pt x="60376" y="16604"/>
                </a:lnTo>
                <a:lnTo>
                  <a:pt x="61225" y="17264"/>
                </a:lnTo>
                <a:lnTo>
                  <a:pt x="62074" y="17925"/>
                </a:lnTo>
                <a:lnTo>
                  <a:pt x="62074" y="17925"/>
                </a:lnTo>
                <a:lnTo>
                  <a:pt x="61414" y="17547"/>
                </a:lnTo>
                <a:lnTo>
                  <a:pt x="60659" y="16981"/>
                </a:lnTo>
                <a:lnTo>
                  <a:pt x="60754" y="17264"/>
                </a:lnTo>
                <a:lnTo>
                  <a:pt x="60942" y="17642"/>
                </a:lnTo>
                <a:lnTo>
                  <a:pt x="61980" y="19151"/>
                </a:lnTo>
                <a:lnTo>
                  <a:pt x="63301" y="20943"/>
                </a:lnTo>
                <a:lnTo>
                  <a:pt x="63207" y="20943"/>
                </a:lnTo>
                <a:lnTo>
                  <a:pt x="63395" y="21038"/>
                </a:lnTo>
                <a:lnTo>
                  <a:pt x="63490" y="21321"/>
                </a:lnTo>
                <a:lnTo>
                  <a:pt x="63678" y="21604"/>
                </a:lnTo>
                <a:lnTo>
                  <a:pt x="63773" y="21698"/>
                </a:lnTo>
                <a:lnTo>
                  <a:pt x="63584" y="21321"/>
                </a:lnTo>
                <a:lnTo>
                  <a:pt x="63584" y="21321"/>
                </a:lnTo>
                <a:lnTo>
                  <a:pt x="64244" y="22170"/>
                </a:lnTo>
                <a:lnTo>
                  <a:pt x="64716" y="22641"/>
                </a:lnTo>
                <a:lnTo>
                  <a:pt x="64905" y="22830"/>
                </a:lnTo>
                <a:lnTo>
                  <a:pt x="64999" y="22830"/>
                </a:lnTo>
                <a:lnTo>
                  <a:pt x="64999" y="22641"/>
                </a:lnTo>
                <a:lnTo>
                  <a:pt x="64905" y="22358"/>
                </a:lnTo>
                <a:lnTo>
                  <a:pt x="65282" y="23207"/>
                </a:lnTo>
                <a:lnTo>
                  <a:pt x="65565" y="24056"/>
                </a:lnTo>
                <a:lnTo>
                  <a:pt x="66225" y="25943"/>
                </a:lnTo>
                <a:lnTo>
                  <a:pt x="66697" y="27830"/>
                </a:lnTo>
                <a:lnTo>
                  <a:pt x="66886" y="28490"/>
                </a:lnTo>
                <a:lnTo>
                  <a:pt x="66980" y="28868"/>
                </a:lnTo>
                <a:lnTo>
                  <a:pt x="66886" y="28962"/>
                </a:lnTo>
                <a:lnTo>
                  <a:pt x="66697" y="28679"/>
                </a:lnTo>
                <a:lnTo>
                  <a:pt x="66697" y="29245"/>
                </a:lnTo>
                <a:lnTo>
                  <a:pt x="66791" y="29905"/>
                </a:lnTo>
                <a:lnTo>
                  <a:pt x="66886" y="29905"/>
                </a:lnTo>
                <a:lnTo>
                  <a:pt x="66886" y="30094"/>
                </a:lnTo>
                <a:lnTo>
                  <a:pt x="66886" y="30566"/>
                </a:lnTo>
                <a:lnTo>
                  <a:pt x="66697" y="30377"/>
                </a:lnTo>
                <a:lnTo>
                  <a:pt x="66603" y="30188"/>
                </a:lnTo>
                <a:lnTo>
                  <a:pt x="66603" y="30094"/>
                </a:lnTo>
                <a:lnTo>
                  <a:pt x="66697" y="29905"/>
                </a:lnTo>
                <a:lnTo>
                  <a:pt x="66508" y="28679"/>
                </a:lnTo>
                <a:lnTo>
                  <a:pt x="66225" y="27358"/>
                </a:lnTo>
                <a:lnTo>
                  <a:pt x="66603" y="30283"/>
                </a:lnTo>
                <a:lnTo>
                  <a:pt x="66697" y="31792"/>
                </a:lnTo>
                <a:lnTo>
                  <a:pt x="66697" y="33302"/>
                </a:lnTo>
                <a:lnTo>
                  <a:pt x="66603" y="34717"/>
                </a:lnTo>
                <a:lnTo>
                  <a:pt x="66414" y="36226"/>
                </a:lnTo>
                <a:lnTo>
                  <a:pt x="66131" y="37547"/>
                </a:lnTo>
                <a:lnTo>
                  <a:pt x="65659" y="38962"/>
                </a:lnTo>
                <a:lnTo>
                  <a:pt x="65848" y="38584"/>
                </a:lnTo>
                <a:lnTo>
                  <a:pt x="65942" y="38584"/>
                </a:lnTo>
                <a:lnTo>
                  <a:pt x="65848" y="39245"/>
                </a:lnTo>
                <a:lnTo>
                  <a:pt x="65565" y="40188"/>
                </a:lnTo>
                <a:lnTo>
                  <a:pt x="65471" y="40471"/>
                </a:lnTo>
                <a:lnTo>
                  <a:pt x="65282" y="40660"/>
                </a:lnTo>
                <a:lnTo>
                  <a:pt x="65282" y="40566"/>
                </a:lnTo>
                <a:lnTo>
                  <a:pt x="65093" y="41132"/>
                </a:lnTo>
                <a:lnTo>
                  <a:pt x="64433" y="43018"/>
                </a:lnTo>
                <a:lnTo>
                  <a:pt x="63678" y="45282"/>
                </a:lnTo>
                <a:lnTo>
                  <a:pt x="62735" y="47264"/>
                </a:lnTo>
                <a:lnTo>
                  <a:pt x="61697" y="49056"/>
                </a:lnTo>
                <a:lnTo>
                  <a:pt x="60659" y="50943"/>
                </a:lnTo>
                <a:lnTo>
                  <a:pt x="59433" y="52735"/>
                </a:lnTo>
                <a:lnTo>
                  <a:pt x="58207" y="54433"/>
                </a:lnTo>
                <a:lnTo>
                  <a:pt x="56886" y="56037"/>
                </a:lnTo>
                <a:lnTo>
                  <a:pt x="55376" y="57641"/>
                </a:lnTo>
                <a:lnTo>
                  <a:pt x="53867" y="59150"/>
                </a:lnTo>
                <a:lnTo>
                  <a:pt x="52169" y="60376"/>
                </a:lnTo>
                <a:lnTo>
                  <a:pt x="48961" y="62452"/>
                </a:lnTo>
                <a:lnTo>
                  <a:pt x="44528" y="65282"/>
                </a:lnTo>
                <a:lnTo>
                  <a:pt x="44622" y="65188"/>
                </a:lnTo>
                <a:lnTo>
                  <a:pt x="44716" y="65093"/>
                </a:lnTo>
                <a:lnTo>
                  <a:pt x="45094" y="64810"/>
                </a:lnTo>
                <a:lnTo>
                  <a:pt x="45660" y="64527"/>
                </a:lnTo>
                <a:lnTo>
                  <a:pt x="43867" y="65376"/>
                </a:lnTo>
                <a:lnTo>
                  <a:pt x="43113" y="65754"/>
                </a:lnTo>
                <a:lnTo>
                  <a:pt x="42924" y="65754"/>
                </a:lnTo>
                <a:lnTo>
                  <a:pt x="43113" y="65659"/>
                </a:lnTo>
                <a:lnTo>
                  <a:pt x="41603" y="66037"/>
                </a:lnTo>
                <a:lnTo>
                  <a:pt x="39999" y="66320"/>
                </a:lnTo>
                <a:lnTo>
                  <a:pt x="38396" y="66508"/>
                </a:lnTo>
                <a:lnTo>
                  <a:pt x="36792" y="66697"/>
                </a:lnTo>
                <a:lnTo>
                  <a:pt x="33584" y="66980"/>
                </a:lnTo>
                <a:lnTo>
                  <a:pt x="32169" y="67169"/>
                </a:lnTo>
                <a:lnTo>
                  <a:pt x="30754" y="67357"/>
                </a:lnTo>
                <a:lnTo>
                  <a:pt x="30094" y="67357"/>
                </a:lnTo>
                <a:lnTo>
                  <a:pt x="29339" y="67263"/>
                </a:lnTo>
                <a:lnTo>
                  <a:pt x="27830" y="66886"/>
                </a:lnTo>
                <a:lnTo>
                  <a:pt x="26415" y="66508"/>
                </a:lnTo>
                <a:lnTo>
                  <a:pt x="25754" y="66414"/>
                </a:lnTo>
                <a:lnTo>
                  <a:pt x="25094" y="66414"/>
                </a:lnTo>
                <a:lnTo>
                  <a:pt x="25566" y="66980"/>
                </a:lnTo>
                <a:lnTo>
                  <a:pt x="25471" y="67074"/>
                </a:lnTo>
                <a:lnTo>
                  <a:pt x="25188" y="66980"/>
                </a:lnTo>
                <a:lnTo>
                  <a:pt x="24339" y="66791"/>
                </a:lnTo>
                <a:lnTo>
                  <a:pt x="23773" y="66508"/>
                </a:lnTo>
                <a:lnTo>
                  <a:pt x="24245" y="66414"/>
                </a:lnTo>
                <a:lnTo>
                  <a:pt x="24717" y="66603"/>
                </a:lnTo>
                <a:lnTo>
                  <a:pt x="24811" y="66414"/>
                </a:lnTo>
                <a:lnTo>
                  <a:pt x="24811" y="66320"/>
                </a:lnTo>
                <a:lnTo>
                  <a:pt x="24717" y="66225"/>
                </a:lnTo>
                <a:lnTo>
                  <a:pt x="24528" y="66131"/>
                </a:lnTo>
                <a:lnTo>
                  <a:pt x="24151" y="66225"/>
                </a:lnTo>
                <a:lnTo>
                  <a:pt x="23679" y="66320"/>
                </a:lnTo>
                <a:lnTo>
                  <a:pt x="23018" y="66414"/>
                </a:lnTo>
                <a:lnTo>
                  <a:pt x="23490" y="66225"/>
                </a:lnTo>
                <a:lnTo>
                  <a:pt x="22075" y="65942"/>
                </a:lnTo>
                <a:lnTo>
                  <a:pt x="20943" y="65659"/>
                </a:lnTo>
                <a:lnTo>
                  <a:pt x="20000" y="65282"/>
                </a:lnTo>
                <a:lnTo>
                  <a:pt x="19056" y="64810"/>
                </a:lnTo>
                <a:lnTo>
                  <a:pt x="19056" y="64810"/>
                </a:lnTo>
                <a:lnTo>
                  <a:pt x="19717" y="64999"/>
                </a:lnTo>
                <a:lnTo>
                  <a:pt x="19151" y="64716"/>
                </a:lnTo>
                <a:lnTo>
                  <a:pt x="18962" y="64810"/>
                </a:lnTo>
                <a:lnTo>
                  <a:pt x="19151" y="64905"/>
                </a:lnTo>
                <a:lnTo>
                  <a:pt x="18490" y="64905"/>
                </a:lnTo>
                <a:lnTo>
                  <a:pt x="17830" y="64716"/>
                </a:lnTo>
                <a:lnTo>
                  <a:pt x="17264" y="64527"/>
                </a:lnTo>
                <a:lnTo>
                  <a:pt x="16698" y="64150"/>
                </a:lnTo>
                <a:lnTo>
                  <a:pt x="16981" y="64056"/>
                </a:lnTo>
                <a:lnTo>
                  <a:pt x="17264" y="64150"/>
                </a:lnTo>
                <a:lnTo>
                  <a:pt x="17264" y="64150"/>
                </a:lnTo>
                <a:lnTo>
                  <a:pt x="15188" y="63207"/>
                </a:lnTo>
                <a:lnTo>
                  <a:pt x="14622" y="62829"/>
                </a:lnTo>
                <a:lnTo>
                  <a:pt x="14717" y="62924"/>
                </a:lnTo>
                <a:lnTo>
                  <a:pt x="13773" y="62546"/>
                </a:lnTo>
                <a:lnTo>
                  <a:pt x="12924" y="62075"/>
                </a:lnTo>
                <a:lnTo>
                  <a:pt x="12358" y="61697"/>
                </a:lnTo>
                <a:lnTo>
                  <a:pt x="12264" y="61508"/>
                </a:lnTo>
                <a:lnTo>
                  <a:pt x="12170" y="61320"/>
                </a:lnTo>
                <a:lnTo>
                  <a:pt x="11698" y="60942"/>
                </a:lnTo>
                <a:lnTo>
                  <a:pt x="11132" y="60471"/>
                </a:lnTo>
                <a:lnTo>
                  <a:pt x="9906" y="59244"/>
                </a:lnTo>
                <a:lnTo>
                  <a:pt x="9906" y="59244"/>
                </a:lnTo>
                <a:lnTo>
                  <a:pt x="10566" y="59527"/>
                </a:lnTo>
                <a:lnTo>
                  <a:pt x="9434" y="58584"/>
                </a:lnTo>
                <a:lnTo>
                  <a:pt x="8207" y="57546"/>
                </a:lnTo>
                <a:lnTo>
                  <a:pt x="7547" y="56886"/>
                </a:lnTo>
                <a:lnTo>
                  <a:pt x="6981" y="56131"/>
                </a:lnTo>
                <a:lnTo>
                  <a:pt x="6226" y="55094"/>
                </a:lnTo>
                <a:lnTo>
                  <a:pt x="6415" y="55377"/>
                </a:lnTo>
                <a:lnTo>
                  <a:pt x="6038" y="54905"/>
                </a:lnTo>
                <a:lnTo>
                  <a:pt x="5472" y="54244"/>
                </a:lnTo>
                <a:lnTo>
                  <a:pt x="5283" y="53961"/>
                </a:lnTo>
                <a:lnTo>
                  <a:pt x="5094" y="53867"/>
                </a:lnTo>
                <a:lnTo>
                  <a:pt x="5377" y="54622"/>
                </a:lnTo>
                <a:lnTo>
                  <a:pt x="5849" y="55282"/>
                </a:lnTo>
                <a:lnTo>
                  <a:pt x="6321" y="55943"/>
                </a:lnTo>
                <a:lnTo>
                  <a:pt x="6698" y="56603"/>
                </a:lnTo>
                <a:lnTo>
                  <a:pt x="6226" y="56226"/>
                </a:lnTo>
                <a:lnTo>
                  <a:pt x="5943" y="55848"/>
                </a:lnTo>
                <a:lnTo>
                  <a:pt x="6038" y="56037"/>
                </a:lnTo>
                <a:lnTo>
                  <a:pt x="5943" y="55943"/>
                </a:lnTo>
                <a:lnTo>
                  <a:pt x="5377" y="55188"/>
                </a:lnTo>
                <a:lnTo>
                  <a:pt x="5000" y="54716"/>
                </a:lnTo>
                <a:lnTo>
                  <a:pt x="4717" y="54150"/>
                </a:lnTo>
                <a:lnTo>
                  <a:pt x="4528" y="53678"/>
                </a:lnTo>
                <a:lnTo>
                  <a:pt x="4528" y="53584"/>
                </a:lnTo>
                <a:lnTo>
                  <a:pt x="4623" y="53395"/>
                </a:lnTo>
                <a:lnTo>
                  <a:pt x="5094" y="54244"/>
                </a:lnTo>
                <a:lnTo>
                  <a:pt x="4717" y="53301"/>
                </a:lnTo>
                <a:lnTo>
                  <a:pt x="4528" y="53018"/>
                </a:lnTo>
                <a:lnTo>
                  <a:pt x="4151" y="52263"/>
                </a:lnTo>
                <a:lnTo>
                  <a:pt x="4151" y="52169"/>
                </a:lnTo>
                <a:lnTo>
                  <a:pt x="3774" y="51509"/>
                </a:lnTo>
                <a:lnTo>
                  <a:pt x="3396" y="50660"/>
                </a:lnTo>
                <a:lnTo>
                  <a:pt x="3585" y="51603"/>
                </a:lnTo>
                <a:lnTo>
                  <a:pt x="3396" y="51226"/>
                </a:lnTo>
                <a:lnTo>
                  <a:pt x="3208" y="50848"/>
                </a:lnTo>
                <a:lnTo>
                  <a:pt x="3208" y="50471"/>
                </a:lnTo>
                <a:lnTo>
                  <a:pt x="3208" y="50094"/>
                </a:lnTo>
                <a:lnTo>
                  <a:pt x="3585" y="50754"/>
                </a:lnTo>
                <a:lnTo>
                  <a:pt x="3868" y="51509"/>
                </a:lnTo>
                <a:lnTo>
                  <a:pt x="3868" y="51509"/>
                </a:lnTo>
                <a:lnTo>
                  <a:pt x="3208" y="49528"/>
                </a:lnTo>
                <a:lnTo>
                  <a:pt x="3208" y="49528"/>
                </a:lnTo>
                <a:lnTo>
                  <a:pt x="3868" y="50754"/>
                </a:lnTo>
                <a:lnTo>
                  <a:pt x="3208" y="48962"/>
                </a:lnTo>
                <a:lnTo>
                  <a:pt x="3585" y="49339"/>
                </a:lnTo>
                <a:lnTo>
                  <a:pt x="3774" y="49433"/>
                </a:lnTo>
                <a:lnTo>
                  <a:pt x="3962" y="49528"/>
                </a:lnTo>
                <a:lnTo>
                  <a:pt x="4057" y="49905"/>
                </a:lnTo>
                <a:lnTo>
                  <a:pt x="3868" y="48962"/>
                </a:lnTo>
                <a:lnTo>
                  <a:pt x="3491" y="47924"/>
                </a:lnTo>
                <a:lnTo>
                  <a:pt x="2641" y="45565"/>
                </a:lnTo>
                <a:lnTo>
                  <a:pt x="2170" y="43867"/>
                </a:lnTo>
                <a:lnTo>
                  <a:pt x="1698" y="41886"/>
                </a:lnTo>
                <a:lnTo>
                  <a:pt x="1698" y="41886"/>
                </a:lnTo>
                <a:lnTo>
                  <a:pt x="1887" y="42075"/>
                </a:lnTo>
                <a:lnTo>
                  <a:pt x="1981" y="41981"/>
                </a:lnTo>
                <a:lnTo>
                  <a:pt x="2075" y="42075"/>
                </a:lnTo>
                <a:lnTo>
                  <a:pt x="2264" y="42169"/>
                </a:lnTo>
                <a:lnTo>
                  <a:pt x="2170" y="40283"/>
                </a:lnTo>
                <a:lnTo>
                  <a:pt x="2075" y="38301"/>
                </a:lnTo>
                <a:lnTo>
                  <a:pt x="2170" y="36415"/>
                </a:lnTo>
                <a:lnTo>
                  <a:pt x="2358" y="35566"/>
                </a:lnTo>
                <a:lnTo>
                  <a:pt x="2453" y="34811"/>
                </a:lnTo>
                <a:lnTo>
                  <a:pt x="2830" y="32830"/>
                </a:lnTo>
                <a:lnTo>
                  <a:pt x="2830" y="33207"/>
                </a:lnTo>
                <a:lnTo>
                  <a:pt x="2924" y="33490"/>
                </a:lnTo>
                <a:lnTo>
                  <a:pt x="2924" y="32453"/>
                </a:lnTo>
                <a:lnTo>
                  <a:pt x="3019" y="31415"/>
                </a:lnTo>
                <a:lnTo>
                  <a:pt x="3396" y="29245"/>
                </a:lnTo>
                <a:lnTo>
                  <a:pt x="3868" y="27075"/>
                </a:lnTo>
                <a:lnTo>
                  <a:pt x="4623" y="25000"/>
                </a:lnTo>
                <a:lnTo>
                  <a:pt x="5566" y="22830"/>
                </a:lnTo>
                <a:lnTo>
                  <a:pt x="6604" y="20849"/>
                </a:lnTo>
                <a:lnTo>
                  <a:pt x="7830" y="18868"/>
                </a:lnTo>
                <a:lnTo>
                  <a:pt x="9151" y="16887"/>
                </a:lnTo>
                <a:lnTo>
                  <a:pt x="10566" y="15094"/>
                </a:lnTo>
                <a:lnTo>
                  <a:pt x="12075" y="13302"/>
                </a:lnTo>
                <a:lnTo>
                  <a:pt x="13773" y="11698"/>
                </a:lnTo>
                <a:lnTo>
                  <a:pt x="15377" y="10095"/>
                </a:lnTo>
                <a:lnTo>
                  <a:pt x="17170" y="8679"/>
                </a:lnTo>
                <a:lnTo>
                  <a:pt x="18962" y="7453"/>
                </a:lnTo>
                <a:lnTo>
                  <a:pt x="20754" y="6321"/>
                </a:lnTo>
                <a:lnTo>
                  <a:pt x="22547" y="5378"/>
                </a:lnTo>
                <a:lnTo>
                  <a:pt x="21603" y="6227"/>
                </a:lnTo>
                <a:lnTo>
                  <a:pt x="22641" y="5472"/>
                </a:lnTo>
                <a:lnTo>
                  <a:pt x="23302" y="5095"/>
                </a:lnTo>
                <a:lnTo>
                  <a:pt x="25377" y="4151"/>
                </a:lnTo>
                <a:lnTo>
                  <a:pt x="24811" y="4151"/>
                </a:lnTo>
                <a:lnTo>
                  <a:pt x="25660" y="3774"/>
                </a:lnTo>
                <a:lnTo>
                  <a:pt x="26886" y="3208"/>
                </a:lnTo>
                <a:lnTo>
                  <a:pt x="26603" y="3585"/>
                </a:lnTo>
                <a:lnTo>
                  <a:pt x="26886" y="3585"/>
                </a:lnTo>
                <a:lnTo>
                  <a:pt x="26886" y="3680"/>
                </a:lnTo>
                <a:lnTo>
                  <a:pt x="26792" y="3774"/>
                </a:lnTo>
                <a:lnTo>
                  <a:pt x="28301" y="3302"/>
                </a:lnTo>
                <a:lnTo>
                  <a:pt x="29622" y="2736"/>
                </a:lnTo>
                <a:lnTo>
                  <a:pt x="31037" y="2264"/>
                </a:lnTo>
                <a:lnTo>
                  <a:pt x="31792" y="2076"/>
                </a:lnTo>
                <a:lnTo>
                  <a:pt x="32641" y="1981"/>
                </a:lnTo>
                <a:lnTo>
                  <a:pt x="32547" y="2076"/>
                </a:lnTo>
                <a:lnTo>
                  <a:pt x="32924" y="1981"/>
                </a:lnTo>
                <a:lnTo>
                  <a:pt x="34245" y="1793"/>
                </a:lnTo>
                <a:lnTo>
                  <a:pt x="35848" y="1415"/>
                </a:lnTo>
                <a:lnTo>
                  <a:pt x="36981" y="1132"/>
                </a:lnTo>
                <a:lnTo>
                  <a:pt x="36981" y="1415"/>
                </a:lnTo>
                <a:lnTo>
                  <a:pt x="40943" y="1227"/>
                </a:lnTo>
                <a:lnTo>
                  <a:pt x="41509" y="1038"/>
                </a:lnTo>
                <a:lnTo>
                  <a:pt x="41697" y="1132"/>
                </a:lnTo>
                <a:lnTo>
                  <a:pt x="41509" y="1227"/>
                </a:lnTo>
                <a:lnTo>
                  <a:pt x="41320" y="1321"/>
                </a:lnTo>
                <a:lnTo>
                  <a:pt x="42263" y="1321"/>
                </a:lnTo>
                <a:lnTo>
                  <a:pt x="43113" y="1227"/>
                </a:lnTo>
                <a:lnTo>
                  <a:pt x="43396" y="1415"/>
                </a:lnTo>
                <a:lnTo>
                  <a:pt x="44056" y="1604"/>
                </a:lnTo>
                <a:lnTo>
                  <a:pt x="45943" y="2076"/>
                </a:lnTo>
                <a:lnTo>
                  <a:pt x="48018" y="2359"/>
                </a:lnTo>
                <a:lnTo>
                  <a:pt x="49622" y="2736"/>
                </a:lnTo>
                <a:lnTo>
                  <a:pt x="47641" y="1981"/>
                </a:lnTo>
                <a:lnTo>
                  <a:pt x="45282" y="1321"/>
                </a:lnTo>
                <a:lnTo>
                  <a:pt x="42735" y="755"/>
                </a:lnTo>
                <a:lnTo>
                  <a:pt x="40188" y="283"/>
                </a:lnTo>
                <a:lnTo>
                  <a:pt x="37735" y="95"/>
                </a:lnTo>
                <a:lnTo>
                  <a:pt x="3547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4" name="Google Shape;834;p44"/>
          <p:cNvSpPr/>
          <p:nvPr/>
        </p:nvSpPr>
        <p:spPr>
          <a:xfrm>
            <a:off x="4363252" y="476438"/>
            <a:ext cx="345681" cy="414830"/>
          </a:xfrm>
          <a:custGeom>
            <a:avLst/>
            <a:gdLst/>
            <a:ahLst/>
            <a:cxnLst/>
            <a:rect l="l" t="t" r="r" b="b"/>
            <a:pathLst>
              <a:path w="15817" h="18981" extrusionOk="0">
                <a:moveTo>
                  <a:pt x="11364" y="1"/>
                </a:moveTo>
                <a:lnTo>
                  <a:pt x="11242" y="25"/>
                </a:lnTo>
                <a:lnTo>
                  <a:pt x="11169" y="74"/>
                </a:lnTo>
                <a:lnTo>
                  <a:pt x="11096" y="171"/>
                </a:lnTo>
                <a:lnTo>
                  <a:pt x="10780" y="731"/>
                </a:lnTo>
                <a:lnTo>
                  <a:pt x="10634" y="999"/>
                </a:lnTo>
                <a:lnTo>
                  <a:pt x="10537" y="1315"/>
                </a:lnTo>
                <a:lnTo>
                  <a:pt x="10512" y="1388"/>
                </a:lnTo>
                <a:lnTo>
                  <a:pt x="10537" y="1461"/>
                </a:lnTo>
                <a:lnTo>
                  <a:pt x="10585" y="1534"/>
                </a:lnTo>
                <a:lnTo>
                  <a:pt x="10634" y="1583"/>
                </a:lnTo>
                <a:lnTo>
                  <a:pt x="10707" y="1607"/>
                </a:lnTo>
                <a:lnTo>
                  <a:pt x="10804" y="1631"/>
                </a:lnTo>
                <a:lnTo>
                  <a:pt x="10877" y="1607"/>
                </a:lnTo>
                <a:lnTo>
                  <a:pt x="10950" y="1558"/>
                </a:lnTo>
                <a:lnTo>
                  <a:pt x="11145" y="1315"/>
                </a:lnTo>
                <a:lnTo>
                  <a:pt x="11291" y="1047"/>
                </a:lnTo>
                <a:lnTo>
                  <a:pt x="11510" y="731"/>
                </a:lnTo>
                <a:lnTo>
                  <a:pt x="11583" y="682"/>
                </a:lnTo>
                <a:lnTo>
                  <a:pt x="11656" y="609"/>
                </a:lnTo>
                <a:lnTo>
                  <a:pt x="11705" y="463"/>
                </a:lnTo>
                <a:lnTo>
                  <a:pt x="11729" y="342"/>
                </a:lnTo>
                <a:lnTo>
                  <a:pt x="11705" y="220"/>
                </a:lnTo>
                <a:lnTo>
                  <a:pt x="11656" y="123"/>
                </a:lnTo>
                <a:lnTo>
                  <a:pt x="11583" y="50"/>
                </a:lnTo>
                <a:lnTo>
                  <a:pt x="11486" y="25"/>
                </a:lnTo>
                <a:lnTo>
                  <a:pt x="11461" y="1"/>
                </a:lnTo>
                <a:close/>
                <a:moveTo>
                  <a:pt x="3821" y="171"/>
                </a:moveTo>
                <a:lnTo>
                  <a:pt x="3748" y="196"/>
                </a:lnTo>
                <a:lnTo>
                  <a:pt x="3699" y="244"/>
                </a:lnTo>
                <a:lnTo>
                  <a:pt x="3651" y="317"/>
                </a:lnTo>
                <a:lnTo>
                  <a:pt x="3651" y="390"/>
                </a:lnTo>
                <a:lnTo>
                  <a:pt x="3651" y="463"/>
                </a:lnTo>
                <a:lnTo>
                  <a:pt x="3699" y="634"/>
                </a:lnTo>
                <a:lnTo>
                  <a:pt x="3772" y="804"/>
                </a:lnTo>
                <a:lnTo>
                  <a:pt x="3943" y="1120"/>
                </a:lnTo>
                <a:lnTo>
                  <a:pt x="4113" y="1461"/>
                </a:lnTo>
                <a:lnTo>
                  <a:pt x="4259" y="1802"/>
                </a:lnTo>
                <a:lnTo>
                  <a:pt x="4332" y="1923"/>
                </a:lnTo>
                <a:lnTo>
                  <a:pt x="4429" y="1996"/>
                </a:lnTo>
                <a:lnTo>
                  <a:pt x="4527" y="2021"/>
                </a:lnTo>
                <a:lnTo>
                  <a:pt x="4624" y="1996"/>
                </a:lnTo>
                <a:lnTo>
                  <a:pt x="4721" y="1972"/>
                </a:lnTo>
                <a:lnTo>
                  <a:pt x="4794" y="1899"/>
                </a:lnTo>
                <a:lnTo>
                  <a:pt x="4843" y="1777"/>
                </a:lnTo>
                <a:lnTo>
                  <a:pt x="4843" y="1656"/>
                </a:lnTo>
                <a:lnTo>
                  <a:pt x="4794" y="1461"/>
                </a:lnTo>
                <a:lnTo>
                  <a:pt x="4697" y="1266"/>
                </a:lnTo>
                <a:lnTo>
                  <a:pt x="4502" y="901"/>
                </a:lnTo>
                <a:lnTo>
                  <a:pt x="4283" y="536"/>
                </a:lnTo>
                <a:lnTo>
                  <a:pt x="4162" y="390"/>
                </a:lnTo>
                <a:lnTo>
                  <a:pt x="4040" y="244"/>
                </a:lnTo>
                <a:lnTo>
                  <a:pt x="3967" y="196"/>
                </a:lnTo>
                <a:lnTo>
                  <a:pt x="3894" y="171"/>
                </a:lnTo>
                <a:close/>
                <a:moveTo>
                  <a:pt x="15452" y="4405"/>
                </a:moveTo>
                <a:lnTo>
                  <a:pt x="15379" y="4429"/>
                </a:lnTo>
                <a:lnTo>
                  <a:pt x="15306" y="4454"/>
                </a:lnTo>
                <a:lnTo>
                  <a:pt x="15135" y="4551"/>
                </a:lnTo>
                <a:lnTo>
                  <a:pt x="14941" y="4600"/>
                </a:lnTo>
                <a:lnTo>
                  <a:pt x="14551" y="4697"/>
                </a:lnTo>
                <a:lnTo>
                  <a:pt x="14357" y="4746"/>
                </a:lnTo>
                <a:lnTo>
                  <a:pt x="14162" y="4819"/>
                </a:lnTo>
                <a:lnTo>
                  <a:pt x="14016" y="4916"/>
                </a:lnTo>
                <a:lnTo>
                  <a:pt x="13870" y="5062"/>
                </a:lnTo>
                <a:lnTo>
                  <a:pt x="13822" y="5135"/>
                </a:lnTo>
                <a:lnTo>
                  <a:pt x="13822" y="5232"/>
                </a:lnTo>
                <a:lnTo>
                  <a:pt x="13846" y="5330"/>
                </a:lnTo>
                <a:lnTo>
                  <a:pt x="13895" y="5354"/>
                </a:lnTo>
                <a:lnTo>
                  <a:pt x="13943" y="5354"/>
                </a:lnTo>
                <a:lnTo>
                  <a:pt x="14138" y="5378"/>
                </a:lnTo>
                <a:lnTo>
                  <a:pt x="14357" y="5378"/>
                </a:lnTo>
                <a:lnTo>
                  <a:pt x="14600" y="5354"/>
                </a:lnTo>
                <a:lnTo>
                  <a:pt x="14819" y="5330"/>
                </a:lnTo>
                <a:lnTo>
                  <a:pt x="15038" y="5257"/>
                </a:lnTo>
                <a:lnTo>
                  <a:pt x="15257" y="5208"/>
                </a:lnTo>
                <a:lnTo>
                  <a:pt x="15452" y="5111"/>
                </a:lnTo>
                <a:lnTo>
                  <a:pt x="15646" y="5038"/>
                </a:lnTo>
                <a:lnTo>
                  <a:pt x="15719" y="4989"/>
                </a:lnTo>
                <a:lnTo>
                  <a:pt x="15768" y="4940"/>
                </a:lnTo>
                <a:lnTo>
                  <a:pt x="15817" y="4819"/>
                </a:lnTo>
                <a:lnTo>
                  <a:pt x="15792" y="4697"/>
                </a:lnTo>
                <a:lnTo>
                  <a:pt x="15768" y="4575"/>
                </a:lnTo>
                <a:lnTo>
                  <a:pt x="15671" y="4478"/>
                </a:lnTo>
                <a:lnTo>
                  <a:pt x="15573" y="4429"/>
                </a:lnTo>
                <a:lnTo>
                  <a:pt x="15452" y="4405"/>
                </a:lnTo>
                <a:close/>
                <a:moveTo>
                  <a:pt x="317" y="4697"/>
                </a:moveTo>
                <a:lnTo>
                  <a:pt x="220" y="4721"/>
                </a:lnTo>
                <a:lnTo>
                  <a:pt x="122" y="4746"/>
                </a:lnTo>
                <a:lnTo>
                  <a:pt x="25" y="4794"/>
                </a:lnTo>
                <a:lnTo>
                  <a:pt x="1" y="4867"/>
                </a:lnTo>
                <a:lnTo>
                  <a:pt x="1" y="4965"/>
                </a:lnTo>
                <a:lnTo>
                  <a:pt x="49" y="5038"/>
                </a:lnTo>
                <a:lnTo>
                  <a:pt x="195" y="5184"/>
                </a:lnTo>
                <a:lnTo>
                  <a:pt x="390" y="5305"/>
                </a:lnTo>
                <a:lnTo>
                  <a:pt x="779" y="5524"/>
                </a:lnTo>
                <a:lnTo>
                  <a:pt x="1169" y="5743"/>
                </a:lnTo>
                <a:lnTo>
                  <a:pt x="1388" y="5841"/>
                </a:lnTo>
                <a:lnTo>
                  <a:pt x="1582" y="5938"/>
                </a:lnTo>
                <a:lnTo>
                  <a:pt x="1655" y="5962"/>
                </a:lnTo>
                <a:lnTo>
                  <a:pt x="1801" y="5962"/>
                </a:lnTo>
                <a:lnTo>
                  <a:pt x="1850" y="5938"/>
                </a:lnTo>
                <a:lnTo>
                  <a:pt x="1923" y="5841"/>
                </a:lnTo>
                <a:lnTo>
                  <a:pt x="1972" y="5743"/>
                </a:lnTo>
                <a:lnTo>
                  <a:pt x="1996" y="5622"/>
                </a:lnTo>
                <a:lnTo>
                  <a:pt x="1972" y="5476"/>
                </a:lnTo>
                <a:lnTo>
                  <a:pt x="1899" y="5378"/>
                </a:lnTo>
                <a:lnTo>
                  <a:pt x="1826" y="5330"/>
                </a:lnTo>
                <a:lnTo>
                  <a:pt x="1777" y="5305"/>
                </a:lnTo>
                <a:lnTo>
                  <a:pt x="1582" y="5208"/>
                </a:lnTo>
                <a:lnTo>
                  <a:pt x="1388" y="5111"/>
                </a:lnTo>
                <a:lnTo>
                  <a:pt x="974" y="4892"/>
                </a:lnTo>
                <a:lnTo>
                  <a:pt x="755" y="4794"/>
                </a:lnTo>
                <a:lnTo>
                  <a:pt x="536" y="4721"/>
                </a:lnTo>
                <a:lnTo>
                  <a:pt x="317" y="4697"/>
                </a:lnTo>
                <a:close/>
                <a:moveTo>
                  <a:pt x="8809" y="6936"/>
                </a:moveTo>
                <a:lnTo>
                  <a:pt x="8736" y="6984"/>
                </a:lnTo>
                <a:lnTo>
                  <a:pt x="8663" y="7057"/>
                </a:lnTo>
                <a:lnTo>
                  <a:pt x="8566" y="7252"/>
                </a:lnTo>
                <a:lnTo>
                  <a:pt x="8468" y="7495"/>
                </a:lnTo>
                <a:lnTo>
                  <a:pt x="8420" y="7739"/>
                </a:lnTo>
                <a:lnTo>
                  <a:pt x="8395" y="7958"/>
                </a:lnTo>
                <a:lnTo>
                  <a:pt x="8395" y="8128"/>
                </a:lnTo>
                <a:lnTo>
                  <a:pt x="8322" y="8177"/>
                </a:lnTo>
                <a:lnTo>
                  <a:pt x="8201" y="8225"/>
                </a:lnTo>
                <a:lnTo>
                  <a:pt x="8079" y="8250"/>
                </a:lnTo>
                <a:lnTo>
                  <a:pt x="7982" y="8225"/>
                </a:lnTo>
                <a:lnTo>
                  <a:pt x="7909" y="8201"/>
                </a:lnTo>
                <a:lnTo>
                  <a:pt x="7982" y="8079"/>
                </a:lnTo>
                <a:lnTo>
                  <a:pt x="8055" y="7933"/>
                </a:lnTo>
                <a:lnTo>
                  <a:pt x="8103" y="7812"/>
                </a:lnTo>
                <a:lnTo>
                  <a:pt x="8103" y="7666"/>
                </a:lnTo>
                <a:lnTo>
                  <a:pt x="8103" y="7520"/>
                </a:lnTo>
                <a:lnTo>
                  <a:pt x="8055" y="7398"/>
                </a:lnTo>
                <a:lnTo>
                  <a:pt x="7957" y="7252"/>
                </a:lnTo>
                <a:lnTo>
                  <a:pt x="7836" y="7130"/>
                </a:lnTo>
                <a:lnTo>
                  <a:pt x="7763" y="7082"/>
                </a:lnTo>
                <a:lnTo>
                  <a:pt x="7617" y="7082"/>
                </a:lnTo>
                <a:lnTo>
                  <a:pt x="7544" y="7130"/>
                </a:lnTo>
                <a:lnTo>
                  <a:pt x="7446" y="7252"/>
                </a:lnTo>
                <a:lnTo>
                  <a:pt x="7373" y="7374"/>
                </a:lnTo>
                <a:lnTo>
                  <a:pt x="7325" y="7495"/>
                </a:lnTo>
                <a:lnTo>
                  <a:pt x="7300" y="7641"/>
                </a:lnTo>
                <a:lnTo>
                  <a:pt x="7300" y="7787"/>
                </a:lnTo>
                <a:lnTo>
                  <a:pt x="7300" y="7909"/>
                </a:lnTo>
                <a:lnTo>
                  <a:pt x="7325" y="8055"/>
                </a:lnTo>
                <a:lnTo>
                  <a:pt x="7373" y="8177"/>
                </a:lnTo>
                <a:lnTo>
                  <a:pt x="7179" y="8298"/>
                </a:lnTo>
                <a:lnTo>
                  <a:pt x="7081" y="8323"/>
                </a:lnTo>
                <a:lnTo>
                  <a:pt x="6984" y="8347"/>
                </a:lnTo>
                <a:lnTo>
                  <a:pt x="6911" y="8371"/>
                </a:lnTo>
                <a:lnTo>
                  <a:pt x="6814" y="8347"/>
                </a:lnTo>
                <a:lnTo>
                  <a:pt x="6692" y="8298"/>
                </a:lnTo>
                <a:lnTo>
                  <a:pt x="6570" y="8201"/>
                </a:lnTo>
                <a:lnTo>
                  <a:pt x="6497" y="8055"/>
                </a:lnTo>
                <a:lnTo>
                  <a:pt x="6449" y="7909"/>
                </a:lnTo>
                <a:lnTo>
                  <a:pt x="6449" y="7739"/>
                </a:lnTo>
                <a:lnTo>
                  <a:pt x="6497" y="7544"/>
                </a:lnTo>
                <a:lnTo>
                  <a:pt x="6497" y="7520"/>
                </a:lnTo>
                <a:lnTo>
                  <a:pt x="6473" y="7520"/>
                </a:lnTo>
                <a:lnTo>
                  <a:pt x="6449" y="7495"/>
                </a:lnTo>
                <a:lnTo>
                  <a:pt x="6424" y="7520"/>
                </a:lnTo>
                <a:lnTo>
                  <a:pt x="6327" y="7617"/>
                </a:lnTo>
                <a:lnTo>
                  <a:pt x="6254" y="7739"/>
                </a:lnTo>
                <a:lnTo>
                  <a:pt x="6230" y="7836"/>
                </a:lnTo>
                <a:lnTo>
                  <a:pt x="6206" y="7958"/>
                </a:lnTo>
                <a:lnTo>
                  <a:pt x="6206" y="8055"/>
                </a:lnTo>
                <a:lnTo>
                  <a:pt x="6206" y="8177"/>
                </a:lnTo>
                <a:lnTo>
                  <a:pt x="6254" y="8274"/>
                </a:lnTo>
                <a:lnTo>
                  <a:pt x="6303" y="8371"/>
                </a:lnTo>
                <a:lnTo>
                  <a:pt x="6376" y="8469"/>
                </a:lnTo>
                <a:lnTo>
                  <a:pt x="6449" y="8542"/>
                </a:lnTo>
                <a:lnTo>
                  <a:pt x="6546" y="8615"/>
                </a:lnTo>
                <a:lnTo>
                  <a:pt x="6643" y="8663"/>
                </a:lnTo>
                <a:lnTo>
                  <a:pt x="6765" y="8712"/>
                </a:lnTo>
                <a:lnTo>
                  <a:pt x="6862" y="8736"/>
                </a:lnTo>
                <a:lnTo>
                  <a:pt x="7008" y="8736"/>
                </a:lnTo>
                <a:lnTo>
                  <a:pt x="7130" y="8712"/>
                </a:lnTo>
                <a:lnTo>
                  <a:pt x="7349" y="8615"/>
                </a:lnTo>
                <a:lnTo>
                  <a:pt x="7592" y="8493"/>
                </a:lnTo>
                <a:lnTo>
                  <a:pt x="7690" y="8566"/>
                </a:lnTo>
                <a:lnTo>
                  <a:pt x="7836" y="8639"/>
                </a:lnTo>
                <a:lnTo>
                  <a:pt x="7982" y="8663"/>
                </a:lnTo>
                <a:lnTo>
                  <a:pt x="8128" y="8688"/>
                </a:lnTo>
                <a:lnTo>
                  <a:pt x="8225" y="8688"/>
                </a:lnTo>
                <a:lnTo>
                  <a:pt x="8347" y="8663"/>
                </a:lnTo>
                <a:lnTo>
                  <a:pt x="8566" y="8566"/>
                </a:lnTo>
                <a:lnTo>
                  <a:pt x="8639" y="8663"/>
                </a:lnTo>
                <a:lnTo>
                  <a:pt x="8736" y="8736"/>
                </a:lnTo>
                <a:lnTo>
                  <a:pt x="8833" y="8809"/>
                </a:lnTo>
                <a:lnTo>
                  <a:pt x="8931" y="8858"/>
                </a:lnTo>
                <a:lnTo>
                  <a:pt x="9174" y="8907"/>
                </a:lnTo>
                <a:lnTo>
                  <a:pt x="9417" y="8931"/>
                </a:lnTo>
                <a:lnTo>
                  <a:pt x="9661" y="8882"/>
                </a:lnTo>
                <a:lnTo>
                  <a:pt x="9880" y="8809"/>
                </a:lnTo>
                <a:lnTo>
                  <a:pt x="9977" y="8736"/>
                </a:lnTo>
                <a:lnTo>
                  <a:pt x="10074" y="8663"/>
                </a:lnTo>
                <a:lnTo>
                  <a:pt x="10172" y="8566"/>
                </a:lnTo>
                <a:lnTo>
                  <a:pt x="10269" y="8469"/>
                </a:lnTo>
                <a:lnTo>
                  <a:pt x="10293" y="8396"/>
                </a:lnTo>
                <a:lnTo>
                  <a:pt x="10293" y="8347"/>
                </a:lnTo>
                <a:lnTo>
                  <a:pt x="10269" y="8298"/>
                </a:lnTo>
                <a:lnTo>
                  <a:pt x="10245" y="8250"/>
                </a:lnTo>
                <a:lnTo>
                  <a:pt x="10172" y="8225"/>
                </a:lnTo>
                <a:lnTo>
                  <a:pt x="10123" y="8201"/>
                </a:lnTo>
                <a:lnTo>
                  <a:pt x="10001" y="8201"/>
                </a:lnTo>
                <a:lnTo>
                  <a:pt x="9782" y="8323"/>
                </a:lnTo>
                <a:lnTo>
                  <a:pt x="9563" y="8420"/>
                </a:lnTo>
                <a:lnTo>
                  <a:pt x="9442" y="8444"/>
                </a:lnTo>
                <a:lnTo>
                  <a:pt x="9344" y="8469"/>
                </a:lnTo>
                <a:lnTo>
                  <a:pt x="9223" y="8469"/>
                </a:lnTo>
                <a:lnTo>
                  <a:pt x="9101" y="8420"/>
                </a:lnTo>
                <a:lnTo>
                  <a:pt x="9004" y="8347"/>
                </a:lnTo>
                <a:lnTo>
                  <a:pt x="8931" y="8274"/>
                </a:lnTo>
                <a:lnTo>
                  <a:pt x="9052" y="8128"/>
                </a:lnTo>
                <a:lnTo>
                  <a:pt x="9150" y="7982"/>
                </a:lnTo>
                <a:lnTo>
                  <a:pt x="9247" y="7836"/>
                </a:lnTo>
                <a:lnTo>
                  <a:pt x="9296" y="7666"/>
                </a:lnTo>
                <a:lnTo>
                  <a:pt x="9320" y="7495"/>
                </a:lnTo>
                <a:lnTo>
                  <a:pt x="9296" y="7349"/>
                </a:lnTo>
                <a:lnTo>
                  <a:pt x="9247" y="7203"/>
                </a:lnTo>
                <a:lnTo>
                  <a:pt x="9150" y="7057"/>
                </a:lnTo>
                <a:lnTo>
                  <a:pt x="9052" y="6984"/>
                </a:lnTo>
                <a:lnTo>
                  <a:pt x="8955" y="6936"/>
                </a:lnTo>
                <a:close/>
                <a:moveTo>
                  <a:pt x="1947" y="9710"/>
                </a:moveTo>
                <a:lnTo>
                  <a:pt x="1801" y="9758"/>
                </a:lnTo>
                <a:lnTo>
                  <a:pt x="1582" y="9856"/>
                </a:lnTo>
                <a:lnTo>
                  <a:pt x="1363" y="10002"/>
                </a:lnTo>
                <a:lnTo>
                  <a:pt x="925" y="10294"/>
                </a:lnTo>
                <a:lnTo>
                  <a:pt x="706" y="10415"/>
                </a:lnTo>
                <a:lnTo>
                  <a:pt x="585" y="10513"/>
                </a:lnTo>
                <a:lnTo>
                  <a:pt x="463" y="10610"/>
                </a:lnTo>
                <a:lnTo>
                  <a:pt x="366" y="10707"/>
                </a:lnTo>
                <a:lnTo>
                  <a:pt x="317" y="10829"/>
                </a:lnTo>
                <a:lnTo>
                  <a:pt x="317" y="10878"/>
                </a:lnTo>
                <a:lnTo>
                  <a:pt x="341" y="10926"/>
                </a:lnTo>
                <a:lnTo>
                  <a:pt x="366" y="10999"/>
                </a:lnTo>
                <a:lnTo>
                  <a:pt x="439" y="11048"/>
                </a:lnTo>
                <a:lnTo>
                  <a:pt x="536" y="11097"/>
                </a:lnTo>
                <a:lnTo>
                  <a:pt x="633" y="11097"/>
                </a:lnTo>
                <a:lnTo>
                  <a:pt x="755" y="11072"/>
                </a:lnTo>
                <a:lnTo>
                  <a:pt x="877" y="11048"/>
                </a:lnTo>
                <a:lnTo>
                  <a:pt x="1120" y="10926"/>
                </a:lnTo>
                <a:lnTo>
                  <a:pt x="1315" y="10829"/>
                </a:lnTo>
                <a:lnTo>
                  <a:pt x="1728" y="10610"/>
                </a:lnTo>
                <a:lnTo>
                  <a:pt x="1947" y="10488"/>
                </a:lnTo>
                <a:lnTo>
                  <a:pt x="2142" y="10342"/>
                </a:lnTo>
                <a:lnTo>
                  <a:pt x="2264" y="10245"/>
                </a:lnTo>
                <a:lnTo>
                  <a:pt x="2312" y="10123"/>
                </a:lnTo>
                <a:lnTo>
                  <a:pt x="2312" y="10002"/>
                </a:lnTo>
                <a:lnTo>
                  <a:pt x="2264" y="9880"/>
                </a:lnTo>
                <a:lnTo>
                  <a:pt x="2191" y="9783"/>
                </a:lnTo>
                <a:lnTo>
                  <a:pt x="2069" y="9734"/>
                </a:lnTo>
                <a:lnTo>
                  <a:pt x="1947" y="9710"/>
                </a:lnTo>
                <a:close/>
                <a:moveTo>
                  <a:pt x="14065" y="10026"/>
                </a:moveTo>
                <a:lnTo>
                  <a:pt x="13895" y="10050"/>
                </a:lnTo>
                <a:lnTo>
                  <a:pt x="13846" y="10075"/>
                </a:lnTo>
                <a:lnTo>
                  <a:pt x="13797" y="10123"/>
                </a:lnTo>
                <a:lnTo>
                  <a:pt x="13773" y="10172"/>
                </a:lnTo>
                <a:lnTo>
                  <a:pt x="13749" y="10221"/>
                </a:lnTo>
                <a:lnTo>
                  <a:pt x="13773" y="10318"/>
                </a:lnTo>
                <a:lnTo>
                  <a:pt x="13797" y="10367"/>
                </a:lnTo>
                <a:lnTo>
                  <a:pt x="13846" y="10415"/>
                </a:lnTo>
                <a:lnTo>
                  <a:pt x="14138" y="10586"/>
                </a:lnTo>
                <a:lnTo>
                  <a:pt x="14454" y="10756"/>
                </a:lnTo>
                <a:lnTo>
                  <a:pt x="14624" y="10878"/>
                </a:lnTo>
                <a:lnTo>
                  <a:pt x="14819" y="10975"/>
                </a:lnTo>
                <a:lnTo>
                  <a:pt x="15014" y="11048"/>
                </a:lnTo>
                <a:lnTo>
                  <a:pt x="15208" y="11097"/>
                </a:lnTo>
                <a:lnTo>
                  <a:pt x="15379" y="11097"/>
                </a:lnTo>
                <a:lnTo>
                  <a:pt x="15427" y="11072"/>
                </a:lnTo>
                <a:lnTo>
                  <a:pt x="15500" y="11024"/>
                </a:lnTo>
                <a:lnTo>
                  <a:pt x="15573" y="10951"/>
                </a:lnTo>
                <a:lnTo>
                  <a:pt x="15598" y="10829"/>
                </a:lnTo>
                <a:lnTo>
                  <a:pt x="15598" y="10707"/>
                </a:lnTo>
                <a:lnTo>
                  <a:pt x="15549" y="10586"/>
                </a:lnTo>
                <a:lnTo>
                  <a:pt x="15500" y="10537"/>
                </a:lnTo>
                <a:lnTo>
                  <a:pt x="15452" y="10513"/>
                </a:lnTo>
                <a:lnTo>
                  <a:pt x="15379" y="10464"/>
                </a:lnTo>
                <a:lnTo>
                  <a:pt x="15306" y="10464"/>
                </a:lnTo>
                <a:lnTo>
                  <a:pt x="15135" y="10415"/>
                </a:lnTo>
                <a:lnTo>
                  <a:pt x="14965" y="10367"/>
                </a:lnTo>
                <a:lnTo>
                  <a:pt x="14600" y="10196"/>
                </a:lnTo>
                <a:lnTo>
                  <a:pt x="14430" y="10099"/>
                </a:lnTo>
                <a:lnTo>
                  <a:pt x="14260" y="10050"/>
                </a:lnTo>
                <a:lnTo>
                  <a:pt x="14065" y="10026"/>
                </a:lnTo>
                <a:close/>
                <a:moveTo>
                  <a:pt x="8468" y="2605"/>
                </a:moveTo>
                <a:lnTo>
                  <a:pt x="8760" y="2629"/>
                </a:lnTo>
                <a:lnTo>
                  <a:pt x="9052" y="2678"/>
                </a:lnTo>
                <a:lnTo>
                  <a:pt x="9344" y="2726"/>
                </a:lnTo>
                <a:lnTo>
                  <a:pt x="9125" y="2799"/>
                </a:lnTo>
                <a:lnTo>
                  <a:pt x="9101" y="2824"/>
                </a:lnTo>
                <a:lnTo>
                  <a:pt x="9101" y="2848"/>
                </a:lnTo>
                <a:lnTo>
                  <a:pt x="9101" y="2872"/>
                </a:lnTo>
                <a:lnTo>
                  <a:pt x="9125" y="2897"/>
                </a:lnTo>
                <a:lnTo>
                  <a:pt x="9223" y="2945"/>
                </a:lnTo>
                <a:lnTo>
                  <a:pt x="9320" y="2970"/>
                </a:lnTo>
                <a:lnTo>
                  <a:pt x="9442" y="2945"/>
                </a:lnTo>
                <a:lnTo>
                  <a:pt x="9563" y="2921"/>
                </a:lnTo>
                <a:lnTo>
                  <a:pt x="9855" y="2872"/>
                </a:lnTo>
                <a:lnTo>
                  <a:pt x="10269" y="3043"/>
                </a:lnTo>
                <a:lnTo>
                  <a:pt x="10074" y="3067"/>
                </a:lnTo>
                <a:lnTo>
                  <a:pt x="9855" y="3116"/>
                </a:lnTo>
                <a:lnTo>
                  <a:pt x="9685" y="3189"/>
                </a:lnTo>
                <a:lnTo>
                  <a:pt x="9515" y="3262"/>
                </a:lnTo>
                <a:lnTo>
                  <a:pt x="9515" y="3286"/>
                </a:lnTo>
                <a:lnTo>
                  <a:pt x="9490" y="3310"/>
                </a:lnTo>
                <a:lnTo>
                  <a:pt x="9515" y="3335"/>
                </a:lnTo>
                <a:lnTo>
                  <a:pt x="9539" y="3359"/>
                </a:lnTo>
                <a:lnTo>
                  <a:pt x="9953" y="3335"/>
                </a:lnTo>
                <a:lnTo>
                  <a:pt x="10342" y="3310"/>
                </a:lnTo>
                <a:lnTo>
                  <a:pt x="10780" y="3310"/>
                </a:lnTo>
                <a:lnTo>
                  <a:pt x="11048" y="3505"/>
                </a:lnTo>
                <a:lnTo>
                  <a:pt x="10756" y="3578"/>
                </a:lnTo>
                <a:lnTo>
                  <a:pt x="10464" y="3675"/>
                </a:lnTo>
                <a:lnTo>
                  <a:pt x="10245" y="3797"/>
                </a:lnTo>
                <a:lnTo>
                  <a:pt x="10099" y="3918"/>
                </a:lnTo>
                <a:lnTo>
                  <a:pt x="10074" y="3943"/>
                </a:lnTo>
                <a:lnTo>
                  <a:pt x="10099" y="3943"/>
                </a:lnTo>
                <a:lnTo>
                  <a:pt x="10391" y="3918"/>
                </a:lnTo>
                <a:lnTo>
                  <a:pt x="10683" y="3870"/>
                </a:lnTo>
                <a:lnTo>
                  <a:pt x="10975" y="3821"/>
                </a:lnTo>
                <a:lnTo>
                  <a:pt x="11291" y="3773"/>
                </a:lnTo>
                <a:lnTo>
                  <a:pt x="11364" y="3773"/>
                </a:lnTo>
                <a:lnTo>
                  <a:pt x="11583" y="3967"/>
                </a:lnTo>
                <a:lnTo>
                  <a:pt x="11778" y="4186"/>
                </a:lnTo>
                <a:lnTo>
                  <a:pt x="11388" y="4210"/>
                </a:lnTo>
                <a:lnTo>
                  <a:pt x="10829" y="4259"/>
                </a:lnTo>
                <a:lnTo>
                  <a:pt x="10561" y="4283"/>
                </a:lnTo>
                <a:lnTo>
                  <a:pt x="10318" y="4381"/>
                </a:lnTo>
                <a:lnTo>
                  <a:pt x="10293" y="4405"/>
                </a:lnTo>
                <a:lnTo>
                  <a:pt x="10293" y="4429"/>
                </a:lnTo>
                <a:lnTo>
                  <a:pt x="10318" y="4454"/>
                </a:lnTo>
                <a:lnTo>
                  <a:pt x="10585" y="4527"/>
                </a:lnTo>
                <a:lnTo>
                  <a:pt x="11705" y="4527"/>
                </a:lnTo>
                <a:lnTo>
                  <a:pt x="11997" y="4502"/>
                </a:lnTo>
                <a:lnTo>
                  <a:pt x="12216" y="4867"/>
                </a:lnTo>
                <a:lnTo>
                  <a:pt x="11851" y="4867"/>
                </a:lnTo>
                <a:lnTo>
                  <a:pt x="11267" y="4892"/>
                </a:lnTo>
                <a:lnTo>
                  <a:pt x="10658" y="4940"/>
                </a:lnTo>
                <a:lnTo>
                  <a:pt x="10634" y="4940"/>
                </a:lnTo>
                <a:lnTo>
                  <a:pt x="10634" y="4965"/>
                </a:lnTo>
                <a:lnTo>
                  <a:pt x="10634" y="4989"/>
                </a:lnTo>
                <a:lnTo>
                  <a:pt x="10658" y="5013"/>
                </a:lnTo>
                <a:lnTo>
                  <a:pt x="10902" y="5086"/>
                </a:lnTo>
                <a:lnTo>
                  <a:pt x="11169" y="5111"/>
                </a:lnTo>
                <a:lnTo>
                  <a:pt x="12021" y="5111"/>
                </a:lnTo>
                <a:lnTo>
                  <a:pt x="12362" y="5135"/>
                </a:lnTo>
                <a:lnTo>
                  <a:pt x="12556" y="5622"/>
                </a:lnTo>
                <a:lnTo>
                  <a:pt x="11461" y="5622"/>
                </a:lnTo>
                <a:lnTo>
                  <a:pt x="11291" y="5646"/>
                </a:lnTo>
                <a:lnTo>
                  <a:pt x="11145" y="5695"/>
                </a:lnTo>
                <a:lnTo>
                  <a:pt x="10999" y="5768"/>
                </a:lnTo>
                <a:lnTo>
                  <a:pt x="10975" y="5792"/>
                </a:lnTo>
                <a:lnTo>
                  <a:pt x="10999" y="5841"/>
                </a:lnTo>
                <a:lnTo>
                  <a:pt x="11267" y="5889"/>
                </a:lnTo>
                <a:lnTo>
                  <a:pt x="11534" y="5889"/>
                </a:lnTo>
                <a:lnTo>
                  <a:pt x="12070" y="5914"/>
                </a:lnTo>
                <a:lnTo>
                  <a:pt x="12654" y="5938"/>
                </a:lnTo>
                <a:lnTo>
                  <a:pt x="12702" y="6060"/>
                </a:lnTo>
                <a:lnTo>
                  <a:pt x="12727" y="6181"/>
                </a:lnTo>
                <a:lnTo>
                  <a:pt x="12386" y="6181"/>
                </a:lnTo>
                <a:lnTo>
                  <a:pt x="11729" y="6254"/>
                </a:lnTo>
                <a:lnTo>
                  <a:pt x="11413" y="6279"/>
                </a:lnTo>
                <a:lnTo>
                  <a:pt x="11121" y="6352"/>
                </a:lnTo>
                <a:lnTo>
                  <a:pt x="11096" y="6352"/>
                </a:lnTo>
                <a:lnTo>
                  <a:pt x="11096" y="6376"/>
                </a:lnTo>
                <a:lnTo>
                  <a:pt x="11096" y="6400"/>
                </a:lnTo>
                <a:lnTo>
                  <a:pt x="11121" y="6425"/>
                </a:lnTo>
                <a:lnTo>
                  <a:pt x="11388" y="6473"/>
                </a:lnTo>
                <a:lnTo>
                  <a:pt x="11656" y="6498"/>
                </a:lnTo>
                <a:lnTo>
                  <a:pt x="12508" y="6498"/>
                </a:lnTo>
                <a:lnTo>
                  <a:pt x="12824" y="6522"/>
                </a:lnTo>
                <a:lnTo>
                  <a:pt x="12873" y="6838"/>
                </a:lnTo>
                <a:lnTo>
                  <a:pt x="12556" y="6838"/>
                </a:lnTo>
                <a:lnTo>
                  <a:pt x="12240" y="6863"/>
                </a:lnTo>
                <a:lnTo>
                  <a:pt x="11753" y="6887"/>
                </a:lnTo>
                <a:lnTo>
                  <a:pt x="11510" y="6911"/>
                </a:lnTo>
                <a:lnTo>
                  <a:pt x="11267" y="6936"/>
                </a:lnTo>
                <a:lnTo>
                  <a:pt x="11242" y="6936"/>
                </a:lnTo>
                <a:lnTo>
                  <a:pt x="11242" y="6960"/>
                </a:lnTo>
                <a:lnTo>
                  <a:pt x="11242" y="7009"/>
                </a:lnTo>
                <a:lnTo>
                  <a:pt x="11267" y="7009"/>
                </a:lnTo>
                <a:lnTo>
                  <a:pt x="11461" y="7082"/>
                </a:lnTo>
                <a:lnTo>
                  <a:pt x="11680" y="7130"/>
                </a:lnTo>
                <a:lnTo>
                  <a:pt x="12727" y="7130"/>
                </a:lnTo>
                <a:lnTo>
                  <a:pt x="12921" y="7106"/>
                </a:lnTo>
                <a:lnTo>
                  <a:pt x="12994" y="7593"/>
                </a:lnTo>
                <a:lnTo>
                  <a:pt x="12994" y="7593"/>
                </a:lnTo>
                <a:lnTo>
                  <a:pt x="12848" y="7568"/>
                </a:lnTo>
                <a:lnTo>
                  <a:pt x="12702" y="7568"/>
                </a:lnTo>
                <a:lnTo>
                  <a:pt x="12435" y="7593"/>
                </a:lnTo>
                <a:lnTo>
                  <a:pt x="11997" y="7593"/>
                </a:lnTo>
                <a:lnTo>
                  <a:pt x="11778" y="7617"/>
                </a:lnTo>
                <a:lnTo>
                  <a:pt x="11559" y="7690"/>
                </a:lnTo>
                <a:lnTo>
                  <a:pt x="11534" y="7690"/>
                </a:lnTo>
                <a:lnTo>
                  <a:pt x="11534" y="7739"/>
                </a:lnTo>
                <a:lnTo>
                  <a:pt x="11534" y="7763"/>
                </a:lnTo>
                <a:lnTo>
                  <a:pt x="11559" y="7787"/>
                </a:lnTo>
                <a:lnTo>
                  <a:pt x="11778" y="7836"/>
                </a:lnTo>
                <a:lnTo>
                  <a:pt x="11997" y="7860"/>
                </a:lnTo>
                <a:lnTo>
                  <a:pt x="12435" y="7860"/>
                </a:lnTo>
                <a:lnTo>
                  <a:pt x="12702" y="7885"/>
                </a:lnTo>
                <a:lnTo>
                  <a:pt x="12848" y="7885"/>
                </a:lnTo>
                <a:lnTo>
                  <a:pt x="12994" y="7860"/>
                </a:lnTo>
                <a:lnTo>
                  <a:pt x="12994" y="7909"/>
                </a:lnTo>
                <a:lnTo>
                  <a:pt x="12994" y="8250"/>
                </a:lnTo>
                <a:lnTo>
                  <a:pt x="12873" y="8201"/>
                </a:lnTo>
                <a:lnTo>
                  <a:pt x="12775" y="8201"/>
                </a:lnTo>
                <a:lnTo>
                  <a:pt x="12532" y="8177"/>
                </a:lnTo>
                <a:lnTo>
                  <a:pt x="12094" y="8177"/>
                </a:lnTo>
                <a:lnTo>
                  <a:pt x="11875" y="8201"/>
                </a:lnTo>
                <a:lnTo>
                  <a:pt x="11656" y="8250"/>
                </a:lnTo>
                <a:lnTo>
                  <a:pt x="11656" y="8274"/>
                </a:lnTo>
                <a:lnTo>
                  <a:pt x="11632" y="8298"/>
                </a:lnTo>
                <a:lnTo>
                  <a:pt x="11656" y="8298"/>
                </a:lnTo>
                <a:lnTo>
                  <a:pt x="11656" y="8323"/>
                </a:lnTo>
                <a:lnTo>
                  <a:pt x="12045" y="8396"/>
                </a:lnTo>
                <a:lnTo>
                  <a:pt x="12410" y="8444"/>
                </a:lnTo>
                <a:lnTo>
                  <a:pt x="12702" y="8469"/>
                </a:lnTo>
                <a:lnTo>
                  <a:pt x="12824" y="8493"/>
                </a:lnTo>
                <a:lnTo>
                  <a:pt x="12970" y="8469"/>
                </a:lnTo>
                <a:lnTo>
                  <a:pt x="12873" y="8858"/>
                </a:lnTo>
                <a:lnTo>
                  <a:pt x="12654" y="8809"/>
                </a:lnTo>
                <a:lnTo>
                  <a:pt x="12483" y="8785"/>
                </a:lnTo>
                <a:lnTo>
                  <a:pt x="12264" y="8736"/>
                </a:lnTo>
                <a:lnTo>
                  <a:pt x="11826" y="8736"/>
                </a:lnTo>
                <a:lnTo>
                  <a:pt x="11607" y="8809"/>
                </a:lnTo>
                <a:lnTo>
                  <a:pt x="11583" y="8834"/>
                </a:lnTo>
                <a:lnTo>
                  <a:pt x="11583" y="8858"/>
                </a:lnTo>
                <a:lnTo>
                  <a:pt x="11583" y="8882"/>
                </a:lnTo>
                <a:lnTo>
                  <a:pt x="11851" y="8882"/>
                </a:lnTo>
                <a:lnTo>
                  <a:pt x="12094" y="8931"/>
                </a:lnTo>
                <a:lnTo>
                  <a:pt x="12556" y="9053"/>
                </a:lnTo>
                <a:lnTo>
                  <a:pt x="12775" y="9126"/>
                </a:lnTo>
                <a:lnTo>
                  <a:pt x="12654" y="9345"/>
                </a:lnTo>
                <a:lnTo>
                  <a:pt x="12508" y="9296"/>
                </a:lnTo>
                <a:lnTo>
                  <a:pt x="12313" y="9272"/>
                </a:lnTo>
                <a:lnTo>
                  <a:pt x="12143" y="9223"/>
                </a:lnTo>
                <a:lnTo>
                  <a:pt x="11972" y="9199"/>
                </a:lnTo>
                <a:lnTo>
                  <a:pt x="11607" y="9199"/>
                </a:lnTo>
                <a:lnTo>
                  <a:pt x="11583" y="9223"/>
                </a:lnTo>
                <a:lnTo>
                  <a:pt x="11583" y="9247"/>
                </a:lnTo>
                <a:lnTo>
                  <a:pt x="11583" y="9272"/>
                </a:lnTo>
                <a:lnTo>
                  <a:pt x="11924" y="9418"/>
                </a:lnTo>
                <a:lnTo>
                  <a:pt x="12240" y="9564"/>
                </a:lnTo>
                <a:lnTo>
                  <a:pt x="12532" y="9637"/>
                </a:lnTo>
                <a:lnTo>
                  <a:pt x="12337" y="9929"/>
                </a:lnTo>
                <a:lnTo>
                  <a:pt x="12337" y="9977"/>
                </a:lnTo>
                <a:lnTo>
                  <a:pt x="12167" y="9904"/>
                </a:lnTo>
                <a:lnTo>
                  <a:pt x="11997" y="9880"/>
                </a:lnTo>
                <a:lnTo>
                  <a:pt x="11802" y="9831"/>
                </a:lnTo>
                <a:lnTo>
                  <a:pt x="11242" y="9831"/>
                </a:lnTo>
                <a:lnTo>
                  <a:pt x="11218" y="9856"/>
                </a:lnTo>
                <a:lnTo>
                  <a:pt x="11218" y="9880"/>
                </a:lnTo>
                <a:lnTo>
                  <a:pt x="11242" y="9880"/>
                </a:lnTo>
                <a:lnTo>
                  <a:pt x="11534" y="10002"/>
                </a:lnTo>
                <a:lnTo>
                  <a:pt x="11851" y="10123"/>
                </a:lnTo>
                <a:lnTo>
                  <a:pt x="12167" y="10245"/>
                </a:lnTo>
                <a:lnTo>
                  <a:pt x="11972" y="10513"/>
                </a:lnTo>
                <a:lnTo>
                  <a:pt x="11826" y="10488"/>
                </a:lnTo>
                <a:lnTo>
                  <a:pt x="11413" y="10391"/>
                </a:lnTo>
                <a:lnTo>
                  <a:pt x="11023" y="10342"/>
                </a:lnTo>
                <a:lnTo>
                  <a:pt x="10975" y="10342"/>
                </a:lnTo>
                <a:lnTo>
                  <a:pt x="10975" y="10367"/>
                </a:lnTo>
                <a:lnTo>
                  <a:pt x="10975" y="10391"/>
                </a:lnTo>
                <a:lnTo>
                  <a:pt x="10999" y="10440"/>
                </a:lnTo>
                <a:lnTo>
                  <a:pt x="11145" y="10537"/>
                </a:lnTo>
                <a:lnTo>
                  <a:pt x="11315" y="10610"/>
                </a:lnTo>
                <a:lnTo>
                  <a:pt x="11632" y="10732"/>
                </a:lnTo>
                <a:lnTo>
                  <a:pt x="11802" y="10780"/>
                </a:lnTo>
                <a:lnTo>
                  <a:pt x="11656" y="10999"/>
                </a:lnTo>
                <a:lnTo>
                  <a:pt x="11510" y="10951"/>
                </a:lnTo>
                <a:lnTo>
                  <a:pt x="11364" y="10926"/>
                </a:lnTo>
                <a:lnTo>
                  <a:pt x="11072" y="10853"/>
                </a:lnTo>
                <a:lnTo>
                  <a:pt x="10950" y="10853"/>
                </a:lnTo>
                <a:lnTo>
                  <a:pt x="10804" y="10902"/>
                </a:lnTo>
                <a:lnTo>
                  <a:pt x="10780" y="10926"/>
                </a:lnTo>
                <a:lnTo>
                  <a:pt x="10756" y="10951"/>
                </a:lnTo>
                <a:lnTo>
                  <a:pt x="10756" y="10999"/>
                </a:lnTo>
                <a:lnTo>
                  <a:pt x="10780" y="11048"/>
                </a:lnTo>
                <a:lnTo>
                  <a:pt x="10902" y="11121"/>
                </a:lnTo>
                <a:lnTo>
                  <a:pt x="11023" y="11170"/>
                </a:lnTo>
                <a:lnTo>
                  <a:pt x="11267" y="11243"/>
                </a:lnTo>
                <a:lnTo>
                  <a:pt x="11461" y="11291"/>
                </a:lnTo>
                <a:lnTo>
                  <a:pt x="11242" y="11583"/>
                </a:lnTo>
                <a:lnTo>
                  <a:pt x="11072" y="11535"/>
                </a:lnTo>
                <a:lnTo>
                  <a:pt x="10877" y="11535"/>
                </a:lnTo>
                <a:lnTo>
                  <a:pt x="10683" y="11583"/>
                </a:lnTo>
                <a:lnTo>
                  <a:pt x="10658" y="11608"/>
                </a:lnTo>
                <a:lnTo>
                  <a:pt x="10683" y="11632"/>
                </a:lnTo>
                <a:lnTo>
                  <a:pt x="10829" y="11681"/>
                </a:lnTo>
                <a:lnTo>
                  <a:pt x="10975" y="11729"/>
                </a:lnTo>
                <a:lnTo>
                  <a:pt x="11096" y="11778"/>
                </a:lnTo>
                <a:lnTo>
                  <a:pt x="10877" y="12143"/>
                </a:lnTo>
                <a:lnTo>
                  <a:pt x="10829" y="12118"/>
                </a:lnTo>
                <a:lnTo>
                  <a:pt x="10658" y="12045"/>
                </a:lnTo>
                <a:lnTo>
                  <a:pt x="10561" y="11997"/>
                </a:lnTo>
                <a:lnTo>
                  <a:pt x="10464" y="11972"/>
                </a:lnTo>
                <a:lnTo>
                  <a:pt x="10439" y="11997"/>
                </a:lnTo>
                <a:lnTo>
                  <a:pt x="10439" y="12045"/>
                </a:lnTo>
                <a:lnTo>
                  <a:pt x="10488" y="12118"/>
                </a:lnTo>
                <a:lnTo>
                  <a:pt x="10585" y="12191"/>
                </a:lnTo>
                <a:lnTo>
                  <a:pt x="10756" y="12313"/>
                </a:lnTo>
                <a:lnTo>
                  <a:pt x="10561" y="12654"/>
                </a:lnTo>
                <a:lnTo>
                  <a:pt x="10415" y="12629"/>
                </a:lnTo>
                <a:lnTo>
                  <a:pt x="10172" y="12629"/>
                </a:lnTo>
                <a:lnTo>
                  <a:pt x="10026" y="12654"/>
                </a:lnTo>
                <a:lnTo>
                  <a:pt x="10026" y="12678"/>
                </a:lnTo>
                <a:lnTo>
                  <a:pt x="10026" y="12702"/>
                </a:lnTo>
                <a:lnTo>
                  <a:pt x="10245" y="12800"/>
                </a:lnTo>
                <a:lnTo>
                  <a:pt x="10439" y="12897"/>
                </a:lnTo>
                <a:lnTo>
                  <a:pt x="10196" y="13384"/>
                </a:lnTo>
                <a:lnTo>
                  <a:pt x="9880" y="13384"/>
                </a:lnTo>
                <a:lnTo>
                  <a:pt x="9904" y="13432"/>
                </a:lnTo>
                <a:lnTo>
                  <a:pt x="10147" y="13505"/>
                </a:lnTo>
                <a:lnTo>
                  <a:pt x="10074" y="13700"/>
                </a:lnTo>
                <a:lnTo>
                  <a:pt x="10026" y="13895"/>
                </a:lnTo>
                <a:lnTo>
                  <a:pt x="9953" y="14284"/>
                </a:lnTo>
                <a:lnTo>
                  <a:pt x="9880" y="14673"/>
                </a:lnTo>
                <a:lnTo>
                  <a:pt x="9807" y="15087"/>
                </a:lnTo>
                <a:lnTo>
                  <a:pt x="9101" y="15111"/>
                </a:lnTo>
                <a:lnTo>
                  <a:pt x="9247" y="14673"/>
                </a:lnTo>
                <a:lnTo>
                  <a:pt x="9344" y="14235"/>
                </a:lnTo>
                <a:lnTo>
                  <a:pt x="9539" y="13359"/>
                </a:lnTo>
                <a:lnTo>
                  <a:pt x="9734" y="12459"/>
                </a:lnTo>
                <a:lnTo>
                  <a:pt x="9855" y="12021"/>
                </a:lnTo>
                <a:lnTo>
                  <a:pt x="9977" y="11583"/>
                </a:lnTo>
                <a:lnTo>
                  <a:pt x="10269" y="10659"/>
                </a:lnTo>
                <a:lnTo>
                  <a:pt x="10537" y="9734"/>
                </a:lnTo>
                <a:lnTo>
                  <a:pt x="10658" y="9320"/>
                </a:lnTo>
                <a:lnTo>
                  <a:pt x="10756" y="8858"/>
                </a:lnTo>
                <a:lnTo>
                  <a:pt x="10780" y="8639"/>
                </a:lnTo>
                <a:lnTo>
                  <a:pt x="10780" y="8396"/>
                </a:lnTo>
                <a:lnTo>
                  <a:pt x="10756" y="8177"/>
                </a:lnTo>
                <a:lnTo>
                  <a:pt x="10707" y="7958"/>
                </a:lnTo>
                <a:lnTo>
                  <a:pt x="10683" y="7933"/>
                </a:lnTo>
                <a:lnTo>
                  <a:pt x="10634" y="7933"/>
                </a:lnTo>
                <a:lnTo>
                  <a:pt x="10610" y="7958"/>
                </a:lnTo>
                <a:lnTo>
                  <a:pt x="10537" y="8177"/>
                </a:lnTo>
                <a:lnTo>
                  <a:pt x="10464" y="8420"/>
                </a:lnTo>
                <a:lnTo>
                  <a:pt x="10366" y="8882"/>
                </a:lnTo>
                <a:lnTo>
                  <a:pt x="10293" y="9369"/>
                </a:lnTo>
                <a:lnTo>
                  <a:pt x="10172" y="9831"/>
                </a:lnTo>
                <a:lnTo>
                  <a:pt x="9904" y="10756"/>
                </a:lnTo>
                <a:lnTo>
                  <a:pt x="9588" y="11656"/>
                </a:lnTo>
                <a:lnTo>
                  <a:pt x="9466" y="12094"/>
                </a:lnTo>
                <a:lnTo>
                  <a:pt x="9369" y="12532"/>
                </a:lnTo>
                <a:lnTo>
                  <a:pt x="9174" y="13384"/>
                </a:lnTo>
                <a:lnTo>
                  <a:pt x="8979" y="14260"/>
                </a:lnTo>
                <a:lnTo>
                  <a:pt x="8858" y="14698"/>
                </a:lnTo>
                <a:lnTo>
                  <a:pt x="8736" y="15111"/>
                </a:lnTo>
                <a:lnTo>
                  <a:pt x="8128" y="15136"/>
                </a:lnTo>
                <a:lnTo>
                  <a:pt x="7519" y="15087"/>
                </a:lnTo>
                <a:lnTo>
                  <a:pt x="7179" y="15063"/>
                </a:lnTo>
                <a:lnTo>
                  <a:pt x="7154" y="15038"/>
                </a:lnTo>
                <a:lnTo>
                  <a:pt x="7081" y="14698"/>
                </a:lnTo>
                <a:lnTo>
                  <a:pt x="7033" y="14357"/>
                </a:lnTo>
                <a:lnTo>
                  <a:pt x="6935" y="13651"/>
                </a:lnTo>
                <a:lnTo>
                  <a:pt x="6765" y="12605"/>
                </a:lnTo>
                <a:lnTo>
                  <a:pt x="6570" y="11583"/>
                </a:lnTo>
                <a:lnTo>
                  <a:pt x="6230" y="9880"/>
                </a:lnTo>
                <a:lnTo>
                  <a:pt x="6060" y="9028"/>
                </a:lnTo>
                <a:lnTo>
                  <a:pt x="5841" y="8177"/>
                </a:lnTo>
                <a:lnTo>
                  <a:pt x="5816" y="8152"/>
                </a:lnTo>
                <a:lnTo>
                  <a:pt x="5768" y="8128"/>
                </a:lnTo>
                <a:lnTo>
                  <a:pt x="5743" y="8128"/>
                </a:lnTo>
                <a:lnTo>
                  <a:pt x="5695" y="8152"/>
                </a:lnTo>
                <a:lnTo>
                  <a:pt x="5646" y="8298"/>
                </a:lnTo>
                <a:lnTo>
                  <a:pt x="5646" y="8420"/>
                </a:lnTo>
                <a:lnTo>
                  <a:pt x="5646" y="8542"/>
                </a:lnTo>
                <a:lnTo>
                  <a:pt x="5646" y="8663"/>
                </a:lnTo>
                <a:lnTo>
                  <a:pt x="5719" y="8931"/>
                </a:lnTo>
                <a:lnTo>
                  <a:pt x="5768" y="9199"/>
                </a:lnTo>
                <a:lnTo>
                  <a:pt x="5865" y="9734"/>
                </a:lnTo>
                <a:lnTo>
                  <a:pt x="5962" y="10245"/>
                </a:lnTo>
                <a:lnTo>
                  <a:pt x="6035" y="10780"/>
                </a:lnTo>
                <a:lnTo>
                  <a:pt x="6133" y="11316"/>
                </a:lnTo>
                <a:lnTo>
                  <a:pt x="6327" y="12337"/>
                </a:lnTo>
                <a:lnTo>
                  <a:pt x="6522" y="13384"/>
                </a:lnTo>
                <a:lnTo>
                  <a:pt x="6570" y="13773"/>
                </a:lnTo>
                <a:lnTo>
                  <a:pt x="6619" y="14211"/>
                </a:lnTo>
                <a:lnTo>
                  <a:pt x="6668" y="14625"/>
                </a:lnTo>
                <a:lnTo>
                  <a:pt x="6716" y="14819"/>
                </a:lnTo>
                <a:lnTo>
                  <a:pt x="6765" y="15014"/>
                </a:lnTo>
                <a:lnTo>
                  <a:pt x="6497" y="15038"/>
                </a:lnTo>
                <a:lnTo>
                  <a:pt x="6473" y="14625"/>
                </a:lnTo>
                <a:lnTo>
                  <a:pt x="6400" y="14235"/>
                </a:lnTo>
                <a:lnTo>
                  <a:pt x="6279" y="13846"/>
                </a:lnTo>
                <a:lnTo>
                  <a:pt x="6133" y="13481"/>
                </a:lnTo>
                <a:lnTo>
                  <a:pt x="5938" y="13116"/>
                </a:lnTo>
                <a:lnTo>
                  <a:pt x="5743" y="12775"/>
                </a:lnTo>
                <a:lnTo>
                  <a:pt x="5281" y="12070"/>
                </a:lnTo>
                <a:lnTo>
                  <a:pt x="4746" y="11267"/>
                </a:lnTo>
                <a:lnTo>
                  <a:pt x="4210" y="10415"/>
                </a:lnTo>
                <a:lnTo>
                  <a:pt x="3967" y="9977"/>
                </a:lnTo>
                <a:lnTo>
                  <a:pt x="3724" y="9539"/>
                </a:lnTo>
                <a:lnTo>
                  <a:pt x="3529" y="9077"/>
                </a:lnTo>
                <a:lnTo>
                  <a:pt x="3359" y="8615"/>
                </a:lnTo>
                <a:lnTo>
                  <a:pt x="3286" y="8396"/>
                </a:lnTo>
                <a:lnTo>
                  <a:pt x="3261" y="8152"/>
                </a:lnTo>
                <a:lnTo>
                  <a:pt x="3237" y="7909"/>
                </a:lnTo>
                <a:lnTo>
                  <a:pt x="3237" y="7666"/>
                </a:lnTo>
                <a:lnTo>
                  <a:pt x="3261" y="7155"/>
                </a:lnTo>
                <a:lnTo>
                  <a:pt x="3310" y="6668"/>
                </a:lnTo>
                <a:lnTo>
                  <a:pt x="3334" y="6376"/>
                </a:lnTo>
                <a:lnTo>
                  <a:pt x="3407" y="6108"/>
                </a:lnTo>
                <a:lnTo>
                  <a:pt x="3480" y="5841"/>
                </a:lnTo>
                <a:lnTo>
                  <a:pt x="3578" y="5597"/>
                </a:lnTo>
                <a:lnTo>
                  <a:pt x="3699" y="5354"/>
                </a:lnTo>
                <a:lnTo>
                  <a:pt x="3845" y="5111"/>
                </a:lnTo>
                <a:lnTo>
                  <a:pt x="4016" y="4892"/>
                </a:lnTo>
                <a:lnTo>
                  <a:pt x="4186" y="4673"/>
                </a:lnTo>
                <a:lnTo>
                  <a:pt x="4648" y="4162"/>
                </a:lnTo>
                <a:lnTo>
                  <a:pt x="5062" y="3748"/>
                </a:lnTo>
                <a:lnTo>
                  <a:pt x="5403" y="3432"/>
                </a:lnTo>
                <a:lnTo>
                  <a:pt x="5743" y="3189"/>
                </a:lnTo>
                <a:lnTo>
                  <a:pt x="6060" y="3018"/>
                </a:lnTo>
                <a:lnTo>
                  <a:pt x="6352" y="2872"/>
                </a:lnTo>
                <a:lnTo>
                  <a:pt x="6668" y="2775"/>
                </a:lnTo>
                <a:lnTo>
                  <a:pt x="6984" y="2702"/>
                </a:lnTo>
                <a:lnTo>
                  <a:pt x="7276" y="2653"/>
                </a:lnTo>
                <a:lnTo>
                  <a:pt x="7568" y="2629"/>
                </a:lnTo>
                <a:lnTo>
                  <a:pt x="7860" y="2605"/>
                </a:lnTo>
                <a:close/>
                <a:moveTo>
                  <a:pt x="6716" y="15525"/>
                </a:moveTo>
                <a:lnTo>
                  <a:pt x="6619" y="15720"/>
                </a:lnTo>
                <a:lnTo>
                  <a:pt x="6352" y="16158"/>
                </a:lnTo>
                <a:lnTo>
                  <a:pt x="6279" y="16109"/>
                </a:lnTo>
                <a:lnTo>
                  <a:pt x="6230" y="16060"/>
                </a:lnTo>
                <a:lnTo>
                  <a:pt x="6206" y="15963"/>
                </a:lnTo>
                <a:lnTo>
                  <a:pt x="6206" y="15866"/>
                </a:lnTo>
                <a:lnTo>
                  <a:pt x="6206" y="15768"/>
                </a:lnTo>
                <a:lnTo>
                  <a:pt x="6230" y="15695"/>
                </a:lnTo>
                <a:lnTo>
                  <a:pt x="6279" y="15598"/>
                </a:lnTo>
                <a:lnTo>
                  <a:pt x="6327" y="15549"/>
                </a:lnTo>
                <a:lnTo>
                  <a:pt x="6595" y="15525"/>
                </a:lnTo>
                <a:close/>
                <a:moveTo>
                  <a:pt x="6887" y="15525"/>
                </a:moveTo>
                <a:lnTo>
                  <a:pt x="7276" y="15549"/>
                </a:lnTo>
                <a:lnTo>
                  <a:pt x="7641" y="15598"/>
                </a:lnTo>
                <a:lnTo>
                  <a:pt x="8225" y="15647"/>
                </a:lnTo>
                <a:lnTo>
                  <a:pt x="8809" y="15671"/>
                </a:lnTo>
                <a:lnTo>
                  <a:pt x="8541" y="15963"/>
                </a:lnTo>
                <a:lnTo>
                  <a:pt x="8298" y="16255"/>
                </a:lnTo>
                <a:lnTo>
                  <a:pt x="7909" y="16231"/>
                </a:lnTo>
                <a:lnTo>
                  <a:pt x="8249" y="15744"/>
                </a:lnTo>
                <a:lnTo>
                  <a:pt x="8249" y="15720"/>
                </a:lnTo>
                <a:lnTo>
                  <a:pt x="8225" y="15695"/>
                </a:lnTo>
                <a:lnTo>
                  <a:pt x="8201" y="15671"/>
                </a:lnTo>
                <a:lnTo>
                  <a:pt x="8176" y="15695"/>
                </a:lnTo>
                <a:lnTo>
                  <a:pt x="7690" y="16231"/>
                </a:lnTo>
                <a:lnTo>
                  <a:pt x="7179" y="16182"/>
                </a:lnTo>
                <a:lnTo>
                  <a:pt x="7325" y="15939"/>
                </a:lnTo>
                <a:lnTo>
                  <a:pt x="7471" y="15671"/>
                </a:lnTo>
                <a:lnTo>
                  <a:pt x="7471" y="15647"/>
                </a:lnTo>
                <a:lnTo>
                  <a:pt x="7446" y="15622"/>
                </a:lnTo>
                <a:lnTo>
                  <a:pt x="7422" y="15647"/>
                </a:lnTo>
                <a:lnTo>
                  <a:pt x="7203" y="15890"/>
                </a:lnTo>
                <a:lnTo>
                  <a:pt x="6935" y="16182"/>
                </a:lnTo>
                <a:lnTo>
                  <a:pt x="6741" y="16206"/>
                </a:lnTo>
                <a:lnTo>
                  <a:pt x="6570" y="16255"/>
                </a:lnTo>
                <a:lnTo>
                  <a:pt x="6668" y="16060"/>
                </a:lnTo>
                <a:lnTo>
                  <a:pt x="6814" y="15817"/>
                </a:lnTo>
                <a:lnTo>
                  <a:pt x="6862" y="15671"/>
                </a:lnTo>
                <a:lnTo>
                  <a:pt x="6887" y="15525"/>
                </a:lnTo>
                <a:close/>
                <a:moveTo>
                  <a:pt x="9661" y="15622"/>
                </a:moveTo>
                <a:lnTo>
                  <a:pt x="9734" y="15671"/>
                </a:lnTo>
                <a:lnTo>
                  <a:pt x="9807" y="15695"/>
                </a:lnTo>
                <a:lnTo>
                  <a:pt x="9953" y="15695"/>
                </a:lnTo>
                <a:lnTo>
                  <a:pt x="9782" y="15793"/>
                </a:lnTo>
                <a:lnTo>
                  <a:pt x="9661" y="15939"/>
                </a:lnTo>
                <a:lnTo>
                  <a:pt x="9539" y="16085"/>
                </a:lnTo>
                <a:lnTo>
                  <a:pt x="9417" y="16279"/>
                </a:lnTo>
                <a:lnTo>
                  <a:pt x="9271" y="16279"/>
                </a:lnTo>
                <a:lnTo>
                  <a:pt x="9612" y="15817"/>
                </a:lnTo>
                <a:lnTo>
                  <a:pt x="9612" y="15793"/>
                </a:lnTo>
                <a:lnTo>
                  <a:pt x="9612" y="15768"/>
                </a:lnTo>
                <a:lnTo>
                  <a:pt x="9563" y="15768"/>
                </a:lnTo>
                <a:lnTo>
                  <a:pt x="9320" y="16012"/>
                </a:lnTo>
                <a:lnTo>
                  <a:pt x="9077" y="16255"/>
                </a:lnTo>
                <a:lnTo>
                  <a:pt x="8517" y="16255"/>
                </a:lnTo>
                <a:lnTo>
                  <a:pt x="8882" y="15720"/>
                </a:lnTo>
                <a:lnTo>
                  <a:pt x="8906" y="15695"/>
                </a:lnTo>
                <a:lnTo>
                  <a:pt x="8882" y="15671"/>
                </a:lnTo>
                <a:lnTo>
                  <a:pt x="9271" y="15671"/>
                </a:lnTo>
                <a:lnTo>
                  <a:pt x="9661" y="15622"/>
                </a:lnTo>
                <a:close/>
                <a:moveTo>
                  <a:pt x="10074" y="15768"/>
                </a:moveTo>
                <a:lnTo>
                  <a:pt x="10074" y="15841"/>
                </a:lnTo>
                <a:lnTo>
                  <a:pt x="10099" y="15939"/>
                </a:lnTo>
                <a:lnTo>
                  <a:pt x="10074" y="16060"/>
                </a:lnTo>
                <a:lnTo>
                  <a:pt x="10050" y="16182"/>
                </a:lnTo>
                <a:lnTo>
                  <a:pt x="9977" y="16304"/>
                </a:lnTo>
                <a:lnTo>
                  <a:pt x="9758" y="16279"/>
                </a:lnTo>
                <a:lnTo>
                  <a:pt x="9880" y="16012"/>
                </a:lnTo>
                <a:lnTo>
                  <a:pt x="9977" y="15890"/>
                </a:lnTo>
                <a:lnTo>
                  <a:pt x="10074" y="15768"/>
                </a:lnTo>
                <a:close/>
                <a:moveTo>
                  <a:pt x="6522" y="16571"/>
                </a:moveTo>
                <a:lnTo>
                  <a:pt x="6595" y="16620"/>
                </a:lnTo>
                <a:lnTo>
                  <a:pt x="6424" y="16888"/>
                </a:lnTo>
                <a:lnTo>
                  <a:pt x="6376" y="17034"/>
                </a:lnTo>
                <a:lnTo>
                  <a:pt x="6327" y="17180"/>
                </a:lnTo>
                <a:lnTo>
                  <a:pt x="6254" y="17082"/>
                </a:lnTo>
                <a:lnTo>
                  <a:pt x="6230" y="16985"/>
                </a:lnTo>
                <a:lnTo>
                  <a:pt x="6206" y="16912"/>
                </a:lnTo>
                <a:lnTo>
                  <a:pt x="6230" y="16815"/>
                </a:lnTo>
                <a:lnTo>
                  <a:pt x="6254" y="16839"/>
                </a:lnTo>
                <a:lnTo>
                  <a:pt x="6303" y="16839"/>
                </a:lnTo>
                <a:lnTo>
                  <a:pt x="6352" y="16815"/>
                </a:lnTo>
                <a:lnTo>
                  <a:pt x="6376" y="16766"/>
                </a:lnTo>
                <a:lnTo>
                  <a:pt x="6424" y="16596"/>
                </a:lnTo>
                <a:lnTo>
                  <a:pt x="6449" y="16596"/>
                </a:lnTo>
                <a:lnTo>
                  <a:pt x="6522" y="16571"/>
                </a:lnTo>
                <a:close/>
                <a:moveTo>
                  <a:pt x="7884" y="16693"/>
                </a:moveTo>
                <a:lnTo>
                  <a:pt x="7957" y="16717"/>
                </a:lnTo>
                <a:lnTo>
                  <a:pt x="7787" y="16985"/>
                </a:lnTo>
                <a:lnTo>
                  <a:pt x="7617" y="17253"/>
                </a:lnTo>
                <a:lnTo>
                  <a:pt x="7592" y="17326"/>
                </a:lnTo>
                <a:lnTo>
                  <a:pt x="7300" y="17326"/>
                </a:lnTo>
                <a:lnTo>
                  <a:pt x="7398" y="17107"/>
                </a:lnTo>
                <a:lnTo>
                  <a:pt x="7519" y="16888"/>
                </a:lnTo>
                <a:lnTo>
                  <a:pt x="7617" y="16717"/>
                </a:lnTo>
                <a:lnTo>
                  <a:pt x="7884" y="16693"/>
                </a:lnTo>
                <a:close/>
                <a:moveTo>
                  <a:pt x="8225" y="16717"/>
                </a:moveTo>
                <a:lnTo>
                  <a:pt x="8736" y="16742"/>
                </a:lnTo>
                <a:lnTo>
                  <a:pt x="8541" y="17034"/>
                </a:lnTo>
                <a:lnTo>
                  <a:pt x="8371" y="17326"/>
                </a:lnTo>
                <a:lnTo>
                  <a:pt x="7909" y="17326"/>
                </a:lnTo>
                <a:lnTo>
                  <a:pt x="7933" y="17277"/>
                </a:lnTo>
                <a:lnTo>
                  <a:pt x="8225" y="16717"/>
                </a:lnTo>
                <a:close/>
                <a:moveTo>
                  <a:pt x="9223" y="16742"/>
                </a:moveTo>
                <a:lnTo>
                  <a:pt x="8979" y="17350"/>
                </a:lnTo>
                <a:lnTo>
                  <a:pt x="8663" y="17350"/>
                </a:lnTo>
                <a:lnTo>
                  <a:pt x="8979" y="16742"/>
                </a:lnTo>
                <a:close/>
                <a:moveTo>
                  <a:pt x="9928" y="16742"/>
                </a:moveTo>
                <a:lnTo>
                  <a:pt x="9661" y="17253"/>
                </a:lnTo>
                <a:lnTo>
                  <a:pt x="9612" y="17350"/>
                </a:lnTo>
                <a:lnTo>
                  <a:pt x="9320" y="17350"/>
                </a:lnTo>
                <a:lnTo>
                  <a:pt x="9563" y="16742"/>
                </a:lnTo>
                <a:close/>
                <a:moveTo>
                  <a:pt x="10147" y="16839"/>
                </a:moveTo>
                <a:lnTo>
                  <a:pt x="10220" y="16961"/>
                </a:lnTo>
                <a:lnTo>
                  <a:pt x="10245" y="17107"/>
                </a:lnTo>
                <a:lnTo>
                  <a:pt x="10220" y="17228"/>
                </a:lnTo>
                <a:lnTo>
                  <a:pt x="10147" y="17350"/>
                </a:lnTo>
                <a:lnTo>
                  <a:pt x="9928" y="17350"/>
                </a:lnTo>
                <a:lnTo>
                  <a:pt x="9953" y="17277"/>
                </a:lnTo>
                <a:lnTo>
                  <a:pt x="10050" y="17082"/>
                </a:lnTo>
                <a:lnTo>
                  <a:pt x="10147" y="16839"/>
                </a:lnTo>
                <a:close/>
                <a:moveTo>
                  <a:pt x="6862" y="16693"/>
                </a:moveTo>
                <a:lnTo>
                  <a:pt x="7081" y="16717"/>
                </a:lnTo>
                <a:lnTo>
                  <a:pt x="7300" y="16717"/>
                </a:lnTo>
                <a:lnTo>
                  <a:pt x="7106" y="17009"/>
                </a:lnTo>
                <a:lnTo>
                  <a:pt x="6935" y="17326"/>
                </a:lnTo>
                <a:lnTo>
                  <a:pt x="6741" y="17350"/>
                </a:lnTo>
                <a:lnTo>
                  <a:pt x="6570" y="17399"/>
                </a:lnTo>
                <a:lnTo>
                  <a:pt x="6619" y="17204"/>
                </a:lnTo>
                <a:lnTo>
                  <a:pt x="6692" y="17034"/>
                </a:lnTo>
                <a:lnTo>
                  <a:pt x="6862" y="16693"/>
                </a:lnTo>
                <a:close/>
                <a:moveTo>
                  <a:pt x="6473" y="17618"/>
                </a:moveTo>
                <a:lnTo>
                  <a:pt x="6643" y="17691"/>
                </a:lnTo>
                <a:lnTo>
                  <a:pt x="6814" y="17715"/>
                </a:lnTo>
                <a:lnTo>
                  <a:pt x="6789" y="17910"/>
                </a:lnTo>
                <a:lnTo>
                  <a:pt x="6765" y="18080"/>
                </a:lnTo>
                <a:lnTo>
                  <a:pt x="6643" y="17983"/>
                </a:lnTo>
                <a:lnTo>
                  <a:pt x="6546" y="17861"/>
                </a:lnTo>
                <a:lnTo>
                  <a:pt x="6352" y="17642"/>
                </a:lnTo>
                <a:lnTo>
                  <a:pt x="6376" y="17618"/>
                </a:lnTo>
                <a:lnTo>
                  <a:pt x="6424" y="17642"/>
                </a:lnTo>
                <a:lnTo>
                  <a:pt x="6473" y="17618"/>
                </a:lnTo>
                <a:close/>
                <a:moveTo>
                  <a:pt x="7398" y="17739"/>
                </a:moveTo>
                <a:lnTo>
                  <a:pt x="7300" y="18031"/>
                </a:lnTo>
                <a:lnTo>
                  <a:pt x="7252" y="18177"/>
                </a:lnTo>
                <a:lnTo>
                  <a:pt x="7252" y="18299"/>
                </a:lnTo>
                <a:lnTo>
                  <a:pt x="7008" y="18202"/>
                </a:lnTo>
                <a:lnTo>
                  <a:pt x="7154" y="17739"/>
                </a:lnTo>
                <a:close/>
                <a:moveTo>
                  <a:pt x="8833" y="17715"/>
                </a:moveTo>
                <a:lnTo>
                  <a:pt x="8785" y="17837"/>
                </a:lnTo>
                <a:lnTo>
                  <a:pt x="8736" y="17983"/>
                </a:lnTo>
                <a:lnTo>
                  <a:pt x="8712" y="18104"/>
                </a:lnTo>
                <a:lnTo>
                  <a:pt x="8736" y="18153"/>
                </a:lnTo>
                <a:lnTo>
                  <a:pt x="8736" y="18202"/>
                </a:lnTo>
                <a:lnTo>
                  <a:pt x="8809" y="18250"/>
                </a:lnTo>
                <a:lnTo>
                  <a:pt x="8882" y="18250"/>
                </a:lnTo>
                <a:lnTo>
                  <a:pt x="8931" y="18226"/>
                </a:lnTo>
                <a:lnTo>
                  <a:pt x="9004" y="18153"/>
                </a:lnTo>
                <a:lnTo>
                  <a:pt x="9125" y="17958"/>
                </a:lnTo>
                <a:lnTo>
                  <a:pt x="9198" y="17739"/>
                </a:lnTo>
                <a:lnTo>
                  <a:pt x="9393" y="17739"/>
                </a:lnTo>
                <a:lnTo>
                  <a:pt x="9369" y="17861"/>
                </a:lnTo>
                <a:lnTo>
                  <a:pt x="9369" y="18007"/>
                </a:lnTo>
                <a:lnTo>
                  <a:pt x="9125" y="18153"/>
                </a:lnTo>
                <a:lnTo>
                  <a:pt x="8833" y="18275"/>
                </a:lnTo>
                <a:lnTo>
                  <a:pt x="8566" y="18372"/>
                </a:lnTo>
                <a:lnTo>
                  <a:pt x="8249" y="18421"/>
                </a:lnTo>
                <a:lnTo>
                  <a:pt x="8274" y="18275"/>
                </a:lnTo>
                <a:lnTo>
                  <a:pt x="8371" y="17983"/>
                </a:lnTo>
                <a:lnTo>
                  <a:pt x="8468" y="17715"/>
                </a:lnTo>
                <a:close/>
                <a:moveTo>
                  <a:pt x="8176" y="17715"/>
                </a:moveTo>
                <a:lnTo>
                  <a:pt x="8030" y="18056"/>
                </a:lnTo>
                <a:lnTo>
                  <a:pt x="7957" y="18250"/>
                </a:lnTo>
                <a:lnTo>
                  <a:pt x="7933" y="18445"/>
                </a:lnTo>
                <a:lnTo>
                  <a:pt x="7738" y="18421"/>
                </a:lnTo>
                <a:lnTo>
                  <a:pt x="7568" y="18396"/>
                </a:lnTo>
                <a:lnTo>
                  <a:pt x="7568" y="18226"/>
                </a:lnTo>
                <a:lnTo>
                  <a:pt x="7641" y="17983"/>
                </a:lnTo>
                <a:lnTo>
                  <a:pt x="7738" y="17715"/>
                </a:lnTo>
                <a:close/>
                <a:moveTo>
                  <a:pt x="8128" y="2094"/>
                </a:moveTo>
                <a:lnTo>
                  <a:pt x="7714" y="2142"/>
                </a:lnTo>
                <a:lnTo>
                  <a:pt x="7325" y="2191"/>
                </a:lnTo>
                <a:lnTo>
                  <a:pt x="6935" y="2264"/>
                </a:lnTo>
                <a:lnTo>
                  <a:pt x="6546" y="2386"/>
                </a:lnTo>
                <a:lnTo>
                  <a:pt x="6181" y="2507"/>
                </a:lnTo>
                <a:lnTo>
                  <a:pt x="5841" y="2653"/>
                </a:lnTo>
                <a:lnTo>
                  <a:pt x="5500" y="2824"/>
                </a:lnTo>
                <a:lnTo>
                  <a:pt x="5184" y="3018"/>
                </a:lnTo>
                <a:lnTo>
                  <a:pt x="4892" y="3237"/>
                </a:lnTo>
                <a:lnTo>
                  <a:pt x="4551" y="3554"/>
                </a:lnTo>
                <a:lnTo>
                  <a:pt x="4210" y="3918"/>
                </a:lnTo>
                <a:lnTo>
                  <a:pt x="3918" y="4332"/>
                </a:lnTo>
                <a:lnTo>
                  <a:pt x="3626" y="4746"/>
                </a:lnTo>
                <a:lnTo>
                  <a:pt x="3383" y="5159"/>
                </a:lnTo>
                <a:lnTo>
                  <a:pt x="3164" y="5549"/>
                </a:lnTo>
                <a:lnTo>
                  <a:pt x="3018" y="5889"/>
                </a:lnTo>
                <a:lnTo>
                  <a:pt x="2921" y="6157"/>
                </a:lnTo>
                <a:lnTo>
                  <a:pt x="2823" y="6595"/>
                </a:lnTo>
                <a:lnTo>
                  <a:pt x="2775" y="7057"/>
                </a:lnTo>
                <a:lnTo>
                  <a:pt x="2750" y="7495"/>
                </a:lnTo>
                <a:lnTo>
                  <a:pt x="2775" y="7958"/>
                </a:lnTo>
                <a:lnTo>
                  <a:pt x="2823" y="8396"/>
                </a:lnTo>
                <a:lnTo>
                  <a:pt x="2921" y="8834"/>
                </a:lnTo>
                <a:lnTo>
                  <a:pt x="3067" y="9272"/>
                </a:lnTo>
                <a:lnTo>
                  <a:pt x="3237" y="9685"/>
                </a:lnTo>
                <a:lnTo>
                  <a:pt x="3602" y="10367"/>
                </a:lnTo>
                <a:lnTo>
                  <a:pt x="3991" y="11024"/>
                </a:lnTo>
                <a:lnTo>
                  <a:pt x="4843" y="12337"/>
                </a:lnTo>
                <a:lnTo>
                  <a:pt x="5281" y="13019"/>
                </a:lnTo>
                <a:lnTo>
                  <a:pt x="5476" y="13384"/>
                </a:lnTo>
                <a:lnTo>
                  <a:pt x="5646" y="13724"/>
                </a:lnTo>
                <a:lnTo>
                  <a:pt x="5792" y="14089"/>
                </a:lnTo>
                <a:lnTo>
                  <a:pt x="5914" y="14454"/>
                </a:lnTo>
                <a:lnTo>
                  <a:pt x="5987" y="14844"/>
                </a:lnTo>
                <a:lnTo>
                  <a:pt x="5987" y="15282"/>
                </a:lnTo>
                <a:lnTo>
                  <a:pt x="5962" y="15379"/>
                </a:lnTo>
                <a:lnTo>
                  <a:pt x="5962" y="15428"/>
                </a:lnTo>
                <a:lnTo>
                  <a:pt x="5889" y="15525"/>
                </a:lnTo>
                <a:lnTo>
                  <a:pt x="5841" y="15647"/>
                </a:lnTo>
                <a:lnTo>
                  <a:pt x="5816" y="15768"/>
                </a:lnTo>
                <a:lnTo>
                  <a:pt x="5792" y="15914"/>
                </a:lnTo>
                <a:lnTo>
                  <a:pt x="5816" y="16036"/>
                </a:lnTo>
                <a:lnTo>
                  <a:pt x="5841" y="16158"/>
                </a:lnTo>
                <a:lnTo>
                  <a:pt x="5889" y="16279"/>
                </a:lnTo>
                <a:lnTo>
                  <a:pt x="5962" y="16377"/>
                </a:lnTo>
                <a:lnTo>
                  <a:pt x="5865" y="16474"/>
                </a:lnTo>
                <a:lnTo>
                  <a:pt x="5792" y="16620"/>
                </a:lnTo>
                <a:lnTo>
                  <a:pt x="5768" y="16766"/>
                </a:lnTo>
                <a:lnTo>
                  <a:pt x="5768" y="16912"/>
                </a:lnTo>
                <a:lnTo>
                  <a:pt x="5768" y="17058"/>
                </a:lnTo>
                <a:lnTo>
                  <a:pt x="5816" y="17204"/>
                </a:lnTo>
                <a:lnTo>
                  <a:pt x="5889" y="17350"/>
                </a:lnTo>
                <a:lnTo>
                  <a:pt x="5987" y="17472"/>
                </a:lnTo>
                <a:lnTo>
                  <a:pt x="5962" y="17496"/>
                </a:lnTo>
                <a:lnTo>
                  <a:pt x="5914" y="17618"/>
                </a:lnTo>
                <a:lnTo>
                  <a:pt x="5914" y="17715"/>
                </a:lnTo>
                <a:lnTo>
                  <a:pt x="5938" y="17837"/>
                </a:lnTo>
                <a:lnTo>
                  <a:pt x="5987" y="17934"/>
                </a:lnTo>
                <a:lnTo>
                  <a:pt x="6133" y="18129"/>
                </a:lnTo>
                <a:lnTo>
                  <a:pt x="6303" y="18299"/>
                </a:lnTo>
                <a:lnTo>
                  <a:pt x="6424" y="18421"/>
                </a:lnTo>
                <a:lnTo>
                  <a:pt x="6570" y="18518"/>
                </a:lnTo>
                <a:lnTo>
                  <a:pt x="6862" y="18688"/>
                </a:lnTo>
                <a:lnTo>
                  <a:pt x="7179" y="18810"/>
                </a:lnTo>
                <a:lnTo>
                  <a:pt x="7495" y="18859"/>
                </a:lnTo>
                <a:lnTo>
                  <a:pt x="7738" y="18883"/>
                </a:lnTo>
                <a:lnTo>
                  <a:pt x="7982" y="18883"/>
                </a:lnTo>
                <a:lnTo>
                  <a:pt x="8030" y="18956"/>
                </a:lnTo>
                <a:lnTo>
                  <a:pt x="8079" y="18980"/>
                </a:lnTo>
                <a:lnTo>
                  <a:pt x="8128" y="18980"/>
                </a:lnTo>
                <a:lnTo>
                  <a:pt x="8176" y="18956"/>
                </a:lnTo>
                <a:lnTo>
                  <a:pt x="8201" y="18907"/>
                </a:lnTo>
                <a:lnTo>
                  <a:pt x="8201" y="18883"/>
                </a:lnTo>
                <a:lnTo>
                  <a:pt x="8493" y="18834"/>
                </a:lnTo>
                <a:lnTo>
                  <a:pt x="8785" y="18761"/>
                </a:lnTo>
                <a:lnTo>
                  <a:pt x="9052" y="18664"/>
                </a:lnTo>
                <a:lnTo>
                  <a:pt x="9320" y="18542"/>
                </a:lnTo>
                <a:lnTo>
                  <a:pt x="9563" y="18396"/>
                </a:lnTo>
                <a:lnTo>
                  <a:pt x="9807" y="18226"/>
                </a:lnTo>
                <a:lnTo>
                  <a:pt x="10050" y="18056"/>
                </a:lnTo>
                <a:lnTo>
                  <a:pt x="10269" y="17837"/>
                </a:lnTo>
                <a:lnTo>
                  <a:pt x="10318" y="17764"/>
                </a:lnTo>
                <a:lnTo>
                  <a:pt x="10342" y="17691"/>
                </a:lnTo>
                <a:lnTo>
                  <a:pt x="10464" y="17593"/>
                </a:lnTo>
                <a:lnTo>
                  <a:pt x="10537" y="17447"/>
                </a:lnTo>
                <a:lnTo>
                  <a:pt x="10585" y="17301"/>
                </a:lnTo>
                <a:lnTo>
                  <a:pt x="10634" y="17107"/>
                </a:lnTo>
                <a:lnTo>
                  <a:pt x="10634" y="16936"/>
                </a:lnTo>
                <a:lnTo>
                  <a:pt x="10585" y="16742"/>
                </a:lnTo>
                <a:lnTo>
                  <a:pt x="10512" y="16596"/>
                </a:lnTo>
                <a:lnTo>
                  <a:pt x="10391" y="16474"/>
                </a:lnTo>
                <a:lnTo>
                  <a:pt x="10488" y="16255"/>
                </a:lnTo>
                <a:lnTo>
                  <a:pt x="10537" y="16036"/>
                </a:lnTo>
                <a:lnTo>
                  <a:pt x="10537" y="15817"/>
                </a:lnTo>
                <a:lnTo>
                  <a:pt x="10488" y="15574"/>
                </a:lnTo>
                <a:lnTo>
                  <a:pt x="10415" y="15476"/>
                </a:lnTo>
                <a:lnTo>
                  <a:pt x="10342" y="15379"/>
                </a:lnTo>
                <a:lnTo>
                  <a:pt x="10342" y="15306"/>
                </a:lnTo>
                <a:lnTo>
                  <a:pt x="10415" y="14965"/>
                </a:lnTo>
                <a:lnTo>
                  <a:pt x="10464" y="14625"/>
                </a:lnTo>
                <a:lnTo>
                  <a:pt x="10512" y="14284"/>
                </a:lnTo>
                <a:lnTo>
                  <a:pt x="10585" y="13943"/>
                </a:lnTo>
                <a:lnTo>
                  <a:pt x="10658" y="13700"/>
                </a:lnTo>
                <a:lnTo>
                  <a:pt x="10756" y="13457"/>
                </a:lnTo>
                <a:lnTo>
                  <a:pt x="10999" y="12994"/>
                </a:lnTo>
                <a:lnTo>
                  <a:pt x="11023" y="12970"/>
                </a:lnTo>
                <a:lnTo>
                  <a:pt x="11023" y="12946"/>
                </a:lnTo>
                <a:lnTo>
                  <a:pt x="11340" y="12459"/>
                </a:lnTo>
                <a:lnTo>
                  <a:pt x="11632" y="11972"/>
                </a:lnTo>
                <a:lnTo>
                  <a:pt x="12191" y="11194"/>
                </a:lnTo>
                <a:lnTo>
                  <a:pt x="12483" y="10780"/>
                </a:lnTo>
                <a:lnTo>
                  <a:pt x="12751" y="10367"/>
                </a:lnTo>
                <a:lnTo>
                  <a:pt x="12994" y="9953"/>
                </a:lnTo>
                <a:lnTo>
                  <a:pt x="13213" y="9515"/>
                </a:lnTo>
                <a:lnTo>
                  <a:pt x="13384" y="9053"/>
                </a:lnTo>
                <a:lnTo>
                  <a:pt x="13457" y="8809"/>
                </a:lnTo>
                <a:lnTo>
                  <a:pt x="13505" y="8590"/>
                </a:lnTo>
                <a:lnTo>
                  <a:pt x="13554" y="8152"/>
                </a:lnTo>
                <a:lnTo>
                  <a:pt x="13554" y="7714"/>
                </a:lnTo>
                <a:lnTo>
                  <a:pt x="13505" y="7276"/>
                </a:lnTo>
                <a:lnTo>
                  <a:pt x="13432" y="6838"/>
                </a:lnTo>
                <a:lnTo>
                  <a:pt x="13335" y="6400"/>
                </a:lnTo>
                <a:lnTo>
                  <a:pt x="13213" y="5962"/>
                </a:lnTo>
                <a:lnTo>
                  <a:pt x="12946" y="5135"/>
                </a:lnTo>
                <a:lnTo>
                  <a:pt x="12800" y="4770"/>
                </a:lnTo>
                <a:lnTo>
                  <a:pt x="12605" y="4429"/>
                </a:lnTo>
                <a:lnTo>
                  <a:pt x="12386" y="4113"/>
                </a:lnTo>
                <a:lnTo>
                  <a:pt x="12143" y="3797"/>
                </a:lnTo>
                <a:lnTo>
                  <a:pt x="12143" y="3773"/>
                </a:lnTo>
                <a:lnTo>
                  <a:pt x="12094" y="3675"/>
                </a:lnTo>
                <a:lnTo>
                  <a:pt x="12021" y="3602"/>
                </a:lnTo>
                <a:lnTo>
                  <a:pt x="11948" y="3554"/>
                </a:lnTo>
                <a:lnTo>
                  <a:pt x="11851" y="3505"/>
                </a:lnTo>
                <a:lnTo>
                  <a:pt x="11607" y="3286"/>
                </a:lnTo>
                <a:lnTo>
                  <a:pt x="11340" y="3091"/>
                </a:lnTo>
                <a:lnTo>
                  <a:pt x="11072" y="2897"/>
                </a:lnTo>
                <a:lnTo>
                  <a:pt x="10804" y="2726"/>
                </a:lnTo>
                <a:lnTo>
                  <a:pt x="10464" y="2556"/>
                </a:lnTo>
                <a:lnTo>
                  <a:pt x="10099" y="2386"/>
                </a:lnTo>
                <a:lnTo>
                  <a:pt x="9709" y="2264"/>
                </a:lnTo>
                <a:lnTo>
                  <a:pt x="9320" y="2191"/>
                </a:lnTo>
                <a:lnTo>
                  <a:pt x="8931" y="2142"/>
                </a:lnTo>
                <a:lnTo>
                  <a:pt x="8517" y="209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5" name="Google Shape;835;p44"/>
          <p:cNvSpPr/>
          <p:nvPr/>
        </p:nvSpPr>
        <p:spPr>
          <a:xfrm>
            <a:off x="1379451" y="2146500"/>
            <a:ext cx="2410725" cy="2050273"/>
          </a:xfrm>
          <a:custGeom>
            <a:avLst/>
            <a:gdLst/>
            <a:ahLst/>
            <a:cxnLst/>
            <a:rect l="l" t="t" r="r" b="b"/>
            <a:pathLst>
              <a:path w="67641" h="69056" extrusionOk="0">
                <a:moveTo>
                  <a:pt x="49622" y="2736"/>
                </a:moveTo>
                <a:lnTo>
                  <a:pt x="49622" y="2736"/>
                </a:lnTo>
                <a:lnTo>
                  <a:pt x="49622" y="2736"/>
                </a:lnTo>
                <a:close/>
                <a:moveTo>
                  <a:pt x="59622" y="55565"/>
                </a:moveTo>
                <a:lnTo>
                  <a:pt x="59622" y="55565"/>
                </a:lnTo>
                <a:lnTo>
                  <a:pt x="59622" y="55565"/>
                </a:lnTo>
                <a:close/>
                <a:moveTo>
                  <a:pt x="35471" y="0"/>
                </a:moveTo>
                <a:lnTo>
                  <a:pt x="34433" y="95"/>
                </a:lnTo>
                <a:lnTo>
                  <a:pt x="33584" y="189"/>
                </a:lnTo>
                <a:lnTo>
                  <a:pt x="32735" y="378"/>
                </a:lnTo>
                <a:lnTo>
                  <a:pt x="32169" y="566"/>
                </a:lnTo>
                <a:lnTo>
                  <a:pt x="31509" y="472"/>
                </a:lnTo>
                <a:lnTo>
                  <a:pt x="30754" y="472"/>
                </a:lnTo>
                <a:lnTo>
                  <a:pt x="29339" y="566"/>
                </a:lnTo>
                <a:lnTo>
                  <a:pt x="27830" y="849"/>
                </a:lnTo>
                <a:lnTo>
                  <a:pt x="26320" y="1321"/>
                </a:lnTo>
                <a:lnTo>
                  <a:pt x="24811" y="1981"/>
                </a:lnTo>
                <a:lnTo>
                  <a:pt x="23207" y="2736"/>
                </a:lnTo>
                <a:lnTo>
                  <a:pt x="21698" y="3585"/>
                </a:lnTo>
                <a:lnTo>
                  <a:pt x="20188" y="4623"/>
                </a:lnTo>
                <a:lnTo>
                  <a:pt x="18679" y="5661"/>
                </a:lnTo>
                <a:lnTo>
                  <a:pt x="17170" y="6793"/>
                </a:lnTo>
                <a:lnTo>
                  <a:pt x="15754" y="8019"/>
                </a:lnTo>
                <a:lnTo>
                  <a:pt x="14434" y="9151"/>
                </a:lnTo>
                <a:lnTo>
                  <a:pt x="11981" y="11510"/>
                </a:lnTo>
                <a:lnTo>
                  <a:pt x="10000" y="13774"/>
                </a:lnTo>
                <a:lnTo>
                  <a:pt x="7736" y="16981"/>
                </a:lnTo>
                <a:lnTo>
                  <a:pt x="8019" y="16321"/>
                </a:lnTo>
                <a:lnTo>
                  <a:pt x="8302" y="15660"/>
                </a:lnTo>
                <a:lnTo>
                  <a:pt x="7736" y="16604"/>
                </a:lnTo>
                <a:lnTo>
                  <a:pt x="7075" y="17642"/>
                </a:lnTo>
                <a:lnTo>
                  <a:pt x="7170" y="17830"/>
                </a:lnTo>
                <a:lnTo>
                  <a:pt x="6509" y="18868"/>
                </a:lnTo>
                <a:lnTo>
                  <a:pt x="7075" y="17359"/>
                </a:lnTo>
                <a:lnTo>
                  <a:pt x="6132" y="19057"/>
                </a:lnTo>
                <a:lnTo>
                  <a:pt x="5189" y="20849"/>
                </a:lnTo>
                <a:lnTo>
                  <a:pt x="4434" y="22736"/>
                </a:lnTo>
                <a:lnTo>
                  <a:pt x="3679" y="24622"/>
                </a:lnTo>
                <a:lnTo>
                  <a:pt x="2453" y="28490"/>
                </a:lnTo>
                <a:lnTo>
                  <a:pt x="1321" y="32169"/>
                </a:lnTo>
                <a:lnTo>
                  <a:pt x="1509" y="32264"/>
                </a:lnTo>
                <a:lnTo>
                  <a:pt x="1604" y="32453"/>
                </a:lnTo>
                <a:lnTo>
                  <a:pt x="1604" y="32641"/>
                </a:lnTo>
                <a:lnTo>
                  <a:pt x="1509" y="32924"/>
                </a:lnTo>
                <a:lnTo>
                  <a:pt x="1226" y="33396"/>
                </a:lnTo>
                <a:lnTo>
                  <a:pt x="1038" y="33585"/>
                </a:lnTo>
                <a:lnTo>
                  <a:pt x="1038" y="33773"/>
                </a:lnTo>
                <a:lnTo>
                  <a:pt x="1038" y="35000"/>
                </a:lnTo>
                <a:lnTo>
                  <a:pt x="849" y="36132"/>
                </a:lnTo>
                <a:lnTo>
                  <a:pt x="660" y="37358"/>
                </a:lnTo>
                <a:lnTo>
                  <a:pt x="472" y="38867"/>
                </a:lnTo>
                <a:lnTo>
                  <a:pt x="283" y="38301"/>
                </a:lnTo>
                <a:lnTo>
                  <a:pt x="94" y="39811"/>
                </a:lnTo>
                <a:lnTo>
                  <a:pt x="0" y="41509"/>
                </a:lnTo>
                <a:lnTo>
                  <a:pt x="94" y="43301"/>
                </a:lnTo>
                <a:lnTo>
                  <a:pt x="283" y="44056"/>
                </a:lnTo>
                <a:lnTo>
                  <a:pt x="472" y="44622"/>
                </a:lnTo>
                <a:lnTo>
                  <a:pt x="566" y="45660"/>
                </a:lnTo>
                <a:lnTo>
                  <a:pt x="755" y="46792"/>
                </a:lnTo>
                <a:lnTo>
                  <a:pt x="1226" y="48962"/>
                </a:lnTo>
                <a:lnTo>
                  <a:pt x="1981" y="51037"/>
                </a:lnTo>
                <a:lnTo>
                  <a:pt x="2924" y="53112"/>
                </a:lnTo>
                <a:lnTo>
                  <a:pt x="4057" y="55094"/>
                </a:lnTo>
                <a:lnTo>
                  <a:pt x="5283" y="56980"/>
                </a:lnTo>
                <a:lnTo>
                  <a:pt x="6698" y="58678"/>
                </a:lnTo>
                <a:lnTo>
                  <a:pt x="8113" y="60282"/>
                </a:lnTo>
                <a:lnTo>
                  <a:pt x="9056" y="61131"/>
                </a:lnTo>
                <a:lnTo>
                  <a:pt x="10000" y="61980"/>
                </a:lnTo>
                <a:lnTo>
                  <a:pt x="11038" y="62829"/>
                </a:lnTo>
                <a:lnTo>
                  <a:pt x="12075" y="63584"/>
                </a:lnTo>
                <a:lnTo>
                  <a:pt x="14339" y="64905"/>
                </a:lnTo>
                <a:lnTo>
                  <a:pt x="16604" y="66131"/>
                </a:lnTo>
                <a:lnTo>
                  <a:pt x="19056" y="67169"/>
                </a:lnTo>
                <a:lnTo>
                  <a:pt x="21509" y="67923"/>
                </a:lnTo>
                <a:lnTo>
                  <a:pt x="24056" y="68584"/>
                </a:lnTo>
                <a:lnTo>
                  <a:pt x="26603" y="69055"/>
                </a:lnTo>
                <a:lnTo>
                  <a:pt x="27830" y="69055"/>
                </a:lnTo>
                <a:lnTo>
                  <a:pt x="30188" y="68867"/>
                </a:lnTo>
                <a:lnTo>
                  <a:pt x="33113" y="68678"/>
                </a:lnTo>
                <a:lnTo>
                  <a:pt x="36509" y="68301"/>
                </a:lnTo>
                <a:lnTo>
                  <a:pt x="39811" y="67923"/>
                </a:lnTo>
                <a:lnTo>
                  <a:pt x="42735" y="67452"/>
                </a:lnTo>
                <a:lnTo>
                  <a:pt x="44905" y="66980"/>
                </a:lnTo>
                <a:lnTo>
                  <a:pt x="45565" y="66791"/>
                </a:lnTo>
                <a:lnTo>
                  <a:pt x="45943" y="66508"/>
                </a:lnTo>
                <a:lnTo>
                  <a:pt x="47358" y="65942"/>
                </a:lnTo>
                <a:lnTo>
                  <a:pt x="48018" y="65565"/>
                </a:lnTo>
                <a:lnTo>
                  <a:pt x="48678" y="65188"/>
                </a:lnTo>
                <a:lnTo>
                  <a:pt x="47924" y="65471"/>
                </a:lnTo>
                <a:lnTo>
                  <a:pt x="51509" y="62924"/>
                </a:lnTo>
                <a:lnTo>
                  <a:pt x="53301" y="61508"/>
                </a:lnTo>
                <a:lnTo>
                  <a:pt x="55093" y="59905"/>
                </a:lnTo>
                <a:lnTo>
                  <a:pt x="55093" y="59905"/>
                </a:lnTo>
                <a:lnTo>
                  <a:pt x="54810" y="60376"/>
                </a:lnTo>
                <a:lnTo>
                  <a:pt x="54339" y="60754"/>
                </a:lnTo>
                <a:lnTo>
                  <a:pt x="55376" y="59999"/>
                </a:lnTo>
                <a:lnTo>
                  <a:pt x="56320" y="59056"/>
                </a:lnTo>
                <a:lnTo>
                  <a:pt x="57075" y="58395"/>
                </a:lnTo>
                <a:lnTo>
                  <a:pt x="57169" y="58207"/>
                </a:lnTo>
                <a:lnTo>
                  <a:pt x="57075" y="58207"/>
                </a:lnTo>
                <a:lnTo>
                  <a:pt x="57924" y="57546"/>
                </a:lnTo>
                <a:lnTo>
                  <a:pt x="58678" y="56697"/>
                </a:lnTo>
                <a:lnTo>
                  <a:pt x="59339" y="55754"/>
                </a:lnTo>
                <a:lnTo>
                  <a:pt x="59905" y="54905"/>
                </a:lnTo>
                <a:lnTo>
                  <a:pt x="59716" y="54999"/>
                </a:lnTo>
                <a:lnTo>
                  <a:pt x="59622" y="54999"/>
                </a:lnTo>
                <a:lnTo>
                  <a:pt x="59810" y="54622"/>
                </a:lnTo>
                <a:lnTo>
                  <a:pt x="59150" y="55565"/>
                </a:lnTo>
                <a:lnTo>
                  <a:pt x="59527" y="55094"/>
                </a:lnTo>
                <a:lnTo>
                  <a:pt x="59433" y="55377"/>
                </a:lnTo>
                <a:lnTo>
                  <a:pt x="58867" y="56037"/>
                </a:lnTo>
                <a:lnTo>
                  <a:pt x="59056" y="55660"/>
                </a:lnTo>
                <a:lnTo>
                  <a:pt x="59056" y="55660"/>
                </a:lnTo>
                <a:lnTo>
                  <a:pt x="58678" y="56037"/>
                </a:lnTo>
                <a:lnTo>
                  <a:pt x="59810" y="54339"/>
                </a:lnTo>
                <a:lnTo>
                  <a:pt x="60282" y="53490"/>
                </a:lnTo>
                <a:lnTo>
                  <a:pt x="60282" y="53301"/>
                </a:lnTo>
                <a:lnTo>
                  <a:pt x="60188" y="53395"/>
                </a:lnTo>
                <a:lnTo>
                  <a:pt x="60188" y="53395"/>
                </a:lnTo>
                <a:lnTo>
                  <a:pt x="60565" y="52924"/>
                </a:lnTo>
                <a:lnTo>
                  <a:pt x="61037" y="52452"/>
                </a:lnTo>
                <a:lnTo>
                  <a:pt x="61886" y="51509"/>
                </a:lnTo>
                <a:lnTo>
                  <a:pt x="61508" y="52452"/>
                </a:lnTo>
                <a:lnTo>
                  <a:pt x="60848" y="53584"/>
                </a:lnTo>
                <a:lnTo>
                  <a:pt x="59622" y="55565"/>
                </a:lnTo>
                <a:lnTo>
                  <a:pt x="60376" y="54528"/>
                </a:lnTo>
                <a:lnTo>
                  <a:pt x="60942" y="53678"/>
                </a:lnTo>
                <a:lnTo>
                  <a:pt x="61980" y="51792"/>
                </a:lnTo>
                <a:lnTo>
                  <a:pt x="61886" y="51886"/>
                </a:lnTo>
                <a:lnTo>
                  <a:pt x="61886" y="51697"/>
                </a:lnTo>
                <a:lnTo>
                  <a:pt x="62169" y="51037"/>
                </a:lnTo>
                <a:lnTo>
                  <a:pt x="62735" y="49999"/>
                </a:lnTo>
                <a:lnTo>
                  <a:pt x="61508" y="51603"/>
                </a:lnTo>
                <a:lnTo>
                  <a:pt x="61603" y="51037"/>
                </a:lnTo>
                <a:lnTo>
                  <a:pt x="61697" y="50377"/>
                </a:lnTo>
                <a:lnTo>
                  <a:pt x="62169" y="48962"/>
                </a:lnTo>
                <a:lnTo>
                  <a:pt x="62829" y="47358"/>
                </a:lnTo>
                <a:lnTo>
                  <a:pt x="63678" y="45565"/>
                </a:lnTo>
                <a:lnTo>
                  <a:pt x="65376" y="42169"/>
                </a:lnTo>
                <a:lnTo>
                  <a:pt x="66131" y="40660"/>
                </a:lnTo>
                <a:lnTo>
                  <a:pt x="66697" y="39339"/>
                </a:lnTo>
                <a:lnTo>
                  <a:pt x="66603" y="39528"/>
                </a:lnTo>
                <a:lnTo>
                  <a:pt x="66697" y="39056"/>
                </a:lnTo>
                <a:lnTo>
                  <a:pt x="66791" y="38962"/>
                </a:lnTo>
                <a:lnTo>
                  <a:pt x="66791" y="39056"/>
                </a:lnTo>
                <a:lnTo>
                  <a:pt x="66886" y="38584"/>
                </a:lnTo>
                <a:lnTo>
                  <a:pt x="66791" y="38867"/>
                </a:lnTo>
                <a:lnTo>
                  <a:pt x="66980" y="38207"/>
                </a:lnTo>
                <a:lnTo>
                  <a:pt x="67169" y="37264"/>
                </a:lnTo>
                <a:lnTo>
                  <a:pt x="67263" y="36415"/>
                </a:lnTo>
                <a:lnTo>
                  <a:pt x="67357" y="36509"/>
                </a:lnTo>
                <a:lnTo>
                  <a:pt x="67452" y="36509"/>
                </a:lnTo>
                <a:lnTo>
                  <a:pt x="67546" y="35943"/>
                </a:lnTo>
                <a:lnTo>
                  <a:pt x="67546" y="34811"/>
                </a:lnTo>
                <a:lnTo>
                  <a:pt x="67640" y="31037"/>
                </a:lnTo>
                <a:lnTo>
                  <a:pt x="67640" y="28490"/>
                </a:lnTo>
                <a:lnTo>
                  <a:pt x="67546" y="27736"/>
                </a:lnTo>
                <a:lnTo>
                  <a:pt x="67546" y="27547"/>
                </a:lnTo>
                <a:lnTo>
                  <a:pt x="67452" y="27547"/>
                </a:lnTo>
                <a:lnTo>
                  <a:pt x="67074" y="26792"/>
                </a:lnTo>
                <a:lnTo>
                  <a:pt x="66791" y="25660"/>
                </a:lnTo>
                <a:lnTo>
                  <a:pt x="66508" y="24528"/>
                </a:lnTo>
                <a:lnTo>
                  <a:pt x="66414" y="23585"/>
                </a:lnTo>
                <a:lnTo>
                  <a:pt x="66320" y="23679"/>
                </a:lnTo>
                <a:lnTo>
                  <a:pt x="66320" y="23490"/>
                </a:lnTo>
                <a:lnTo>
                  <a:pt x="65942" y="22924"/>
                </a:lnTo>
                <a:lnTo>
                  <a:pt x="65565" y="22358"/>
                </a:lnTo>
                <a:lnTo>
                  <a:pt x="64527" y="21132"/>
                </a:lnTo>
                <a:lnTo>
                  <a:pt x="63584" y="19906"/>
                </a:lnTo>
                <a:lnTo>
                  <a:pt x="63207" y="19340"/>
                </a:lnTo>
                <a:lnTo>
                  <a:pt x="63018" y="18774"/>
                </a:lnTo>
                <a:lnTo>
                  <a:pt x="63112" y="18962"/>
                </a:lnTo>
                <a:lnTo>
                  <a:pt x="63301" y="19057"/>
                </a:lnTo>
                <a:lnTo>
                  <a:pt x="63301" y="19057"/>
                </a:lnTo>
                <a:lnTo>
                  <a:pt x="63207" y="18868"/>
                </a:lnTo>
                <a:lnTo>
                  <a:pt x="62923" y="18491"/>
                </a:lnTo>
                <a:lnTo>
                  <a:pt x="61980" y="17453"/>
                </a:lnTo>
                <a:lnTo>
                  <a:pt x="61037" y="16509"/>
                </a:lnTo>
                <a:lnTo>
                  <a:pt x="61037" y="16698"/>
                </a:lnTo>
                <a:lnTo>
                  <a:pt x="61037" y="16887"/>
                </a:lnTo>
                <a:lnTo>
                  <a:pt x="60093" y="15943"/>
                </a:lnTo>
                <a:lnTo>
                  <a:pt x="60376" y="16321"/>
                </a:lnTo>
                <a:lnTo>
                  <a:pt x="59527" y="15377"/>
                </a:lnTo>
                <a:lnTo>
                  <a:pt x="59056" y="14906"/>
                </a:lnTo>
                <a:lnTo>
                  <a:pt x="59244" y="14906"/>
                </a:lnTo>
                <a:lnTo>
                  <a:pt x="59905" y="15472"/>
                </a:lnTo>
                <a:lnTo>
                  <a:pt x="59905" y="15472"/>
                </a:lnTo>
                <a:lnTo>
                  <a:pt x="57641" y="13396"/>
                </a:lnTo>
                <a:lnTo>
                  <a:pt x="58112" y="13868"/>
                </a:lnTo>
                <a:lnTo>
                  <a:pt x="56886" y="13019"/>
                </a:lnTo>
                <a:lnTo>
                  <a:pt x="55754" y="12453"/>
                </a:lnTo>
                <a:lnTo>
                  <a:pt x="56603" y="13113"/>
                </a:lnTo>
                <a:lnTo>
                  <a:pt x="57452" y="13774"/>
                </a:lnTo>
                <a:lnTo>
                  <a:pt x="58961" y="15283"/>
                </a:lnTo>
                <a:lnTo>
                  <a:pt x="60376" y="16604"/>
                </a:lnTo>
                <a:lnTo>
                  <a:pt x="61225" y="17264"/>
                </a:lnTo>
                <a:lnTo>
                  <a:pt x="62074" y="17925"/>
                </a:lnTo>
                <a:lnTo>
                  <a:pt x="62074" y="17925"/>
                </a:lnTo>
                <a:lnTo>
                  <a:pt x="61414" y="17547"/>
                </a:lnTo>
                <a:lnTo>
                  <a:pt x="60659" y="16981"/>
                </a:lnTo>
                <a:lnTo>
                  <a:pt x="60754" y="17264"/>
                </a:lnTo>
                <a:lnTo>
                  <a:pt x="60942" y="17642"/>
                </a:lnTo>
                <a:lnTo>
                  <a:pt x="61980" y="19151"/>
                </a:lnTo>
                <a:lnTo>
                  <a:pt x="63301" y="20943"/>
                </a:lnTo>
                <a:lnTo>
                  <a:pt x="63207" y="20943"/>
                </a:lnTo>
                <a:lnTo>
                  <a:pt x="63395" y="21038"/>
                </a:lnTo>
                <a:lnTo>
                  <a:pt x="63490" y="21321"/>
                </a:lnTo>
                <a:lnTo>
                  <a:pt x="63678" y="21604"/>
                </a:lnTo>
                <a:lnTo>
                  <a:pt x="63773" y="21698"/>
                </a:lnTo>
                <a:lnTo>
                  <a:pt x="63584" y="21321"/>
                </a:lnTo>
                <a:lnTo>
                  <a:pt x="63584" y="21321"/>
                </a:lnTo>
                <a:lnTo>
                  <a:pt x="64244" y="22170"/>
                </a:lnTo>
                <a:lnTo>
                  <a:pt x="64716" y="22641"/>
                </a:lnTo>
                <a:lnTo>
                  <a:pt x="64905" y="22830"/>
                </a:lnTo>
                <a:lnTo>
                  <a:pt x="64999" y="22830"/>
                </a:lnTo>
                <a:lnTo>
                  <a:pt x="64999" y="22641"/>
                </a:lnTo>
                <a:lnTo>
                  <a:pt x="64905" y="22358"/>
                </a:lnTo>
                <a:lnTo>
                  <a:pt x="65282" y="23207"/>
                </a:lnTo>
                <a:lnTo>
                  <a:pt x="65565" y="24056"/>
                </a:lnTo>
                <a:lnTo>
                  <a:pt x="66225" y="25943"/>
                </a:lnTo>
                <a:lnTo>
                  <a:pt x="66697" y="27830"/>
                </a:lnTo>
                <a:lnTo>
                  <a:pt x="66886" y="28490"/>
                </a:lnTo>
                <a:lnTo>
                  <a:pt x="66980" y="28868"/>
                </a:lnTo>
                <a:lnTo>
                  <a:pt x="66886" y="28962"/>
                </a:lnTo>
                <a:lnTo>
                  <a:pt x="66697" y="28679"/>
                </a:lnTo>
                <a:lnTo>
                  <a:pt x="66697" y="29245"/>
                </a:lnTo>
                <a:lnTo>
                  <a:pt x="66791" y="29905"/>
                </a:lnTo>
                <a:lnTo>
                  <a:pt x="66886" y="29905"/>
                </a:lnTo>
                <a:lnTo>
                  <a:pt x="66886" y="30094"/>
                </a:lnTo>
                <a:lnTo>
                  <a:pt x="66886" y="30566"/>
                </a:lnTo>
                <a:lnTo>
                  <a:pt x="66697" y="30377"/>
                </a:lnTo>
                <a:lnTo>
                  <a:pt x="66603" y="30188"/>
                </a:lnTo>
                <a:lnTo>
                  <a:pt x="66603" y="30094"/>
                </a:lnTo>
                <a:lnTo>
                  <a:pt x="66697" y="29905"/>
                </a:lnTo>
                <a:lnTo>
                  <a:pt x="66508" y="28679"/>
                </a:lnTo>
                <a:lnTo>
                  <a:pt x="66225" y="27358"/>
                </a:lnTo>
                <a:lnTo>
                  <a:pt x="66603" y="30283"/>
                </a:lnTo>
                <a:lnTo>
                  <a:pt x="66697" y="31792"/>
                </a:lnTo>
                <a:lnTo>
                  <a:pt x="66697" y="33302"/>
                </a:lnTo>
                <a:lnTo>
                  <a:pt x="66603" y="34717"/>
                </a:lnTo>
                <a:lnTo>
                  <a:pt x="66414" y="36226"/>
                </a:lnTo>
                <a:lnTo>
                  <a:pt x="66131" y="37547"/>
                </a:lnTo>
                <a:lnTo>
                  <a:pt x="65659" y="38962"/>
                </a:lnTo>
                <a:lnTo>
                  <a:pt x="65848" y="38584"/>
                </a:lnTo>
                <a:lnTo>
                  <a:pt x="65942" y="38584"/>
                </a:lnTo>
                <a:lnTo>
                  <a:pt x="65848" y="39245"/>
                </a:lnTo>
                <a:lnTo>
                  <a:pt x="65565" y="40188"/>
                </a:lnTo>
                <a:lnTo>
                  <a:pt x="65471" y="40471"/>
                </a:lnTo>
                <a:lnTo>
                  <a:pt x="65282" y="40660"/>
                </a:lnTo>
                <a:lnTo>
                  <a:pt x="65282" y="40566"/>
                </a:lnTo>
                <a:lnTo>
                  <a:pt x="65093" y="41132"/>
                </a:lnTo>
                <a:lnTo>
                  <a:pt x="64433" y="43018"/>
                </a:lnTo>
                <a:lnTo>
                  <a:pt x="63678" y="45282"/>
                </a:lnTo>
                <a:lnTo>
                  <a:pt x="62735" y="47264"/>
                </a:lnTo>
                <a:lnTo>
                  <a:pt x="61697" y="49056"/>
                </a:lnTo>
                <a:lnTo>
                  <a:pt x="60659" y="50943"/>
                </a:lnTo>
                <a:lnTo>
                  <a:pt x="59433" y="52735"/>
                </a:lnTo>
                <a:lnTo>
                  <a:pt x="58207" y="54433"/>
                </a:lnTo>
                <a:lnTo>
                  <a:pt x="56886" y="56037"/>
                </a:lnTo>
                <a:lnTo>
                  <a:pt x="55376" y="57641"/>
                </a:lnTo>
                <a:lnTo>
                  <a:pt x="53867" y="59150"/>
                </a:lnTo>
                <a:lnTo>
                  <a:pt x="52169" y="60376"/>
                </a:lnTo>
                <a:lnTo>
                  <a:pt x="48961" y="62452"/>
                </a:lnTo>
                <a:lnTo>
                  <a:pt x="44528" y="65282"/>
                </a:lnTo>
                <a:lnTo>
                  <a:pt x="44622" y="65188"/>
                </a:lnTo>
                <a:lnTo>
                  <a:pt x="44716" y="65093"/>
                </a:lnTo>
                <a:lnTo>
                  <a:pt x="45094" y="64810"/>
                </a:lnTo>
                <a:lnTo>
                  <a:pt x="45660" y="64527"/>
                </a:lnTo>
                <a:lnTo>
                  <a:pt x="43867" y="65376"/>
                </a:lnTo>
                <a:lnTo>
                  <a:pt x="43113" y="65754"/>
                </a:lnTo>
                <a:lnTo>
                  <a:pt x="42924" y="65754"/>
                </a:lnTo>
                <a:lnTo>
                  <a:pt x="43113" y="65659"/>
                </a:lnTo>
                <a:lnTo>
                  <a:pt x="41603" y="66037"/>
                </a:lnTo>
                <a:lnTo>
                  <a:pt x="39999" y="66320"/>
                </a:lnTo>
                <a:lnTo>
                  <a:pt x="38396" y="66508"/>
                </a:lnTo>
                <a:lnTo>
                  <a:pt x="36792" y="66697"/>
                </a:lnTo>
                <a:lnTo>
                  <a:pt x="33584" y="66980"/>
                </a:lnTo>
                <a:lnTo>
                  <a:pt x="32169" y="67169"/>
                </a:lnTo>
                <a:lnTo>
                  <a:pt x="30754" y="67357"/>
                </a:lnTo>
                <a:lnTo>
                  <a:pt x="30094" y="67357"/>
                </a:lnTo>
                <a:lnTo>
                  <a:pt x="29339" y="67263"/>
                </a:lnTo>
                <a:lnTo>
                  <a:pt x="27830" y="66886"/>
                </a:lnTo>
                <a:lnTo>
                  <a:pt x="26415" y="66508"/>
                </a:lnTo>
                <a:lnTo>
                  <a:pt x="25754" y="66414"/>
                </a:lnTo>
                <a:lnTo>
                  <a:pt x="25094" y="66414"/>
                </a:lnTo>
                <a:lnTo>
                  <a:pt x="25566" y="66980"/>
                </a:lnTo>
                <a:lnTo>
                  <a:pt x="25471" y="67074"/>
                </a:lnTo>
                <a:lnTo>
                  <a:pt x="25188" y="66980"/>
                </a:lnTo>
                <a:lnTo>
                  <a:pt x="24339" y="66791"/>
                </a:lnTo>
                <a:lnTo>
                  <a:pt x="23773" y="66508"/>
                </a:lnTo>
                <a:lnTo>
                  <a:pt x="24245" y="66414"/>
                </a:lnTo>
                <a:lnTo>
                  <a:pt x="24717" y="66603"/>
                </a:lnTo>
                <a:lnTo>
                  <a:pt x="24811" y="66414"/>
                </a:lnTo>
                <a:lnTo>
                  <a:pt x="24811" y="66320"/>
                </a:lnTo>
                <a:lnTo>
                  <a:pt x="24717" y="66225"/>
                </a:lnTo>
                <a:lnTo>
                  <a:pt x="24528" y="66131"/>
                </a:lnTo>
                <a:lnTo>
                  <a:pt x="24151" y="66225"/>
                </a:lnTo>
                <a:lnTo>
                  <a:pt x="23679" y="66320"/>
                </a:lnTo>
                <a:lnTo>
                  <a:pt x="23018" y="66414"/>
                </a:lnTo>
                <a:lnTo>
                  <a:pt x="23490" y="66225"/>
                </a:lnTo>
                <a:lnTo>
                  <a:pt x="22075" y="65942"/>
                </a:lnTo>
                <a:lnTo>
                  <a:pt x="20943" y="65659"/>
                </a:lnTo>
                <a:lnTo>
                  <a:pt x="20000" y="65282"/>
                </a:lnTo>
                <a:lnTo>
                  <a:pt x="19056" y="64810"/>
                </a:lnTo>
                <a:lnTo>
                  <a:pt x="19056" y="64810"/>
                </a:lnTo>
                <a:lnTo>
                  <a:pt x="19717" y="64999"/>
                </a:lnTo>
                <a:lnTo>
                  <a:pt x="19151" y="64716"/>
                </a:lnTo>
                <a:lnTo>
                  <a:pt x="18962" y="64810"/>
                </a:lnTo>
                <a:lnTo>
                  <a:pt x="19151" y="64905"/>
                </a:lnTo>
                <a:lnTo>
                  <a:pt x="18490" y="64905"/>
                </a:lnTo>
                <a:lnTo>
                  <a:pt x="17830" y="64716"/>
                </a:lnTo>
                <a:lnTo>
                  <a:pt x="17264" y="64527"/>
                </a:lnTo>
                <a:lnTo>
                  <a:pt x="16698" y="64150"/>
                </a:lnTo>
                <a:lnTo>
                  <a:pt x="16981" y="64056"/>
                </a:lnTo>
                <a:lnTo>
                  <a:pt x="17264" y="64150"/>
                </a:lnTo>
                <a:lnTo>
                  <a:pt x="17264" y="64150"/>
                </a:lnTo>
                <a:lnTo>
                  <a:pt x="15188" y="63207"/>
                </a:lnTo>
                <a:lnTo>
                  <a:pt x="14622" y="62829"/>
                </a:lnTo>
                <a:lnTo>
                  <a:pt x="14717" y="62924"/>
                </a:lnTo>
                <a:lnTo>
                  <a:pt x="13773" y="62546"/>
                </a:lnTo>
                <a:lnTo>
                  <a:pt x="12924" y="62075"/>
                </a:lnTo>
                <a:lnTo>
                  <a:pt x="12358" y="61697"/>
                </a:lnTo>
                <a:lnTo>
                  <a:pt x="12264" y="61508"/>
                </a:lnTo>
                <a:lnTo>
                  <a:pt x="12170" y="61320"/>
                </a:lnTo>
                <a:lnTo>
                  <a:pt x="11698" y="60942"/>
                </a:lnTo>
                <a:lnTo>
                  <a:pt x="11132" y="60471"/>
                </a:lnTo>
                <a:lnTo>
                  <a:pt x="9906" y="59244"/>
                </a:lnTo>
                <a:lnTo>
                  <a:pt x="9906" y="59244"/>
                </a:lnTo>
                <a:lnTo>
                  <a:pt x="10566" y="59527"/>
                </a:lnTo>
                <a:lnTo>
                  <a:pt x="9434" y="58584"/>
                </a:lnTo>
                <a:lnTo>
                  <a:pt x="8207" y="57546"/>
                </a:lnTo>
                <a:lnTo>
                  <a:pt x="7547" y="56886"/>
                </a:lnTo>
                <a:lnTo>
                  <a:pt x="6981" y="56131"/>
                </a:lnTo>
                <a:lnTo>
                  <a:pt x="6226" y="55094"/>
                </a:lnTo>
                <a:lnTo>
                  <a:pt x="6415" y="55377"/>
                </a:lnTo>
                <a:lnTo>
                  <a:pt x="6038" y="54905"/>
                </a:lnTo>
                <a:lnTo>
                  <a:pt x="5472" y="54244"/>
                </a:lnTo>
                <a:lnTo>
                  <a:pt x="5283" y="53961"/>
                </a:lnTo>
                <a:lnTo>
                  <a:pt x="5094" y="53867"/>
                </a:lnTo>
                <a:lnTo>
                  <a:pt x="5377" y="54622"/>
                </a:lnTo>
                <a:lnTo>
                  <a:pt x="5849" y="55282"/>
                </a:lnTo>
                <a:lnTo>
                  <a:pt x="6321" y="55943"/>
                </a:lnTo>
                <a:lnTo>
                  <a:pt x="6698" y="56603"/>
                </a:lnTo>
                <a:lnTo>
                  <a:pt x="6226" y="56226"/>
                </a:lnTo>
                <a:lnTo>
                  <a:pt x="5943" y="55848"/>
                </a:lnTo>
                <a:lnTo>
                  <a:pt x="6038" y="56037"/>
                </a:lnTo>
                <a:lnTo>
                  <a:pt x="5943" y="55943"/>
                </a:lnTo>
                <a:lnTo>
                  <a:pt x="5377" y="55188"/>
                </a:lnTo>
                <a:lnTo>
                  <a:pt x="5000" y="54716"/>
                </a:lnTo>
                <a:lnTo>
                  <a:pt x="4717" y="54150"/>
                </a:lnTo>
                <a:lnTo>
                  <a:pt x="4528" y="53678"/>
                </a:lnTo>
                <a:lnTo>
                  <a:pt x="4528" y="53584"/>
                </a:lnTo>
                <a:lnTo>
                  <a:pt x="4623" y="53395"/>
                </a:lnTo>
                <a:lnTo>
                  <a:pt x="5094" y="54244"/>
                </a:lnTo>
                <a:lnTo>
                  <a:pt x="4717" y="53301"/>
                </a:lnTo>
                <a:lnTo>
                  <a:pt x="4528" y="53018"/>
                </a:lnTo>
                <a:lnTo>
                  <a:pt x="4151" y="52263"/>
                </a:lnTo>
                <a:lnTo>
                  <a:pt x="4151" y="52169"/>
                </a:lnTo>
                <a:lnTo>
                  <a:pt x="3774" y="51509"/>
                </a:lnTo>
                <a:lnTo>
                  <a:pt x="3396" y="50660"/>
                </a:lnTo>
                <a:lnTo>
                  <a:pt x="3585" y="51603"/>
                </a:lnTo>
                <a:lnTo>
                  <a:pt x="3396" y="51226"/>
                </a:lnTo>
                <a:lnTo>
                  <a:pt x="3208" y="50848"/>
                </a:lnTo>
                <a:lnTo>
                  <a:pt x="3208" y="50471"/>
                </a:lnTo>
                <a:lnTo>
                  <a:pt x="3208" y="50094"/>
                </a:lnTo>
                <a:lnTo>
                  <a:pt x="3585" y="50754"/>
                </a:lnTo>
                <a:lnTo>
                  <a:pt x="3868" y="51509"/>
                </a:lnTo>
                <a:lnTo>
                  <a:pt x="3868" y="51509"/>
                </a:lnTo>
                <a:lnTo>
                  <a:pt x="3208" y="49528"/>
                </a:lnTo>
                <a:lnTo>
                  <a:pt x="3208" y="49528"/>
                </a:lnTo>
                <a:lnTo>
                  <a:pt x="3868" y="50754"/>
                </a:lnTo>
                <a:lnTo>
                  <a:pt x="3208" y="48962"/>
                </a:lnTo>
                <a:lnTo>
                  <a:pt x="3585" y="49339"/>
                </a:lnTo>
                <a:lnTo>
                  <a:pt x="3774" y="49433"/>
                </a:lnTo>
                <a:lnTo>
                  <a:pt x="3962" y="49528"/>
                </a:lnTo>
                <a:lnTo>
                  <a:pt x="4057" y="49905"/>
                </a:lnTo>
                <a:lnTo>
                  <a:pt x="3868" y="48962"/>
                </a:lnTo>
                <a:lnTo>
                  <a:pt x="3491" y="47924"/>
                </a:lnTo>
                <a:lnTo>
                  <a:pt x="2641" y="45565"/>
                </a:lnTo>
                <a:lnTo>
                  <a:pt x="2170" y="43867"/>
                </a:lnTo>
                <a:lnTo>
                  <a:pt x="1698" y="41886"/>
                </a:lnTo>
                <a:lnTo>
                  <a:pt x="1698" y="41886"/>
                </a:lnTo>
                <a:lnTo>
                  <a:pt x="1887" y="42075"/>
                </a:lnTo>
                <a:lnTo>
                  <a:pt x="1981" y="41981"/>
                </a:lnTo>
                <a:lnTo>
                  <a:pt x="2075" y="42075"/>
                </a:lnTo>
                <a:lnTo>
                  <a:pt x="2264" y="42169"/>
                </a:lnTo>
                <a:lnTo>
                  <a:pt x="2170" y="40283"/>
                </a:lnTo>
                <a:lnTo>
                  <a:pt x="2075" y="38301"/>
                </a:lnTo>
                <a:lnTo>
                  <a:pt x="2170" y="36415"/>
                </a:lnTo>
                <a:lnTo>
                  <a:pt x="2358" y="35566"/>
                </a:lnTo>
                <a:lnTo>
                  <a:pt x="2453" y="34811"/>
                </a:lnTo>
                <a:lnTo>
                  <a:pt x="2830" y="32830"/>
                </a:lnTo>
                <a:lnTo>
                  <a:pt x="2830" y="33207"/>
                </a:lnTo>
                <a:lnTo>
                  <a:pt x="2924" y="33490"/>
                </a:lnTo>
                <a:lnTo>
                  <a:pt x="2924" y="32453"/>
                </a:lnTo>
                <a:lnTo>
                  <a:pt x="3019" y="31415"/>
                </a:lnTo>
                <a:lnTo>
                  <a:pt x="3396" y="29245"/>
                </a:lnTo>
                <a:lnTo>
                  <a:pt x="3868" y="27075"/>
                </a:lnTo>
                <a:lnTo>
                  <a:pt x="4623" y="25000"/>
                </a:lnTo>
                <a:lnTo>
                  <a:pt x="5566" y="22830"/>
                </a:lnTo>
                <a:lnTo>
                  <a:pt x="6604" y="20849"/>
                </a:lnTo>
                <a:lnTo>
                  <a:pt x="7830" y="18868"/>
                </a:lnTo>
                <a:lnTo>
                  <a:pt x="9151" y="16887"/>
                </a:lnTo>
                <a:lnTo>
                  <a:pt x="10566" y="15094"/>
                </a:lnTo>
                <a:lnTo>
                  <a:pt x="12075" y="13302"/>
                </a:lnTo>
                <a:lnTo>
                  <a:pt x="13773" y="11698"/>
                </a:lnTo>
                <a:lnTo>
                  <a:pt x="15377" y="10095"/>
                </a:lnTo>
                <a:lnTo>
                  <a:pt x="17170" y="8679"/>
                </a:lnTo>
                <a:lnTo>
                  <a:pt x="18962" y="7453"/>
                </a:lnTo>
                <a:lnTo>
                  <a:pt x="20754" y="6321"/>
                </a:lnTo>
                <a:lnTo>
                  <a:pt x="22547" y="5378"/>
                </a:lnTo>
                <a:lnTo>
                  <a:pt x="21603" y="6227"/>
                </a:lnTo>
                <a:lnTo>
                  <a:pt x="22641" y="5472"/>
                </a:lnTo>
                <a:lnTo>
                  <a:pt x="23302" y="5095"/>
                </a:lnTo>
                <a:lnTo>
                  <a:pt x="25377" y="4151"/>
                </a:lnTo>
                <a:lnTo>
                  <a:pt x="24811" y="4151"/>
                </a:lnTo>
                <a:lnTo>
                  <a:pt x="25660" y="3774"/>
                </a:lnTo>
                <a:lnTo>
                  <a:pt x="26886" y="3208"/>
                </a:lnTo>
                <a:lnTo>
                  <a:pt x="26603" y="3585"/>
                </a:lnTo>
                <a:lnTo>
                  <a:pt x="26886" y="3585"/>
                </a:lnTo>
                <a:lnTo>
                  <a:pt x="26886" y="3680"/>
                </a:lnTo>
                <a:lnTo>
                  <a:pt x="26792" y="3774"/>
                </a:lnTo>
                <a:lnTo>
                  <a:pt x="28301" y="3302"/>
                </a:lnTo>
                <a:lnTo>
                  <a:pt x="29622" y="2736"/>
                </a:lnTo>
                <a:lnTo>
                  <a:pt x="31037" y="2264"/>
                </a:lnTo>
                <a:lnTo>
                  <a:pt x="31792" y="2076"/>
                </a:lnTo>
                <a:lnTo>
                  <a:pt x="32641" y="1981"/>
                </a:lnTo>
                <a:lnTo>
                  <a:pt x="32547" y="2076"/>
                </a:lnTo>
                <a:lnTo>
                  <a:pt x="32924" y="1981"/>
                </a:lnTo>
                <a:lnTo>
                  <a:pt x="34245" y="1793"/>
                </a:lnTo>
                <a:lnTo>
                  <a:pt x="35848" y="1415"/>
                </a:lnTo>
                <a:lnTo>
                  <a:pt x="36981" y="1132"/>
                </a:lnTo>
                <a:lnTo>
                  <a:pt x="36981" y="1415"/>
                </a:lnTo>
                <a:lnTo>
                  <a:pt x="40943" y="1227"/>
                </a:lnTo>
                <a:lnTo>
                  <a:pt x="41509" y="1038"/>
                </a:lnTo>
                <a:lnTo>
                  <a:pt x="41697" y="1132"/>
                </a:lnTo>
                <a:lnTo>
                  <a:pt x="41509" y="1227"/>
                </a:lnTo>
                <a:lnTo>
                  <a:pt x="41320" y="1321"/>
                </a:lnTo>
                <a:lnTo>
                  <a:pt x="42263" y="1321"/>
                </a:lnTo>
                <a:lnTo>
                  <a:pt x="43113" y="1227"/>
                </a:lnTo>
                <a:lnTo>
                  <a:pt x="43396" y="1415"/>
                </a:lnTo>
                <a:lnTo>
                  <a:pt x="44056" y="1604"/>
                </a:lnTo>
                <a:lnTo>
                  <a:pt x="45943" y="2076"/>
                </a:lnTo>
                <a:lnTo>
                  <a:pt x="48018" y="2359"/>
                </a:lnTo>
                <a:lnTo>
                  <a:pt x="49622" y="2736"/>
                </a:lnTo>
                <a:lnTo>
                  <a:pt x="47641" y="1981"/>
                </a:lnTo>
                <a:lnTo>
                  <a:pt x="45282" y="1321"/>
                </a:lnTo>
                <a:lnTo>
                  <a:pt x="42735" y="755"/>
                </a:lnTo>
                <a:lnTo>
                  <a:pt x="40188" y="283"/>
                </a:lnTo>
                <a:lnTo>
                  <a:pt x="37735" y="95"/>
                </a:lnTo>
                <a:lnTo>
                  <a:pt x="3547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6" name="Google Shape;836;p44"/>
          <p:cNvSpPr/>
          <p:nvPr/>
        </p:nvSpPr>
        <p:spPr>
          <a:xfrm>
            <a:off x="3513775" y="2146525"/>
            <a:ext cx="2138892" cy="2158411"/>
          </a:xfrm>
          <a:custGeom>
            <a:avLst/>
            <a:gdLst/>
            <a:ahLst/>
            <a:cxnLst/>
            <a:rect l="l" t="t" r="r" b="b"/>
            <a:pathLst>
              <a:path w="73112" h="68207" extrusionOk="0">
                <a:moveTo>
                  <a:pt x="46809" y="1210"/>
                </a:moveTo>
                <a:lnTo>
                  <a:pt x="46886" y="1227"/>
                </a:lnTo>
                <a:lnTo>
                  <a:pt x="46886" y="1227"/>
                </a:lnTo>
                <a:lnTo>
                  <a:pt x="46866" y="1215"/>
                </a:lnTo>
                <a:lnTo>
                  <a:pt x="46809" y="1210"/>
                </a:lnTo>
                <a:close/>
                <a:moveTo>
                  <a:pt x="35754" y="1982"/>
                </a:moveTo>
                <a:lnTo>
                  <a:pt x="36320" y="2170"/>
                </a:lnTo>
                <a:lnTo>
                  <a:pt x="36037" y="2170"/>
                </a:lnTo>
                <a:lnTo>
                  <a:pt x="35660" y="2076"/>
                </a:lnTo>
                <a:lnTo>
                  <a:pt x="35754" y="1982"/>
                </a:lnTo>
                <a:close/>
                <a:moveTo>
                  <a:pt x="42641" y="1321"/>
                </a:moveTo>
                <a:lnTo>
                  <a:pt x="44622" y="1510"/>
                </a:lnTo>
                <a:lnTo>
                  <a:pt x="46603" y="1793"/>
                </a:lnTo>
                <a:lnTo>
                  <a:pt x="46226" y="1793"/>
                </a:lnTo>
                <a:lnTo>
                  <a:pt x="46320" y="1982"/>
                </a:lnTo>
                <a:lnTo>
                  <a:pt x="45660" y="1793"/>
                </a:lnTo>
                <a:lnTo>
                  <a:pt x="44905" y="1699"/>
                </a:lnTo>
                <a:lnTo>
                  <a:pt x="44905" y="1699"/>
                </a:lnTo>
                <a:lnTo>
                  <a:pt x="45188" y="2076"/>
                </a:lnTo>
                <a:lnTo>
                  <a:pt x="45282" y="2265"/>
                </a:lnTo>
                <a:lnTo>
                  <a:pt x="45094" y="2265"/>
                </a:lnTo>
                <a:lnTo>
                  <a:pt x="44716" y="2170"/>
                </a:lnTo>
                <a:lnTo>
                  <a:pt x="43773" y="1793"/>
                </a:lnTo>
                <a:lnTo>
                  <a:pt x="42641" y="1321"/>
                </a:lnTo>
                <a:close/>
                <a:moveTo>
                  <a:pt x="34622" y="5095"/>
                </a:moveTo>
                <a:lnTo>
                  <a:pt x="34169" y="5151"/>
                </a:lnTo>
                <a:lnTo>
                  <a:pt x="34169" y="5151"/>
                </a:lnTo>
                <a:lnTo>
                  <a:pt x="34056" y="5189"/>
                </a:lnTo>
                <a:lnTo>
                  <a:pt x="34622" y="5095"/>
                </a:lnTo>
                <a:close/>
                <a:moveTo>
                  <a:pt x="58490" y="6793"/>
                </a:moveTo>
                <a:lnTo>
                  <a:pt x="59056" y="7453"/>
                </a:lnTo>
                <a:lnTo>
                  <a:pt x="59087" y="7476"/>
                </a:lnTo>
                <a:lnTo>
                  <a:pt x="58490" y="6793"/>
                </a:lnTo>
                <a:close/>
                <a:moveTo>
                  <a:pt x="56697" y="7736"/>
                </a:moveTo>
                <a:lnTo>
                  <a:pt x="57358" y="8113"/>
                </a:lnTo>
                <a:lnTo>
                  <a:pt x="57075" y="8113"/>
                </a:lnTo>
                <a:lnTo>
                  <a:pt x="56697" y="7736"/>
                </a:lnTo>
                <a:close/>
                <a:moveTo>
                  <a:pt x="59810" y="8679"/>
                </a:moveTo>
                <a:lnTo>
                  <a:pt x="60087" y="8956"/>
                </a:lnTo>
                <a:lnTo>
                  <a:pt x="59905" y="8774"/>
                </a:lnTo>
                <a:lnTo>
                  <a:pt x="59810" y="8679"/>
                </a:lnTo>
                <a:close/>
                <a:moveTo>
                  <a:pt x="57546" y="8019"/>
                </a:moveTo>
                <a:lnTo>
                  <a:pt x="58395" y="8774"/>
                </a:lnTo>
                <a:lnTo>
                  <a:pt x="59339" y="9434"/>
                </a:lnTo>
                <a:lnTo>
                  <a:pt x="58490" y="8868"/>
                </a:lnTo>
                <a:lnTo>
                  <a:pt x="57735" y="8208"/>
                </a:lnTo>
                <a:lnTo>
                  <a:pt x="57546" y="8019"/>
                </a:lnTo>
                <a:close/>
                <a:moveTo>
                  <a:pt x="60282" y="9246"/>
                </a:moveTo>
                <a:lnTo>
                  <a:pt x="60565" y="9812"/>
                </a:lnTo>
                <a:lnTo>
                  <a:pt x="60282" y="9529"/>
                </a:lnTo>
                <a:lnTo>
                  <a:pt x="60282" y="9340"/>
                </a:lnTo>
                <a:lnTo>
                  <a:pt x="60282" y="9246"/>
                </a:lnTo>
                <a:close/>
                <a:moveTo>
                  <a:pt x="59999" y="8396"/>
                </a:moveTo>
                <a:lnTo>
                  <a:pt x="60659" y="8774"/>
                </a:lnTo>
                <a:lnTo>
                  <a:pt x="61131" y="9340"/>
                </a:lnTo>
                <a:lnTo>
                  <a:pt x="61603" y="9906"/>
                </a:lnTo>
                <a:lnTo>
                  <a:pt x="61886" y="10566"/>
                </a:lnTo>
                <a:lnTo>
                  <a:pt x="60942" y="9434"/>
                </a:lnTo>
                <a:lnTo>
                  <a:pt x="61320" y="10095"/>
                </a:lnTo>
                <a:lnTo>
                  <a:pt x="59999" y="8396"/>
                </a:lnTo>
                <a:close/>
                <a:moveTo>
                  <a:pt x="63773" y="11132"/>
                </a:moveTo>
                <a:lnTo>
                  <a:pt x="64537" y="12278"/>
                </a:lnTo>
                <a:lnTo>
                  <a:pt x="64622" y="12359"/>
                </a:lnTo>
                <a:lnTo>
                  <a:pt x="63773" y="11132"/>
                </a:lnTo>
                <a:close/>
                <a:moveTo>
                  <a:pt x="65093" y="14528"/>
                </a:moveTo>
                <a:lnTo>
                  <a:pt x="65376" y="15189"/>
                </a:lnTo>
                <a:lnTo>
                  <a:pt x="65659" y="15755"/>
                </a:lnTo>
                <a:lnTo>
                  <a:pt x="66037" y="16981"/>
                </a:lnTo>
                <a:lnTo>
                  <a:pt x="65659" y="16321"/>
                </a:lnTo>
                <a:lnTo>
                  <a:pt x="65282" y="15377"/>
                </a:lnTo>
                <a:lnTo>
                  <a:pt x="65093" y="14528"/>
                </a:lnTo>
                <a:close/>
                <a:moveTo>
                  <a:pt x="65093" y="16321"/>
                </a:moveTo>
                <a:lnTo>
                  <a:pt x="65565" y="16698"/>
                </a:lnTo>
                <a:lnTo>
                  <a:pt x="65942" y="17076"/>
                </a:lnTo>
                <a:lnTo>
                  <a:pt x="66320" y="17547"/>
                </a:lnTo>
                <a:lnTo>
                  <a:pt x="66414" y="17830"/>
                </a:lnTo>
                <a:lnTo>
                  <a:pt x="66508" y="18113"/>
                </a:lnTo>
                <a:lnTo>
                  <a:pt x="65848" y="17170"/>
                </a:lnTo>
                <a:lnTo>
                  <a:pt x="65093" y="16321"/>
                </a:lnTo>
                <a:close/>
                <a:moveTo>
                  <a:pt x="72074" y="36226"/>
                </a:moveTo>
                <a:lnTo>
                  <a:pt x="71791" y="37547"/>
                </a:lnTo>
                <a:lnTo>
                  <a:pt x="71603" y="38773"/>
                </a:lnTo>
                <a:lnTo>
                  <a:pt x="71320" y="40000"/>
                </a:lnTo>
                <a:lnTo>
                  <a:pt x="70754" y="41509"/>
                </a:lnTo>
                <a:lnTo>
                  <a:pt x="70942" y="40283"/>
                </a:lnTo>
                <a:lnTo>
                  <a:pt x="71225" y="38962"/>
                </a:lnTo>
                <a:lnTo>
                  <a:pt x="72074" y="36226"/>
                </a:lnTo>
                <a:close/>
                <a:moveTo>
                  <a:pt x="69150" y="44433"/>
                </a:moveTo>
                <a:lnTo>
                  <a:pt x="68867" y="44905"/>
                </a:lnTo>
                <a:lnTo>
                  <a:pt x="68584" y="45377"/>
                </a:lnTo>
                <a:lnTo>
                  <a:pt x="68206" y="45754"/>
                </a:lnTo>
                <a:lnTo>
                  <a:pt x="67923" y="46132"/>
                </a:lnTo>
                <a:lnTo>
                  <a:pt x="68112" y="45754"/>
                </a:lnTo>
                <a:lnTo>
                  <a:pt x="68678" y="45188"/>
                </a:lnTo>
                <a:lnTo>
                  <a:pt x="69150" y="44433"/>
                </a:lnTo>
                <a:close/>
                <a:moveTo>
                  <a:pt x="67357" y="47830"/>
                </a:moveTo>
                <a:lnTo>
                  <a:pt x="66886" y="48584"/>
                </a:lnTo>
                <a:lnTo>
                  <a:pt x="66508" y="48867"/>
                </a:lnTo>
                <a:lnTo>
                  <a:pt x="66414" y="48867"/>
                </a:lnTo>
                <a:lnTo>
                  <a:pt x="66414" y="48773"/>
                </a:lnTo>
                <a:lnTo>
                  <a:pt x="66886" y="48301"/>
                </a:lnTo>
                <a:lnTo>
                  <a:pt x="67357" y="47830"/>
                </a:lnTo>
                <a:close/>
                <a:moveTo>
                  <a:pt x="65093" y="48396"/>
                </a:moveTo>
                <a:lnTo>
                  <a:pt x="65376" y="48490"/>
                </a:lnTo>
                <a:lnTo>
                  <a:pt x="64905" y="49056"/>
                </a:lnTo>
                <a:lnTo>
                  <a:pt x="64622" y="49528"/>
                </a:lnTo>
                <a:lnTo>
                  <a:pt x="64244" y="49811"/>
                </a:lnTo>
                <a:lnTo>
                  <a:pt x="64244" y="49905"/>
                </a:lnTo>
                <a:lnTo>
                  <a:pt x="64056" y="49905"/>
                </a:lnTo>
                <a:lnTo>
                  <a:pt x="64056" y="49811"/>
                </a:lnTo>
                <a:lnTo>
                  <a:pt x="64433" y="49150"/>
                </a:lnTo>
                <a:lnTo>
                  <a:pt x="64622" y="48867"/>
                </a:lnTo>
                <a:lnTo>
                  <a:pt x="64905" y="48584"/>
                </a:lnTo>
                <a:lnTo>
                  <a:pt x="65093" y="48396"/>
                </a:lnTo>
                <a:close/>
                <a:moveTo>
                  <a:pt x="6981" y="52452"/>
                </a:moveTo>
                <a:lnTo>
                  <a:pt x="7170" y="53112"/>
                </a:lnTo>
                <a:lnTo>
                  <a:pt x="7075" y="53018"/>
                </a:lnTo>
                <a:lnTo>
                  <a:pt x="6981" y="52641"/>
                </a:lnTo>
                <a:lnTo>
                  <a:pt x="6981" y="52452"/>
                </a:lnTo>
                <a:close/>
                <a:moveTo>
                  <a:pt x="7736" y="54339"/>
                </a:moveTo>
                <a:lnTo>
                  <a:pt x="7641" y="54433"/>
                </a:lnTo>
                <a:lnTo>
                  <a:pt x="7641" y="54339"/>
                </a:lnTo>
                <a:close/>
                <a:moveTo>
                  <a:pt x="61225" y="55094"/>
                </a:moveTo>
                <a:lnTo>
                  <a:pt x="61037" y="55377"/>
                </a:lnTo>
                <a:lnTo>
                  <a:pt x="60754" y="55471"/>
                </a:lnTo>
                <a:lnTo>
                  <a:pt x="60754" y="55471"/>
                </a:lnTo>
                <a:lnTo>
                  <a:pt x="60942" y="55282"/>
                </a:lnTo>
                <a:lnTo>
                  <a:pt x="61225" y="55094"/>
                </a:lnTo>
                <a:close/>
                <a:moveTo>
                  <a:pt x="6132" y="53867"/>
                </a:moveTo>
                <a:lnTo>
                  <a:pt x="7358" y="55377"/>
                </a:lnTo>
                <a:lnTo>
                  <a:pt x="7641" y="55471"/>
                </a:lnTo>
                <a:lnTo>
                  <a:pt x="7641" y="55471"/>
                </a:lnTo>
                <a:lnTo>
                  <a:pt x="7641" y="55471"/>
                </a:lnTo>
                <a:lnTo>
                  <a:pt x="7830" y="55565"/>
                </a:lnTo>
                <a:lnTo>
                  <a:pt x="8302" y="56414"/>
                </a:lnTo>
                <a:lnTo>
                  <a:pt x="7170" y="55471"/>
                </a:lnTo>
                <a:lnTo>
                  <a:pt x="6509" y="54622"/>
                </a:lnTo>
                <a:lnTo>
                  <a:pt x="6226" y="54245"/>
                </a:lnTo>
                <a:lnTo>
                  <a:pt x="6132" y="53867"/>
                </a:lnTo>
                <a:close/>
                <a:moveTo>
                  <a:pt x="9056" y="56414"/>
                </a:moveTo>
                <a:lnTo>
                  <a:pt x="9245" y="56509"/>
                </a:lnTo>
                <a:lnTo>
                  <a:pt x="9151" y="56509"/>
                </a:lnTo>
                <a:lnTo>
                  <a:pt x="9056" y="56414"/>
                </a:lnTo>
                <a:close/>
                <a:moveTo>
                  <a:pt x="10472" y="56980"/>
                </a:moveTo>
                <a:lnTo>
                  <a:pt x="11321" y="57358"/>
                </a:lnTo>
                <a:lnTo>
                  <a:pt x="11887" y="57735"/>
                </a:lnTo>
                <a:lnTo>
                  <a:pt x="12264" y="58018"/>
                </a:lnTo>
                <a:lnTo>
                  <a:pt x="11604" y="57641"/>
                </a:lnTo>
                <a:lnTo>
                  <a:pt x="11604" y="57641"/>
                </a:lnTo>
                <a:lnTo>
                  <a:pt x="11792" y="58112"/>
                </a:lnTo>
                <a:lnTo>
                  <a:pt x="11604" y="58018"/>
                </a:lnTo>
                <a:lnTo>
                  <a:pt x="11132" y="57452"/>
                </a:lnTo>
                <a:lnTo>
                  <a:pt x="10849" y="57169"/>
                </a:lnTo>
                <a:lnTo>
                  <a:pt x="10472" y="56980"/>
                </a:lnTo>
                <a:close/>
                <a:moveTo>
                  <a:pt x="18019" y="59433"/>
                </a:moveTo>
                <a:lnTo>
                  <a:pt x="18773" y="59810"/>
                </a:lnTo>
                <a:lnTo>
                  <a:pt x="19528" y="60376"/>
                </a:lnTo>
                <a:lnTo>
                  <a:pt x="19056" y="60282"/>
                </a:lnTo>
                <a:lnTo>
                  <a:pt x="18962" y="60188"/>
                </a:lnTo>
                <a:lnTo>
                  <a:pt x="18490" y="59810"/>
                </a:lnTo>
                <a:lnTo>
                  <a:pt x="18019" y="59433"/>
                </a:lnTo>
                <a:close/>
                <a:moveTo>
                  <a:pt x="14528" y="59999"/>
                </a:moveTo>
                <a:lnTo>
                  <a:pt x="14717" y="60093"/>
                </a:lnTo>
                <a:lnTo>
                  <a:pt x="14905" y="60188"/>
                </a:lnTo>
                <a:lnTo>
                  <a:pt x="15188" y="60471"/>
                </a:lnTo>
                <a:lnTo>
                  <a:pt x="15283" y="60565"/>
                </a:lnTo>
                <a:lnTo>
                  <a:pt x="15188" y="60565"/>
                </a:lnTo>
                <a:lnTo>
                  <a:pt x="14528" y="59999"/>
                </a:lnTo>
                <a:close/>
                <a:moveTo>
                  <a:pt x="49339" y="60188"/>
                </a:moveTo>
                <a:lnTo>
                  <a:pt x="48395" y="60565"/>
                </a:lnTo>
                <a:lnTo>
                  <a:pt x="47924" y="60754"/>
                </a:lnTo>
                <a:lnTo>
                  <a:pt x="47452" y="60754"/>
                </a:lnTo>
                <a:lnTo>
                  <a:pt x="47924" y="60471"/>
                </a:lnTo>
                <a:lnTo>
                  <a:pt x="48301" y="60282"/>
                </a:lnTo>
                <a:lnTo>
                  <a:pt x="49056" y="60188"/>
                </a:lnTo>
                <a:close/>
                <a:moveTo>
                  <a:pt x="19245" y="60565"/>
                </a:moveTo>
                <a:lnTo>
                  <a:pt x="19811" y="60659"/>
                </a:lnTo>
                <a:lnTo>
                  <a:pt x="20566" y="61037"/>
                </a:lnTo>
                <a:lnTo>
                  <a:pt x="20566" y="61037"/>
                </a:lnTo>
                <a:lnTo>
                  <a:pt x="19811" y="60848"/>
                </a:lnTo>
                <a:lnTo>
                  <a:pt x="19245" y="60565"/>
                </a:lnTo>
                <a:close/>
                <a:moveTo>
                  <a:pt x="47075" y="61226"/>
                </a:moveTo>
                <a:lnTo>
                  <a:pt x="46792" y="61414"/>
                </a:lnTo>
                <a:lnTo>
                  <a:pt x="46697" y="61509"/>
                </a:lnTo>
                <a:lnTo>
                  <a:pt x="46792" y="61603"/>
                </a:lnTo>
                <a:lnTo>
                  <a:pt x="47263" y="61603"/>
                </a:lnTo>
                <a:lnTo>
                  <a:pt x="47641" y="61509"/>
                </a:lnTo>
                <a:lnTo>
                  <a:pt x="46886" y="61792"/>
                </a:lnTo>
                <a:lnTo>
                  <a:pt x="46131" y="61886"/>
                </a:lnTo>
                <a:lnTo>
                  <a:pt x="46131" y="61980"/>
                </a:lnTo>
                <a:lnTo>
                  <a:pt x="46037" y="61980"/>
                </a:lnTo>
                <a:lnTo>
                  <a:pt x="45660" y="61697"/>
                </a:lnTo>
                <a:lnTo>
                  <a:pt x="46320" y="61320"/>
                </a:lnTo>
                <a:lnTo>
                  <a:pt x="47075" y="61226"/>
                </a:lnTo>
                <a:close/>
                <a:moveTo>
                  <a:pt x="24151" y="63678"/>
                </a:moveTo>
                <a:lnTo>
                  <a:pt x="24905" y="63961"/>
                </a:lnTo>
                <a:lnTo>
                  <a:pt x="25754" y="64244"/>
                </a:lnTo>
                <a:lnTo>
                  <a:pt x="25188" y="64244"/>
                </a:lnTo>
                <a:lnTo>
                  <a:pt x="24151" y="64150"/>
                </a:lnTo>
                <a:lnTo>
                  <a:pt x="23773" y="64056"/>
                </a:lnTo>
                <a:lnTo>
                  <a:pt x="23585" y="63961"/>
                </a:lnTo>
                <a:lnTo>
                  <a:pt x="23585" y="63867"/>
                </a:lnTo>
                <a:lnTo>
                  <a:pt x="23585" y="63773"/>
                </a:lnTo>
                <a:lnTo>
                  <a:pt x="24151" y="63678"/>
                </a:lnTo>
                <a:close/>
                <a:moveTo>
                  <a:pt x="34811" y="64622"/>
                </a:moveTo>
                <a:lnTo>
                  <a:pt x="35094" y="64810"/>
                </a:lnTo>
                <a:lnTo>
                  <a:pt x="35377" y="64905"/>
                </a:lnTo>
                <a:lnTo>
                  <a:pt x="34622" y="64999"/>
                </a:lnTo>
                <a:lnTo>
                  <a:pt x="34056" y="64999"/>
                </a:lnTo>
                <a:lnTo>
                  <a:pt x="34056" y="64905"/>
                </a:lnTo>
                <a:lnTo>
                  <a:pt x="34811" y="64622"/>
                </a:lnTo>
                <a:close/>
                <a:moveTo>
                  <a:pt x="46414" y="63773"/>
                </a:moveTo>
                <a:lnTo>
                  <a:pt x="46131" y="64056"/>
                </a:lnTo>
                <a:lnTo>
                  <a:pt x="44433" y="64716"/>
                </a:lnTo>
                <a:lnTo>
                  <a:pt x="43962" y="64905"/>
                </a:lnTo>
                <a:lnTo>
                  <a:pt x="44150" y="64810"/>
                </a:lnTo>
                <a:lnTo>
                  <a:pt x="42641" y="64999"/>
                </a:lnTo>
                <a:lnTo>
                  <a:pt x="42924" y="64810"/>
                </a:lnTo>
                <a:lnTo>
                  <a:pt x="43207" y="64622"/>
                </a:lnTo>
                <a:lnTo>
                  <a:pt x="42358" y="64905"/>
                </a:lnTo>
                <a:lnTo>
                  <a:pt x="43113" y="64622"/>
                </a:lnTo>
                <a:lnTo>
                  <a:pt x="45377" y="63867"/>
                </a:lnTo>
                <a:lnTo>
                  <a:pt x="44999" y="64150"/>
                </a:lnTo>
                <a:lnTo>
                  <a:pt x="44622" y="64433"/>
                </a:lnTo>
                <a:lnTo>
                  <a:pt x="46414" y="63773"/>
                </a:lnTo>
                <a:close/>
                <a:moveTo>
                  <a:pt x="39905" y="64622"/>
                </a:moveTo>
                <a:lnTo>
                  <a:pt x="39811" y="64716"/>
                </a:lnTo>
                <a:lnTo>
                  <a:pt x="39622" y="64810"/>
                </a:lnTo>
                <a:lnTo>
                  <a:pt x="38962" y="64999"/>
                </a:lnTo>
                <a:lnTo>
                  <a:pt x="38207" y="65093"/>
                </a:lnTo>
                <a:lnTo>
                  <a:pt x="37641" y="65093"/>
                </a:lnTo>
                <a:lnTo>
                  <a:pt x="39056" y="64810"/>
                </a:lnTo>
                <a:lnTo>
                  <a:pt x="39528" y="64716"/>
                </a:lnTo>
                <a:lnTo>
                  <a:pt x="39905" y="64622"/>
                </a:lnTo>
                <a:close/>
                <a:moveTo>
                  <a:pt x="42829" y="64056"/>
                </a:moveTo>
                <a:lnTo>
                  <a:pt x="42452" y="64244"/>
                </a:lnTo>
                <a:lnTo>
                  <a:pt x="42263" y="64433"/>
                </a:lnTo>
                <a:lnTo>
                  <a:pt x="41980" y="64622"/>
                </a:lnTo>
                <a:lnTo>
                  <a:pt x="41886" y="64999"/>
                </a:lnTo>
                <a:lnTo>
                  <a:pt x="42263" y="64999"/>
                </a:lnTo>
                <a:lnTo>
                  <a:pt x="40094" y="65282"/>
                </a:lnTo>
                <a:lnTo>
                  <a:pt x="40848" y="64999"/>
                </a:lnTo>
                <a:lnTo>
                  <a:pt x="41131" y="64810"/>
                </a:lnTo>
                <a:lnTo>
                  <a:pt x="41131" y="64716"/>
                </a:lnTo>
                <a:lnTo>
                  <a:pt x="41037" y="64622"/>
                </a:lnTo>
                <a:lnTo>
                  <a:pt x="40754" y="64622"/>
                </a:lnTo>
                <a:lnTo>
                  <a:pt x="40282" y="64527"/>
                </a:lnTo>
                <a:lnTo>
                  <a:pt x="40188" y="64433"/>
                </a:lnTo>
                <a:lnTo>
                  <a:pt x="41509" y="64339"/>
                </a:lnTo>
                <a:lnTo>
                  <a:pt x="42829" y="64056"/>
                </a:lnTo>
                <a:close/>
                <a:moveTo>
                  <a:pt x="15660" y="60376"/>
                </a:moveTo>
                <a:lnTo>
                  <a:pt x="16887" y="61131"/>
                </a:lnTo>
                <a:lnTo>
                  <a:pt x="17924" y="62075"/>
                </a:lnTo>
                <a:lnTo>
                  <a:pt x="17924" y="61792"/>
                </a:lnTo>
                <a:lnTo>
                  <a:pt x="17830" y="61603"/>
                </a:lnTo>
                <a:lnTo>
                  <a:pt x="19056" y="61980"/>
                </a:lnTo>
                <a:lnTo>
                  <a:pt x="20283" y="62358"/>
                </a:lnTo>
                <a:lnTo>
                  <a:pt x="20849" y="62546"/>
                </a:lnTo>
                <a:lnTo>
                  <a:pt x="21415" y="62735"/>
                </a:lnTo>
                <a:lnTo>
                  <a:pt x="21886" y="63018"/>
                </a:lnTo>
                <a:lnTo>
                  <a:pt x="22358" y="63395"/>
                </a:lnTo>
                <a:lnTo>
                  <a:pt x="21509" y="63301"/>
                </a:lnTo>
                <a:lnTo>
                  <a:pt x="22547" y="63867"/>
                </a:lnTo>
                <a:lnTo>
                  <a:pt x="23868" y="64339"/>
                </a:lnTo>
                <a:lnTo>
                  <a:pt x="25471" y="64905"/>
                </a:lnTo>
                <a:lnTo>
                  <a:pt x="27169" y="65282"/>
                </a:lnTo>
                <a:lnTo>
                  <a:pt x="26603" y="65282"/>
                </a:lnTo>
                <a:lnTo>
                  <a:pt x="27075" y="65942"/>
                </a:lnTo>
                <a:lnTo>
                  <a:pt x="26886" y="65942"/>
                </a:lnTo>
                <a:lnTo>
                  <a:pt x="26603" y="65848"/>
                </a:lnTo>
                <a:lnTo>
                  <a:pt x="25849" y="65659"/>
                </a:lnTo>
                <a:lnTo>
                  <a:pt x="25283" y="65471"/>
                </a:lnTo>
                <a:lnTo>
                  <a:pt x="25188" y="65376"/>
                </a:lnTo>
                <a:lnTo>
                  <a:pt x="25754" y="65376"/>
                </a:lnTo>
                <a:lnTo>
                  <a:pt x="26226" y="65471"/>
                </a:lnTo>
                <a:lnTo>
                  <a:pt x="26320" y="65282"/>
                </a:lnTo>
                <a:lnTo>
                  <a:pt x="26320" y="65188"/>
                </a:lnTo>
                <a:lnTo>
                  <a:pt x="26226" y="65093"/>
                </a:lnTo>
                <a:lnTo>
                  <a:pt x="25660" y="65093"/>
                </a:lnTo>
                <a:lnTo>
                  <a:pt x="25188" y="65188"/>
                </a:lnTo>
                <a:lnTo>
                  <a:pt x="24528" y="65376"/>
                </a:lnTo>
                <a:lnTo>
                  <a:pt x="24528" y="65376"/>
                </a:lnTo>
                <a:lnTo>
                  <a:pt x="25000" y="65093"/>
                </a:lnTo>
                <a:lnTo>
                  <a:pt x="23679" y="64905"/>
                </a:lnTo>
                <a:lnTo>
                  <a:pt x="22547" y="64716"/>
                </a:lnTo>
                <a:lnTo>
                  <a:pt x="21603" y="64339"/>
                </a:lnTo>
                <a:lnTo>
                  <a:pt x="20660" y="63867"/>
                </a:lnTo>
                <a:lnTo>
                  <a:pt x="20943" y="63867"/>
                </a:lnTo>
                <a:lnTo>
                  <a:pt x="20377" y="63773"/>
                </a:lnTo>
                <a:lnTo>
                  <a:pt x="19339" y="63678"/>
                </a:lnTo>
                <a:lnTo>
                  <a:pt x="18868" y="63490"/>
                </a:lnTo>
                <a:lnTo>
                  <a:pt x="18396" y="63301"/>
                </a:lnTo>
                <a:lnTo>
                  <a:pt x="18585" y="63207"/>
                </a:lnTo>
                <a:lnTo>
                  <a:pt x="18868" y="63301"/>
                </a:lnTo>
                <a:lnTo>
                  <a:pt x="18019" y="62735"/>
                </a:lnTo>
                <a:lnTo>
                  <a:pt x="16981" y="62075"/>
                </a:lnTo>
                <a:lnTo>
                  <a:pt x="14811" y="60471"/>
                </a:lnTo>
                <a:lnTo>
                  <a:pt x="16415" y="61414"/>
                </a:lnTo>
                <a:lnTo>
                  <a:pt x="15660" y="60376"/>
                </a:lnTo>
                <a:close/>
                <a:moveTo>
                  <a:pt x="28867" y="65659"/>
                </a:moveTo>
                <a:lnTo>
                  <a:pt x="30660" y="65942"/>
                </a:lnTo>
                <a:lnTo>
                  <a:pt x="32547" y="66131"/>
                </a:lnTo>
                <a:lnTo>
                  <a:pt x="32075" y="66225"/>
                </a:lnTo>
                <a:lnTo>
                  <a:pt x="31320" y="66225"/>
                </a:lnTo>
                <a:lnTo>
                  <a:pt x="30566" y="66131"/>
                </a:lnTo>
                <a:lnTo>
                  <a:pt x="28867" y="65659"/>
                </a:lnTo>
                <a:close/>
                <a:moveTo>
                  <a:pt x="39150" y="0"/>
                </a:moveTo>
                <a:lnTo>
                  <a:pt x="39528" y="283"/>
                </a:lnTo>
                <a:lnTo>
                  <a:pt x="39622" y="378"/>
                </a:lnTo>
                <a:lnTo>
                  <a:pt x="41509" y="1038"/>
                </a:lnTo>
                <a:lnTo>
                  <a:pt x="40943" y="1132"/>
                </a:lnTo>
                <a:lnTo>
                  <a:pt x="40282" y="1227"/>
                </a:lnTo>
                <a:lnTo>
                  <a:pt x="38962" y="1038"/>
                </a:lnTo>
                <a:lnTo>
                  <a:pt x="37547" y="849"/>
                </a:lnTo>
                <a:lnTo>
                  <a:pt x="36320" y="661"/>
                </a:lnTo>
                <a:lnTo>
                  <a:pt x="36415" y="755"/>
                </a:lnTo>
                <a:lnTo>
                  <a:pt x="36415" y="849"/>
                </a:lnTo>
                <a:lnTo>
                  <a:pt x="35943" y="944"/>
                </a:lnTo>
                <a:lnTo>
                  <a:pt x="34150" y="1132"/>
                </a:lnTo>
                <a:lnTo>
                  <a:pt x="31698" y="1132"/>
                </a:lnTo>
                <a:lnTo>
                  <a:pt x="30660" y="1227"/>
                </a:lnTo>
                <a:lnTo>
                  <a:pt x="29716" y="1321"/>
                </a:lnTo>
                <a:lnTo>
                  <a:pt x="30377" y="1416"/>
                </a:lnTo>
                <a:lnTo>
                  <a:pt x="31037" y="1510"/>
                </a:lnTo>
                <a:lnTo>
                  <a:pt x="30094" y="1699"/>
                </a:lnTo>
                <a:lnTo>
                  <a:pt x="28773" y="2076"/>
                </a:lnTo>
                <a:lnTo>
                  <a:pt x="27924" y="2359"/>
                </a:lnTo>
                <a:lnTo>
                  <a:pt x="27924" y="2453"/>
                </a:lnTo>
                <a:lnTo>
                  <a:pt x="28207" y="2453"/>
                </a:lnTo>
                <a:lnTo>
                  <a:pt x="26509" y="3019"/>
                </a:lnTo>
                <a:lnTo>
                  <a:pt x="26792" y="2831"/>
                </a:lnTo>
                <a:lnTo>
                  <a:pt x="26792" y="2831"/>
                </a:lnTo>
                <a:lnTo>
                  <a:pt x="25660" y="2925"/>
                </a:lnTo>
                <a:lnTo>
                  <a:pt x="25754" y="2831"/>
                </a:lnTo>
                <a:lnTo>
                  <a:pt x="25377" y="2925"/>
                </a:lnTo>
                <a:lnTo>
                  <a:pt x="24905" y="3208"/>
                </a:lnTo>
                <a:lnTo>
                  <a:pt x="24056" y="3774"/>
                </a:lnTo>
                <a:lnTo>
                  <a:pt x="22264" y="4340"/>
                </a:lnTo>
                <a:lnTo>
                  <a:pt x="20471" y="5095"/>
                </a:lnTo>
                <a:lnTo>
                  <a:pt x="18679" y="5755"/>
                </a:lnTo>
                <a:lnTo>
                  <a:pt x="16981" y="6604"/>
                </a:lnTo>
                <a:lnTo>
                  <a:pt x="17453" y="6604"/>
                </a:lnTo>
                <a:lnTo>
                  <a:pt x="17830" y="6415"/>
                </a:lnTo>
                <a:lnTo>
                  <a:pt x="18868" y="6038"/>
                </a:lnTo>
                <a:lnTo>
                  <a:pt x="19905" y="5661"/>
                </a:lnTo>
                <a:lnTo>
                  <a:pt x="20377" y="5472"/>
                </a:lnTo>
                <a:lnTo>
                  <a:pt x="20943" y="5378"/>
                </a:lnTo>
                <a:lnTo>
                  <a:pt x="20943" y="5378"/>
                </a:lnTo>
                <a:lnTo>
                  <a:pt x="19528" y="6038"/>
                </a:lnTo>
                <a:lnTo>
                  <a:pt x="19528" y="6038"/>
                </a:lnTo>
                <a:lnTo>
                  <a:pt x="20094" y="5944"/>
                </a:lnTo>
                <a:lnTo>
                  <a:pt x="18396" y="7076"/>
                </a:lnTo>
                <a:lnTo>
                  <a:pt x="20849" y="6038"/>
                </a:lnTo>
                <a:lnTo>
                  <a:pt x="23396" y="5095"/>
                </a:lnTo>
                <a:lnTo>
                  <a:pt x="26037" y="4246"/>
                </a:lnTo>
                <a:lnTo>
                  <a:pt x="28679" y="3397"/>
                </a:lnTo>
                <a:lnTo>
                  <a:pt x="28301" y="3491"/>
                </a:lnTo>
                <a:lnTo>
                  <a:pt x="28773" y="3208"/>
                </a:lnTo>
                <a:lnTo>
                  <a:pt x="30283" y="2736"/>
                </a:lnTo>
                <a:lnTo>
                  <a:pt x="29905" y="2831"/>
                </a:lnTo>
                <a:lnTo>
                  <a:pt x="29056" y="2831"/>
                </a:lnTo>
                <a:lnTo>
                  <a:pt x="28584" y="2642"/>
                </a:lnTo>
                <a:lnTo>
                  <a:pt x="30566" y="2548"/>
                </a:lnTo>
                <a:lnTo>
                  <a:pt x="32641" y="2548"/>
                </a:lnTo>
                <a:lnTo>
                  <a:pt x="37264" y="2831"/>
                </a:lnTo>
                <a:lnTo>
                  <a:pt x="39528" y="3019"/>
                </a:lnTo>
                <a:lnTo>
                  <a:pt x="43490" y="3019"/>
                </a:lnTo>
                <a:lnTo>
                  <a:pt x="44339" y="2831"/>
                </a:lnTo>
                <a:lnTo>
                  <a:pt x="45094" y="2736"/>
                </a:lnTo>
                <a:lnTo>
                  <a:pt x="45943" y="3114"/>
                </a:lnTo>
                <a:lnTo>
                  <a:pt x="46886" y="3397"/>
                </a:lnTo>
                <a:lnTo>
                  <a:pt x="48678" y="3963"/>
                </a:lnTo>
                <a:lnTo>
                  <a:pt x="50565" y="4434"/>
                </a:lnTo>
                <a:lnTo>
                  <a:pt x="51509" y="4717"/>
                </a:lnTo>
                <a:lnTo>
                  <a:pt x="52358" y="5189"/>
                </a:lnTo>
                <a:lnTo>
                  <a:pt x="51792" y="4812"/>
                </a:lnTo>
                <a:lnTo>
                  <a:pt x="53584" y="5849"/>
                </a:lnTo>
                <a:lnTo>
                  <a:pt x="55376" y="6981"/>
                </a:lnTo>
                <a:lnTo>
                  <a:pt x="56320" y="7642"/>
                </a:lnTo>
                <a:lnTo>
                  <a:pt x="57169" y="8302"/>
                </a:lnTo>
                <a:lnTo>
                  <a:pt x="57924" y="9057"/>
                </a:lnTo>
                <a:lnTo>
                  <a:pt x="58678" y="9906"/>
                </a:lnTo>
                <a:lnTo>
                  <a:pt x="62357" y="14057"/>
                </a:lnTo>
                <a:lnTo>
                  <a:pt x="64622" y="16887"/>
                </a:lnTo>
                <a:lnTo>
                  <a:pt x="66697" y="19623"/>
                </a:lnTo>
                <a:lnTo>
                  <a:pt x="66603" y="19151"/>
                </a:lnTo>
                <a:lnTo>
                  <a:pt x="66603" y="18774"/>
                </a:lnTo>
                <a:lnTo>
                  <a:pt x="67357" y="20472"/>
                </a:lnTo>
                <a:lnTo>
                  <a:pt x="68772" y="23962"/>
                </a:lnTo>
                <a:lnTo>
                  <a:pt x="68867" y="24151"/>
                </a:lnTo>
                <a:lnTo>
                  <a:pt x="69810" y="26792"/>
                </a:lnTo>
                <a:lnTo>
                  <a:pt x="70565" y="29245"/>
                </a:lnTo>
                <a:lnTo>
                  <a:pt x="70754" y="30283"/>
                </a:lnTo>
                <a:lnTo>
                  <a:pt x="70848" y="31037"/>
                </a:lnTo>
                <a:lnTo>
                  <a:pt x="70848" y="31604"/>
                </a:lnTo>
                <a:lnTo>
                  <a:pt x="70754" y="31792"/>
                </a:lnTo>
                <a:lnTo>
                  <a:pt x="70565" y="31887"/>
                </a:lnTo>
                <a:lnTo>
                  <a:pt x="69433" y="36698"/>
                </a:lnTo>
                <a:lnTo>
                  <a:pt x="68206" y="41698"/>
                </a:lnTo>
                <a:lnTo>
                  <a:pt x="68584" y="41037"/>
                </a:lnTo>
                <a:lnTo>
                  <a:pt x="68961" y="40188"/>
                </a:lnTo>
                <a:lnTo>
                  <a:pt x="69244" y="40471"/>
                </a:lnTo>
                <a:lnTo>
                  <a:pt x="69244" y="40849"/>
                </a:lnTo>
                <a:lnTo>
                  <a:pt x="69244" y="41226"/>
                </a:lnTo>
                <a:lnTo>
                  <a:pt x="69055" y="41698"/>
                </a:lnTo>
                <a:lnTo>
                  <a:pt x="68489" y="42924"/>
                </a:lnTo>
                <a:lnTo>
                  <a:pt x="67735" y="44150"/>
                </a:lnTo>
                <a:lnTo>
                  <a:pt x="66791" y="45377"/>
                </a:lnTo>
                <a:lnTo>
                  <a:pt x="65942" y="46509"/>
                </a:lnTo>
                <a:lnTo>
                  <a:pt x="64716" y="47924"/>
                </a:lnTo>
                <a:lnTo>
                  <a:pt x="65565" y="47641"/>
                </a:lnTo>
                <a:lnTo>
                  <a:pt x="65093" y="48301"/>
                </a:lnTo>
                <a:lnTo>
                  <a:pt x="64433" y="48962"/>
                </a:lnTo>
                <a:lnTo>
                  <a:pt x="63112" y="50188"/>
                </a:lnTo>
                <a:lnTo>
                  <a:pt x="63678" y="48962"/>
                </a:lnTo>
                <a:lnTo>
                  <a:pt x="64244" y="47641"/>
                </a:lnTo>
                <a:lnTo>
                  <a:pt x="65754" y="44811"/>
                </a:lnTo>
                <a:lnTo>
                  <a:pt x="67169" y="42169"/>
                </a:lnTo>
                <a:lnTo>
                  <a:pt x="67735" y="41037"/>
                </a:lnTo>
                <a:lnTo>
                  <a:pt x="68206" y="40094"/>
                </a:lnTo>
                <a:lnTo>
                  <a:pt x="68206" y="39811"/>
                </a:lnTo>
                <a:lnTo>
                  <a:pt x="68301" y="39622"/>
                </a:lnTo>
                <a:lnTo>
                  <a:pt x="68301" y="39717"/>
                </a:lnTo>
                <a:lnTo>
                  <a:pt x="68395" y="39339"/>
                </a:lnTo>
                <a:lnTo>
                  <a:pt x="68772" y="37735"/>
                </a:lnTo>
                <a:lnTo>
                  <a:pt x="69055" y="36037"/>
                </a:lnTo>
                <a:lnTo>
                  <a:pt x="69150" y="32924"/>
                </a:lnTo>
                <a:lnTo>
                  <a:pt x="69150" y="30849"/>
                </a:lnTo>
                <a:lnTo>
                  <a:pt x="69150" y="28679"/>
                </a:lnTo>
                <a:lnTo>
                  <a:pt x="68961" y="28773"/>
                </a:lnTo>
                <a:lnTo>
                  <a:pt x="68961" y="29056"/>
                </a:lnTo>
                <a:lnTo>
                  <a:pt x="68678" y="28302"/>
                </a:lnTo>
                <a:lnTo>
                  <a:pt x="68395" y="27453"/>
                </a:lnTo>
                <a:lnTo>
                  <a:pt x="68018" y="25755"/>
                </a:lnTo>
                <a:lnTo>
                  <a:pt x="67923" y="25283"/>
                </a:lnTo>
                <a:lnTo>
                  <a:pt x="67923" y="25472"/>
                </a:lnTo>
                <a:lnTo>
                  <a:pt x="67546" y="24906"/>
                </a:lnTo>
                <a:lnTo>
                  <a:pt x="67074" y="24245"/>
                </a:lnTo>
                <a:lnTo>
                  <a:pt x="66980" y="24057"/>
                </a:lnTo>
                <a:lnTo>
                  <a:pt x="65471" y="22264"/>
                </a:lnTo>
                <a:lnTo>
                  <a:pt x="64810" y="21415"/>
                </a:lnTo>
                <a:lnTo>
                  <a:pt x="64339" y="20755"/>
                </a:lnTo>
                <a:lnTo>
                  <a:pt x="64622" y="20943"/>
                </a:lnTo>
                <a:lnTo>
                  <a:pt x="64527" y="20755"/>
                </a:lnTo>
                <a:lnTo>
                  <a:pt x="64339" y="20472"/>
                </a:lnTo>
                <a:lnTo>
                  <a:pt x="63301" y="19434"/>
                </a:lnTo>
                <a:lnTo>
                  <a:pt x="62357" y="18585"/>
                </a:lnTo>
                <a:lnTo>
                  <a:pt x="62452" y="18679"/>
                </a:lnTo>
                <a:lnTo>
                  <a:pt x="62357" y="18868"/>
                </a:lnTo>
                <a:lnTo>
                  <a:pt x="61508" y="18019"/>
                </a:lnTo>
                <a:lnTo>
                  <a:pt x="61791" y="18396"/>
                </a:lnTo>
                <a:lnTo>
                  <a:pt x="60848" y="17547"/>
                </a:lnTo>
                <a:lnTo>
                  <a:pt x="60471" y="17076"/>
                </a:lnTo>
                <a:lnTo>
                  <a:pt x="60471" y="16981"/>
                </a:lnTo>
                <a:lnTo>
                  <a:pt x="60565" y="17076"/>
                </a:lnTo>
                <a:lnTo>
                  <a:pt x="61225" y="17547"/>
                </a:lnTo>
                <a:lnTo>
                  <a:pt x="58961" y="15566"/>
                </a:lnTo>
                <a:lnTo>
                  <a:pt x="59527" y="16227"/>
                </a:lnTo>
                <a:lnTo>
                  <a:pt x="58584" y="15566"/>
                </a:lnTo>
                <a:lnTo>
                  <a:pt x="57641" y="14906"/>
                </a:lnTo>
                <a:lnTo>
                  <a:pt x="57546" y="15000"/>
                </a:lnTo>
                <a:lnTo>
                  <a:pt x="57452" y="15094"/>
                </a:lnTo>
                <a:lnTo>
                  <a:pt x="58301" y="15660"/>
                </a:lnTo>
                <a:lnTo>
                  <a:pt x="59056" y="16227"/>
                </a:lnTo>
                <a:lnTo>
                  <a:pt x="60471" y="17547"/>
                </a:lnTo>
                <a:lnTo>
                  <a:pt x="61886" y="18774"/>
                </a:lnTo>
                <a:lnTo>
                  <a:pt x="62640" y="19340"/>
                </a:lnTo>
                <a:lnTo>
                  <a:pt x="63395" y="19906"/>
                </a:lnTo>
                <a:lnTo>
                  <a:pt x="62829" y="19528"/>
                </a:lnTo>
                <a:lnTo>
                  <a:pt x="62074" y="19057"/>
                </a:lnTo>
                <a:lnTo>
                  <a:pt x="62074" y="19245"/>
                </a:lnTo>
                <a:lnTo>
                  <a:pt x="62357" y="19717"/>
                </a:lnTo>
                <a:lnTo>
                  <a:pt x="63584" y="21415"/>
                </a:lnTo>
                <a:lnTo>
                  <a:pt x="65093" y="23207"/>
                </a:lnTo>
                <a:lnTo>
                  <a:pt x="65754" y="23962"/>
                </a:lnTo>
                <a:lnTo>
                  <a:pt x="66225" y="24434"/>
                </a:lnTo>
                <a:lnTo>
                  <a:pt x="66414" y="24528"/>
                </a:lnTo>
                <a:lnTo>
                  <a:pt x="66320" y="24057"/>
                </a:lnTo>
                <a:lnTo>
                  <a:pt x="66697" y="24906"/>
                </a:lnTo>
                <a:lnTo>
                  <a:pt x="67074" y="26038"/>
                </a:lnTo>
                <a:lnTo>
                  <a:pt x="66414" y="24811"/>
                </a:lnTo>
                <a:lnTo>
                  <a:pt x="66791" y="25566"/>
                </a:lnTo>
                <a:lnTo>
                  <a:pt x="67169" y="26321"/>
                </a:lnTo>
                <a:lnTo>
                  <a:pt x="67263" y="26415"/>
                </a:lnTo>
                <a:lnTo>
                  <a:pt x="67923" y="28679"/>
                </a:lnTo>
                <a:lnTo>
                  <a:pt x="68206" y="29339"/>
                </a:lnTo>
                <a:lnTo>
                  <a:pt x="68678" y="30471"/>
                </a:lnTo>
                <a:lnTo>
                  <a:pt x="68772" y="30660"/>
                </a:lnTo>
                <a:lnTo>
                  <a:pt x="68678" y="30660"/>
                </a:lnTo>
                <a:lnTo>
                  <a:pt x="68395" y="30377"/>
                </a:lnTo>
                <a:lnTo>
                  <a:pt x="68206" y="30094"/>
                </a:lnTo>
                <a:lnTo>
                  <a:pt x="68206" y="30566"/>
                </a:lnTo>
                <a:lnTo>
                  <a:pt x="68301" y="31037"/>
                </a:lnTo>
                <a:lnTo>
                  <a:pt x="68395" y="31509"/>
                </a:lnTo>
                <a:lnTo>
                  <a:pt x="68395" y="31887"/>
                </a:lnTo>
                <a:lnTo>
                  <a:pt x="68301" y="31792"/>
                </a:lnTo>
                <a:lnTo>
                  <a:pt x="68301" y="31698"/>
                </a:lnTo>
                <a:lnTo>
                  <a:pt x="68301" y="31415"/>
                </a:lnTo>
                <a:lnTo>
                  <a:pt x="68018" y="30094"/>
                </a:lnTo>
                <a:lnTo>
                  <a:pt x="67735" y="28868"/>
                </a:lnTo>
                <a:lnTo>
                  <a:pt x="68112" y="31698"/>
                </a:lnTo>
                <a:lnTo>
                  <a:pt x="68206" y="33113"/>
                </a:lnTo>
                <a:lnTo>
                  <a:pt x="68206" y="34528"/>
                </a:lnTo>
                <a:lnTo>
                  <a:pt x="68112" y="35943"/>
                </a:lnTo>
                <a:lnTo>
                  <a:pt x="67923" y="37358"/>
                </a:lnTo>
                <a:lnTo>
                  <a:pt x="67546" y="38679"/>
                </a:lnTo>
                <a:lnTo>
                  <a:pt x="67074" y="40000"/>
                </a:lnTo>
                <a:lnTo>
                  <a:pt x="67263" y="39717"/>
                </a:lnTo>
                <a:lnTo>
                  <a:pt x="67357" y="39622"/>
                </a:lnTo>
                <a:lnTo>
                  <a:pt x="67357" y="39717"/>
                </a:lnTo>
                <a:lnTo>
                  <a:pt x="67263" y="40377"/>
                </a:lnTo>
                <a:lnTo>
                  <a:pt x="66980" y="41226"/>
                </a:lnTo>
                <a:lnTo>
                  <a:pt x="66791" y="41509"/>
                </a:lnTo>
                <a:lnTo>
                  <a:pt x="66697" y="41603"/>
                </a:lnTo>
                <a:lnTo>
                  <a:pt x="66414" y="42075"/>
                </a:lnTo>
                <a:lnTo>
                  <a:pt x="65754" y="43962"/>
                </a:lnTo>
                <a:lnTo>
                  <a:pt x="64905" y="46132"/>
                </a:lnTo>
                <a:lnTo>
                  <a:pt x="64150" y="47547"/>
                </a:lnTo>
                <a:lnTo>
                  <a:pt x="63395" y="48867"/>
                </a:lnTo>
                <a:lnTo>
                  <a:pt x="62546" y="50094"/>
                </a:lnTo>
                <a:lnTo>
                  <a:pt x="61697" y="51320"/>
                </a:lnTo>
                <a:lnTo>
                  <a:pt x="60376" y="52452"/>
                </a:lnTo>
                <a:lnTo>
                  <a:pt x="59810" y="53112"/>
                </a:lnTo>
                <a:lnTo>
                  <a:pt x="59244" y="53773"/>
                </a:lnTo>
                <a:lnTo>
                  <a:pt x="59999" y="53301"/>
                </a:lnTo>
                <a:lnTo>
                  <a:pt x="59905" y="53490"/>
                </a:lnTo>
                <a:lnTo>
                  <a:pt x="58018" y="54999"/>
                </a:lnTo>
                <a:lnTo>
                  <a:pt x="57075" y="55660"/>
                </a:lnTo>
                <a:lnTo>
                  <a:pt x="56037" y="56226"/>
                </a:lnTo>
                <a:lnTo>
                  <a:pt x="57924" y="54716"/>
                </a:lnTo>
                <a:lnTo>
                  <a:pt x="58867" y="53867"/>
                </a:lnTo>
                <a:lnTo>
                  <a:pt x="59716" y="53018"/>
                </a:lnTo>
                <a:lnTo>
                  <a:pt x="58961" y="53679"/>
                </a:lnTo>
                <a:lnTo>
                  <a:pt x="58207" y="54245"/>
                </a:lnTo>
                <a:lnTo>
                  <a:pt x="56603" y="55282"/>
                </a:lnTo>
                <a:lnTo>
                  <a:pt x="54905" y="56226"/>
                </a:lnTo>
                <a:lnTo>
                  <a:pt x="53301" y="57263"/>
                </a:lnTo>
                <a:lnTo>
                  <a:pt x="52735" y="57452"/>
                </a:lnTo>
                <a:lnTo>
                  <a:pt x="51509" y="57924"/>
                </a:lnTo>
                <a:lnTo>
                  <a:pt x="47829" y="59527"/>
                </a:lnTo>
                <a:lnTo>
                  <a:pt x="43962" y="61226"/>
                </a:lnTo>
                <a:lnTo>
                  <a:pt x="42358" y="61886"/>
                </a:lnTo>
                <a:lnTo>
                  <a:pt x="41414" y="62169"/>
                </a:lnTo>
                <a:lnTo>
                  <a:pt x="39433" y="62452"/>
                </a:lnTo>
                <a:lnTo>
                  <a:pt x="37169" y="62641"/>
                </a:lnTo>
                <a:lnTo>
                  <a:pt x="33679" y="62829"/>
                </a:lnTo>
                <a:lnTo>
                  <a:pt x="31226" y="62924"/>
                </a:lnTo>
                <a:lnTo>
                  <a:pt x="29528" y="62924"/>
                </a:lnTo>
                <a:lnTo>
                  <a:pt x="28301" y="62735"/>
                </a:lnTo>
                <a:lnTo>
                  <a:pt x="27075" y="62546"/>
                </a:lnTo>
                <a:lnTo>
                  <a:pt x="25754" y="62263"/>
                </a:lnTo>
                <a:lnTo>
                  <a:pt x="24622" y="61886"/>
                </a:lnTo>
                <a:lnTo>
                  <a:pt x="23396" y="61414"/>
                </a:lnTo>
                <a:lnTo>
                  <a:pt x="21320" y="60565"/>
                </a:lnTo>
                <a:lnTo>
                  <a:pt x="21509" y="60754"/>
                </a:lnTo>
                <a:lnTo>
                  <a:pt x="21698" y="60848"/>
                </a:lnTo>
                <a:lnTo>
                  <a:pt x="22169" y="61131"/>
                </a:lnTo>
                <a:lnTo>
                  <a:pt x="21037" y="60659"/>
                </a:lnTo>
                <a:lnTo>
                  <a:pt x="19434" y="59905"/>
                </a:lnTo>
                <a:lnTo>
                  <a:pt x="15754" y="57924"/>
                </a:lnTo>
                <a:lnTo>
                  <a:pt x="12453" y="56037"/>
                </a:lnTo>
                <a:lnTo>
                  <a:pt x="11415" y="55377"/>
                </a:lnTo>
                <a:lnTo>
                  <a:pt x="11226" y="55188"/>
                </a:lnTo>
                <a:lnTo>
                  <a:pt x="11132" y="55094"/>
                </a:lnTo>
                <a:lnTo>
                  <a:pt x="10377" y="54433"/>
                </a:lnTo>
                <a:lnTo>
                  <a:pt x="9717" y="53679"/>
                </a:lnTo>
                <a:lnTo>
                  <a:pt x="9717" y="53962"/>
                </a:lnTo>
                <a:lnTo>
                  <a:pt x="9622" y="54150"/>
                </a:lnTo>
                <a:lnTo>
                  <a:pt x="9528" y="54245"/>
                </a:lnTo>
                <a:lnTo>
                  <a:pt x="9434" y="54245"/>
                </a:lnTo>
                <a:lnTo>
                  <a:pt x="9151" y="54056"/>
                </a:lnTo>
                <a:lnTo>
                  <a:pt x="8868" y="53679"/>
                </a:lnTo>
                <a:lnTo>
                  <a:pt x="8585" y="53301"/>
                </a:lnTo>
                <a:lnTo>
                  <a:pt x="8302" y="52829"/>
                </a:lnTo>
                <a:lnTo>
                  <a:pt x="8302" y="52546"/>
                </a:lnTo>
                <a:lnTo>
                  <a:pt x="8302" y="52452"/>
                </a:lnTo>
                <a:lnTo>
                  <a:pt x="8396" y="52452"/>
                </a:lnTo>
                <a:lnTo>
                  <a:pt x="7924" y="52263"/>
                </a:lnTo>
                <a:lnTo>
                  <a:pt x="7358" y="51886"/>
                </a:lnTo>
                <a:lnTo>
                  <a:pt x="6038" y="50660"/>
                </a:lnTo>
                <a:lnTo>
                  <a:pt x="5849" y="50377"/>
                </a:lnTo>
                <a:lnTo>
                  <a:pt x="5566" y="50094"/>
                </a:lnTo>
                <a:lnTo>
                  <a:pt x="5566" y="50188"/>
                </a:lnTo>
                <a:lnTo>
                  <a:pt x="4811" y="49339"/>
                </a:lnTo>
                <a:lnTo>
                  <a:pt x="4717" y="49150"/>
                </a:lnTo>
                <a:lnTo>
                  <a:pt x="5189" y="49433"/>
                </a:lnTo>
                <a:lnTo>
                  <a:pt x="5377" y="49528"/>
                </a:lnTo>
                <a:lnTo>
                  <a:pt x="5472" y="49716"/>
                </a:lnTo>
                <a:lnTo>
                  <a:pt x="5660" y="50094"/>
                </a:lnTo>
                <a:lnTo>
                  <a:pt x="5377" y="49056"/>
                </a:lnTo>
                <a:lnTo>
                  <a:pt x="5000" y="48113"/>
                </a:lnTo>
                <a:lnTo>
                  <a:pt x="4057" y="45660"/>
                </a:lnTo>
                <a:lnTo>
                  <a:pt x="3585" y="44150"/>
                </a:lnTo>
                <a:lnTo>
                  <a:pt x="3208" y="42358"/>
                </a:lnTo>
                <a:lnTo>
                  <a:pt x="3396" y="42547"/>
                </a:lnTo>
                <a:lnTo>
                  <a:pt x="3491" y="42452"/>
                </a:lnTo>
                <a:lnTo>
                  <a:pt x="3585" y="42547"/>
                </a:lnTo>
                <a:lnTo>
                  <a:pt x="3774" y="42641"/>
                </a:lnTo>
                <a:lnTo>
                  <a:pt x="3679" y="40849"/>
                </a:lnTo>
                <a:lnTo>
                  <a:pt x="3585" y="38962"/>
                </a:lnTo>
                <a:lnTo>
                  <a:pt x="3679" y="37169"/>
                </a:lnTo>
                <a:lnTo>
                  <a:pt x="3774" y="36320"/>
                </a:lnTo>
                <a:lnTo>
                  <a:pt x="4057" y="35566"/>
                </a:lnTo>
                <a:lnTo>
                  <a:pt x="4434" y="33585"/>
                </a:lnTo>
                <a:lnTo>
                  <a:pt x="4434" y="33962"/>
                </a:lnTo>
                <a:lnTo>
                  <a:pt x="4528" y="34245"/>
                </a:lnTo>
                <a:lnTo>
                  <a:pt x="4717" y="32264"/>
                </a:lnTo>
                <a:lnTo>
                  <a:pt x="5189" y="30283"/>
                </a:lnTo>
                <a:lnTo>
                  <a:pt x="5755" y="28302"/>
                </a:lnTo>
                <a:lnTo>
                  <a:pt x="6604" y="26321"/>
                </a:lnTo>
                <a:lnTo>
                  <a:pt x="7453" y="24340"/>
                </a:lnTo>
                <a:lnTo>
                  <a:pt x="8585" y="22547"/>
                </a:lnTo>
                <a:lnTo>
                  <a:pt x="9717" y="20755"/>
                </a:lnTo>
                <a:lnTo>
                  <a:pt x="10943" y="19245"/>
                </a:lnTo>
                <a:lnTo>
                  <a:pt x="10849" y="19057"/>
                </a:lnTo>
                <a:lnTo>
                  <a:pt x="10849" y="18868"/>
                </a:lnTo>
                <a:lnTo>
                  <a:pt x="11132" y="18396"/>
                </a:lnTo>
                <a:lnTo>
                  <a:pt x="11604" y="17830"/>
                </a:lnTo>
                <a:lnTo>
                  <a:pt x="12264" y="17076"/>
                </a:lnTo>
                <a:lnTo>
                  <a:pt x="14151" y="15472"/>
                </a:lnTo>
                <a:lnTo>
                  <a:pt x="16415" y="13585"/>
                </a:lnTo>
                <a:lnTo>
                  <a:pt x="18868" y="11793"/>
                </a:lnTo>
                <a:lnTo>
                  <a:pt x="21226" y="10095"/>
                </a:lnTo>
                <a:lnTo>
                  <a:pt x="23302" y="8868"/>
                </a:lnTo>
                <a:lnTo>
                  <a:pt x="24717" y="8113"/>
                </a:lnTo>
                <a:lnTo>
                  <a:pt x="24245" y="8491"/>
                </a:lnTo>
                <a:lnTo>
                  <a:pt x="23773" y="8774"/>
                </a:lnTo>
                <a:lnTo>
                  <a:pt x="24811" y="8208"/>
                </a:lnTo>
                <a:lnTo>
                  <a:pt x="25566" y="7830"/>
                </a:lnTo>
                <a:lnTo>
                  <a:pt x="27452" y="6981"/>
                </a:lnTo>
                <a:lnTo>
                  <a:pt x="27264" y="6981"/>
                </a:lnTo>
                <a:lnTo>
                  <a:pt x="26981" y="6887"/>
                </a:lnTo>
                <a:lnTo>
                  <a:pt x="27830" y="6604"/>
                </a:lnTo>
                <a:lnTo>
                  <a:pt x="29056" y="6132"/>
                </a:lnTo>
                <a:lnTo>
                  <a:pt x="28679" y="6415"/>
                </a:lnTo>
                <a:lnTo>
                  <a:pt x="29056" y="6510"/>
                </a:lnTo>
                <a:lnTo>
                  <a:pt x="28962" y="6698"/>
                </a:lnTo>
                <a:lnTo>
                  <a:pt x="30283" y="6227"/>
                </a:lnTo>
                <a:lnTo>
                  <a:pt x="31698" y="5755"/>
                </a:lnTo>
                <a:lnTo>
                  <a:pt x="33113" y="5378"/>
                </a:lnTo>
                <a:lnTo>
                  <a:pt x="33867" y="5189"/>
                </a:lnTo>
                <a:lnTo>
                  <a:pt x="34169" y="5151"/>
                </a:lnTo>
                <a:lnTo>
                  <a:pt x="34169" y="5151"/>
                </a:lnTo>
                <a:lnTo>
                  <a:pt x="34905" y="4906"/>
                </a:lnTo>
                <a:lnTo>
                  <a:pt x="35754" y="4812"/>
                </a:lnTo>
                <a:lnTo>
                  <a:pt x="36603" y="4812"/>
                </a:lnTo>
                <a:lnTo>
                  <a:pt x="37547" y="4717"/>
                </a:lnTo>
                <a:lnTo>
                  <a:pt x="37830" y="4717"/>
                </a:lnTo>
                <a:lnTo>
                  <a:pt x="38396" y="4529"/>
                </a:lnTo>
                <a:lnTo>
                  <a:pt x="38867" y="4340"/>
                </a:lnTo>
                <a:lnTo>
                  <a:pt x="38867" y="4623"/>
                </a:lnTo>
                <a:lnTo>
                  <a:pt x="42735" y="4340"/>
                </a:lnTo>
                <a:lnTo>
                  <a:pt x="43207" y="4529"/>
                </a:lnTo>
                <a:lnTo>
                  <a:pt x="43018" y="4529"/>
                </a:lnTo>
                <a:lnTo>
                  <a:pt x="43867" y="4623"/>
                </a:lnTo>
                <a:lnTo>
                  <a:pt x="44811" y="4434"/>
                </a:lnTo>
                <a:lnTo>
                  <a:pt x="45094" y="4717"/>
                </a:lnTo>
                <a:lnTo>
                  <a:pt x="45754" y="4906"/>
                </a:lnTo>
                <a:lnTo>
                  <a:pt x="47546" y="5189"/>
                </a:lnTo>
                <a:lnTo>
                  <a:pt x="49622" y="5566"/>
                </a:lnTo>
                <a:lnTo>
                  <a:pt x="51131" y="5849"/>
                </a:lnTo>
                <a:lnTo>
                  <a:pt x="51131" y="5849"/>
                </a:lnTo>
                <a:lnTo>
                  <a:pt x="49244" y="5095"/>
                </a:lnTo>
                <a:lnTo>
                  <a:pt x="46886" y="4529"/>
                </a:lnTo>
                <a:lnTo>
                  <a:pt x="44433" y="3963"/>
                </a:lnTo>
                <a:lnTo>
                  <a:pt x="41980" y="3491"/>
                </a:lnTo>
                <a:lnTo>
                  <a:pt x="39528" y="3302"/>
                </a:lnTo>
                <a:lnTo>
                  <a:pt x="37358" y="3208"/>
                </a:lnTo>
                <a:lnTo>
                  <a:pt x="36415" y="3208"/>
                </a:lnTo>
                <a:lnTo>
                  <a:pt x="35565" y="3302"/>
                </a:lnTo>
                <a:lnTo>
                  <a:pt x="34811" y="3491"/>
                </a:lnTo>
                <a:lnTo>
                  <a:pt x="34150" y="3680"/>
                </a:lnTo>
                <a:lnTo>
                  <a:pt x="33490" y="3585"/>
                </a:lnTo>
                <a:lnTo>
                  <a:pt x="32830" y="3491"/>
                </a:lnTo>
                <a:lnTo>
                  <a:pt x="31509" y="3585"/>
                </a:lnTo>
                <a:lnTo>
                  <a:pt x="30000" y="3868"/>
                </a:lnTo>
                <a:lnTo>
                  <a:pt x="28490" y="4246"/>
                </a:lnTo>
                <a:lnTo>
                  <a:pt x="26981" y="4812"/>
                </a:lnTo>
                <a:lnTo>
                  <a:pt x="25471" y="5472"/>
                </a:lnTo>
                <a:lnTo>
                  <a:pt x="23868" y="6321"/>
                </a:lnTo>
                <a:lnTo>
                  <a:pt x="22358" y="7170"/>
                </a:lnTo>
                <a:lnTo>
                  <a:pt x="20849" y="8113"/>
                </a:lnTo>
                <a:lnTo>
                  <a:pt x="19339" y="9151"/>
                </a:lnTo>
                <a:lnTo>
                  <a:pt x="17924" y="10283"/>
                </a:lnTo>
                <a:lnTo>
                  <a:pt x="16604" y="11321"/>
                </a:lnTo>
                <a:lnTo>
                  <a:pt x="14056" y="13491"/>
                </a:lnTo>
                <a:lnTo>
                  <a:pt x="12075" y="15472"/>
                </a:lnTo>
                <a:lnTo>
                  <a:pt x="9717" y="18491"/>
                </a:lnTo>
                <a:lnTo>
                  <a:pt x="10000" y="17830"/>
                </a:lnTo>
                <a:lnTo>
                  <a:pt x="10377" y="17264"/>
                </a:lnTo>
                <a:lnTo>
                  <a:pt x="9717" y="18113"/>
                </a:lnTo>
                <a:lnTo>
                  <a:pt x="9056" y="19057"/>
                </a:lnTo>
                <a:lnTo>
                  <a:pt x="9151" y="19245"/>
                </a:lnTo>
                <a:lnTo>
                  <a:pt x="8396" y="20189"/>
                </a:lnTo>
                <a:lnTo>
                  <a:pt x="9151" y="18774"/>
                </a:lnTo>
                <a:lnTo>
                  <a:pt x="8019" y="20377"/>
                </a:lnTo>
                <a:lnTo>
                  <a:pt x="7075" y="22075"/>
                </a:lnTo>
                <a:lnTo>
                  <a:pt x="6226" y="23868"/>
                </a:lnTo>
                <a:lnTo>
                  <a:pt x="5472" y="25755"/>
                </a:lnTo>
                <a:lnTo>
                  <a:pt x="4151" y="29434"/>
                </a:lnTo>
                <a:lnTo>
                  <a:pt x="2924" y="32924"/>
                </a:lnTo>
                <a:lnTo>
                  <a:pt x="3019" y="33113"/>
                </a:lnTo>
                <a:lnTo>
                  <a:pt x="2924" y="33773"/>
                </a:lnTo>
                <a:lnTo>
                  <a:pt x="2453" y="36509"/>
                </a:lnTo>
                <a:lnTo>
                  <a:pt x="1981" y="39434"/>
                </a:lnTo>
                <a:lnTo>
                  <a:pt x="1981" y="39528"/>
                </a:lnTo>
                <a:lnTo>
                  <a:pt x="1981" y="39905"/>
                </a:lnTo>
                <a:lnTo>
                  <a:pt x="1792" y="41415"/>
                </a:lnTo>
                <a:lnTo>
                  <a:pt x="1698" y="42358"/>
                </a:lnTo>
                <a:lnTo>
                  <a:pt x="1698" y="43301"/>
                </a:lnTo>
                <a:lnTo>
                  <a:pt x="1792" y="44245"/>
                </a:lnTo>
                <a:lnTo>
                  <a:pt x="1887" y="44999"/>
                </a:lnTo>
                <a:lnTo>
                  <a:pt x="2170" y="46603"/>
                </a:lnTo>
                <a:lnTo>
                  <a:pt x="2170" y="46603"/>
                </a:lnTo>
                <a:lnTo>
                  <a:pt x="1887" y="46415"/>
                </a:lnTo>
                <a:lnTo>
                  <a:pt x="1792" y="46320"/>
                </a:lnTo>
                <a:lnTo>
                  <a:pt x="1792" y="46509"/>
                </a:lnTo>
                <a:lnTo>
                  <a:pt x="1981" y="46981"/>
                </a:lnTo>
                <a:lnTo>
                  <a:pt x="1415" y="46132"/>
                </a:lnTo>
                <a:lnTo>
                  <a:pt x="1509" y="46509"/>
                </a:lnTo>
                <a:lnTo>
                  <a:pt x="1321" y="46981"/>
                </a:lnTo>
                <a:lnTo>
                  <a:pt x="472" y="45471"/>
                </a:lnTo>
                <a:lnTo>
                  <a:pt x="377" y="45565"/>
                </a:lnTo>
                <a:lnTo>
                  <a:pt x="283" y="45660"/>
                </a:lnTo>
                <a:lnTo>
                  <a:pt x="189" y="45660"/>
                </a:lnTo>
                <a:lnTo>
                  <a:pt x="0" y="45565"/>
                </a:lnTo>
                <a:lnTo>
                  <a:pt x="0" y="45565"/>
                </a:lnTo>
                <a:lnTo>
                  <a:pt x="1038" y="47924"/>
                </a:lnTo>
                <a:lnTo>
                  <a:pt x="2264" y="50282"/>
                </a:lnTo>
                <a:lnTo>
                  <a:pt x="2075" y="49905"/>
                </a:lnTo>
                <a:lnTo>
                  <a:pt x="2170" y="49528"/>
                </a:lnTo>
                <a:lnTo>
                  <a:pt x="2736" y="50188"/>
                </a:lnTo>
                <a:lnTo>
                  <a:pt x="3208" y="50660"/>
                </a:lnTo>
                <a:lnTo>
                  <a:pt x="3396" y="50943"/>
                </a:lnTo>
                <a:lnTo>
                  <a:pt x="3396" y="51037"/>
                </a:lnTo>
                <a:lnTo>
                  <a:pt x="3302" y="50943"/>
                </a:lnTo>
                <a:lnTo>
                  <a:pt x="3302" y="50943"/>
                </a:lnTo>
                <a:lnTo>
                  <a:pt x="3585" y="51320"/>
                </a:lnTo>
                <a:lnTo>
                  <a:pt x="4623" y="53207"/>
                </a:lnTo>
                <a:lnTo>
                  <a:pt x="5755" y="55094"/>
                </a:lnTo>
                <a:lnTo>
                  <a:pt x="7075" y="56886"/>
                </a:lnTo>
                <a:lnTo>
                  <a:pt x="8585" y="58490"/>
                </a:lnTo>
                <a:lnTo>
                  <a:pt x="10189" y="59999"/>
                </a:lnTo>
                <a:lnTo>
                  <a:pt x="11792" y="61414"/>
                </a:lnTo>
                <a:lnTo>
                  <a:pt x="13585" y="62735"/>
                </a:lnTo>
                <a:lnTo>
                  <a:pt x="15471" y="63867"/>
                </a:lnTo>
                <a:lnTo>
                  <a:pt x="17641" y="64905"/>
                </a:lnTo>
                <a:lnTo>
                  <a:pt x="20000" y="65942"/>
                </a:lnTo>
                <a:lnTo>
                  <a:pt x="22358" y="66697"/>
                </a:lnTo>
                <a:lnTo>
                  <a:pt x="24811" y="67263"/>
                </a:lnTo>
                <a:lnTo>
                  <a:pt x="27264" y="67735"/>
                </a:lnTo>
                <a:lnTo>
                  <a:pt x="29811" y="68018"/>
                </a:lnTo>
                <a:lnTo>
                  <a:pt x="32264" y="68206"/>
                </a:lnTo>
                <a:lnTo>
                  <a:pt x="34811" y="68112"/>
                </a:lnTo>
                <a:lnTo>
                  <a:pt x="36981" y="67829"/>
                </a:lnTo>
                <a:lnTo>
                  <a:pt x="40471" y="67263"/>
                </a:lnTo>
                <a:lnTo>
                  <a:pt x="44056" y="66508"/>
                </a:lnTo>
                <a:lnTo>
                  <a:pt x="45565" y="66131"/>
                </a:lnTo>
                <a:lnTo>
                  <a:pt x="46509" y="65848"/>
                </a:lnTo>
                <a:lnTo>
                  <a:pt x="46509" y="65942"/>
                </a:lnTo>
                <a:lnTo>
                  <a:pt x="48018" y="65376"/>
                </a:lnTo>
                <a:lnTo>
                  <a:pt x="49527" y="64622"/>
                </a:lnTo>
                <a:lnTo>
                  <a:pt x="48867" y="64810"/>
                </a:lnTo>
                <a:lnTo>
                  <a:pt x="50754" y="63773"/>
                </a:lnTo>
                <a:lnTo>
                  <a:pt x="52546" y="62641"/>
                </a:lnTo>
                <a:lnTo>
                  <a:pt x="54244" y="61320"/>
                </a:lnTo>
                <a:lnTo>
                  <a:pt x="56037" y="59810"/>
                </a:lnTo>
                <a:lnTo>
                  <a:pt x="55282" y="60659"/>
                </a:lnTo>
                <a:lnTo>
                  <a:pt x="57263" y="59056"/>
                </a:lnTo>
                <a:lnTo>
                  <a:pt x="58112" y="58395"/>
                </a:lnTo>
                <a:lnTo>
                  <a:pt x="58207" y="58301"/>
                </a:lnTo>
                <a:lnTo>
                  <a:pt x="58112" y="58301"/>
                </a:lnTo>
                <a:lnTo>
                  <a:pt x="58584" y="57924"/>
                </a:lnTo>
                <a:lnTo>
                  <a:pt x="59056" y="57546"/>
                </a:lnTo>
                <a:lnTo>
                  <a:pt x="59999" y="56414"/>
                </a:lnTo>
                <a:lnTo>
                  <a:pt x="61414" y="55188"/>
                </a:lnTo>
                <a:lnTo>
                  <a:pt x="61414" y="55188"/>
                </a:lnTo>
                <a:lnTo>
                  <a:pt x="61131" y="55282"/>
                </a:lnTo>
                <a:lnTo>
                  <a:pt x="61508" y="54811"/>
                </a:lnTo>
                <a:lnTo>
                  <a:pt x="62735" y="53867"/>
                </a:lnTo>
                <a:lnTo>
                  <a:pt x="63867" y="52735"/>
                </a:lnTo>
                <a:lnTo>
                  <a:pt x="66131" y="50471"/>
                </a:lnTo>
                <a:lnTo>
                  <a:pt x="66131" y="50565"/>
                </a:lnTo>
                <a:lnTo>
                  <a:pt x="66320" y="50660"/>
                </a:lnTo>
                <a:lnTo>
                  <a:pt x="66414" y="50660"/>
                </a:lnTo>
                <a:lnTo>
                  <a:pt x="66603" y="50565"/>
                </a:lnTo>
                <a:lnTo>
                  <a:pt x="66603" y="50754"/>
                </a:lnTo>
                <a:lnTo>
                  <a:pt x="66508" y="50943"/>
                </a:lnTo>
                <a:lnTo>
                  <a:pt x="65848" y="51603"/>
                </a:lnTo>
                <a:lnTo>
                  <a:pt x="64999" y="52546"/>
                </a:lnTo>
                <a:lnTo>
                  <a:pt x="65376" y="52358"/>
                </a:lnTo>
                <a:lnTo>
                  <a:pt x="65848" y="52075"/>
                </a:lnTo>
                <a:lnTo>
                  <a:pt x="66697" y="51320"/>
                </a:lnTo>
                <a:lnTo>
                  <a:pt x="67546" y="50282"/>
                </a:lnTo>
                <a:lnTo>
                  <a:pt x="68301" y="49056"/>
                </a:lnTo>
                <a:lnTo>
                  <a:pt x="69055" y="47830"/>
                </a:lnTo>
                <a:lnTo>
                  <a:pt x="69716" y="46603"/>
                </a:lnTo>
                <a:lnTo>
                  <a:pt x="70565" y="44811"/>
                </a:lnTo>
                <a:lnTo>
                  <a:pt x="70282" y="45094"/>
                </a:lnTo>
                <a:lnTo>
                  <a:pt x="70942" y="43490"/>
                </a:lnTo>
                <a:lnTo>
                  <a:pt x="71037" y="43396"/>
                </a:lnTo>
                <a:lnTo>
                  <a:pt x="71697" y="41320"/>
                </a:lnTo>
                <a:lnTo>
                  <a:pt x="72263" y="39245"/>
                </a:lnTo>
                <a:lnTo>
                  <a:pt x="72640" y="37358"/>
                </a:lnTo>
                <a:lnTo>
                  <a:pt x="72923" y="35849"/>
                </a:lnTo>
                <a:lnTo>
                  <a:pt x="72829" y="36226"/>
                </a:lnTo>
                <a:lnTo>
                  <a:pt x="72735" y="36698"/>
                </a:lnTo>
                <a:lnTo>
                  <a:pt x="72452" y="36981"/>
                </a:lnTo>
                <a:lnTo>
                  <a:pt x="72169" y="37358"/>
                </a:lnTo>
                <a:lnTo>
                  <a:pt x="72263" y="36981"/>
                </a:lnTo>
                <a:lnTo>
                  <a:pt x="72452" y="36415"/>
                </a:lnTo>
                <a:lnTo>
                  <a:pt x="72452" y="35849"/>
                </a:lnTo>
                <a:lnTo>
                  <a:pt x="72357" y="35660"/>
                </a:lnTo>
                <a:lnTo>
                  <a:pt x="72263" y="35471"/>
                </a:lnTo>
                <a:lnTo>
                  <a:pt x="72640" y="33868"/>
                </a:lnTo>
                <a:lnTo>
                  <a:pt x="72735" y="33113"/>
                </a:lnTo>
                <a:lnTo>
                  <a:pt x="72735" y="32358"/>
                </a:lnTo>
                <a:lnTo>
                  <a:pt x="72923" y="33207"/>
                </a:lnTo>
                <a:lnTo>
                  <a:pt x="73018" y="34151"/>
                </a:lnTo>
                <a:lnTo>
                  <a:pt x="72923" y="32358"/>
                </a:lnTo>
                <a:lnTo>
                  <a:pt x="72923" y="31792"/>
                </a:lnTo>
                <a:lnTo>
                  <a:pt x="73112" y="30754"/>
                </a:lnTo>
                <a:lnTo>
                  <a:pt x="72829" y="31604"/>
                </a:lnTo>
                <a:lnTo>
                  <a:pt x="72735" y="30283"/>
                </a:lnTo>
                <a:lnTo>
                  <a:pt x="72546" y="28868"/>
                </a:lnTo>
                <a:lnTo>
                  <a:pt x="72357" y="27641"/>
                </a:lnTo>
                <a:lnTo>
                  <a:pt x="71980" y="26038"/>
                </a:lnTo>
                <a:lnTo>
                  <a:pt x="71414" y="24151"/>
                </a:lnTo>
                <a:lnTo>
                  <a:pt x="70754" y="22170"/>
                </a:lnTo>
                <a:lnTo>
                  <a:pt x="69905" y="20000"/>
                </a:lnTo>
                <a:lnTo>
                  <a:pt x="68867" y="18019"/>
                </a:lnTo>
                <a:lnTo>
                  <a:pt x="68301" y="16981"/>
                </a:lnTo>
                <a:lnTo>
                  <a:pt x="67735" y="16132"/>
                </a:lnTo>
                <a:lnTo>
                  <a:pt x="67074" y="15283"/>
                </a:lnTo>
                <a:lnTo>
                  <a:pt x="66414" y="14434"/>
                </a:lnTo>
                <a:lnTo>
                  <a:pt x="66508" y="14623"/>
                </a:lnTo>
                <a:lnTo>
                  <a:pt x="66414" y="14906"/>
                </a:lnTo>
                <a:lnTo>
                  <a:pt x="65754" y="14057"/>
                </a:lnTo>
                <a:lnTo>
                  <a:pt x="65093" y="13113"/>
                </a:lnTo>
                <a:lnTo>
                  <a:pt x="64537" y="12278"/>
                </a:lnTo>
                <a:lnTo>
                  <a:pt x="62924" y="10755"/>
                </a:lnTo>
                <a:lnTo>
                  <a:pt x="63018" y="10755"/>
                </a:lnTo>
                <a:lnTo>
                  <a:pt x="63018" y="10661"/>
                </a:lnTo>
                <a:lnTo>
                  <a:pt x="62924" y="10472"/>
                </a:lnTo>
                <a:lnTo>
                  <a:pt x="62263" y="9717"/>
                </a:lnTo>
                <a:lnTo>
                  <a:pt x="60376" y="7830"/>
                </a:lnTo>
                <a:lnTo>
                  <a:pt x="60754" y="8396"/>
                </a:lnTo>
                <a:lnTo>
                  <a:pt x="61131" y="8774"/>
                </a:lnTo>
                <a:lnTo>
                  <a:pt x="60376" y="8396"/>
                </a:lnTo>
                <a:lnTo>
                  <a:pt x="59716" y="7925"/>
                </a:lnTo>
                <a:lnTo>
                  <a:pt x="59087" y="7476"/>
                </a:lnTo>
                <a:lnTo>
                  <a:pt x="59810" y="8302"/>
                </a:lnTo>
                <a:lnTo>
                  <a:pt x="58678" y="7642"/>
                </a:lnTo>
                <a:lnTo>
                  <a:pt x="57641" y="6981"/>
                </a:lnTo>
                <a:lnTo>
                  <a:pt x="55471" y="5472"/>
                </a:lnTo>
                <a:lnTo>
                  <a:pt x="53301" y="4057"/>
                </a:lnTo>
                <a:lnTo>
                  <a:pt x="52169" y="3397"/>
                </a:lnTo>
                <a:lnTo>
                  <a:pt x="51037" y="2831"/>
                </a:lnTo>
                <a:lnTo>
                  <a:pt x="52075" y="2831"/>
                </a:lnTo>
                <a:lnTo>
                  <a:pt x="50660" y="1982"/>
                </a:lnTo>
                <a:lnTo>
                  <a:pt x="49811" y="1604"/>
                </a:lnTo>
                <a:lnTo>
                  <a:pt x="48867" y="1227"/>
                </a:lnTo>
                <a:lnTo>
                  <a:pt x="48018" y="849"/>
                </a:lnTo>
                <a:lnTo>
                  <a:pt x="47075" y="661"/>
                </a:lnTo>
                <a:lnTo>
                  <a:pt x="46226" y="566"/>
                </a:lnTo>
                <a:lnTo>
                  <a:pt x="45471" y="661"/>
                </a:lnTo>
                <a:lnTo>
                  <a:pt x="46226" y="849"/>
                </a:lnTo>
                <a:lnTo>
                  <a:pt x="46866" y="1215"/>
                </a:lnTo>
                <a:lnTo>
                  <a:pt x="46980" y="1227"/>
                </a:lnTo>
                <a:lnTo>
                  <a:pt x="47452" y="1416"/>
                </a:lnTo>
                <a:lnTo>
                  <a:pt x="47924" y="1510"/>
                </a:lnTo>
                <a:lnTo>
                  <a:pt x="47358" y="1321"/>
                </a:lnTo>
                <a:lnTo>
                  <a:pt x="46886" y="944"/>
                </a:lnTo>
                <a:lnTo>
                  <a:pt x="47829" y="1227"/>
                </a:lnTo>
                <a:lnTo>
                  <a:pt x="48773" y="1604"/>
                </a:lnTo>
                <a:lnTo>
                  <a:pt x="49622" y="2076"/>
                </a:lnTo>
                <a:lnTo>
                  <a:pt x="50377" y="2642"/>
                </a:lnTo>
                <a:lnTo>
                  <a:pt x="50377" y="2642"/>
                </a:lnTo>
                <a:lnTo>
                  <a:pt x="49622" y="2265"/>
                </a:lnTo>
                <a:lnTo>
                  <a:pt x="48584" y="1887"/>
                </a:lnTo>
                <a:lnTo>
                  <a:pt x="47358" y="1510"/>
                </a:lnTo>
                <a:lnTo>
                  <a:pt x="46037" y="1132"/>
                </a:lnTo>
                <a:lnTo>
                  <a:pt x="46809" y="1210"/>
                </a:lnTo>
                <a:lnTo>
                  <a:pt x="44339" y="661"/>
                </a:lnTo>
                <a:lnTo>
                  <a:pt x="44716" y="755"/>
                </a:lnTo>
                <a:lnTo>
                  <a:pt x="43113" y="472"/>
                </a:lnTo>
                <a:lnTo>
                  <a:pt x="41603" y="283"/>
                </a:lnTo>
                <a:lnTo>
                  <a:pt x="40282" y="95"/>
                </a:lnTo>
                <a:lnTo>
                  <a:pt x="3915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7" name="Google Shape;837;p44"/>
          <p:cNvSpPr/>
          <p:nvPr/>
        </p:nvSpPr>
        <p:spPr>
          <a:xfrm>
            <a:off x="5338888" y="2271388"/>
            <a:ext cx="2410725" cy="2132967"/>
          </a:xfrm>
          <a:custGeom>
            <a:avLst/>
            <a:gdLst/>
            <a:ahLst/>
            <a:cxnLst/>
            <a:rect l="l" t="t" r="r" b="b"/>
            <a:pathLst>
              <a:path w="67641" h="69056" extrusionOk="0">
                <a:moveTo>
                  <a:pt x="49622" y="2736"/>
                </a:moveTo>
                <a:lnTo>
                  <a:pt x="49622" y="2736"/>
                </a:lnTo>
                <a:lnTo>
                  <a:pt x="49622" y="2736"/>
                </a:lnTo>
                <a:close/>
                <a:moveTo>
                  <a:pt x="59622" y="55565"/>
                </a:moveTo>
                <a:lnTo>
                  <a:pt x="59622" y="55565"/>
                </a:lnTo>
                <a:lnTo>
                  <a:pt x="59622" y="55565"/>
                </a:lnTo>
                <a:close/>
                <a:moveTo>
                  <a:pt x="35471" y="0"/>
                </a:moveTo>
                <a:lnTo>
                  <a:pt x="34433" y="95"/>
                </a:lnTo>
                <a:lnTo>
                  <a:pt x="33584" y="189"/>
                </a:lnTo>
                <a:lnTo>
                  <a:pt x="32735" y="378"/>
                </a:lnTo>
                <a:lnTo>
                  <a:pt x="32169" y="566"/>
                </a:lnTo>
                <a:lnTo>
                  <a:pt x="31509" y="472"/>
                </a:lnTo>
                <a:lnTo>
                  <a:pt x="30754" y="472"/>
                </a:lnTo>
                <a:lnTo>
                  <a:pt x="29339" y="566"/>
                </a:lnTo>
                <a:lnTo>
                  <a:pt x="27830" y="849"/>
                </a:lnTo>
                <a:lnTo>
                  <a:pt x="26320" y="1321"/>
                </a:lnTo>
                <a:lnTo>
                  <a:pt x="24811" y="1981"/>
                </a:lnTo>
                <a:lnTo>
                  <a:pt x="23207" y="2736"/>
                </a:lnTo>
                <a:lnTo>
                  <a:pt x="21698" y="3585"/>
                </a:lnTo>
                <a:lnTo>
                  <a:pt x="20188" y="4623"/>
                </a:lnTo>
                <a:lnTo>
                  <a:pt x="18679" y="5661"/>
                </a:lnTo>
                <a:lnTo>
                  <a:pt x="17170" y="6793"/>
                </a:lnTo>
                <a:lnTo>
                  <a:pt x="15754" y="8019"/>
                </a:lnTo>
                <a:lnTo>
                  <a:pt x="14434" y="9151"/>
                </a:lnTo>
                <a:lnTo>
                  <a:pt x="11981" y="11510"/>
                </a:lnTo>
                <a:lnTo>
                  <a:pt x="10000" y="13774"/>
                </a:lnTo>
                <a:lnTo>
                  <a:pt x="7736" y="16981"/>
                </a:lnTo>
                <a:lnTo>
                  <a:pt x="8019" y="16321"/>
                </a:lnTo>
                <a:lnTo>
                  <a:pt x="8302" y="15660"/>
                </a:lnTo>
                <a:lnTo>
                  <a:pt x="7736" y="16604"/>
                </a:lnTo>
                <a:lnTo>
                  <a:pt x="7075" y="17642"/>
                </a:lnTo>
                <a:lnTo>
                  <a:pt x="7170" y="17830"/>
                </a:lnTo>
                <a:lnTo>
                  <a:pt x="6509" y="18868"/>
                </a:lnTo>
                <a:lnTo>
                  <a:pt x="7075" y="17359"/>
                </a:lnTo>
                <a:lnTo>
                  <a:pt x="6132" y="19057"/>
                </a:lnTo>
                <a:lnTo>
                  <a:pt x="5189" y="20849"/>
                </a:lnTo>
                <a:lnTo>
                  <a:pt x="4434" y="22736"/>
                </a:lnTo>
                <a:lnTo>
                  <a:pt x="3679" y="24622"/>
                </a:lnTo>
                <a:lnTo>
                  <a:pt x="2453" y="28490"/>
                </a:lnTo>
                <a:lnTo>
                  <a:pt x="1321" y="32169"/>
                </a:lnTo>
                <a:lnTo>
                  <a:pt x="1509" y="32264"/>
                </a:lnTo>
                <a:lnTo>
                  <a:pt x="1604" y="32453"/>
                </a:lnTo>
                <a:lnTo>
                  <a:pt x="1604" y="32641"/>
                </a:lnTo>
                <a:lnTo>
                  <a:pt x="1509" y="32924"/>
                </a:lnTo>
                <a:lnTo>
                  <a:pt x="1226" y="33396"/>
                </a:lnTo>
                <a:lnTo>
                  <a:pt x="1038" y="33585"/>
                </a:lnTo>
                <a:lnTo>
                  <a:pt x="1038" y="33773"/>
                </a:lnTo>
                <a:lnTo>
                  <a:pt x="1038" y="35000"/>
                </a:lnTo>
                <a:lnTo>
                  <a:pt x="849" y="36132"/>
                </a:lnTo>
                <a:lnTo>
                  <a:pt x="660" y="37358"/>
                </a:lnTo>
                <a:lnTo>
                  <a:pt x="472" y="38867"/>
                </a:lnTo>
                <a:lnTo>
                  <a:pt x="283" y="38301"/>
                </a:lnTo>
                <a:lnTo>
                  <a:pt x="94" y="39811"/>
                </a:lnTo>
                <a:lnTo>
                  <a:pt x="0" y="41509"/>
                </a:lnTo>
                <a:lnTo>
                  <a:pt x="94" y="43301"/>
                </a:lnTo>
                <a:lnTo>
                  <a:pt x="283" y="44056"/>
                </a:lnTo>
                <a:lnTo>
                  <a:pt x="472" y="44622"/>
                </a:lnTo>
                <a:lnTo>
                  <a:pt x="566" y="45660"/>
                </a:lnTo>
                <a:lnTo>
                  <a:pt x="755" y="46792"/>
                </a:lnTo>
                <a:lnTo>
                  <a:pt x="1226" y="48962"/>
                </a:lnTo>
                <a:lnTo>
                  <a:pt x="1981" y="51037"/>
                </a:lnTo>
                <a:lnTo>
                  <a:pt x="2924" y="53112"/>
                </a:lnTo>
                <a:lnTo>
                  <a:pt x="4057" y="55094"/>
                </a:lnTo>
                <a:lnTo>
                  <a:pt x="5283" y="56980"/>
                </a:lnTo>
                <a:lnTo>
                  <a:pt x="6698" y="58678"/>
                </a:lnTo>
                <a:lnTo>
                  <a:pt x="8113" y="60282"/>
                </a:lnTo>
                <a:lnTo>
                  <a:pt x="9056" y="61131"/>
                </a:lnTo>
                <a:lnTo>
                  <a:pt x="10000" y="61980"/>
                </a:lnTo>
                <a:lnTo>
                  <a:pt x="11038" y="62829"/>
                </a:lnTo>
                <a:lnTo>
                  <a:pt x="12075" y="63584"/>
                </a:lnTo>
                <a:lnTo>
                  <a:pt x="14339" y="64905"/>
                </a:lnTo>
                <a:lnTo>
                  <a:pt x="16604" y="66131"/>
                </a:lnTo>
                <a:lnTo>
                  <a:pt x="19056" y="67169"/>
                </a:lnTo>
                <a:lnTo>
                  <a:pt x="21509" y="67923"/>
                </a:lnTo>
                <a:lnTo>
                  <a:pt x="24056" y="68584"/>
                </a:lnTo>
                <a:lnTo>
                  <a:pt x="26603" y="69055"/>
                </a:lnTo>
                <a:lnTo>
                  <a:pt x="27830" y="69055"/>
                </a:lnTo>
                <a:lnTo>
                  <a:pt x="30188" y="68867"/>
                </a:lnTo>
                <a:lnTo>
                  <a:pt x="33113" y="68678"/>
                </a:lnTo>
                <a:lnTo>
                  <a:pt x="36509" y="68301"/>
                </a:lnTo>
                <a:lnTo>
                  <a:pt x="39811" y="67923"/>
                </a:lnTo>
                <a:lnTo>
                  <a:pt x="42735" y="67452"/>
                </a:lnTo>
                <a:lnTo>
                  <a:pt x="44905" y="66980"/>
                </a:lnTo>
                <a:lnTo>
                  <a:pt x="45565" y="66791"/>
                </a:lnTo>
                <a:lnTo>
                  <a:pt x="45943" y="66508"/>
                </a:lnTo>
                <a:lnTo>
                  <a:pt x="47358" y="65942"/>
                </a:lnTo>
                <a:lnTo>
                  <a:pt x="48018" y="65565"/>
                </a:lnTo>
                <a:lnTo>
                  <a:pt x="48678" y="65188"/>
                </a:lnTo>
                <a:lnTo>
                  <a:pt x="47924" y="65471"/>
                </a:lnTo>
                <a:lnTo>
                  <a:pt x="51509" y="62924"/>
                </a:lnTo>
                <a:lnTo>
                  <a:pt x="53301" y="61508"/>
                </a:lnTo>
                <a:lnTo>
                  <a:pt x="55093" y="59905"/>
                </a:lnTo>
                <a:lnTo>
                  <a:pt x="55093" y="59905"/>
                </a:lnTo>
                <a:lnTo>
                  <a:pt x="54810" y="60376"/>
                </a:lnTo>
                <a:lnTo>
                  <a:pt x="54339" y="60754"/>
                </a:lnTo>
                <a:lnTo>
                  <a:pt x="55376" y="59999"/>
                </a:lnTo>
                <a:lnTo>
                  <a:pt x="56320" y="59056"/>
                </a:lnTo>
                <a:lnTo>
                  <a:pt x="57075" y="58395"/>
                </a:lnTo>
                <a:lnTo>
                  <a:pt x="57169" y="58207"/>
                </a:lnTo>
                <a:lnTo>
                  <a:pt x="57075" y="58207"/>
                </a:lnTo>
                <a:lnTo>
                  <a:pt x="57924" y="57546"/>
                </a:lnTo>
                <a:lnTo>
                  <a:pt x="58678" y="56697"/>
                </a:lnTo>
                <a:lnTo>
                  <a:pt x="59339" y="55754"/>
                </a:lnTo>
                <a:lnTo>
                  <a:pt x="59905" y="54905"/>
                </a:lnTo>
                <a:lnTo>
                  <a:pt x="59716" y="54999"/>
                </a:lnTo>
                <a:lnTo>
                  <a:pt x="59622" y="54999"/>
                </a:lnTo>
                <a:lnTo>
                  <a:pt x="59810" y="54622"/>
                </a:lnTo>
                <a:lnTo>
                  <a:pt x="59150" y="55565"/>
                </a:lnTo>
                <a:lnTo>
                  <a:pt x="59527" y="55094"/>
                </a:lnTo>
                <a:lnTo>
                  <a:pt x="59433" y="55377"/>
                </a:lnTo>
                <a:lnTo>
                  <a:pt x="58867" y="56037"/>
                </a:lnTo>
                <a:lnTo>
                  <a:pt x="59056" y="55660"/>
                </a:lnTo>
                <a:lnTo>
                  <a:pt x="59056" y="55660"/>
                </a:lnTo>
                <a:lnTo>
                  <a:pt x="58678" y="56037"/>
                </a:lnTo>
                <a:lnTo>
                  <a:pt x="59810" y="54339"/>
                </a:lnTo>
                <a:lnTo>
                  <a:pt x="60282" y="53490"/>
                </a:lnTo>
                <a:lnTo>
                  <a:pt x="60282" y="53301"/>
                </a:lnTo>
                <a:lnTo>
                  <a:pt x="60188" y="53395"/>
                </a:lnTo>
                <a:lnTo>
                  <a:pt x="60188" y="53395"/>
                </a:lnTo>
                <a:lnTo>
                  <a:pt x="60565" y="52924"/>
                </a:lnTo>
                <a:lnTo>
                  <a:pt x="61037" y="52452"/>
                </a:lnTo>
                <a:lnTo>
                  <a:pt x="61886" y="51509"/>
                </a:lnTo>
                <a:lnTo>
                  <a:pt x="61508" y="52452"/>
                </a:lnTo>
                <a:lnTo>
                  <a:pt x="60848" y="53584"/>
                </a:lnTo>
                <a:lnTo>
                  <a:pt x="59622" y="55565"/>
                </a:lnTo>
                <a:lnTo>
                  <a:pt x="60376" y="54528"/>
                </a:lnTo>
                <a:lnTo>
                  <a:pt x="60942" y="53678"/>
                </a:lnTo>
                <a:lnTo>
                  <a:pt x="61980" y="51792"/>
                </a:lnTo>
                <a:lnTo>
                  <a:pt x="61886" y="51886"/>
                </a:lnTo>
                <a:lnTo>
                  <a:pt x="61886" y="51697"/>
                </a:lnTo>
                <a:lnTo>
                  <a:pt x="62169" y="51037"/>
                </a:lnTo>
                <a:lnTo>
                  <a:pt x="62735" y="49999"/>
                </a:lnTo>
                <a:lnTo>
                  <a:pt x="61508" y="51603"/>
                </a:lnTo>
                <a:lnTo>
                  <a:pt x="61603" y="51037"/>
                </a:lnTo>
                <a:lnTo>
                  <a:pt x="61697" y="50377"/>
                </a:lnTo>
                <a:lnTo>
                  <a:pt x="62169" y="48962"/>
                </a:lnTo>
                <a:lnTo>
                  <a:pt x="62829" y="47358"/>
                </a:lnTo>
                <a:lnTo>
                  <a:pt x="63678" y="45565"/>
                </a:lnTo>
                <a:lnTo>
                  <a:pt x="65376" y="42169"/>
                </a:lnTo>
                <a:lnTo>
                  <a:pt x="66131" y="40660"/>
                </a:lnTo>
                <a:lnTo>
                  <a:pt x="66697" y="39339"/>
                </a:lnTo>
                <a:lnTo>
                  <a:pt x="66603" y="39528"/>
                </a:lnTo>
                <a:lnTo>
                  <a:pt x="66697" y="39056"/>
                </a:lnTo>
                <a:lnTo>
                  <a:pt x="66791" y="38962"/>
                </a:lnTo>
                <a:lnTo>
                  <a:pt x="66791" y="39056"/>
                </a:lnTo>
                <a:lnTo>
                  <a:pt x="66886" y="38584"/>
                </a:lnTo>
                <a:lnTo>
                  <a:pt x="66791" y="38867"/>
                </a:lnTo>
                <a:lnTo>
                  <a:pt x="66980" y="38207"/>
                </a:lnTo>
                <a:lnTo>
                  <a:pt x="67169" y="37264"/>
                </a:lnTo>
                <a:lnTo>
                  <a:pt x="67263" y="36415"/>
                </a:lnTo>
                <a:lnTo>
                  <a:pt x="67357" y="36509"/>
                </a:lnTo>
                <a:lnTo>
                  <a:pt x="67452" y="36509"/>
                </a:lnTo>
                <a:lnTo>
                  <a:pt x="67546" y="35943"/>
                </a:lnTo>
                <a:lnTo>
                  <a:pt x="67546" y="34811"/>
                </a:lnTo>
                <a:lnTo>
                  <a:pt x="67640" y="31037"/>
                </a:lnTo>
                <a:lnTo>
                  <a:pt x="67640" y="28490"/>
                </a:lnTo>
                <a:lnTo>
                  <a:pt x="67546" y="27736"/>
                </a:lnTo>
                <a:lnTo>
                  <a:pt x="67546" y="27547"/>
                </a:lnTo>
                <a:lnTo>
                  <a:pt x="67452" y="27547"/>
                </a:lnTo>
                <a:lnTo>
                  <a:pt x="67074" y="26792"/>
                </a:lnTo>
                <a:lnTo>
                  <a:pt x="66791" y="25660"/>
                </a:lnTo>
                <a:lnTo>
                  <a:pt x="66508" y="24528"/>
                </a:lnTo>
                <a:lnTo>
                  <a:pt x="66414" y="23585"/>
                </a:lnTo>
                <a:lnTo>
                  <a:pt x="66320" y="23679"/>
                </a:lnTo>
                <a:lnTo>
                  <a:pt x="66320" y="23490"/>
                </a:lnTo>
                <a:lnTo>
                  <a:pt x="65942" y="22924"/>
                </a:lnTo>
                <a:lnTo>
                  <a:pt x="65565" y="22358"/>
                </a:lnTo>
                <a:lnTo>
                  <a:pt x="64527" y="21132"/>
                </a:lnTo>
                <a:lnTo>
                  <a:pt x="63584" y="19906"/>
                </a:lnTo>
                <a:lnTo>
                  <a:pt x="63207" y="19340"/>
                </a:lnTo>
                <a:lnTo>
                  <a:pt x="63018" y="18774"/>
                </a:lnTo>
                <a:lnTo>
                  <a:pt x="63112" y="18962"/>
                </a:lnTo>
                <a:lnTo>
                  <a:pt x="63301" y="19057"/>
                </a:lnTo>
                <a:lnTo>
                  <a:pt x="63301" y="19057"/>
                </a:lnTo>
                <a:lnTo>
                  <a:pt x="63207" y="18868"/>
                </a:lnTo>
                <a:lnTo>
                  <a:pt x="62923" y="18491"/>
                </a:lnTo>
                <a:lnTo>
                  <a:pt x="61980" y="17453"/>
                </a:lnTo>
                <a:lnTo>
                  <a:pt x="61037" y="16509"/>
                </a:lnTo>
                <a:lnTo>
                  <a:pt x="61037" y="16698"/>
                </a:lnTo>
                <a:lnTo>
                  <a:pt x="61037" y="16887"/>
                </a:lnTo>
                <a:lnTo>
                  <a:pt x="60093" y="15943"/>
                </a:lnTo>
                <a:lnTo>
                  <a:pt x="60376" y="16321"/>
                </a:lnTo>
                <a:lnTo>
                  <a:pt x="59527" y="15377"/>
                </a:lnTo>
                <a:lnTo>
                  <a:pt x="59056" y="14906"/>
                </a:lnTo>
                <a:lnTo>
                  <a:pt x="59244" y="14906"/>
                </a:lnTo>
                <a:lnTo>
                  <a:pt x="59905" y="15472"/>
                </a:lnTo>
                <a:lnTo>
                  <a:pt x="59905" y="15472"/>
                </a:lnTo>
                <a:lnTo>
                  <a:pt x="57641" y="13396"/>
                </a:lnTo>
                <a:lnTo>
                  <a:pt x="58112" y="13868"/>
                </a:lnTo>
                <a:lnTo>
                  <a:pt x="56886" y="13019"/>
                </a:lnTo>
                <a:lnTo>
                  <a:pt x="55754" y="12453"/>
                </a:lnTo>
                <a:lnTo>
                  <a:pt x="56603" y="13113"/>
                </a:lnTo>
                <a:lnTo>
                  <a:pt x="57452" y="13774"/>
                </a:lnTo>
                <a:lnTo>
                  <a:pt x="58961" y="15283"/>
                </a:lnTo>
                <a:lnTo>
                  <a:pt x="60376" y="16604"/>
                </a:lnTo>
                <a:lnTo>
                  <a:pt x="61225" y="17264"/>
                </a:lnTo>
                <a:lnTo>
                  <a:pt x="62074" y="17925"/>
                </a:lnTo>
                <a:lnTo>
                  <a:pt x="62074" y="17925"/>
                </a:lnTo>
                <a:lnTo>
                  <a:pt x="61414" y="17547"/>
                </a:lnTo>
                <a:lnTo>
                  <a:pt x="60659" y="16981"/>
                </a:lnTo>
                <a:lnTo>
                  <a:pt x="60754" y="17264"/>
                </a:lnTo>
                <a:lnTo>
                  <a:pt x="60942" y="17642"/>
                </a:lnTo>
                <a:lnTo>
                  <a:pt x="61980" y="19151"/>
                </a:lnTo>
                <a:lnTo>
                  <a:pt x="63301" y="20943"/>
                </a:lnTo>
                <a:lnTo>
                  <a:pt x="63207" y="20943"/>
                </a:lnTo>
                <a:lnTo>
                  <a:pt x="63395" y="21038"/>
                </a:lnTo>
                <a:lnTo>
                  <a:pt x="63490" y="21321"/>
                </a:lnTo>
                <a:lnTo>
                  <a:pt x="63678" y="21604"/>
                </a:lnTo>
                <a:lnTo>
                  <a:pt x="63773" y="21698"/>
                </a:lnTo>
                <a:lnTo>
                  <a:pt x="63584" y="21321"/>
                </a:lnTo>
                <a:lnTo>
                  <a:pt x="63584" y="21321"/>
                </a:lnTo>
                <a:lnTo>
                  <a:pt x="64244" y="22170"/>
                </a:lnTo>
                <a:lnTo>
                  <a:pt x="64716" y="22641"/>
                </a:lnTo>
                <a:lnTo>
                  <a:pt x="64905" y="22830"/>
                </a:lnTo>
                <a:lnTo>
                  <a:pt x="64999" y="22830"/>
                </a:lnTo>
                <a:lnTo>
                  <a:pt x="64999" y="22641"/>
                </a:lnTo>
                <a:lnTo>
                  <a:pt x="64905" y="22358"/>
                </a:lnTo>
                <a:lnTo>
                  <a:pt x="65282" y="23207"/>
                </a:lnTo>
                <a:lnTo>
                  <a:pt x="65565" y="24056"/>
                </a:lnTo>
                <a:lnTo>
                  <a:pt x="66225" y="25943"/>
                </a:lnTo>
                <a:lnTo>
                  <a:pt x="66697" y="27830"/>
                </a:lnTo>
                <a:lnTo>
                  <a:pt x="66886" y="28490"/>
                </a:lnTo>
                <a:lnTo>
                  <a:pt x="66980" y="28868"/>
                </a:lnTo>
                <a:lnTo>
                  <a:pt x="66886" y="28962"/>
                </a:lnTo>
                <a:lnTo>
                  <a:pt x="66697" y="28679"/>
                </a:lnTo>
                <a:lnTo>
                  <a:pt x="66697" y="29245"/>
                </a:lnTo>
                <a:lnTo>
                  <a:pt x="66791" y="29905"/>
                </a:lnTo>
                <a:lnTo>
                  <a:pt x="66886" y="29905"/>
                </a:lnTo>
                <a:lnTo>
                  <a:pt x="66886" y="30094"/>
                </a:lnTo>
                <a:lnTo>
                  <a:pt x="66886" y="30566"/>
                </a:lnTo>
                <a:lnTo>
                  <a:pt x="66697" y="30377"/>
                </a:lnTo>
                <a:lnTo>
                  <a:pt x="66603" y="30188"/>
                </a:lnTo>
                <a:lnTo>
                  <a:pt x="66603" y="30094"/>
                </a:lnTo>
                <a:lnTo>
                  <a:pt x="66697" y="29905"/>
                </a:lnTo>
                <a:lnTo>
                  <a:pt x="66508" y="28679"/>
                </a:lnTo>
                <a:lnTo>
                  <a:pt x="66225" y="27358"/>
                </a:lnTo>
                <a:lnTo>
                  <a:pt x="66603" y="30283"/>
                </a:lnTo>
                <a:lnTo>
                  <a:pt x="66697" y="31792"/>
                </a:lnTo>
                <a:lnTo>
                  <a:pt x="66697" y="33302"/>
                </a:lnTo>
                <a:lnTo>
                  <a:pt x="66603" y="34717"/>
                </a:lnTo>
                <a:lnTo>
                  <a:pt x="66414" y="36226"/>
                </a:lnTo>
                <a:lnTo>
                  <a:pt x="66131" y="37547"/>
                </a:lnTo>
                <a:lnTo>
                  <a:pt x="65659" y="38962"/>
                </a:lnTo>
                <a:lnTo>
                  <a:pt x="65848" y="38584"/>
                </a:lnTo>
                <a:lnTo>
                  <a:pt x="65942" y="38584"/>
                </a:lnTo>
                <a:lnTo>
                  <a:pt x="65848" y="39245"/>
                </a:lnTo>
                <a:lnTo>
                  <a:pt x="65565" y="40188"/>
                </a:lnTo>
                <a:lnTo>
                  <a:pt x="65471" y="40471"/>
                </a:lnTo>
                <a:lnTo>
                  <a:pt x="65282" y="40660"/>
                </a:lnTo>
                <a:lnTo>
                  <a:pt x="65282" y="40566"/>
                </a:lnTo>
                <a:lnTo>
                  <a:pt x="65093" y="41132"/>
                </a:lnTo>
                <a:lnTo>
                  <a:pt x="64433" y="43018"/>
                </a:lnTo>
                <a:lnTo>
                  <a:pt x="63678" y="45282"/>
                </a:lnTo>
                <a:lnTo>
                  <a:pt x="62735" y="47264"/>
                </a:lnTo>
                <a:lnTo>
                  <a:pt x="61697" y="49056"/>
                </a:lnTo>
                <a:lnTo>
                  <a:pt x="60659" y="50943"/>
                </a:lnTo>
                <a:lnTo>
                  <a:pt x="59433" y="52735"/>
                </a:lnTo>
                <a:lnTo>
                  <a:pt x="58207" y="54433"/>
                </a:lnTo>
                <a:lnTo>
                  <a:pt x="56886" y="56037"/>
                </a:lnTo>
                <a:lnTo>
                  <a:pt x="55376" y="57641"/>
                </a:lnTo>
                <a:lnTo>
                  <a:pt x="53867" y="59150"/>
                </a:lnTo>
                <a:lnTo>
                  <a:pt x="52169" y="60376"/>
                </a:lnTo>
                <a:lnTo>
                  <a:pt x="48961" y="62452"/>
                </a:lnTo>
                <a:lnTo>
                  <a:pt x="44528" y="65282"/>
                </a:lnTo>
                <a:lnTo>
                  <a:pt x="44622" y="65188"/>
                </a:lnTo>
                <a:lnTo>
                  <a:pt x="44716" y="65093"/>
                </a:lnTo>
                <a:lnTo>
                  <a:pt x="45094" y="64810"/>
                </a:lnTo>
                <a:lnTo>
                  <a:pt x="45660" y="64527"/>
                </a:lnTo>
                <a:lnTo>
                  <a:pt x="43867" y="65376"/>
                </a:lnTo>
                <a:lnTo>
                  <a:pt x="43113" y="65754"/>
                </a:lnTo>
                <a:lnTo>
                  <a:pt x="42924" y="65754"/>
                </a:lnTo>
                <a:lnTo>
                  <a:pt x="43113" y="65659"/>
                </a:lnTo>
                <a:lnTo>
                  <a:pt x="41603" y="66037"/>
                </a:lnTo>
                <a:lnTo>
                  <a:pt x="39999" y="66320"/>
                </a:lnTo>
                <a:lnTo>
                  <a:pt x="38396" y="66508"/>
                </a:lnTo>
                <a:lnTo>
                  <a:pt x="36792" y="66697"/>
                </a:lnTo>
                <a:lnTo>
                  <a:pt x="33584" y="66980"/>
                </a:lnTo>
                <a:lnTo>
                  <a:pt x="32169" y="67169"/>
                </a:lnTo>
                <a:lnTo>
                  <a:pt x="30754" y="67357"/>
                </a:lnTo>
                <a:lnTo>
                  <a:pt x="30094" y="67357"/>
                </a:lnTo>
                <a:lnTo>
                  <a:pt x="29339" y="67263"/>
                </a:lnTo>
                <a:lnTo>
                  <a:pt x="27830" y="66886"/>
                </a:lnTo>
                <a:lnTo>
                  <a:pt x="26415" y="66508"/>
                </a:lnTo>
                <a:lnTo>
                  <a:pt x="25754" y="66414"/>
                </a:lnTo>
                <a:lnTo>
                  <a:pt x="25094" y="66414"/>
                </a:lnTo>
                <a:lnTo>
                  <a:pt x="25566" y="66980"/>
                </a:lnTo>
                <a:lnTo>
                  <a:pt x="25471" y="67074"/>
                </a:lnTo>
                <a:lnTo>
                  <a:pt x="25188" y="66980"/>
                </a:lnTo>
                <a:lnTo>
                  <a:pt x="24339" y="66791"/>
                </a:lnTo>
                <a:lnTo>
                  <a:pt x="23773" y="66508"/>
                </a:lnTo>
                <a:lnTo>
                  <a:pt x="24245" y="66414"/>
                </a:lnTo>
                <a:lnTo>
                  <a:pt x="24717" y="66603"/>
                </a:lnTo>
                <a:lnTo>
                  <a:pt x="24811" y="66414"/>
                </a:lnTo>
                <a:lnTo>
                  <a:pt x="24811" y="66320"/>
                </a:lnTo>
                <a:lnTo>
                  <a:pt x="24717" y="66225"/>
                </a:lnTo>
                <a:lnTo>
                  <a:pt x="24528" y="66131"/>
                </a:lnTo>
                <a:lnTo>
                  <a:pt x="24151" y="66225"/>
                </a:lnTo>
                <a:lnTo>
                  <a:pt x="23679" y="66320"/>
                </a:lnTo>
                <a:lnTo>
                  <a:pt x="23018" y="66414"/>
                </a:lnTo>
                <a:lnTo>
                  <a:pt x="23490" y="66225"/>
                </a:lnTo>
                <a:lnTo>
                  <a:pt x="22075" y="65942"/>
                </a:lnTo>
                <a:lnTo>
                  <a:pt x="20943" y="65659"/>
                </a:lnTo>
                <a:lnTo>
                  <a:pt x="20000" y="65282"/>
                </a:lnTo>
                <a:lnTo>
                  <a:pt x="19056" y="64810"/>
                </a:lnTo>
                <a:lnTo>
                  <a:pt x="19056" y="64810"/>
                </a:lnTo>
                <a:lnTo>
                  <a:pt x="19717" y="64999"/>
                </a:lnTo>
                <a:lnTo>
                  <a:pt x="19151" y="64716"/>
                </a:lnTo>
                <a:lnTo>
                  <a:pt x="18962" y="64810"/>
                </a:lnTo>
                <a:lnTo>
                  <a:pt x="19151" y="64905"/>
                </a:lnTo>
                <a:lnTo>
                  <a:pt x="18490" y="64905"/>
                </a:lnTo>
                <a:lnTo>
                  <a:pt x="17830" y="64716"/>
                </a:lnTo>
                <a:lnTo>
                  <a:pt x="17264" y="64527"/>
                </a:lnTo>
                <a:lnTo>
                  <a:pt x="16698" y="64150"/>
                </a:lnTo>
                <a:lnTo>
                  <a:pt x="16981" y="64056"/>
                </a:lnTo>
                <a:lnTo>
                  <a:pt x="17264" y="64150"/>
                </a:lnTo>
                <a:lnTo>
                  <a:pt x="17264" y="64150"/>
                </a:lnTo>
                <a:lnTo>
                  <a:pt x="15188" y="63207"/>
                </a:lnTo>
                <a:lnTo>
                  <a:pt x="14622" y="62829"/>
                </a:lnTo>
                <a:lnTo>
                  <a:pt x="14717" y="62924"/>
                </a:lnTo>
                <a:lnTo>
                  <a:pt x="13773" y="62546"/>
                </a:lnTo>
                <a:lnTo>
                  <a:pt x="12924" y="62075"/>
                </a:lnTo>
                <a:lnTo>
                  <a:pt x="12358" y="61697"/>
                </a:lnTo>
                <a:lnTo>
                  <a:pt x="12264" y="61508"/>
                </a:lnTo>
                <a:lnTo>
                  <a:pt x="12170" y="61320"/>
                </a:lnTo>
                <a:lnTo>
                  <a:pt x="11698" y="60942"/>
                </a:lnTo>
                <a:lnTo>
                  <a:pt x="11132" y="60471"/>
                </a:lnTo>
                <a:lnTo>
                  <a:pt x="9906" y="59244"/>
                </a:lnTo>
                <a:lnTo>
                  <a:pt x="9906" y="59244"/>
                </a:lnTo>
                <a:lnTo>
                  <a:pt x="10566" y="59527"/>
                </a:lnTo>
                <a:lnTo>
                  <a:pt x="9434" y="58584"/>
                </a:lnTo>
                <a:lnTo>
                  <a:pt x="8207" y="57546"/>
                </a:lnTo>
                <a:lnTo>
                  <a:pt x="7547" y="56886"/>
                </a:lnTo>
                <a:lnTo>
                  <a:pt x="6981" y="56131"/>
                </a:lnTo>
                <a:lnTo>
                  <a:pt x="6226" y="55094"/>
                </a:lnTo>
                <a:lnTo>
                  <a:pt x="6415" y="55377"/>
                </a:lnTo>
                <a:lnTo>
                  <a:pt x="6038" y="54905"/>
                </a:lnTo>
                <a:lnTo>
                  <a:pt x="5472" y="54244"/>
                </a:lnTo>
                <a:lnTo>
                  <a:pt x="5283" y="53961"/>
                </a:lnTo>
                <a:lnTo>
                  <a:pt x="5094" y="53867"/>
                </a:lnTo>
                <a:lnTo>
                  <a:pt x="5377" y="54622"/>
                </a:lnTo>
                <a:lnTo>
                  <a:pt x="5849" y="55282"/>
                </a:lnTo>
                <a:lnTo>
                  <a:pt x="6321" y="55943"/>
                </a:lnTo>
                <a:lnTo>
                  <a:pt x="6698" y="56603"/>
                </a:lnTo>
                <a:lnTo>
                  <a:pt x="6226" y="56226"/>
                </a:lnTo>
                <a:lnTo>
                  <a:pt x="5943" y="55848"/>
                </a:lnTo>
                <a:lnTo>
                  <a:pt x="6038" y="56037"/>
                </a:lnTo>
                <a:lnTo>
                  <a:pt x="5943" y="55943"/>
                </a:lnTo>
                <a:lnTo>
                  <a:pt x="5377" y="55188"/>
                </a:lnTo>
                <a:lnTo>
                  <a:pt x="5000" y="54716"/>
                </a:lnTo>
                <a:lnTo>
                  <a:pt x="4717" y="54150"/>
                </a:lnTo>
                <a:lnTo>
                  <a:pt x="4528" y="53678"/>
                </a:lnTo>
                <a:lnTo>
                  <a:pt x="4528" y="53584"/>
                </a:lnTo>
                <a:lnTo>
                  <a:pt x="4623" y="53395"/>
                </a:lnTo>
                <a:lnTo>
                  <a:pt x="5094" y="54244"/>
                </a:lnTo>
                <a:lnTo>
                  <a:pt x="4717" y="53301"/>
                </a:lnTo>
                <a:lnTo>
                  <a:pt x="4528" y="53018"/>
                </a:lnTo>
                <a:lnTo>
                  <a:pt x="4151" y="52263"/>
                </a:lnTo>
                <a:lnTo>
                  <a:pt x="4151" y="52169"/>
                </a:lnTo>
                <a:lnTo>
                  <a:pt x="3774" y="51509"/>
                </a:lnTo>
                <a:lnTo>
                  <a:pt x="3396" y="50660"/>
                </a:lnTo>
                <a:lnTo>
                  <a:pt x="3585" y="51603"/>
                </a:lnTo>
                <a:lnTo>
                  <a:pt x="3396" y="51226"/>
                </a:lnTo>
                <a:lnTo>
                  <a:pt x="3208" y="50848"/>
                </a:lnTo>
                <a:lnTo>
                  <a:pt x="3208" y="50471"/>
                </a:lnTo>
                <a:lnTo>
                  <a:pt x="3208" y="50094"/>
                </a:lnTo>
                <a:lnTo>
                  <a:pt x="3585" y="50754"/>
                </a:lnTo>
                <a:lnTo>
                  <a:pt x="3868" y="51509"/>
                </a:lnTo>
                <a:lnTo>
                  <a:pt x="3868" y="51509"/>
                </a:lnTo>
                <a:lnTo>
                  <a:pt x="3208" y="49528"/>
                </a:lnTo>
                <a:lnTo>
                  <a:pt x="3208" y="49528"/>
                </a:lnTo>
                <a:lnTo>
                  <a:pt x="3868" y="50754"/>
                </a:lnTo>
                <a:lnTo>
                  <a:pt x="3208" y="48962"/>
                </a:lnTo>
                <a:lnTo>
                  <a:pt x="3585" y="49339"/>
                </a:lnTo>
                <a:lnTo>
                  <a:pt x="3774" y="49433"/>
                </a:lnTo>
                <a:lnTo>
                  <a:pt x="3962" y="49528"/>
                </a:lnTo>
                <a:lnTo>
                  <a:pt x="4057" y="49905"/>
                </a:lnTo>
                <a:lnTo>
                  <a:pt x="3868" y="48962"/>
                </a:lnTo>
                <a:lnTo>
                  <a:pt x="3491" y="47924"/>
                </a:lnTo>
                <a:lnTo>
                  <a:pt x="2641" y="45565"/>
                </a:lnTo>
                <a:lnTo>
                  <a:pt x="2170" y="43867"/>
                </a:lnTo>
                <a:lnTo>
                  <a:pt x="1698" y="41886"/>
                </a:lnTo>
                <a:lnTo>
                  <a:pt x="1698" y="41886"/>
                </a:lnTo>
                <a:lnTo>
                  <a:pt x="1887" y="42075"/>
                </a:lnTo>
                <a:lnTo>
                  <a:pt x="1981" y="41981"/>
                </a:lnTo>
                <a:lnTo>
                  <a:pt x="2075" y="42075"/>
                </a:lnTo>
                <a:lnTo>
                  <a:pt x="2264" y="42169"/>
                </a:lnTo>
                <a:lnTo>
                  <a:pt x="2170" y="40283"/>
                </a:lnTo>
                <a:lnTo>
                  <a:pt x="2075" y="38301"/>
                </a:lnTo>
                <a:lnTo>
                  <a:pt x="2170" y="36415"/>
                </a:lnTo>
                <a:lnTo>
                  <a:pt x="2358" y="35566"/>
                </a:lnTo>
                <a:lnTo>
                  <a:pt x="2453" y="34811"/>
                </a:lnTo>
                <a:lnTo>
                  <a:pt x="2830" y="32830"/>
                </a:lnTo>
                <a:lnTo>
                  <a:pt x="2830" y="33207"/>
                </a:lnTo>
                <a:lnTo>
                  <a:pt x="2924" y="33490"/>
                </a:lnTo>
                <a:lnTo>
                  <a:pt x="2924" y="32453"/>
                </a:lnTo>
                <a:lnTo>
                  <a:pt x="3019" y="31415"/>
                </a:lnTo>
                <a:lnTo>
                  <a:pt x="3396" y="29245"/>
                </a:lnTo>
                <a:lnTo>
                  <a:pt x="3868" y="27075"/>
                </a:lnTo>
                <a:lnTo>
                  <a:pt x="4623" y="25000"/>
                </a:lnTo>
                <a:lnTo>
                  <a:pt x="5566" y="22830"/>
                </a:lnTo>
                <a:lnTo>
                  <a:pt x="6604" y="20849"/>
                </a:lnTo>
                <a:lnTo>
                  <a:pt x="7830" y="18868"/>
                </a:lnTo>
                <a:lnTo>
                  <a:pt x="9151" y="16887"/>
                </a:lnTo>
                <a:lnTo>
                  <a:pt x="10566" y="15094"/>
                </a:lnTo>
                <a:lnTo>
                  <a:pt x="12075" y="13302"/>
                </a:lnTo>
                <a:lnTo>
                  <a:pt x="13773" y="11698"/>
                </a:lnTo>
                <a:lnTo>
                  <a:pt x="15377" y="10095"/>
                </a:lnTo>
                <a:lnTo>
                  <a:pt x="17170" y="8679"/>
                </a:lnTo>
                <a:lnTo>
                  <a:pt x="18962" y="7453"/>
                </a:lnTo>
                <a:lnTo>
                  <a:pt x="20754" y="6321"/>
                </a:lnTo>
                <a:lnTo>
                  <a:pt x="22547" y="5378"/>
                </a:lnTo>
                <a:lnTo>
                  <a:pt x="21603" y="6227"/>
                </a:lnTo>
                <a:lnTo>
                  <a:pt x="22641" y="5472"/>
                </a:lnTo>
                <a:lnTo>
                  <a:pt x="23302" y="5095"/>
                </a:lnTo>
                <a:lnTo>
                  <a:pt x="25377" y="4151"/>
                </a:lnTo>
                <a:lnTo>
                  <a:pt x="24811" y="4151"/>
                </a:lnTo>
                <a:lnTo>
                  <a:pt x="25660" y="3774"/>
                </a:lnTo>
                <a:lnTo>
                  <a:pt x="26886" y="3208"/>
                </a:lnTo>
                <a:lnTo>
                  <a:pt x="26603" y="3585"/>
                </a:lnTo>
                <a:lnTo>
                  <a:pt x="26886" y="3585"/>
                </a:lnTo>
                <a:lnTo>
                  <a:pt x="26886" y="3680"/>
                </a:lnTo>
                <a:lnTo>
                  <a:pt x="26792" y="3774"/>
                </a:lnTo>
                <a:lnTo>
                  <a:pt x="28301" y="3302"/>
                </a:lnTo>
                <a:lnTo>
                  <a:pt x="29622" y="2736"/>
                </a:lnTo>
                <a:lnTo>
                  <a:pt x="31037" y="2264"/>
                </a:lnTo>
                <a:lnTo>
                  <a:pt x="31792" y="2076"/>
                </a:lnTo>
                <a:lnTo>
                  <a:pt x="32641" y="1981"/>
                </a:lnTo>
                <a:lnTo>
                  <a:pt x="32547" y="2076"/>
                </a:lnTo>
                <a:lnTo>
                  <a:pt x="32924" y="1981"/>
                </a:lnTo>
                <a:lnTo>
                  <a:pt x="34245" y="1793"/>
                </a:lnTo>
                <a:lnTo>
                  <a:pt x="35848" y="1415"/>
                </a:lnTo>
                <a:lnTo>
                  <a:pt x="36981" y="1132"/>
                </a:lnTo>
                <a:lnTo>
                  <a:pt x="36981" y="1415"/>
                </a:lnTo>
                <a:lnTo>
                  <a:pt x="40943" y="1227"/>
                </a:lnTo>
                <a:lnTo>
                  <a:pt x="41509" y="1038"/>
                </a:lnTo>
                <a:lnTo>
                  <a:pt x="41697" y="1132"/>
                </a:lnTo>
                <a:lnTo>
                  <a:pt x="41509" y="1227"/>
                </a:lnTo>
                <a:lnTo>
                  <a:pt x="41320" y="1321"/>
                </a:lnTo>
                <a:lnTo>
                  <a:pt x="42263" y="1321"/>
                </a:lnTo>
                <a:lnTo>
                  <a:pt x="43113" y="1227"/>
                </a:lnTo>
                <a:lnTo>
                  <a:pt x="43396" y="1415"/>
                </a:lnTo>
                <a:lnTo>
                  <a:pt x="44056" y="1604"/>
                </a:lnTo>
                <a:lnTo>
                  <a:pt x="45943" y="2076"/>
                </a:lnTo>
                <a:lnTo>
                  <a:pt x="48018" y="2359"/>
                </a:lnTo>
                <a:lnTo>
                  <a:pt x="49622" y="2736"/>
                </a:lnTo>
                <a:lnTo>
                  <a:pt x="47641" y="1981"/>
                </a:lnTo>
                <a:lnTo>
                  <a:pt x="45282" y="1321"/>
                </a:lnTo>
                <a:lnTo>
                  <a:pt x="42735" y="755"/>
                </a:lnTo>
                <a:lnTo>
                  <a:pt x="40188" y="283"/>
                </a:lnTo>
                <a:lnTo>
                  <a:pt x="37735" y="95"/>
                </a:lnTo>
                <a:lnTo>
                  <a:pt x="3547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8" name="Google Shape;838;p44"/>
          <p:cNvSpPr txBox="1">
            <a:spLocks noGrp="1"/>
          </p:cNvSpPr>
          <p:nvPr>
            <p:ph type="title"/>
          </p:nvPr>
        </p:nvSpPr>
        <p:spPr>
          <a:xfrm>
            <a:off x="63000" y="1090188"/>
            <a:ext cx="91560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" sz="2200"/>
              <a:t>Peu importe la façon, l’essentiel d’un </a:t>
            </a:r>
            <a:r>
              <a:rPr lang="en" sz="2200">
                <a:solidFill>
                  <a:srgbClr val="00FFFF"/>
                </a:solidFill>
              </a:rPr>
              <a:t>H</a:t>
            </a:r>
            <a:r>
              <a:rPr lang="en" sz="2200">
                <a:solidFill>
                  <a:srgbClr val="FF0000"/>
                </a:solidFill>
              </a:rPr>
              <a:t>y</a:t>
            </a:r>
            <a:r>
              <a:rPr lang="en" sz="2200">
                <a:solidFill>
                  <a:srgbClr val="FFFF00"/>
                </a:solidFill>
              </a:rPr>
              <a:t>p</a:t>
            </a:r>
            <a:r>
              <a:rPr lang="en" sz="2200">
                <a:solidFill>
                  <a:srgbClr val="00FFFF"/>
                </a:solidFill>
              </a:rPr>
              <a:t>e</a:t>
            </a:r>
            <a:r>
              <a:rPr lang="en" sz="2200">
                <a:solidFill>
                  <a:srgbClr val="6AA84F"/>
                </a:solidFill>
              </a:rPr>
              <a:t>r</a:t>
            </a:r>
            <a:r>
              <a:rPr lang="en" sz="2200">
                <a:solidFill>
                  <a:srgbClr val="FF0000"/>
                </a:solidFill>
              </a:rPr>
              <a:t>D</a:t>
            </a:r>
            <a:r>
              <a:rPr lang="en" sz="2200">
                <a:solidFill>
                  <a:srgbClr val="FFFF00"/>
                </a:solidFill>
              </a:rPr>
              <a:t>o</a:t>
            </a:r>
            <a:r>
              <a:rPr lang="en" sz="2200">
                <a:solidFill>
                  <a:srgbClr val="00FFFF"/>
                </a:solidFill>
              </a:rPr>
              <a:t>c</a:t>
            </a:r>
            <a:r>
              <a:rPr lang="en" sz="2200">
                <a:solidFill>
                  <a:srgbClr val="6AA84F"/>
                </a:solidFill>
              </a:rPr>
              <a:t>s</a:t>
            </a:r>
            <a:r>
              <a:rPr lang="en" sz="2200"/>
              <a:t> est d’apprendre en s’assurant que ce soit</a:t>
            </a:r>
            <a:r>
              <a:rPr lang="en" sz="2200">
                <a:solidFill>
                  <a:srgbClr val="FFFFFF"/>
                </a:solidFill>
              </a:rPr>
              <a:t>:</a:t>
            </a:r>
            <a:r>
              <a:rPr lang="en" sz="2200"/>
              <a:t> </a:t>
            </a:r>
            <a:endParaRPr sz="2200"/>
          </a:p>
        </p:txBody>
      </p:sp>
      <p:pic>
        <p:nvPicPr>
          <p:cNvPr id="839" name="Google Shape;839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63300" y="171450"/>
            <a:ext cx="642474" cy="620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" name="Google Shape;844;p45"/>
          <p:cNvSpPr txBox="1">
            <a:spLocks noGrp="1"/>
          </p:cNvSpPr>
          <p:nvPr>
            <p:ph type="title"/>
          </p:nvPr>
        </p:nvSpPr>
        <p:spPr>
          <a:xfrm>
            <a:off x="296150" y="967975"/>
            <a:ext cx="91560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" sz="4000">
                <a:solidFill>
                  <a:srgbClr val="FFFF00"/>
                </a:solidFill>
              </a:rPr>
              <a:t>1</a:t>
            </a:r>
            <a:r>
              <a:rPr lang="en" sz="4000"/>
              <a:t>, </a:t>
            </a:r>
            <a:r>
              <a:rPr lang="en" sz="4000">
                <a:solidFill>
                  <a:srgbClr val="FF0000"/>
                </a:solidFill>
              </a:rPr>
              <a:t>2</a:t>
            </a:r>
            <a:r>
              <a:rPr lang="en" sz="4000"/>
              <a:t>, </a:t>
            </a:r>
            <a:r>
              <a:rPr lang="en" sz="4000">
                <a:solidFill>
                  <a:srgbClr val="00FF00"/>
                </a:solidFill>
              </a:rPr>
              <a:t>3</a:t>
            </a:r>
            <a:r>
              <a:rPr lang="en" sz="4000"/>
              <a:t> </a:t>
            </a:r>
            <a:r>
              <a:rPr lang="en" sz="4300">
                <a:solidFill>
                  <a:srgbClr val="00FFFF"/>
                </a:solidFill>
              </a:rPr>
              <a:t>Partez!</a:t>
            </a:r>
            <a:endParaRPr sz="4300">
              <a:solidFill>
                <a:srgbClr val="00FFFF"/>
              </a:solidFill>
            </a:endParaRPr>
          </a:p>
        </p:txBody>
      </p:sp>
      <p:sp>
        <p:nvSpPr>
          <p:cNvPr id="845" name="Google Shape;845;p45"/>
          <p:cNvSpPr txBox="1"/>
          <p:nvPr/>
        </p:nvSpPr>
        <p:spPr>
          <a:xfrm>
            <a:off x="4572000" y="2055538"/>
            <a:ext cx="4027800" cy="15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" sz="2700">
                <a:solidFill>
                  <a:srgbClr val="00FF00"/>
                </a:solidFill>
                <a:latin typeface="Sniglet"/>
                <a:ea typeface="Sniglet"/>
                <a:cs typeface="Sniglet"/>
                <a:sym typeface="Sniglet"/>
              </a:rPr>
              <a:t>+ élaboré, + c</a:t>
            </a:r>
            <a:r>
              <a:rPr lang="en" sz="2700" b="0" i="0" u="none" strike="noStrike" cap="none">
                <a:solidFill>
                  <a:srgbClr val="00FF00"/>
                </a:solidFill>
                <a:latin typeface="Sniglet"/>
                <a:ea typeface="Sniglet"/>
                <a:cs typeface="Sniglet"/>
                <a:sym typeface="Sniglet"/>
              </a:rPr>
              <a:t>réativité</a:t>
            </a:r>
            <a:endParaRPr sz="2700" b="0" i="0" u="none" strike="noStrike" cap="none">
              <a:solidFill>
                <a:srgbClr val="00FF00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" sz="2700" b="0" i="0" u="sng" strike="noStrike" cap="none">
                <a:solidFill>
                  <a:schemeClr val="hlink"/>
                </a:solidFill>
                <a:latin typeface="Sniglet"/>
                <a:ea typeface="Sniglet"/>
                <a:cs typeface="Sniglet"/>
                <a:sym typeface="Sniglet"/>
                <a:hlinkClick r:id="rId3"/>
              </a:rPr>
              <a:t>Underground railroad</a:t>
            </a:r>
            <a:endParaRPr sz="2700" b="0" i="0" u="none" strike="noStrike" cap="non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846" name="Google Shape;846;p45"/>
          <p:cNvSpPr txBox="1"/>
          <p:nvPr/>
        </p:nvSpPr>
        <p:spPr>
          <a:xfrm>
            <a:off x="296150" y="1999150"/>
            <a:ext cx="4027800" cy="218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" sz="2700" b="0" i="0" u="none" strike="noStrike" cap="none">
                <a:solidFill>
                  <a:srgbClr val="00FF00"/>
                </a:solidFill>
                <a:latin typeface="Sniglet"/>
                <a:ea typeface="Sniglet"/>
                <a:cs typeface="Sniglet"/>
                <a:sym typeface="Sniglet"/>
              </a:rPr>
              <a:t>Plan de travail virtuel</a:t>
            </a:r>
            <a:endParaRPr sz="2700" b="0" i="0" u="none" strike="noStrike" cap="none">
              <a:solidFill>
                <a:srgbClr val="00FF00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" sz="2100" u="sng">
                <a:solidFill>
                  <a:schemeClr val="hlink"/>
                </a:solidFill>
                <a:latin typeface="Sniglet"/>
                <a:ea typeface="Sniglet"/>
                <a:cs typeface="Sniglet"/>
                <a:sym typeface="Sniglet"/>
                <a:hlinkClick r:id="rId4"/>
              </a:rPr>
              <a:t>Modèles</a:t>
            </a:r>
            <a:r>
              <a:rPr lang="en" sz="21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endParaRPr sz="2100" b="0" i="0" u="none" strike="noStrike" cap="non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847" name="Google Shape;847;p45"/>
          <p:cNvSpPr/>
          <p:nvPr/>
        </p:nvSpPr>
        <p:spPr>
          <a:xfrm>
            <a:off x="168375" y="411350"/>
            <a:ext cx="2406664" cy="1183562"/>
          </a:xfrm>
          <a:custGeom>
            <a:avLst/>
            <a:gdLst/>
            <a:ahLst/>
            <a:cxnLst/>
            <a:rect l="l" t="t" r="r" b="b"/>
            <a:pathLst>
              <a:path w="73112" h="68207" extrusionOk="0">
                <a:moveTo>
                  <a:pt x="46809" y="1210"/>
                </a:moveTo>
                <a:lnTo>
                  <a:pt x="46886" y="1227"/>
                </a:lnTo>
                <a:lnTo>
                  <a:pt x="46886" y="1227"/>
                </a:lnTo>
                <a:lnTo>
                  <a:pt x="46866" y="1215"/>
                </a:lnTo>
                <a:lnTo>
                  <a:pt x="46809" y="1210"/>
                </a:lnTo>
                <a:close/>
                <a:moveTo>
                  <a:pt x="35754" y="1982"/>
                </a:moveTo>
                <a:lnTo>
                  <a:pt x="36320" y="2170"/>
                </a:lnTo>
                <a:lnTo>
                  <a:pt x="36037" y="2170"/>
                </a:lnTo>
                <a:lnTo>
                  <a:pt x="35660" y="2076"/>
                </a:lnTo>
                <a:lnTo>
                  <a:pt x="35754" y="1982"/>
                </a:lnTo>
                <a:close/>
                <a:moveTo>
                  <a:pt x="42641" y="1321"/>
                </a:moveTo>
                <a:lnTo>
                  <a:pt x="44622" y="1510"/>
                </a:lnTo>
                <a:lnTo>
                  <a:pt x="46603" y="1793"/>
                </a:lnTo>
                <a:lnTo>
                  <a:pt x="46226" y="1793"/>
                </a:lnTo>
                <a:lnTo>
                  <a:pt x="46320" y="1982"/>
                </a:lnTo>
                <a:lnTo>
                  <a:pt x="45660" y="1793"/>
                </a:lnTo>
                <a:lnTo>
                  <a:pt x="44905" y="1699"/>
                </a:lnTo>
                <a:lnTo>
                  <a:pt x="44905" y="1699"/>
                </a:lnTo>
                <a:lnTo>
                  <a:pt x="45188" y="2076"/>
                </a:lnTo>
                <a:lnTo>
                  <a:pt x="45282" y="2265"/>
                </a:lnTo>
                <a:lnTo>
                  <a:pt x="45094" y="2265"/>
                </a:lnTo>
                <a:lnTo>
                  <a:pt x="44716" y="2170"/>
                </a:lnTo>
                <a:lnTo>
                  <a:pt x="43773" y="1793"/>
                </a:lnTo>
                <a:lnTo>
                  <a:pt x="42641" y="1321"/>
                </a:lnTo>
                <a:close/>
                <a:moveTo>
                  <a:pt x="34622" y="5095"/>
                </a:moveTo>
                <a:lnTo>
                  <a:pt x="34169" y="5151"/>
                </a:lnTo>
                <a:lnTo>
                  <a:pt x="34169" y="5151"/>
                </a:lnTo>
                <a:lnTo>
                  <a:pt x="34056" y="5189"/>
                </a:lnTo>
                <a:lnTo>
                  <a:pt x="34622" y="5095"/>
                </a:lnTo>
                <a:close/>
                <a:moveTo>
                  <a:pt x="58490" y="6793"/>
                </a:moveTo>
                <a:lnTo>
                  <a:pt x="59056" y="7453"/>
                </a:lnTo>
                <a:lnTo>
                  <a:pt x="59087" y="7476"/>
                </a:lnTo>
                <a:lnTo>
                  <a:pt x="58490" y="6793"/>
                </a:lnTo>
                <a:close/>
                <a:moveTo>
                  <a:pt x="56697" y="7736"/>
                </a:moveTo>
                <a:lnTo>
                  <a:pt x="57358" y="8113"/>
                </a:lnTo>
                <a:lnTo>
                  <a:pt x="57075" y="8113"/>
                </a:lnTo>
                <a:lnTo>
                  <a:pt x="56697" y="7736"/>
                </a:lnTo>
                <a:close/>
                <a:moveTo>
                  <a:pt x="59810" y="8679"/>
                </a:moveTo>
                <a:lnTo>
                  <a:pt x="60087" y="8956"/>
                </a:lnTo>
                <a:lnTo>
                  <a:pt x="59905" y="8774"/>
                </a:lnTo>
                <a:lnTo>
                  <a:pt x="59810" y="8679"/>
                </a:lnTo>
                <a:close/>
                <a:moveTo>
                  <a:pt x="57546" y="8019"/>
                </a:moveTo>
                <a:lnTo>
                  <a:pt x="58395" y="8774"/>
                </a:lnTo>
                <a:lnTo>
                  <a:pt x="59339" y="9434"/>
                </a:lnTo>
                <a:lnTo>
                  <a:pt x="58490" y="8868"/>
                </a:lnTo>
                <a:lnTo>
                  <a:pt x="57735" y="8208"/>
                </a:lnTo>
                <a:lnTo>
                  <a:pt x="57546" y="8019"/>
                </a:lnTo>
                <a:close/>
                <a:moveTo>
                  <a:pt x="60282" y="9246"/>
                </a:moveTo>
                <a:lnTo>
                  <a:pt x="60565" y="9812"/>
                </a:lnTo>
                <a:lnTo>
                  <a:pt x="60282" y="9529"/>
                </a:lnTo>
                <a:lnTo>
                  <a:pt x="60282" y="9340"/>
                </a:lnTo>
                <a:lnTo>
                  <a:pt x="60282" y="9246"/>
                </a:lnTo>
                <a:close/>
                <a:moveTo>
                  <a:pt x="59999" y="8396"/>
                </a:moveTo>
                <a:lnTo>
                  <a:pt x="60659" y="8774"/>
                </a:lnTo>
                <a:lnTo>
                  <a:pt x="61131" y="9340"/>
                </a:lnTo>
                <a:lnTo>
                  <a:pt x="61603" y="9906"/>
                </a:lnTo>
                <a:lnTo>
                  <a:pt x="61886" y="10566"/>
                </a:lnTo>
                <a:lnTo>
                  <a:pt x="60942" y="9434"/>
                </a:lnTo>
                <a:lnTo>
                  <a:pt x="61320" y="10095"/>
                </a:lnTo>
                <a:lnTo>
                  <a:pt x="59999" y="8396"/>
                </a:lnTo>
                <a:close/>
                <a:moveTo>
                  <a:pt x="63773" y="11132"/>
                </a:moveTo>
                <a:lnTo>
                  <a:pt x="64537" y="12278"/>
                </a:lnTo>
                <a:lnTo>
                  <a:pt x="64622" y="12359"/>
                </a:lnTo>
                <a:lnTo>
                  <a:pt x="63773" y="11132"/>
                </a:lnTo>
                <a:close/>
                <a:moveTo>
                  <a:pt x="65093" y="14528"/>
                </a:moveTo>
                <a:lnTo>
                  <a:pt x="65376" y="15189"/>
                </a:lnTo>
                <a:lnTo>
                  <a:pt x="65659" y="15755"/>
                </a:lnTo>
                <a:lnTo>
                  <a:pt x="66037" y="16981"/>
                </a:lnTo>
                <a:lnTo>
                  <a:pt x="65659" y="16321"/>
                </a:lnTo>
                <a:lnTo>
                  <a:pt x="65282" y="15377"/>
                </a:lnTo>
                <a:lnTo>
                  <a:pt x="65093" y="14528"/>
                </a:lnTo>
                <a:close/>
                <a:moveTo>
                  <a:pt x="65093" y="16321"/>
                </a:moveTo>
                <a:lnTo>
                  <a:pt x="65565" y="16698"/>
                </a:lnTo>
                <a:lnTo>
                  <a:pt x="65942" y="17076"/>
                </a:lnTo>
                <a:lnTo>
                  <a:pt x="66320" y="17547"/>
                </a:lnTo>
                <a:lnTo>
                  <a:pt x="66414" y="17830"/>
                </a:lnTo>
                <a:lnTo>
                  <a:pt x="66508" y="18113"/>
                </a:lnTo>
                <a:lnTo>
                  <a:pt x="65848" y="17170"/>
                </a:lnTo>
                <a:lnTo>
                  <a:pt x="65093" y="16321"/>
                </a:lnTo>
                <a:close/>
                <a:moveTo>
                  <a:pt x="72074" y="36226"/>
                </a:moveTo>
                <a:lnTo>
                  <a:pt x="71791" y="37547"/>
                </a:lnTo>
                <a:lnTo>
                  <a:pt x="71603" y="38773"/>
                </a:lnTo>
                <a:lnTo>
                  <a:pt x="71320" y="40000"/>
                </a:lnTo>
                <a:lnTo>
                  <a:pt x="70754" y="41509"/>
                </a:lnTo>
                <a:lnTo>
                  <a:pt x="70942" y="40283"/>
                </a:lnTo>
                <a:lnTo>
                  <a:pt x="71225" y="38962"/>
                </a:lnTo>
                <a:lnTo>
                  <a:pt x="72074" y="36226"/>
                </a:lnTo>
                <a:close/>
                <a:moveTo>
                  <a:pt x="69150" y="44433"/>
                </a:moveTo>
                <a:lnTo>
                  <a:pt x="68867" y="44905"/>
                </a:lnTo>
                <a:lnTo>
                  <a:pt x="68584" y="45377"/>
                </a:lnTo>
                <a:lnTo>
                  <a:pt x="68206" y="45754"/>
                </a:lnTo>
                <a:lnTo>
                  <a:pt x="67923" y="46132"/>
                </a:lnTo>
                <a:lnTo>
                  <a:pt x="68112" y="45754"/>
                </a:lnTo>
                <a:lnTo>
                  <a:pt x="68678" y="45188"/>
                </a:lnTo>
                <a:lnTo>
                  <a:pt x="69150" y="44433"/>
                </a:lnTo>
                <a:close/>
                <a:moveTo>
                  <a:pt x="67357" y="47830"/>
                </a:moveTo>
                <a:lnTo>
                  <a:pt x="66886" y="48584"/>
                </a:lnTo>
                <a:lnTo>
                  <a:pt x="66508" y="48867"/>
                </a:lnTo>
                <a:lnTo>
                  <a:pt x="66414" y="48867"/>
                </a:lnTo>
                <a:lnTo>
                  <a:pt x="66414" y="48773"/>
                </a:lnTo>
                <a:lnTo>
                  <a:pt x="66886" y="48301"/>
                </a:lnTo>
                <a:lnTo>
                  <a:pt x="67357" y="47830"/>
                </a:lnTo>
                <a:close/>
                <a:moveTo>
                  <a:pt x="65093" y="48396"/>
                </a:moveTo>
                <a:lnTo>
                  <a:pt x="65376" y="48490"/>
                </a:lnTo>
                <a:lnTo>
                  <a:pt x="64905" y="49056"/>
                </a:lnTo>
                <a:lnTo>
                  <a:pt x="64622" y="49528"/>
                </a:lnTo>
                <a:lnTo>
                  <a:pt x="64244" y="49811"/>
                </a:lnTo>
                <a:lnTo>
                  <a:pt x="64244" y="49905"/>
                </a:lnTo>
                <a:lnTo>
                  <a:pt x="64056" y="49905"/>
                </a:lnTo>
                <a:lnTo>
                  <a:pt x="64056" y="49811"/>
                </a:lnTo>
                <a:lnTo>
                  <a:pt x="64433" y="49150"/>
                </a:lnTo>
                <a:lnTo>
                  <a:pt x="64622" y="48867"/>
                </a:lnTo>
                <a:lnTo>
                  <a:pt x="64905" y="48584"/>
                </a:lnTo>
                <a:lnTo>
                  <a:pt x="65093" y="48396"/>
                </a:lnTo>
                <a:close/>
                <a:moveTo>
                  <a:pt x="6981" y="52452"/>
                </a:moveTo>
                <a:lnTo>
                  <a:pt x="7170" y="53112"/>
                </a:lnTo>
                <a:lnTo>
                  <a:pt x="7075" y="53018"/>
                </a:lnTo>
                <a:lnTo>
                  <a:pt x="6981" y="52641"/>
                </a:lnTo>
                <a:lnTo>
                  <a:pt x="6981" y="52452"/>
                </a:lnTo>
                <a:close/>
                <a:moveTo>
                  <a:pt x="7736" y="54339"/>
                </a:moveTo>
                <a:lnTo>
                  <a:pt x="7641" y="54433"/>
                </a:lnTo>
                <a:lnTo>
                  <a:pt x="7641" y="54339"/>
                </a:lnTo>
                <a:close/>
                <a:moveTo>
                  <a:pt x="61225" y="55094"/>
                </a:moveTo>
                <a:lnTo>
                  <a:pt x="61037" y="55377"/>
                </a:lnTo>
                <a:lnTo>
                  <a:pt x="60754" y="55471"/>
                </a:lnTo>
                <a:lnTo>
                  <a:pt x="60754" y="55471"/>
                </a:lnTo>
                <a:lnTo>
                  <a:pt x="60942" y="55282"/>
                </a:lnTo>
                <a:lnTo>
                  <a:pt x="61225" y="55094"/>
                </a:lnTo>
                <a:close/>
                <a:moveTo>
                  <a:pt x="6132" y="53867"/>
                </a:moveTo>
                <a:lnTo>
                  <a:pt x="7358" y="55377"/>
                </a:lnTo>
                <a:lnTo>
                  <a:pt x="7641" y="55471"/>
                </a:lnTo>
                <a:lnTo>
                  <a:pt x="7641" y="55471"/>
                </a:lnTo>
                <a:lnTo>
                  <a:pt x="7641" y="55471"/>
                </a:lnTo>
                <a:lnTo>
                  <a:pt x="7830" y="55565"/>
                </a:lnTo>
                <a:lnTo>
                  <a:pt x="8302" y="56414"/>
                </a:lnTo>
                <a:lnTo>
                  <a:pt x="7170" y="55471"/>
                </a:lnTo>
                <a:lnTo>
                  <a:pt x="6509" y="54622"/>
                </a:lnTo>
                <a:lnTo>
                  <a:pt x="6226" y="54245"/>
                </a:lnTo>
                <a:lnTo>
                  <a:pt x="6132" y="53867"/>
                </a:lnTo>
                <a:close/>
                <a:moveTo>
                  <a:pt x="9056" y="56414"/>
                </a:moveTo>
                <a:lnTo>
                  <a:pt x="9245" y="56509"/>
                </a:lnTo>
                <a:lnTo>
                  <a:pt x="9151" y="56509"/>
                </a:lnTo>
                <a:lnTo>
                  <a:pt x="9056" y="56414"/>
                </a:lnTo>
                <a:close/>
                <a:moveTo>
                  <a:pt x="10472" y="56980"/>
                </a:moveTo>
                <a:lnTo>
                  <a:pt x="11321" y="57358"/>
                </a:lnTo>
                <a:lnTo>
                  <a:pt x="11887" y="57735"/>
                </a:lnTo>
                <a:lnTo>
                  <a:pt x="12264" y="58018"/>
                </a:lnTo>
                <a:lnTo>
                  <a:pt x="11604" y="57641"/>
                </a:lnTo>
                <a:lnTo>
                  <a:pt x="11604" y="57641"/>
                </a:lnTo>
                <a:lnTo>
                  <a:pt x="11792" y="58112"/>
                </a:lnTo>
                <a:lnTo>
                  <a:pt x="11604" y="58018"/>
                </a:lnTo>
                <a:lnTo>
                  <a:pt x="11132" y="57452"/>
                </a:lnTo>
                <a:lnTo>
                  <a:pt x="10849" y="57169"/>
                </a:lnTo>
                <a:lnTo>
                  <a:pt x="10472" y="56980"/>
                </a:lnTo>
                <a:close/>
                <a:moveTo>
                  <a:pt x="18019" y="59433"/>
                </a:moveTo>
                <a:lnTo>
                  <a:pt x="18773" y="59810"/>
                </a:lnTo>
                <a:lnTo>
                  <a:pt x="19528" y="60376"/>
                </a:lnTo>
                <a:lnTo>
                  <a:pt x="19056" y="60282"/>
                </a:lnTo>
                <a:lnTo>
                  <a:pt x="18962" y="60188"/>
                </a:lnTo>
                <a:lnTo>
                  <a:pt x="18490" y="59810"/>
                </a:lnTo>
                <a:lnTo>
                  <a:pt x="18019" y="59433"/>
                </a:lnTo>
                <a:close/>
                <a:moveTo>
                  <a:pt x="14528" y="59999"/>
                </a:moveTo>
                <a:lnTo>
                  <a:pt x="14717" y="60093"/>
                </a:lnTo>
                <a:lnTo>
                  <a:pt x="14905" y="60188"/>
                </a:lnTo>
                <a:lnTo>
                  <a:pt x="15188" y="60471"/>
                </a:lnTo>
                <a:lnTo>
                  <a:pt x="15283" y="60565"/>
                </a:lnTo>
                <a:lnTo>
                  <a:pt x="15188" y="60565"/>
                </a:lnTo>
                <a:lnTo>
                  <a:pt x="14528" y="59999"/>
                </a:lnTo>
                <a:close/>
                <a:moveTo>
                  <a:pt x="49339" y="60188"/>
                </a:moveTo>
                <a:lnTo>
                  <a:pt x="48395" y="60565"/>
                </a:lnTo>
                <a:lnTo>
                  <a:pt x="47924" y="60754"/>
                </a:lnTo>
                <a:lnTo>
                  <a:pt x="47452" y="60754"/>
                </a:lnTo>
                <a:lnTo>
                  <a:pt x="47924" y="60471"/>
                </a:lnTo>
                <a:lnTo>
                  <a:pt x="48301" y="60282"/>
                </a:lnTo>
                <a:lnTo>
                  <a:pt x="49056" y="60188"/>
                </a:lnTo>
                <a:close/>
                <a:moveTo>
                  <a:pt x="19245" y="60565"/>
                </a:moveTo>
                <a:lnTo>
                  <a:pt x="19811" y="60659"/>
                </a:lnTo>
                <a:lnTo>
                  <a:pt x="20566" y="61037"/>
                </a:lnTo>
                <a:lnTo>
                  <a:pt x="20566" y="61037"/>
                </a:lnTo>
                <a:lnTo>
                  <a:pt x="19811" y="60848"/>
                </a:lnTo>
                <a:lnTo>
                  <a:pt x="19245" y="60565"/>
                </a:lnTo>
                <a:close/>
                <a:moveTo>
                  <a:pt x="47075" y="61226"/>
                </a:moveTo>
                <a:lnTo>
                  <a:pt x="46792" y="61414"/>
                </a:lnTo>
                <a:lnTo>
                  <a:pt x="46697" y="61509"/>
                </a:lnTo>
                <a:lnTo>
                  <a:pt x="46792" y="61603"/>
                </a:lnTo>
                <a:lnTo>
                  <a:pt x="47263" y="61603"/>
                </a:lnTo>
                <a:lnTo>
                  <a:pt x="47641" y="61509"/>
                </a:lnTo>
                <a:lnTo>
                  <a:pt x="46886" y="61792"/>
                </a:lnTo>
                <a:lnTo>
                  <a:pt x="46131" y="61886"/>
                </a:lnTo>
                <a:lnTo>
                  <a:pt x="46131" y="61980"/>
                </a:lnTo>
                <a:lnTo>
                  <a:pt x="46037" y="61980"/>
                </a:lnTo>
                <a:lnTo>
                  <a:pt x="45660" y="61697"/>
                </a:lnTo>
                <a:lnTo>
                  <a:pt x="46320" y="61320"/>
                </a:lnTo>
                <a:lnTo>
                  <a:pt x="47075" y="61226"/>
                </a:lnTo>
                <a:close/>
                <a:moveTo>
                  <a:pt x="24151" y="63678"/>
                </a:moveTo>
                <a:lnTo>
                  <a:pt x="24905" y="63961"/>
                </a:lnTo>
                <a:lnTo>
                  <a:pt x="25754" y="64244"/>
                </a:lnTo>
                <a:lnTo>
                  <a:pt x="25188" y="64244"/>
                </a:lnTo>
                <a:lnTo>
                  <a:pt x="24151" y="64150"/>
                </a:lnTo>
                <a:lnTo>
                  <a:pt x="23773" y="64056"/>
                </a:lnTo>
                <a:lnTo>
                  <a:pt x="23585" y="63961"/>
                </a:lnTo>
                <a:lnTo>
                  <a:pt x="23585" y="63867"/>
                </a:lnTo>
                <a:lnTo>
                  <a:pt x="23585" y="63773"/>
                </a:lnTo>
                <a:lnTo>
                  <a:pt x="24151" y="63678"/>
                </a:lnTo>
                <a:close/>
                <a:moveTo>
                  <a:pt x="34811" y="64622"/>
                </a:moveTo>
                <a:lnTo>
                  <a:pt x="35094" y="64810"/>
                </a:lnTo>
                <a:lnTo>
                  <a:pt x="35377" y="64905"/>
                </a:lnTo>
                <a:lnTo>
                  <a:pt x="34622" y="64999"/>
                </a:lnTo>
                <a:lnTo>
                  <a:pt x="34056" y="64999"/>
                </a:lnTo>
                <a:lnTo>
                  <a:pt x="34056" y="64905"/>
                </a:lnTo>
                <a:lnTo>
                  <a:pt x="34811" y="64622"/>
                </a:lnTo>
                <a:close/>
                <a:moveTo>
                  <a:pt x="46414" y="63773"/>
                </a:moveTo>
                <a:lnTo>
                  <a:pt x="46131" y="64056"/>
                </a:lnTo>
                <a:lnTo>
                  <a:pt x="44433" y="64716"/>
                </a:lnTo>
                <a:lnTo>
                  <a:pt x="43962" y="64905"/>
                </a:lnTo>
                <a:lnTo>
                  <a:pt x="44150" y="64810"/>
                </a:lnTo>
                <a:lnTo>
                  <a:pt x="42641" y="64999"/>
                </a:lnTo>
                <a:lnTo>
                  <a:pt x="42924" y="64810"/>
                </a:lnTo>
                <a:lnTo>
                  <a:pt x="43207" y="64622"/>
                </a:lnTo>
                <a:lnTo>
                  <a:pt x="42358" y="64905"/>
                </a:lnTo>
                <a:lnTo>
                  <a:pt x="43113" y="64622"/>
                </a:lnTo>
                <a:lnTo>
                  <a:pt x="45377" y="63867"/>
                </a:lnTo>
                <a:lnTo>
                  <a:pt x="44999" y="64150"/>
                </a:lnTo>
                <a:lnTo>
                  <a:pt x="44622" y="64433"/>
                </a:lnTo>
                <a:lnTo>
                  <a:pt x="46414" y="63773"/>
                </a:lnTo>
                <a:close/>
                <a:moveTo>
                  <a:pt x="39905" y="64622"/>
                </a:moveTo>
                <a:lnTo>
                  <a:pt x="39811" y="64716"/>
                </a:lnTo>
                <a:lnTo>
                  <a:pt x="39622" y="64810"/>
                </a:lnTo>
                <a:lnTo>
                  <a:pt x="38962" y="64999"/>
                </a:lnTo>
                <a:lnTo>
                  <a:pt x="38207" y="65093"/>
                </a:lnTo>
                <a:lnTo>
                  <a:pt x="37641" y="65093"/>
                </a:lnTo>
                <a:lnTo>
                  <a:pt x="39056" y="64810"/>
                </a:lnTo>
                <a:lnTo>
                  <a:pt x="39528" y="64716"/>
                </a:lnTo>
                <a:lnTo>
                  <a:pt x="39905" y="64622"/>
                </a:lnTo>
                <a:close/>
                <a:moveTo>
                  <a:pt x="42829" y="64056"/>
                </a:moveTo>
                <a:lnTo>
                  <a:pt x="42452" y="64244"/>
                </a:lnTo>
                <a:lnTo>
                  <a:pt x="42263" y="64433"/>
                </a:lnTo>
                <a:lnTo>
                  <a:pt x="41980" y="64622"/>
                </a:lnTo>
                <a:lnTo>
                  <a:pt x="41886" y="64999"/>
                </a:lnTo>
                <a:lnTo>
                  <a:pt x="42263" y="64999"/>
                </a:lnTo>
                <a:lnTo>
                  <a:pt x="40094" y="65282"/>
                </a:lnTo>
                <a:lnTo>
                  <a:pt x="40848" y="64999"/>
                </a:lnTo>
                <a:lnTo>
                  <a:pt x="41131" y="64810"/>
                </a:lnTo>
                <a:lnTo>
                  <a:pt x="41131" y="64716"/>
                </a:lnTo>
                <a:lnTo>
                  <a:pt x="41037" y="64622"/>
                </a:lnTo>
                <a:lnTo>
                  <a:pt x="40754" y="64622"/>
                </a:lnTo>
                <a:lnTo>
                  <a:pt x="40282" y="64527"/>
                </a:lnTo>
                <a:lnTo>
                  <a:pt x="40188" y="64433"/>
                </a:lnTo>
                <a:lnTo>
                  <a:pt x="41509" y="64339"/>
                </a:lnTo>
                <a:lnTo>
                  <a:pt x="42829" y="64056"/>
                </a:lnTo>
                <a:close/>
                <a:moveTo>
                  <a:pt x="15660" y="60376"/>
                </a:moveTo>
                <a:lnTo>
                  <a:pt x="16887" y="61131"/>
                </a:lnTo>
                <a:lnTo>
                  <a:pt x="17924" y="62075"/>
                </a:lnTo>
                <a:lnTo>
                  <a:pt x="17924" y="61792"/>
                </a:lnTo>
                <a:lnTo>
                  <a:pt x="17830" y="61603"/>
                </a:lnTo>
                <a:lnTo>
                  <a:pt x="19056" y="61980"/>
                </a:lnTo>
                <a:lnTo>
                  <a:pt x="20283" y="62358"/>
                </a:lnTo>
                <a:lnTo>
                  <a:pt x="20849" y="62546"/>
                </a:lnTo>
                <a:lnTo>
                  <a:pt x="21415" y="62735"/>
                </a:lnTo>
                <a:lnTo>
                  <a:pt x="21886" y="63018"/>
                </a:lnTo>
                <a:lnTo>
                  <a:pt x="22358" y="63395"/>
                </a:lnTo>
                <a:lnTo>
                  <a:pt x="21509" y="63301"/>
                </a:lnTo>
                <a:lnTo>
                  <a:pt x="22547" y="63867"/>
                </a:lnTo>
                <a:lnTo>
                  <a:pt x="23868" y="64339"/>
                </a:lnTo>
                <a:lnTo>
                  <a:pt x="25471" y="64905"/>
                </a:lnTo>
                <a:lnTo>
                  <a:pt x="27169" y="65282"/>
                </a:lnTo>
                <a:lnTo>
                  <a:pt x="26603" y="65282"/>
                </a:lnTo>
                <a:lnTo>
                  <a:pt x="27075" y="65942"/>
                </a:lnTo>
                <a:lnTo>
                  <a:pt x="26886" y="65942"/>
                </a:lnTo>
                <a:lnTo>
                  <a:pt x="26603" y="65848"/>
                </a:lnTo>
                <a:lnTo>
                  <a:pt x="25849" y="65659"/>
                </a:lnTo>
                <a:lnTo>
                  <a:pt x="25283" y="65471"/>
                </a:lnTo>
                <a:lnTo>
                  <a:pt x="25188" y="65376"/>
                </a:lnTo>
                <a:lnTo>
                  <a:pt x="25754" y="65376"/>
                </a:lnTo>
                <a:lnTo>
                  <a:pt x="26226" y="65471"/>
                </a:lnTo>
                <a:lnTo>
                  <a:pt x="26320" y="65282"/>
                </a:lnTo>
                <a:lnTo>
                  <a:pt x="26320" y="65188"/>
                </a:lnTo>
                <a:lnTo>
                  <a:pt x="26226" y="65093"/>
                </a:lnTo>
                <a:lnTo>
                  <a:pt x="25660" y="65093"/>
                </a:lnTo>
                <a:lnTo>
                  <a:pt x="25188" y="65188"/>
                </a:lnTo>
                <a:lnTo>
                  <a:pt x="24528" y="65376"/>
                </a:lnTo>
                <a:lnTo>
                  <a:pt x="24528" y="65376"/>
                </a:lnTo>
                <a:lnTo>
                  <a:pt x="25000" y="65093"/>
                </a:lnTo>
                <a:lnTo>
                  <a:pt x="23679" y="64905"/>
                </a:lnTo>
                <a:lnTo>
                  <a:pt x="22547" y="64716"/>
                </a:lnTo>
                <a:lnTo>
                  <a:pt x="21603" y="64339"/>
                </a:lnTo>
                <a:lnTo>
                  <a:pt x="20660" y="63867"/>
                </a:lnTo>
                <a:lnTo>
                  <a:pt x="20943" y="63867"/>
                </a:lnTo>
                <a:lnTo>
                  <a:pt x="20377" y="63773"/>
                </a:lnTo>
                <a:lnTo>
                  <a:pt x="19339" y="63678"/>
                </a:lnTo>
                <a:lnTo>
                  <a:pt x="18868" y="63490"/>
                </a:lnTo>
                <a:lnTo>
                  <a:pt x="18396" y="63301"/>
                </a:lnTo>
                <a:lnTo>
                  <a:pt x="18585" y="63207"/>
                </a:lnTo>
                <a:lnTo>
                  <a:pt x="18868" y="63301"/>
                </a:lnTo>
                <a:lnTo>
                  <a:pt x="18019" y="62735"/>
                </a:lnTo>
                <a:lnTo>
                  <a:pt x="16981" y="62075"/>
                </a:lnTo>
                <a:lnTo>
                  <a:pt x="14811" y="60471"/>
                </a:lnTo>
                <a:lnTo>
                  <a:pt x="16415" y="61414"/>
                </a:lnTo>
                <a:lnTo>
                  <a:pt x="15660" y="60376"/>
                </a:lnTo>
                <a:close/>
                <a:moveTo>
                  <a:pt x="28867" y="65659"/>
                </a:moveTo>
                <a:lnTo>
                  <a:pt x="30660" y="65942"/>
                </a:lnTo>
                <a:lnTo>
                  <a:pt x="32547" y="66131"/>
                </a:lnTo>
                <a:lnTo>
                  <a:pt x="32075" y="66225"/>
                </a:lnTo>
                <a:lnTo>
                  <a:pt x="31320" y="66225"/>
                </a:lnTo>
                <a:lnTo>
                  <a:pt x="30566" y="66131"/>
                </a:lnTo>
                <a:lnTo>
                  <a:pt x="28867" y="65659"/>
                </a:lnTo>
                <a:close/>
                <a:moveTo>
                  <a:pt x="39150" y="0"/>
                </a:moveTo>
                <a:lnTo>
                  <a:pt x="39528" y="283"/>
                </a:lnTo>
                <a:lnTo>
                  <a:pt x="39622" y="378"/>
                </a:lnTo>
                <a:lnTo>
                  <a:pt x="41509" y="1038"/>
                </a:lnTo>
                <a:lnTo>
                  <a:pt x="40943" y="1132"/>
                </a:lnTo>
                <a:lnTo>
                  <a:pt x="40282" y="1227"/>
                </a:lnTo>
                <a:lnTo>
                  <a:pt x="38962" y="1038"/>
                </a:lnTo>
                <a:lnTo>
                  <a:pt x="37547" y="849"/>
                </a:lnTo>
                <a:lnTo>
                  <a:pt x="36320" y="661"/>
                </a:lnTo>
                <a:lnTo>
                  <a:pt x="36415" y="755"/>
                </a:lnTo>
                <a:lnTo>
                  <a:pt x="36415" y="849"/>
                </a:lnTo>
                <a:lnTo>
                  <a:pt x="35943" y="944"/>
                </a:lnTo>
                <a:lnTo>
                  <a:pt x="34150" y="1132"/>
                </a:lnTo>
                <a:lnTo>
                  <a:pt x="31698" y="1132"/>
                </a:lnTo>
                <a:lnTo>
                  <a:pt x="30660" y="1227"/>
                </a:lnTo>
                <a:lnTo>
                  <a:pt x="29716" y="1321"/>
                </a:lnTo>
                <a:lnTo>
                  <a:pt x="30377" y="1416"/>
                </a:lnTo>
                <a:lnTo>
                  <a:pt x="31037" y="1510"/>
                </a:lnTo>
                <a:lnTo>
                  <a:pt x="30094" y="1699"/>
                </a:lnTo>
                <a:lnTo>
                  <a:pt x="28773" y="2076"/>
                </a:lnTo>
                <a:lnTo>
                  <a:pt x="27924" y="2359"/>
                </a:lnTo>
                <a:lnTo>
                  <a:pt x="27924" y="2453"/>
                </a:lnTo>
                <a:lnTo>
                  <a:pt x="28207" y="2453"/>
                </a:lnTo>
                <a:lnTo>
                  <a:pt x="26509" y="3019"/>
                </a:lnTo>
                <a:lnTo>
                  <a:pt x="26792" y="2831"/>
                </a:lnTo>
                <a:lnTo>
                  <a:pt x="26792" y="2831"/>
                </a:lnTo>
                <a:lnTo>
                  <a:pt x="25660" y="2925"/>
                </a:lnTo>
                <a:lnTo>
                  <a:pt x="25754" y="2831"/>
                </a:lnTo>
                <a:lnTo>
                  <a:pt x="25377" y="2925"/>
                </a:lnTo>
                <a:lnTo>
                  <a:pt x="24905" y="3208"/>
                </a:lnTo>
                <a:lnTo>
                  <a:pt x="24056" y="3774"/>
                </a:lnTo>
                <a:lnTo>
                  <a:pt x="22264" y="4340"/>
                </a:lnTo>
                <a:lnTo>
                  <a:pt x="20471" y="5095"/>
                </a:lnTo>
                <a:lnTo>
                  <a:pt x="18679" y="5755"/>
                </a:lnTo>
                <a:lnTo>
                  <a:pt x="16981" y="6604"/>
                </a:lnTo>
                <a:lnTo>
                  <a:pt x="17453" y="6604"/>
                </a:lnTo>
                <a:lnTo>
                  <a:pt x="17830" y="6415"/>
                </a:lnTo>
                <a:lnTo>
                  <a:pt x="18868" y="6038"/>
                </a:lnTo>
                <a:lnTo>
                  <a:pt x="19905" y="5661"/>
                </a:lnTo>
                <a:lnTo>
                  <a:pt x="20377" y="5472"/>
                </a:lnTo>
                <a:lnTo>
                  <a:pt x="20943" y="5378"/>
                </a:lnTo>
                <a:lnTo>
                  <a:pt x="20943" y="5378"/>
                </a:lnTo>
                <a:lnTo>
                  <a:pt x="19528" y="6038"/>
                </a:lnTo>
                <a:lnTo>
                  <a:pt x="19528" y="6038"/>
                </a:lnTo>
                <a:lnTo>
                  <a:pt x="20094" y="5944"/>
                </a:lnTo>
                <a:lnTo>
                  <a:pt x="18396" y="7076"/>
                </a:lnTo>
                <a:lnTo>
                  <a:pt x="20849" y="6038"/>
                </a:lnTo>
                <a:lnTo>
                  <a:pt x="23396" y="5095"/>
                </a:lnTo>
                <a:lnTo>
                  <a:pt x="26037" y="4246"/>
                </a:lnTo>
                <a:lnTo>
                  <a:pt x="28679" y="3397"/>
                </a:lnTo>
                <a:lnTo>
                  <a:pt x="28301" y="3491"/>
                </a:lnTo>
                <a:lnTo>
                  <a:pt x="28773" y="3208"/>
                </a:lnTo>
                <a:lnTo>
                  <a:pt x="30283" y="2736"/>
                </a:lnTo>
                <a:lnTo>
                  <a:pt x="29905" y="2831"/>
                </a:lnTo>
                <a:lnTo>
                  <a:pt x="29056" y="2831"/>
                </a:lnTo>
                <a:lnTo>
                  <a:pt x="28584" y="2642"/>
                </a:lnTo>
                <a:lnTo>
                  <a:pt x="30566" y="2548"/>
                </a:lnTo>
                <a:lnTo>
                  <a:pt x="32641" y="2548"/>
                </a:lnTo>
                <a:lnTo>
                  <a:pt x="37264" y="2831"/>
                </a:lnTo>
                <a:lnTo>
                  <a:pt x="39528" y="3019"/>
                </a:lnTo>
                <a:lnTo>
                  <a:pt x="43490" y="3019"/>
                </a:lnTo>
                <a:lnTo>
                  <a:pt x="44339" y="2831"/>
                </a:lnTo>
                <a:lnTo>
                  <a:pt x="45094" y="2736"/>
                </a:lnTo>
                <a:lnTo>
                  <a:pt x="45943" y="3114"/>
                </a:lnTo>
                <a:lnTo>
                  <a:pt x="46886" y="3397"/>
                </a:lnTo>
                <a:lnTo>
                  <a:pt x="48678" y="3963"/>
                </a:lnTo>
                <a:lnTo>
                  <a:pt x="50565" y="4434"/>
                </a:lnTo>
                <a:lnTo>
                  <a:pt x="51509" y="4717"/>
                </a:lnTo>
                <a:lnTo>
                  <a:pt x="52358" y="5189"/>
                </a:lnTo>
                <a:lnTo>
                  <a:pt x="51792" y="4812"/>
                </a:lnTo>
                <a:lnTo>
                  <a:pt x="53584" y="5849"/>
                </a:lnTo>
                <a:lnTo>
                  <a:pt x="55376" y="6981"/>
                </a:lnTo>
                <a:lnTo>
                  <a:pt x="56320" y="7642"/>
                </a:lnTo>
                <a:lnTo>
                  <a:pt x="57169" y="8302"/>
                </a:lnTo>
                <a:lnTo>
                  <a:pt x="57924" y="9057"/>
                </a:lnTo>
                <a:lnTo>
                  <a:pt x="58678" y="9906"/>
                </a:lnTo>
                <a:lnTo>
                  <a:pt x="62357" y="14057"/>
                </a:lnTo>
                <a:lnTo>
                  <a:pt x="64622" y="16887"/>
                </a:lnTo>
                <a:lnTo>
                  <a:pt x="66697" y="19623"/>
                </a:lnTo>
                <a:lnTo>
                  <a:pt x="66603" y="19151"/>
                </a:lnTo>
                <a:lnTo>
                  <a:pt x="66603" y="18774"/>
                </a:lnTo>
                <a:lnTo>
                  <a:pt x="67357" y="20472"/>
                </a:lnTo>
                <a:lnTo>
                  <a:pt x="68772" y="23962"/>
                </a:lnTo>
                <a:lnTo>
                  <a:pt x="68867" y="24151"/>
                </a:lnTo>
                <a:lnTo>
                  <a:pt x="69810" y="26792"/>
                </a:lnTo>
                <a:lnTo>
                  <a:pt x="70565" y="29245"/>
                </a:lnTo>
                <a:lnTo>
                  <a:pt x="70754" y="30283"/>
                </a:lnTo>
                <a:lnTo>
                  <a:pt x="70848" y="31037"/>
                </a:lnTo>
                <a:lnTo>
                  <a:pt x="70848" y="31604"/>
                </a:lnTo>
                <a:lnTo>
                  <a:pt x="70754" y="31792"/>
                </a:lnTo>
                <a:lnTo>
                  <a:pt x="70565" y="31887"/>
                </a:lnTo>
                <a:lnTo>
                  <a:pt x="69433" y="36698"/>
                </a:lnTo>
                <a:lnTo>
                  <a:pt x="68206" y="41698"/>
                </a:lnTo>
                <a:lnTo>
                  <a:pt x="68584" y="41037"/>
                </a:lnTo>
                <a:lnTo>
                  <a:pt x="68961" y="40188"/>
                </a:lnTo>
                <a:lnTo>
                  <a:pt x="69244" y="40471"/>
                </a:lnTo>
                <a:lnTo>
                  <a:pt x="69244" y="40849"/>
                </a:lnTo>
                <a:lnTo>
                  <a:pt x="69244" y="41226"/>
                </a:lnTo>
                <a:lnTo>
                  <a:pt x="69055" y="41698"/>
                </a:lnTo>
                <a:lnTo>
                  <a:pt x="68489" y="42924"/>
                </a:lnTo>
                <a:lnTo>
                  <a:pt x="67735" y="44150"/>
                </a:lnTo>
                <a:lnTo>
                  <a:pt x="66791" y="45377"/>
                </a:lnTo>
                <a:lnTo>
                  <a:pt x="65942" y="46509"/>
                </a:lnTo>
                <a:lnTo>
                  <a:pt x="64716" y="47924"/>
                </a:lnTo>
                <a:lnTo>
                  <a:pt x="65565" y="47641"/>
                </a:lnTo>
                <a:lnTo>
                  <a:pt x="65093" y="48301"/>
                </a:lnTo>
                <a:lnTo>
                  <a:pt x="64433" y="48962"/>
                </a:lnTo>
                <a:lnTo>
                  <a:pt x="63112" y="50188"/>
                </a:lnTo>
                <a:lnTo>
                  <a:pt x="63678" y="48962"/>
                </a:lnTo>
                <a:lnTo>
                  <a:pt x="64244" y="47641"/>
                </a:lnTo>
                <a:lnTo>
                  <a:pt x="65754" y="44811"/>
                </a:lnTo>
                <a:lnTo>
                  <a:pt x="67169" y="42169"/>
                </a:lnTo>
                <a:lnTo>
                  <a:pt x="67735" y="41037"/>
                </a:lnTo>
                <a:lnTo>
                  <a:pt x="68206" y="40094"/>
                </a:lnTo>
                <a:lnTo>
                  <a:pt x="68206" y="39811"/>
                </a:lnTo>
                <a:lnTo>
                  <a:pt x="68301" y="39622"/>
                </a:lnTo>
                <a:lnTo>
                  <a:pt x="68301" y="39717"/>
                </a:lnTo>
                <a:lnTo>
                  <a:pt x="68395" y="39339"/>
                </a:lnTo>
                <a:lnTo>
                  <a:pt x="68772" y="37735"/>
                </a:lnTo>
                <a:lnTo>
                  <a:pt x="69055" y="36037"/>
                </a:lnTo>
                <a:lnTo>
                  <a:pt x="69150" y="32924"/>
                </a:lnTo>
                <a:lnTo>
                  <a:pt x="69150" y="30849"/>
                </a:lnTo>
                <a:lnTo>
                  <a:pt x="69150" y="28679"/>
                </a:lnTo>
                <a:lnTo>
                  <a:pt x="68961" y="28773"/>
                </a:lnTo>
                <a:lnTo>
                  <a:pt x="68961" y="29056"/>
                </a:lnTo>
                <a:lnTo>
                  <a:pt x="68678" y="28302"/>
                </a:lnTo>
                <a:lnTo>
                  <a:pt x="68395" y="27453"/>
                </a:lnTo>
                <a:lnTo>
                  <a:pt x="68018" y="25755"/>
                </a:lnTo>
                <a:lnTo>
                  <a:pt x="67923" y="25283"/>
                </a:lnTo>
                <a:lnTo>
                  <a:pt x="67923" y="25472"/>
                </a:lnTo>
                <a:lnTo>
                  <a:pt x="67546" y="24906"/>
                </a:lnTo>
                <a:lnTo>
                  <a:pt x="67074" y="24245"/>
                </a:lnTo>
                <a:lnTo>
                  <a:pt x="66980" y="24057"/>
                </a:lnTo>
                <a:lnTo>
                  <a:pt x="65471" y="22264"/>
                </a:lnTo>
                <a:lnTo>
                  <a:pt x="64810" y="21415"/>
                </a:lnTo>
                <a:lnTo>
                  <a:pt x="64339" y="20755"/>
                </a:lnTo>
                <a:lnTo>
                  <a:pt x="64622" y="20943"/>
                </a:lnTo>
                <a:lnTo>
                  <a:pt x="64527" y="20755"/>
                </a:lnTo>
                <a:lnTo>
                  <a:pt x="64339" y="20472"/>
                </a:lnTo>
                <a:lnTo>
                  <a:pt x="63301" y="19434"/>
                </a:lnTo>
                <a:lnTo>
                  <a:pt x="62357" y="18585"/>
                </a:lnTo>
                <a:lnTo>
                  <a:pt x="62452" y="18679"/>
                </a:lnTo>
                <a:lnTo>
                  <a:pt x="62357" y="18868"/>
                </a:lnTo>
                <a:lnTo>
                  <a:pt x="61508" y="18019"/>
                </a:lnTo>
                <a:lnTo>
                  <a:pt x="61791" y="18396"/>
                </a:lnTo>
                <a:lnTo>
                  <a:pt x="60848" y="17547"/>
                </a:lnTo>
                <a:lnTo>
                  <a:pt x="60471" y="17076"/>
                </a:lnTo>
                <a:lnTo>
                  <a:pt x="60471" y="16981"/>
                </a:lnTo>
                <a:lnTo>
                  <a:pt x="60565" y="17076"/>
                </a:lnTo>
                <a:lnTo>
                  <a:pt x="61225" y="17547"/>
                </a:lnTo>
                <a:lnTo>
                  <a:pt x="58961" y="15566"/>
                </a:lnTo>
                <a:lnTo>
                  <a:pt x="59527" y="16227"/>
                </a:lnTo>
                <a:lnTo>
                  <a:pt x="58584" y="15566"/>
                </a:lnTo>
                <a:lnTo>
                  <a:pt x="57641" y="14906"/>
                </a:lnTo>
                <a:lnTo>
                  <a:pt x="57546" y="15000"/>
                </a:lnTo>
                <a:lnTo>
                  <a:pt x="57452" y="15094"/>
                </a:lnTo>
                <a:lnTo>
                  <a:pt x="58301" y="15660"/>
                </a:lnTo>
                <a:lnTo>
                  <a:pt x="59056" y="16227"/>
                </a:lnTo>
                <a:lnTo>
                  <a:pt x="60471" y="17547"/>
                </a:lnTo>
                <a:lnTo>
                  <a:pt x="61886" y="18774"/>
                </a:lnTo>
                <a:lnTo>
                  <a:pt x="62640" y="19340"/>
                </a:lnTo>
                <a:lnTo>
                  <a:pt x="63395" y="19906"/>
                </a:lnTo>
                <a:lnTo>
                  <a:pt x="62829" y="19528"/>
                </a:lnTo>
                <a:lnTo>
                  <a:pt x="62074" y="19057"/>
                </a:lnTo>
                <a:lnTo>
                  <a:pt x="62074" y="19245"/>
                </a:lnTo>
                <a:lnTo>
                  <a:pt x="62357" y="19717"/>
                </a:lnTo>
                <a:lnTo>
                  <a:pt x="63584" y="21415"/>
                </a:lnTo>
                <a:lnTo>
                  <a:pt x="65093" y="23207"/>
                </a:lnTo>
                <a:lnTo>
                  <a:pt x="65754" y="23962"/>
                </a:lnTo>
                <a:lnTo>
                  <a:pt x="66225" y="24434"/>
                </a:lnTo>
                <a:lnTo>
                  <a:pt x="66414" y="24528"/>
                </a:lnTo>
                <a:lnTo>
                  <a:pt x="66320" y="24057"/>
                </a:lnTo>
                <a:lnTo>
                  <a:pt x="66697" y="24906"/>
                </a:lnTo>
                <a:lnTo>
                  <a:pt x="67074" y="26038"/>
                </a:lnTo>
                <a:lnTo>
                  <a:pt x="66414" y="24811"/>
                </a:lnTo>
                <a:lnTo>
                  <a:pt x="66791" y="25566"/>
                </a:lnTo>
                <a:lnTo>
                  <a:pt x="67169" y="26321"/>
                </a:lnTo>
                <a:lnTo>
                  <a:pt x="67263" y="26415"/>
                </a:lnTo>
                <a:lnTo>
                  <a:pt x="67923" y="28679"/>
                </a:lnTo>
                <a:lnTo>
                  <a:pt x="68206" y="29339"/>
                </a:lnTo>
                <a:lnTo>
                  <a:pt x="68678" y="30471"/>
                </a:lnTo>
                <a:lnTo>
                  <a:pt x="68772" y="30660"/>
                </a:lnTo>
                <a:lnTo>
                  <a:pt x="68678" y="30660"/>
                </a:lnTo>
                <a:lnTo>
                  <a:pt x="68395" y="30377"/>
                </a:lnTo>
                <a:lnTo>
                  <a:pt x="68206" y="30094"/>
                </a:lnTo>
                <a:lnTo>
                  <a:pt x="68206" y="30566"/>
                </a:lnTo>
                <a:lnTo>
                  <a:pt x="68301" y="31037"/>
                </a:lnTo>
                <a:lnTo>
                  <a:pt x="68395" y="31509"/>
                </a:lnTo>
                <a:lnTo>
                  <a:pt x="68395" y="31887"/>
                </a:lnTo>
                <a:lnTo>
                  <a:pt x="68301" y="31792"/>
                </a:lnTo>
                <a:lnTo>
                  <a:pt x="68301" y="31698"/>
                </a:lnTo>
                <a:lnTo>
                  <a:pt x="68301" y="31415"/>
                </a:lnTo>
                <a:lnTo>
                  <a:pt x="68018" y="30094"/>
                </a:lnTo>
                <a:lnTo>
                  <a:pt x="67735" y="28868"/>
                </a:lnTo>
                <a:lnTo>
                  <a:pt x="68112" y="31698"/>
                </a:lnTo>
                <a:lnTo>
                  <a:pt x="68206" y="33113"/>
                </a:lnTo>
                <a:lnTo>
                  <a:pt x="68206" y="34528"/>
                </a:lnTo>
                <a:lnTo>
                  <a:pt x="68112" y="35943"/>
                </a:lnTo>
                <a:lnTo>
                  <a:pt x="67923" y="37358"/>
                </a:lnTo>
                <a:lnTo>
                  <a:pt x="67546" y="38679"/>
                </a:lnTo>
                <a:lnTo>
                  <a:pt x="67074" y="40000"/>
                </a:lnTo>
                <a:lnTo>
                  <a:pt x="67263" y="39717"/>
                </a:lnTo>
                <a:lnTo>
                  <a:pt x="67357" y="39622"/>
                </a:lnTo>
                <a:lnTo>
                  <a:pt x="67357" y="39717"/>
                </a:lnTo>
                <a:lnTo>
                  <a:pt x="67263" y="40377"/>
                </a:lnTo>
                <a:lnTo>
                  <a:pt x="66980" y="41226"/>
                </a:lnTo>
                <a:lnTo>
                  <a:pt x="66791" y="41509"/>
                </a:lnTo>
                <a:lnTo>
                  <a:pt x="66697" y="41603"/>
                </a:lnTo>
                <a:lnTo>
                  <a:pt x="66414" y="42075"/>
                </a:lnTo>
                <a:lnTo>
                  <a:pt x="65754" y="43962"/>
                </a:lnTo>
                <a:lnTo>
                  <a:pt x="64905" y="46132"/>
                </a:lnTo>
                <a:lnTo>
                  <a:pt x="64150" y="47547"/>
                </a:lnTo>
                <a:lnTo>
                  <a:pt x="63395" y="48867"/>
                </a:lnTo>
                <a:lnTo>
                  <a:pt x="62546" y="50094"/>
                </a:lnTo>
                <a:lnTo>
                  <a:pt x="61697" y="51320"/>
                </a:lnTo>
                <a:lnTo>
                  <a:pt x="60376" y="52452"/>
                </a:lnTo>
                <a:lnTo>
                  <a:pt x="59810" y="53112"/>
                </a:lnTo>
                <a:lnTo>
                  <a:pt x="59244" y="53773"/>
                </a:lnTo>
                <a:lnTo>
                  <a:pt x="59999" y="53301"/>
                </a:lnTo>
                <a:lnTo>
                  <a:pt x="59905" y="53490"/>
                </a:lnTo>
                <a:lnTo>
                  <a:pt x="58018" y="54999"/>
                </a:lnTo>
                <a:lnTo>
                  <a:pt x="57075" y="55660"/>
                </a:lnTo>
                <a:lnTo>
                  <a:pt x="56037" y="56226"/>
                </a:lnTo>
                <a:lnTo>
                  <a:pt x="57924" y="54716"/>
                </a:lnTo>
                <a:lnTo>
                  <a:pt x="58867" y="53867"/>
                </a:lnTo>
                <a:lnTo>
                  <a:pt x="59716" y="53018"/>
                </a:lnTo>
                <a:lnTo>
                  <a:pt x="58961" y="53679"/>
                </a:lnTo>
                <a:lnTo>
                  <a:pt x="58207" y="54245"/>
                </a:lnTo>
                <a:lnTo>
                  <a:pt x="56603" y="55282"/>
                </a:lnTo>
                <a:lnTo>
                  <a:pt x="54905" y="56226"/>
                </a:lnTo>
                <a:lnTo>
                  <a:pt x="53301" y="57263"/>
                </a:lnTo>
                <a:lnTo>
                  <a:pt x="52735" y="57452"/>
                </a:lnTo>
                <a:lnTo>
                  <a:pt x="51509" y="57924"/>
                </a:lnTo>
                <a:lnTo>
                  <a:pt x="47829" y="59527"/>
                </a:lnTo>
                <a:lnTo>
                  <a:pt x="43962" y="61226"/>
                </a:lnTo>
                <a:lnTo>
                  <a:pt x="42358" y="61886"/>
                </a:lnTo>
                <a:lnTo>
                  <a:pt x="41414" y="62169"/>
                </a:lnTo>
                <a:lnTo>
                  <a:pt x="39433" y="62452"/>
                </a:lnTo>
                <a:lnTo>
                  <a:pt x="37169" y="62641"/>
                </a:lnTo>
                <a:lnTo>
                  <a:pt x="33679" y="62829"/>
                </a:lnTo>
                <a:lnTo>
                  <a:pt x="31226" y="62924"/>
                </a:lnTo>
                <a:lnTo>
                  <a:pt x="29528" y="62924"/>
                </a:lnTo>
                <a:lnTo>
                  <a:pt x="28301" y="62735"/>
                </a:lnTo>
                <a:lnTo>
                  <a:pt x="27075" y="62546"/>
                </a:lnTo>
                <a:lnTo>
                  <a:pt x="25754" y="62263"/>
                </a:lnTo>
                <a:lnTo>
                  <a:pt x="24622" y="61886"/>
                </a:lnTo>
                <a:lnTo>
                  <a:pt x="23396" y="61414"/>
                </a:lnTo>
                <a:lnTo>
                  <a:pt x="21320" y="60565"/>
                </a:lnTo>
                <a:lnTo>
                  <a:pt x="21509" y="60754"/>
                </a:lnTo>
                <a:lnTo>
                  <a:pt x="21698" y="60848"/>
                </a:lnTo>
                <a:lnTo>
                  <a:pt x="22169" y="61131"/>
                </a:lnTo>
                <a:lnTo>
                  <a:pt x="21037" y="60659"/>
                </a:lnTo>
                <a:lnTo>
                  <a:pt x="19434" y="59905"/>
                </a:lnTo>
                <a:lnTo>
                  <a:pt x="15754" y="57924"/>
                </a:lnTo>
                <a:lnTo>
                  <a:pt x="12453" y="56037"/>
                </a:lnTo>
                <a:lnTo>
                  <a:pt x="11415" y="55377"/>
                </a:lnTo>
                <a:lnTo>
                  <a:pt x="11226" y="55188"/>
                </a:lnTo>
                <a:lnTo>
                  <a:pt x="11132" y="55094"/>
                </a:lnTo>
                <a:lnTo>
                  <a:pt x="10377" y="54433"/>
                </a:lnTo>
                <a:lnTo>
                  <a:pt x="9717" y="53679"/>
                </a:lnTo>
                <a:lnTo>
                  <a:pt x="9717" y="53962"/>
                </a:lnTo>
                <a:lnTo>
                  <a:pt x="9622" y="54150"/>
                </a:lnTo>
                <a:lnTo>
                  <a:pt x="9528" y="54245"/>
                </a:lnTo>
                <a:lnTo>
                  <a:pt x="9434" y="54245"/>
                </a:lnTo>
                <a:lnTo>
                  <a:pt x="9151" y="54056"/>
                </a:lnTo>
                <a:lnTo>
                  <a:pt x="8868" y="53679"/>
                </a:lnTo>
                <a:lnTo>
                  <a:pt x="8585" y="53301"/>
                </a:lnTo>
                <a:lnTo>
                  <a:pt x="8302" y="52829"/>
                </a:lnTo>
                <a:lnTo>
                  <a:pt x="8302" y="52546"/>
                </a:lnTo>
                <a:lnTo>
                  <a:pt x="8302" y="52452"/>
                </a:lnTo>
                <a:lnTo>
                  <a:pt x="8396" y="52452"/>
                </a:lnTo>
                <a:lnTo>
                  <a:pt x="7924" y="52263"/>
                </a:lnTo>
                <a:lnTo>
                  <a:pt x="7358" y="51886"/>
                </a:lnTo>
                <a:lnTo>
                  <a:pt x="6038" y="50660"/>
                </a:lnTo>
                <a:lnTo>
                  <a:pt x="5849" y="50377"/>
                </a:lnTo>
                <a:lnTo>
                  <a:pt x="5566" y="50094"/>
                </a:lnTo>
                <a:lnTo>
                  <a:pt x="5566" y="50188"/>
                </a:lnTo>
                <a:lnTo>
                  <a:pt x="4811" y="49339"/>
                </a:lnTo>
                <a:lnTo>
                  <a:pt x="4717" y="49150"/>
                </a:lnTo>
                <a:lnTo>
                  <a:pt x="5189" y="49433"/>
                </a:lnTo>
                <a:lnTo>
                  <a:pt x="5377" y="49528"/>
                </a:lnTo>
                <a:lnTo>
                  <a:pt x="5472" y="49716"/>
                </a:lnTo>
                <a:lnTo>
                  <a:pt x="5660" y="50094"/>
                </a:lnTo>
                <a:lnTo>
                  <a:pt x="5377" y="49056"/>
                </a:lnTo>
                <a:lnTo>
                  <a:pt x="5000" y="48113"/>
                </a:lnTo>
                <a:lnTo>
                  <a:pt x="4057" y="45660"/>
                </a:lnTo>
                <a:lnTo>
                  <a:pt x="3585" y="44150"/>
                </a:lnTo>
                <a:lnTo>
                  <a:pt x="3208" y="42358"/>
                </a:lnTo>
                <a:lnTo>
                  <a:pt x="3396" y="42547"/>
                </a:lnTo>
                <a:lnTo>
                  <a:pt x="3491" y="42452"/>
                </a:lnTo>
                <a:lnTo>
                  <a:pt x="3585" y="42547"/>
                </a:lnTo>
                <a:lnTo>
                  <a:pt x="3774" y="42641"/>
                </a:lnTo>
                <a:lnTo>
                  <a:pt x="3679" y="40849"/>
                </a:lnTo>
                <a:lnTo>
                  <a:pt x="3585" y="38962"/>
                </a:lnTo>
                <a:lnTo>
                  <a:pt x="3679" y="37169"/>
                </a:lnTo>
                <a:lnTo>
                  <a:pt x="3774" y="36320"/>
                </a:lnTo>
                <a:lnTo>
                  <a:pt x="4057" y="35566"/>
                </a:lnTo>
                <a:lnTo>
                  <a:pt x="4434" y="33585"/>
                </a:lnTo>
                <a:lnTo>
                  <a:pt x="4434" y="33962"/>
                </a:lnTo>
                <a:lnTo>
                  <a:pt x="4528" y="34245"/>
                </a:lnTo>
                <a:lnTo>
                  <a:pt x="4717" y="32264"/>
                </a:lnTo>
                <a:lnTo>
                  <a:pt x="5189" y="30283"/>
                </a:lnTo>
                <a:lnTo>
                  <a:pt x="5755" y="28302"/>
                </a:lnTo>
                <a:lnTo>
                  <a:pt x="6604" y="26321"/>
                </a:lnTo>
                <a:lnTo>
                  <a:pt x="7453" y="24340"/>
                </a:lnTo>
                <a:lnTo>
                  <a:pt x="8585" y="22547"/>
                </a:lnTo>
                <a:lnTo>
                  <a:pt x="9717" y="20755"/>
                </a:lnTo>
                <a:lnTo>
                  <a:pt x="10943" y="19245"/>
                </a:lnTo>
                <a:lnTo>
                  <a:pt x="10849" y="19057"/>
                </a:lnTo>
                <a:lnTo>
                  <a:pt x="10849" y="18868"/>
                </a:lnTo>
                <a:lnTo>
                  <a:pt x="11132" y="18396"/>
                </a:lnTo>
                <a:lnTo>
                  <a:pt x="11604" y="17830"/>
                </a:lnTo>
                <a:lnTo>
                  <a:pt x="12264" y="17076"/>
                </a:lnTo>
                <a:lnTo>
                  <a:pt x="14151" y="15472"/>
                </a:lnTo>
                <a:lnTo>
                  <a:pt x="16415" y="13585"/>
                </a:lnTo>
                <a:lnTo>
                  <a:pt x="18868" y="11793"/>
                </a:lnTo>
                <a:lnTo>
                  <a:pt x="21226" y="10095"/>
                </a:lnTo>
                <a:lnTo>
                  <a:pt x="23302" y="8868"/>
                </a:lnTo>
                <a:lnTo>
                  <a:pt x="24717" y="8113"/>
                </a:lnTo>
                <a:lnTo>
                  <a:pt x="24245" y="8491"/>
                </a:lnTo>
                <a:lnTo>
                  <a:pt x="23773" y="8774"/>
                </a:lnTo>
                <a:lnTo>
                  <a:pt x="24811" y="8208"/>
                </a:lnTo>
                <a:lnTo>
                  <a:pt x="25566" y="7830"/>
                </a:lnTo>
                <a:lnTo>
                  <a:pt x="27452" y="6981"/>
                </a:lnTo>
                <a:lnTo>
                  <a:pt x="27264" y="6981"/>
                </a:lnTo>
                <a:lnTo>
                  <a:pt x="26981" y="6887"/>
                </a:lnTo>
                <a:lnTo>
                  <a:pt x="27830" y="6604"/>
                </a:lnTo>
                <a:lnTo>
                  <a:pt x="29056" y="6132"/>
                </a:lnTo>
                <a:lnTo>
                  <a:pt x="28679" y="6415"/>
                </a:lnTo>
                <a:lnTo>
                  <a:pt x="29056" y="6510"/>
                </a:lnTo>
                <a:lnTo>
                  <a:pt x="28962" y="6698"/>
                </a:lnTo>
                <a:lnTo>
                  <a:pt x="30283" y="6227"/>
                </a:lnTo>
                <a:lnTo>
                  <a:pt x="31698" y="5755"/>
                </a:lnTo>
                <a:lnTo>
                  <a:pt x="33113" y="5378"/>
                </a:lnTo>
                <a:lnTo>
                  <a:pt x="33867" y="5189"/>
                </a:lnTo>
                <a:lnTo>
                  <a:pt x="34169" y="5151"/>
                </a:lnTo>
                <a:lnTo>
                  <a:pt x="34169" y="5151"/>
                </a:lnTo>
                <a:lnTo>
                  <a:pt x="34905" y="4906"/>
                </a:lnTo>
                <a:lnTo>
                  <a:pt x="35754" y="4812"/>
                </a:lnTo>
                <a:lnTo>
                  <a:pt x="36603" y="4812"/>
                </a:lnTo>
                <a:lnTo>
                  <a:pt x="37547" y="4717"/>
                </a:lnTo>
                <a:lnTo>
                  <a:pt x="37830" y="4717"/>
                </a:lnTo>
                <a:lnTo>
                  <a:pt x="38396" y="4529"/>
                </a:lnTo>
                <a:lnTo>
                  <a:pt x="38867" y="4340"/>
                </a:lnTo>
                <a:lnTo>
                  <a:pt x="38867" y="4623"/>
                </a:lnTo>
                <a:lnTo>
                  <a:pt x="42735" y="4340"/>
                </a:lnTo>
                <a:lnTo>
                  <a:pt x="43207" y="4529"/>
                </a:lnTo>
                <a:lnTo>
                  <a:pt x="43018" y="4529"/>
                </a:lnTo>
                <a:lnTo>
                  <a:pt x="43867" y="4623"/>
                </a:lnTo>
                <a:lnTo>
                  <a:pt x="44811" y="4434"/>
                </a:lnTo>
                <a:lnTo>
                  <a:pt x="45094" y="4717"/>
                </a:lnTo>
                <a:lnTo>
                  <a:pt x="45754" y="4906"/>
                </a:lnTo>
                <a:lnTo>
                  <a:pt x="47546" y="5189"/>
                </a:lnTo>
                <a:lnTo>
                  <a:pt x="49622" y="5566"/>
                </a:lnTo>
                <a:lnTo>
                  <a:pt x="51131" y="5849"/>
                </a:lnTo>
                <a:lnTo>
                  <a:pt x="51131" y="5849"/>
                </a:lnTo>
                <a:lnTo>
                  <a:pt x="49244" y="5095"/>
                </a:lnTo>
                <a:lnTo>
                  <a:pt x="46886" y="4529"/>
                </a:lnTo>
                <a:lnTo>
                  <a:pt x="44433" y="3963"/>
                </a:lnTo>
                <a:lnTo>
                  <a:pt x="41980" y="3491"/>
                </a:lnTo>
                <a:lnTo>
                  <a:pt x="39528" y="3302"/>
                </a:lnTo>
                <a:lnTo>
                  <a:pt x="37358" y="3208"/>
                </a:lnTo>
                <a:lnTo>
                  <a:pt x="36415" y="3208"/>
                </a:lnTo>
                <a:lnTo>
                  <a:pt x="35565" y="3302"/>
                </a:lnTo>
                <a:lnTo>
                  <a:pt x="34811" y="3491"/>
                </a:lnTo>
                <a:lnTo>
                  <a:pt x="34150" y="3680"/>
                </a:lnTo>
                <a:lnTo>
                  <a:pt x="33490" y="3585"/>
                </a:lnTo>
                <a:lnTo>
                  <a:pt x="32830" y="3491"/>
                </a:lnTo>
                <a:lnTo>
                  <a:pt x="31509" y="3585"/>
                </a:lnTo>
                <a:lnTo>
                  <a:pt x="30000" y="3868"/>
                </a:lnTo>
                <a:lnTo>
                  <a:pt x="28490" y="4246"/>
                </a:lnTo>
                <a:lnTo>
                  <a:pt x="26981" y="4812"/>
                </a:lnTo>
                <a:lnTo>
                  <a:pt x="25471" y="5472"/>
                </a:lnTo>
                <a:lnTo>
                  <a:pt x="23868" y="6321"/>
                </a:lnTo>
                <a:lnTo>
                  <a:pt x="22358" y="7170"/>
                </a:lnTo>
                <a:lnTo>
                  <a:pt x="20849" y="8113"/>
                </a:lnTo>
                <a:lnTo>
                  <a:pt x="19339" y="9151"/>
                </a:lnTo>
                <a:lnTo>
                  <a:pt x="17924" y="10283"/>
                </a:lnTo>
                <a:lnTo>
                  <a:pt x="16604" y="11321"/>
                </a:lnTo>
                <a:lnTo>
                  <a:pt x="14056" y="13491"/>
                </a:lnTo>
                <a:lnTo>
                  <a:pt x="12075" y="15472"/>
                </a:lnTo>
                <a:lnTo>
                  <a:pt x="9717" y="18491"/>
                </a:lnTo>
                <a:lnTo>
                  <a:pt x="10000" y="17830"/>
                </a:lnTo>
                <a:lnTo>
                  <a:pt x="10377" y="17264"/>
                </a:lnTo>
                <a:lnTo>
                  <a:pt x="9717" y="18113"/>
                </a:lnTo>
                <a:lnTo>
                  <a:pt x="9056" y="19057"/>
                </a:lnTo>
                <a:lnTo>
                  <a:pt x="9151" y="19245"/>
                </a:lnTo>
                <a:lnTo>
                  <a:pt x="8396" y="20189"/>
                </a:lnTo>
                <a:lnTo>
                  <a:pt x="9151" y="18774"/>
                </a:lnTo>
                <a:lnTo>
                  <a:pt x="8019" y="20377"/>
                </a:lnTo>
                <a:lnTo>
                  <a:pt x="7075" y="22075"/>
                </a:lnTo>
                <a:lnTo>
                  <a:pt x="6226" y="23868"/>
                </a:lnTo>
                <a:lnTo>
                  <a:pt x="5472" y="25755"/>
                </a:lnTo>
                <a:lnTo>
                  <a:pt x="4151" y="29434"/>
                </a:lnTo>
                <a:lnTo>
                  <a:pt x="2924" y="32924"/>
                </a:lnTo>
                <a:lnTo>
                  <a:pt x="3019" y="33113"/>
                </a:lnTo>
                <a:lnTo>
                  <a:pt x="2924" y="33773"/>
                </a:lnTo>
                <a:lnTo>
                  <a:pt x="2453" y="36509"/>
                </a:lnTo>
                <a:lnTo>
                  <a:pt x="1981" y="39434"/>
                </a:lnTo>
                <a:lnTo>
                  <a:pt x="1981" y="39528"/>
                </a:lnTo>
                <a:lnTo>
                  <a:pt x="1981" y="39905"/>
                </a:lnTo>
                <a:lnTo>
                  <a:pt x="1792" y="41415"/>
                </a:lnTo>
                <a:lnTo>
                  <a:pt x="1698" y="42358"/>
                </a:lnTo>
                <a:lnTo>
                  <a:pt x="1698" y="43301"/>
                </a:lnTo>
                <a:lnTo>
                  <a:pt x="1792" y="44245"/>
                </a:lnTo>
                <a:lnTo>
                  <a:pt x="1887" y="44999"/>
                </a:lnTo>
                <a:lnTo>
                  <a:pt x="2170" y="46603"/>
                </a:lnTo>
                <a:lnTo>
                  <a:pt x="2170" y="46603"/>
                </a:lnTo>
                <a:lnTo>
                  <a:pt x="1887" y="46415"/>
                </a:lnTo>
                <a:lnTo>
                  <a:pt x="1792" y="46320"/>
                </a:lnTo>
                <a:lnTo>
                  <a:pt x="1792" y="46509"/>
                </a:lnTo>
                <a:lnTo>
                  <a:pt x="1981" y="46981"/>
                </a:lnTo>
                <a:lnTo>
                  <a:pt x="1415" y="46132"/>
                </a:lnTo>
                <a:lnTo>
                  <a:pt x="1509" y="46509"/>
                </a:lnTo>
                <a:lnTo>
                  <a:pt x="1321" y="46981"/>
                </a:lnTo>
                <a:lnTo>
                  <a:pt x="472" y="45471"/>
                </a:lnTo>
                <a:lnTo>
                  <a:pt x="377" y="45565"/>
                </a:lnTo>
                <a:lnTo>
                  <a:pt x="283" y="45660"/>
                </a:lnTo>
                <a:lnTo>
                  <a:pt x="189" y="45660"/>
                </a:lnTo>
                <a:lnTo>
                  <a:pt x="0" y="45565"/>
                </a:lnTo>
                <a:lnTo>
                  <a:pt x="0" y="45565"/>
                </a:lnTo>
                <a:lnTo>
                  <a:pt x="1038" y="47924"/>
                </a:lnTo>
                <a:lnTo>
                  <a:pt x="2264" y="50282"/>
                </a:lnTo>
                <a:lnTo>
                  <a:pt x="2075" y="49905"/>
                </a:lnTo>
                <a:lnTo>
                  <a:pt x="2170" y="49528"/>
                </a:lnTo>
                <a:lnTo>
                  <a:pt x="2736" y="50188"/>
                </a:lnTo>
                <a:lnTo>
                  <a:pt x="3208" y="50660"/>
                </a:lnTo>
                <a:lnTo>
                  <a:pt x="3396" y="50943"/>
                </a:lnTo>
                <a:lnTo>
                  <a:pt x="3396" y="51037"/>
                </a:lnTo>
                <a:lnTo>
                  <a:pt x="3302" y="50943"/>
                </a:lnTo>
                <a:lnTo>
                  <a:pt x="3302" y="50943"/>
                </a:lnTo>
                <a:lnTo>
                  <a:pt x="3585" y="51320"/>
                </a:lnTo>
                <a:lnTo>
                  <a:pt x="4623" y="53207"/>
                </a:lnTo>
                <a:lnTo>
                  <a:pt x="5755" y="55094"/>
                </a:lnTo>
                <a:lnTo>
                  <a:pt x="7075" y="56886"/>
                </a:lnTo>
                <a:lnTo>
                  <a:pt x="8585" y="58490"/>
                </a:lnTo>
                <a:lnTo>
                  <a:pt x="10189" y="59999"/>
                </a:lnTo>
                <a:lnTo>
                  <a:pt x="11792" y="61414"/>
                </a:lnTo>
                <a:lnTo>
                  <a:pt x="13585" y="62735"/>
                </a:lnTo>
                <a:lnTo>
                  <a:pt x="15471" y="63867"/>
                </a:lnTo>
                <a:lnTo>
                  <a:pt x="17641" y="64905"/>
                </a:lnTo>
                <a:lnTo>
                  <a:pt x="20000" y="65942"/>
                </a:lnTo>
                <a:lnTo>
                  <a:pt x="22358" y="66697"/>
                </a:lnTo>
                <a:lnTo>
                  <a:pt x="24811" y="67263"/>
                </a:lnTo>
                <a:lnTo>
                  <a:pt x="27264" y="67735"/>
                </a:lnTo>
                <a:lnTo>
                  <a:pt x="29811" y="68018"/>
                </a:lnTo>
                <a:lnTo>
                  <a:pt x="32264" y="68206"/>
                </a:lnTo>
                <a:lnTo>
                  <a:pt x="34811" y="68112"/>
                </a:lnTo>
                <a:lnTo>
                  <a:pt x="36981" y="67829"/>
                </a:lnTo>
                <a:lnTo>
                  <a:pt x="40471" y="67263"/>
                </a:lnTo>
                <a:lnTo>
                  <a:pt x="44056" y="66508"/>
                </a:lnTo>
                <a:lnTo>
                  <a:pt x="45565" y="66131"/>
                </a:lnTo>
                <a:lnTo>
                  <a:pt x="46509" y="65848"/>
                </a:lnTo>
                <a:lnTo>
                  <a:pt x="46509" y="65942"/>
                </a:lnTo>
                <a:lnTo>
                  <a:pt x="48018" y="65376"/>
                </a:lnTo>
                <a:lnTo>
                  <a:pt x="49527" y="64622"/>
                </a:lnTo>
                <a:lnTo>
                  <a:pt x="48867" y="64810"/>
                </a:lnTo>
                <a:lnTo>
                  <a:pt x="50754" y="63773"/>
                </a:lnTo>
                <a:lnTo>
                  <a:pt x="52546" y="62641"/>
                </a:lnTo>
                <a:lnTo>
                  <a:pt x="54244" y="61320"/>
                </a:lnTo>
                <a:lnTo>
                  <a:pt x="56037" y="59810"/>
                </a:lnTo>
                <a:lnTo>
                  <a:pt x="55282" y="60659"/>
                </a:lnTo>
                <a:lnTo>
                  <a:pt x="57263" y="59056"/>
                </a:lnTo>
                <a:lnTo>
                  <a:pt x="58112" y="58395"/>
                </a:lnTo>
                <a:lnTo>
                  <a:pt x="58207" y="58301"/>
                </a:lnTo>
                <a:lnTo>
                  <a:pt x="58112" y="58301"/>
                </a:lnTo>
                <a:lnTo>
                  <a:pt x="58584" y="57924"/>
                </a:lnTo>
                <a:lnTo>
                  <a:pt x="59056" y="57546"/>
                </a:lnTo>
                <a:lnTo>
                  <a:pt x="59999" y="56414"/>
                </a:lnTo>
                <a:lnTo>
                  <a:pt x="61414" y="55188"/>
                </a:lnTo>
                <a:lnTo>
                  <a:pt x="61414" y="55188"/>
                </a:lnTo>
                <a:lnTo>
                  <a:pt x="61131" y="55282"/>
                </a:lnTo>
                <a:lnTo>
                  <a:pt x="61508" y="54811"/>
                </a:lnTo>
                <a:lnTo>
                  <a:pt x="62735" y="53867"/>
                </a:lnTo>
                <a:lnTo>
                  <a:pt x="63867" y="52735"/>
                </a:lnTo>
                <a:lnTo>
                  <a:pt x="66131" y="50471"/>
                </a:lnTo>
                <a:lnTo>
                  <a:pt x="66131" y="50565"/>
                </a:lnTo>
                <a:lnTo>
                  <a:pt x="66320" y="50660"/>
                </a:lnTo>
                <a:lnTo>
                  <a:pt x="66414" y="50660"/>
                </a:lnTo>
                <a:lnTo>
                  <a:pt x="66603" y="50565"/>
                </a:lnTo>
                <a:lnTo>
                  <a:pt x="66603" y="50754"/>
                </a:lnTo>
                <a:lnTo>
                  <a:pt x="66508" y="50943"/>
                </a:lnTo>
                <a:lnTo>
                  <a:pt x="65848" y="51603"/>
                </a:lnTo>
                <a:lnTo>
                  <a:pt x="64999" y="52546"/>
                </a:lnTo>
                <a:lnTo>
                  <a:pt x="65376" y="52358"/>
                </a:lnTo>
                <a:lnTo>
                  <a:pt x="65848" y="52075"/>
                </a:lnTo>
                <a:lnTo>
                  <a:pt x="66697" y="51320"/>
                </a:lnTo>
                <a:lnTo>
                  <a:pt x="67546" y="50282"/>
                </a:lnTo>
                <a:lnTo>
                  <a:pt x="68301" y="49056"/>
                </a:lnTo>
                <a:lnTo>
                  <a:pt x="69055" y="47830"/>
                </a:lnTo>
                <a:lnTo>
                  <a:pt x="69716" y="46603"/>
                </a:lnTo>
                <a:lnTo>
                  <a:pt x="70565" y="44811"/>
                </a:lnTo>
                <a:lnTo>
                  <a:pt x="70282" y="45094"/>
                </a:lnTo>
                <a:lnTo>
                  <a:pt x="70942" y="43490"/>
                </a:lnTo>
                <a:lnTo>
                  <a:pt x="71037" y="43396"/>
                </a:lnTo>
                <a:lnTo>
                  <a:pt x="71697" y="41320"/>
                </a:lnTo>
                <a:lnTo>
                  <a:pt x="72263" y="39245"/>
                </a:lnTo>
                <a:lnTo>
                  <a:pt x="72640" y="37358"/>
                </a:lnTo>
                <a:lnTo>
                  <a:pt x="72923" y="35849"/>
                </a:lnTo>
                <a:lnTo>
                  <a:pt x="72829" y="36226"/>
                </a:lnTo>
                <a:lnTo>
                  <a:pt x="72735" y="36698"/>
                </a:lnTo>
                <a:lnTo>
                  <a:pt x="72452" y="36981"/>
                </a:lnTo>
                <a:lnTo>
                  <a:pt x="72169" y="37358"/>
                </a:lnTo>
                <a:lnTo>
                  <a:pt x="72263" y="36981"/>
                </a:lnTo>
                <a:lnTo>
                  <a:pt x="72452" y="36415"/>
                </a:lnTo>
                <a:lnTo>
                  <a:pt x="72452" y="35849"/>
                </a:lnTo>
                <a:lnTo>
                  <a:pt x="72357" y="35660"/>
                </a:lnTo>
                <a:lnTo>
                  <a:pt x="72263" y="35471"/>
                </a:lnTo>
                <a:lnTo>
                  <a:pt x="72640" y="33868"/>
                </a:lnTo>
                <a:lnTo>
                  <a:pt x="72735" y="33113"/>
                </a:lnTo>
                <a:lnTo>
                  <a:pt x="72735" y="32358"/>
                </a:lnTo>
                <a:lnTo>
                  <a:pt x="72923" y="33207"/>
                </a:lnTo>
                <a:lnTo>
                  <a:pt x="73018" y="34151"/>
                </a:lnTo>
                <a:lnTo>
                  <a:pt x="72923" y="32358"/>
                </a:lnTo>
                <a:lnTo>
                  <a:pt x="72923" y="31792"/>
                </a:lnTo>
                <a:lnTo>
                  <a:pt x="73112" y="30754"/>
                </a:lnTo>
                <a:lnTo>
                  <a:pt x="72829" y="31604"/>
                </a:lnTo>
                <a:lnTo>
                  <a:pt x="72735" y="30283"/>
                </a:lnTo>
                <a:lnTo>
                  <a:pt x="72546" y="28868"/>
                </a:lnTo>
                <a:lnTo>
                  <a:pt x="72357" y="27641"/>
                </a:lnTo>
                <a:lnTo>
                  <a:pt x="71980" y="26038"/>
                </a:lnTo>
                <a:lnTo>
                  <a:pt x="71414" y="24151"/>
                </a:lnTo>
                <a:lnTo>
                  <a:pt x="70754" y="22170"/>
                </a:lnTo>
                <a:lnTo>
                  <a:pt x="69905" y="20000"/>
                </a:lnTo>
                <a:lnTo>
                  <a:pt x="68867" y="18019"/>
                </a:lnTo>
                <a:lnTo>
                  <a:pt x="68301" y="16981"/>
                </a:lnTo>
                <a:lnTo>
                  <a:pt x="67735" y="16132"/>
                </a:lnTo>
                <a:lnTo>
                  <a:pt x="67074" y="15283"/>
                </a:lnTo>
                <a:lnTo>
                  <a:pt x="66414" y="14434"/>
                </a:lnTo>
                <a:lnTo>
                  <a:pt x="66508" y="14623"/>
                </a:lnTo>
                <a:lnTo>
                  <a:pt x="66414" y="14906"/>
                </a:lnTo>
                <a:lnTo>
                  <a:pt x="65754" y="14057"/>
                </a:lnTo>
                <a:lnTo>
                  <a:pt x="65093" y="13113"/>
                </a:lnTo>
                <a:lnTo>
                  <a:pt x="64537" y="12278"/>
                </a:lnTo>
                <a:lnTo>
                  <a:pt x="62924" y="10755"/>
                </a:lnTo>
                <a:lnTo>
                  <a:pt x="63018" y="10755"/>
                </a:lnTo>
                <a:lnTo>
                  <a:pt x="63018" y="10661"/>
                </a:lnTo>
                <a:lnTo>
                  <a:pt x="62924" y="10472"/>
                </a:lnTo>
                <a:lnTo>
                  <a:pt x="62263" y="9717"/>
                </a:lnTo>
                <a:lnTo>
                  <a:pt x="60376" y="7830"/>
                </a:lnTo>
                <a:lnTo>
                  <a:pt x="60754" y="8396"/>
                </a:lnTo>
                <a:lnTo>
                  <a:pt x="61131" y="8774"/>
                </a:lnTo>
                <a:lnTo>
                  <a:pt x="60376" y="8396"/>
                </a:lnTo>
                <a:lnTo>
                  <a:pt x="59716" y="7925"/>
                </a:lnTo>
                <a:lnTo>
                  <a:pt x="59087" y="7476"/>
                </a:lnTo>
                <a:lnTo>
                  <a:pt x="59810" y="8302"/>
                </a:lnTo>
                <a:lnTo>
                  <a:pt x="58678" y="7642"/>
                </a:lnTo>
                <a:lnTo>
                  <a:pt x="57641" y="6981"/>
                </a:lnTo>
                <a:lnTo>
                  <a:pt x="55471" y="5472"/>
                </a:lnTo>
                <a:lnTo>
                  <a:pt x="53301" y="4057"/>
                </a:lnTo>
                <a:lnTo>
                  <a:pt x="52169" y="3397"/>
                </a:lnTo>
                <a:lnTo>
                  <a:pt x="51037" y="2831"/>
                </a:lnTo>
                <a:lnTo>
                  <a:pt x="52075" y="2831"/>
                </a:lnTo>
                <a:lnTo>
                  <a:pt x="50660" y="1982"/>
                </a:lnTo>
                <a:lnTo>
                  <a:pt x="49811" y="1604"/>
                </a:lnTo>
                <a:lnTo>
                  <a:pt x="48867" y="1227"/>
                </a:lnTo>
                <a:lnTo>
                  <a:pt x="48018" y="849"/>
                </a:lnTo>
                <a:lnTo>
                  <a:pt x="47075" y="661"/>
                </a:lnTo>
                <a:lnTo>
                  <a:pt x="46226" y="566"/>
                </a:lnTo>
                <a:lnTo>
                  <a:pt x="45471" y="661"/>
                </a:lnTo>
                <a:lnTo>
                  <a:pt x="46226" y="849"/>
                </a:lnTo>
                <a:lnTo>
                  <a:pt x="46866" y="1215"/>
                </a:lnTo>
                <a:lnTo>
                  <a:pt x="46980" y="1227"/>
                </a:lnTo>
                <a:lnTo>
                  <a:pt x="47452" y="1416"/>
                </a:lnTo>
                <a:lnTo>
                  <a:pt x="47924" y="1510"/>
                </a:lnTo>
                <a:lnTo>
                  <a:pt x="47358" y="1321"/>
                </a:lnTo>
                <a:lnTo>
                  <a:pt x="46886" y="944"/>
                </a:lnTo>
                <a:lnTo>
                  <a:pt x="47829" y="1227"/>
                </a:lnTo>
                <a:lnTo>
                  <a:pt x="48773" y="1604"/>
                </a:lnTo>
                <a:lnTo>
                  <a:pt x="49622" y="2076"/>
                </a:lnTo>
                <a:lnTo>
                  <a:pt x="50377" y="2642"/>
                </a:lnTo>
                <a:lnTo>
                  <a:pt x="50377" y="2642"/>
                </a:lnTo>
                <a:lnTo>
                  <a:pt x="49622" y="2265"/>
                </a:lnTo>
                <a:lnTo>
                  <a:pt x="48584" y="1887"/>
                </a:lnTo>
                <a:lnTo>
                  <a:pt x="47358" y="1510"/>
                </a:lnTo>
                <a:lnTo>
                  <a:pt x="46037" y="1132"/>
                </a:lnTo>
                <a:lnTo>
                  <a:pt x="46809" y="1210"/>
                </a:lnTo>
                <a:lnTo>
                  <a:pt x="44339" y="661"/>
                </a:lnTo>
                <a:lnTo>
                  <a:pt x="44716" y="755"/>
                </a:lnTo>
                <a:lnTo>
                  <a:pt x="43113" y="472"/>
                </a:lnTo>
                <a:lnTo>
                  <a:pt x="41603" y="283"/>
                </a:lnTo>
                <a:lnTo>
                  <a:pt x="40282" y="95"/>
                </a:lnTo>
                <a:lnTo>
                  <a:pt x="3915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b="0" i="0" u="none" strike="noStrike" cap="none">
              <a:solidFill>
                <a:srgbClr val="FFFFFF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</p:txBody>
      </p:sp>
      <p:sp>
        <p:nvSpPr>
          <p:cNvPr id="848" name="Google Shape;848;p45"/>
          <p:cNvSpPr txBox="1"/>
          <p:nvPr/>
        </p:nvSpPr>
        <p:spPr>
          <a:xfrm>
            <a:off x="522450" y="621550"/>
            <a:ext cx="1827600" cy="10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3600">
                <a:solidFill>
                  <a:srgbClr val="FFFF00"/>
                </a:solidFill>
                <a:latin typeface="Viga"/>
                <a:ea typeface="Viga"/>
                <a:cs typeface="Viga"/>
                <a:sym typeface="Viga"/>
              </a:rPr>
              <a:t>Évalue</a:t>
            </a:r>
            <a:endParaRPr sz="3600" i="0" u="none" strike="noStrike" cap="none">
              <a:solidFill>
                <a:srgbClr val="FFFF00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849" name="Google Shape;849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63300" y="171450"/>
            <a:ext cx="642474" cy="620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Google Shape;854;p46"/>
          <p:cNvSpPr txBox="1">
            <a:spLocks noGrp="1"/>
          </p:cNvSpPr>
          <p:nvPr>
            <p:ph type="ctrTitle" idx="4294967295"/>
          </p:nvPr>
        </p:nvSpPr>
        <p:spPr>
          <a:xfrm>
            <a:off x="342300" y="1019825"/>
            <a:ext cx="2909400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</a:pPr>
            <a:r>
              <a:rPr lang="en" sz="3000">
                <a:solidFill>
                  <a:srgbClr val="FFFF00"/>
                </a:solidFill>
                <a:latin typeface="Viga"/>
                <a:ea typeface="Viga"/>
                <a:cs typeface="Viga"/>
                <a:sym typeface="Viga"/>
              </a:rPr>
              <a:t>Enrichissement</a:t>
            </a:r>
            <a:r>
              <a:rPr lang="en" sz="3000" i="0" u="none" strike="noStrike" cap="none">
                <a:solidFill>
                  <a:srgbClr val="FFFF00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r>
              <a:rPr lang="en" sz="4100" b="0" i="0" u="none" strike="noStrike" cap="none">
                <a:solidFill>
                  <a:srgbClr val="FFFF00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   </a:t>
            </a:r>
            <a:endParaRPr sz="4100" b="0" i="0" u="none" strike="noStrike" cap="none">
              <a:solidFill>
                <a:srgbClr val="FFFF00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</p:txBody>
      </p:sp>
      <p:sp>
        <p:nvSpPr>
          <p:cNvPr id="855" name="Google Shape;855;p46"/>
          <p:cNvSpPr/>
          <p:nvPr/>
        </p:nvSpPr>
        <p:spPr>
          <a:xfrm>
            <a:off x="4207286" y="373200"/>
            <a:ext cx="687464" cy="691590"/>
          </a:xfrm>
          <a:custGeom>
            <a:avLst/>
            <a:gdLst/>
            <a:ahLst/>
            <a:cxnLst/>
            <a:rect l="l" t="t" r="r" b="b"/>
            <a:pathLst>
              <a:path w="15842" h="15938" extrusionOk="0">
                <a:moveTo>
                  <a:pt x="4794" y="7470"/>
                </a:moveTo>
                <a:lnTo>
                  <a:pt x="4867" y="7495"/>
                </a:lnTo>
                <a:lnTo>
                  <a:pt x="4940" y="7543"/>
                </a:lnTo>
                <a:lnTo>
                  <a:pt x="4989" y="7616"/>
                </a:lnTo>
                <a:lnTo>
                  <a:pt x="5013" y="7714"/>
                </a:lnTo>
                <a:lnTo>
                  <a:pt x="5013" y="7787"/>
                </a:lnTo>
                <a:lnTo>
                  <a:pt x="4989" y="7908"/>
                </a:lnTo>
                <a:lnTo>
                  <a:pt x="4916" y="7981"/>
                </a:lnTo>
                <a:lnTo>
                  <a:pt x="4843" y="8054"/>
                </a:lnTo>
                <a:lnTo>
                  <a:pt x="4721" y="8079"/>
                </a:lnTo>
                <a:lnTo>
                  <a:pt x="4600" y="8054"/>
                </a:lnTo>
                <a:lnTo>
                  <a:pt x="4527" y="7981"/>
                </a:lnTo>
                <a:lnTo>
                  <a:pt x="4454" y="7908"/>
                </a:lnTo>
                <a:lnTo>
                  <a:pt x="4429" y="7787"/>
                </a:lnTo>
                <a:lnTo>
                  <a:pt x="4454" y="7665"/>
                </a:lnTo>
                <a:lnTo>
                  <a:pt x="4527" y="7543"/>
                </a:lnTo>
                <a:lnTo>
                  <a:pt x="4600" y="7495"/>
                </a:lnTo>
                <a:lnTo>
                  <a:pt x="4697" y="7470"/>
                </a:lnTo>
                <a:close/>
                <a:moveTo>
                  <a:pt x="11169" y="7470"/>
                </a:moveTo>
                <a:lnTo>
                  <a:pt x="11242" y="7495"/>
                </a:lnTo>
                <a:lnTo>
                  <a:pt x="11315" y="7543"/>
                </a:lnTo>
                <a:lnTo>
                  <a:pt x="11364" y="7616"/>
                </a:lnTo>
                <a:lnTo>
                  <a:pt x="11388" y="7714"/>
                </a:lnTo>
                <a:lnTo>
                  <a:pt x="11388" y="7787"/>
                </a:lnTo>
                <a:lnTo>
                  <a:pt x="11364" y="7908"/>
                </a:lnTo>
                <a:lnTo>
                  <a:pt x="11291" y="7981"/>
                </a:lnTo>
                <a:lnTo>
                  <a:pt x="11218" y="8054"/>
                </a:lnTo>
                <a:lnTo>
                  <a:pt x="11096" y="8079"/>
                </a:lnTo>
                <a:lnTo>
                  <a:pt x="10975" y="8054"/>
                </a:lnTo>
                <a:lnTo>
                  <a:pt x="10902" y="7981"/>
                </a:lnTo>
                <a:lnTo>
                  <a:pt x="10829" y="7908"/>
                </a:lnTo>
                <a:lnTo>
                  <a:pt x="10804" y="7787"/>
                </a:lnTo>
                <a:lnTo>
                  <a:pt x="10829" y="7665"/>
                </a:lnTo>
                <a:lnTo>
                  <a:pt x="10902" y="7543"/>
                </a:lnTo>
                <a:lnTo>
                  <a:pt x="10975" y="7495"/>
                </a:lnTo>
                <a:lnTo>
                  <a:pt x="11072" y="7470"/>
                </a:lnTo>
                <a:close/>
                <a:moveTo>
                  <a:pt x="4770" y="7081"/>
                </a:moveTo>
                <a:lnTo>
                  <a:pt x="4600" y="7105"/>
                </a:lnTo>
                <a:lnTo>
                  <a:pt x="4429" y="7178"/>
                </a:lnTo>
                <a:lnTo>
                  <a:pt x="4308" y="7300"/>
                </a:lnTo>
                <a:lnTo>
                  <a:pt x="4186" y="7446"/>
                </a:lnTo>
                <a:lnTo>
                  <a:pt x="4113" y="7568"/>
                </a:lnTo>
                <a:lnTo>
                  <a:pt x="4064" y="7714"/>
                </a:lnTo>
                <a:lnTo>
                  <a:pt x="4016" y="7835"/>
                </a:lnTo>
                <a:lnTo>
                  <a:pt x="4016" y="7981"/>
                </a:lnTo>
                <a:lnTo>
                  <a:pt x="3967" y="8225"/>
                </a:lnTo>
                <a:lnTo>
                  <a:pt x="3967" y="8395"/>
                </a:lnTo>
                <a:lnTo>
                  <a:pt x="4016" y="8565"/>
                </a:lnTo>
                <a:lnTo>
                  <a:pt x="4064" y="8711"/>
                </a:lnTo>
                <a:lnTo>
                  <a:pt x="4162" y="8833"/>
                </a:lnTo>
                <a:lnTo>
                  <a:pt x="4259" y="8955"/>
                </a:lnTo>
                <a:lnTo>
                  <a:pt x="4381" y="9028"/>
                </a:lnTo>
                <a:lnTo>
                  <a:pt x="4527" y="9101"/>
                </a:lnTo>
                <a:lnTo>
                  <a:pt x="4697" y="9149"/>
                </a:lnTo>
                <a:lnTo>
                  <a:pt x="4892" y="9174"/>
                </a:lnTo>
                <a:lnTo>
                  <a:pt x="5062" y="9149"/>
                </a:lnTo>
                <a:lnTo>
                  <a:pt x="5232" y="9101"/>
                </a:lnTo>
                <a:lnTo>
                  <a:pt x="5378" y="9028"/>
                </a:lnTo>
                <a:lnTo>
                  <a:pt x="5500" y="8930"/>
                </a:lnTo>
                <a:lnTo>
                  <a:pt x="5622" y="8809"/>
                </a:lnTo>
                <a:lnTo>
                  <a:pt x="5719" y="8663"/>
                </a:lnTo>
                <a:lnTo>
                  <a:pt x="5792" y="8517"/>
                </a:lnTo>
                <a:lnTo>
                  <a:pt x="5841" y="8346"/>
                </a:lnTo>
                <a:lnTo>
                  <a:pt x="5865" y="8176"/>
                </a:lnTo>
                <a:lnTo>
                  <a:pt x="5841" y="8006"/>
                </a:lnTo>
                <a:lnTo>
                  <a:pt x="5816" y="7835"/>
                </a:lnTo>
                <a:lnTo>
                  <a:pt x="5768" y="7689"/>
                </a:lnTo>
                <a:lnTo>
                  <a:pt x="5695" y="7519"/>
                </a:lnTo>
                <a:lnTo>
                  <a:pt x="5573" y="7397"/>
                </a:lnTo>
                <a:lnTo>
                  <a:pt x="5427" y="7251"/>
                </a:lnTo>
                <a:lnTo>
                  <a:pt x="5281" y="7154"/>
                </a:lnTo>
                <a:lnTo>
                  <a:pt x="5111" y="7105"/>
                </a:lnTo>
                <a:lnTo>
                  <a:pt x="4940" y="7081"/>
                </a:lnTo>
                <a:close/>
                <a:moveTo>
                  <a:pt x="11145" y="7081"/>
                </a:moveTo>
                <a:lnTo>
                  <a:pt x="10975" y="7105"/>
                </a:lnTo>
                <a:lnTo>
                  <a:pt x="10804" y="7178"/>
                </a:lnTo>
                <a:lnTo>
                  <a:pt x="10683" y="7300"/>
                </a:lnTo>
                <a:lnTo>
                  <a:pt x="10561" y="7446"/>
                </a:lnTo>
                <a:lnTo>
                  <a:pt x="10488" y="7568"/>
                </a:lnTo>
                <a:lnTo>
                  <a:pt x="10439" y="7714"/>
                </a:lnTo>
                <a:lnTo>
                  <a:pt x="10391" y="7835"/>
                </a:lnTo>
                <a:lnTo>
                  <a:pt x="10391" y="7981"/>
                </a:lnTo>
                <a:lnTo>
                  <a:pt x="10342" y="8225"/>
                </a:lnTo>
                <a:lnTo>
                  <a:pt x="10342" y="8395"/>
                </a:lnTo>
                <a:lnTo>
                  <a:pt x="10391" y="8565"/>
                </a:lnTo>
                <a:lnTo>
                  <a:pt x="10439" y="8711"/>
                </a:lnTo>
                <a:lnTo>
                  <a:pt x="10537" y="8833"/>
                </a:lnTo>
                <a:lnTo>
                  <a:pt x="10634" y="8955"/>
                </a:lnTo>
                <a:lnTo>
                  <a:pt x="10756" y="9028"/>
                </a:lnTo>
                <a:lnTo>
                  <a:pt x="10902" y="9101"/>
                </a:lnTo>
                <a:lnTo>
                  <a:pt x="11072" y="9149"/>
                </a:lnTo>
                <a:lnTo>
                  <a:pt x="11267" y="9174"/>
                </a:lnTo>
                <a:lnTo>
                  <a:pt x="11437" y="9149"/>
                </a:lnTo>
                <a:lnTo>
                  <a:pt x="11607" y="9101"/>
                </a:lnTo>
                <a:lnTo>
                  <a:pt x="11753" y="9028"/>
                </a:lnTo>
                <a:lnTo>
                  <a:pt x="11875" y="8930"/>
                </a:lnTo>
                <a:lnTo>
                  <a:pt x="11997" y="8809"/>
                </a:lnTo>
                <a:lnTo>
                  <a:pt x="12094" y="8663"/>
                </a:lnTo>
                <a:lnTo>
                  <a:pt x="12167" y="8517"/>
                </a:lnTo>
                <a:lnTo>
                  <a:pt x="12216" y="8346"/>
                </a:lnTo>
                <a:lnTo>
                  <a:pt x="12240" y="8176"/>
                </a:lnTo>
                <a:lnTo>
                  <a:pt x="12216" y="8006"/>
                </a:lnTo>
                <a:lnTo>
                  <a:pt x="12191" y="7835"/>
                </a:lnTo>
                <a:lnTo>
                  <a:pt x="12143" y="7689"/>
                </a:lnTo>
                <a:lnTo>
                  <a:pt x="12070" y="7519"/>
                </a:lnTo>
                <a:lnTo>
                  <a:pt x="11948" y="7397"/>
                </a:lnTo>
                <a:lnTo>
                  <a:pt x="11802" y="7251"/>
                </a:lnTo>
                <a:lnTo>
                  <a:pt x="11656" y="7154"/>
                </a:lnTo>
                <a:lnTo>
                  <a:pt x="11486" y="7105"/>
                </a:lnTo>
                <a:lnTo>
                  <a:pt x="11315" y="7081"/>
                </a:lnTo>
                <a:close/>
                <a:moveTo>
                  <a:pt x="11972" y="10925"/>
                </a:moveTo>
                <a:lnTo>
                  <a:pt x="11875" y="10974"/>
                </a:lnTo>
                <a:lnTo>
                  <a:pt x="11778" y="11047"/>
                </a:lnTo>
                <a:lnTo>
                  <a:pt x="11607" y="11290"/>
                </a:lnTo>
                <a:lnTo>
                  <a:pt x="11413" y="11485"/>
                </a:lnTo>
                <a:lnTo>
                  <a:pt x="11194" y="11680"/>
                </a:lnTo>
                <a:lnTo>
                  <a:pt x="10950" y="11850"/>
                </a:lnTo>
                <a:lnTo>
                  <a:pt x="10707" y="11996"/>
                </a:lnTo>
                <a:lnTo>
                  <a:pt x="10439" y="12118"/>
                </a:lnTo>
                <a:lnTo>
                  <a:pt x="10172" y="12215"/>
                </a:lnTo>
                <a:lnTo>
                  <a:pt x="9880" y="12312"/>
                </a:lnTo>
                <a:lnTo>
                  <a:pt x="9588" y="12385"/>
                </a:lnTo>
                <a:lnTo>
                  <a:pt x="9296" y="12434"/>
                </a:lnTo>
                <a:lnTo>
                  <a:pt x="8712" y="12507"/>
                </a:lnTo>
                <a:lnTo>
                  <a:pt x="8128" y="12531"/>
                </a:lnTo>
                <a:lnTo>
                  <a:pt x="7568" y="12507"/>
                </a:lnTo>
                <a:lnTo>
                  <a:pt x="7325" y="12483"/>
                </a:lnTo>
                <a:lnTo>
                  <a:pt x="7106" y="12434"/>
                </a:lnTo>
                <a:lnTo>
                  <a:pt x="6668" y="12312"/>
                </a:lnTo>
                <a:lnTo>
                  <a:pt x="6230" y="12166"/>
                </a:lnTo>
                <a:lnTo>
                  <a:pt x="5816" y="11996"/>
                </a:lnTo>
                <a:lnTo>
                  <a:pt x="5427" y="11826"/>
                </a:lnTo>
                <a:lnTo>
                  <a:pt x="5013" y="11631"/>
                </a:lnTo>
                <a:lnTo>
                  <a:pt x="4794" y="11509"/>
                </a:lnTo>
                <a:lnTo>
                  <a:pt x="4600" y="11388"/>
                </a:lnTo>
                <a:lnTo>
                  <a:pt x="4454" y="11242"/>
                </a:lnTo>
                <a:lnTo>
                  <a:pt x="4308" y="11096"/>
                </a:lnTo>
                <a:lnTo>
                  <a:pt x="4259" y="11047"/>
                </a:lnTo>
                <a:lnTo>
                  <a:pt x="4210" y="11023"/>
                </a:lnTo>
                <a:lnTo>
                  <a:pt x="4089" y="11023"/>
                </a:lnTo>
                <a:lnTo>
                  <a:pt x="4040" y="11071"/>
                </a:lnTo>
                <a:lnTo>
                  <a:pt x="3991" y="11096"/>
                </a:lnTo>
                <a:lnTo>
                  <a:pt x="3991" y="11169"/>
                </a:lnTo>
                <a:lnTo>
                  <a:pt x="3991" y="11242"/>
                </a:lnTo>
                <a:lnTo>
                  <a:pt x="4016" y="11339"/>
                </a:lnTo>
                <a:lnTo>
                  <a:pt x="4064" y="11436"/>
                </a:lnTo>
                <a:lnTo>
                  <a:pt x="4210" y="11631"/>
                </a:lnTo>
                <a:lnTo>
                  <a:pt x="4381" y="11801"/>
                </a:lnTo>
                <a:lnTo>
                  <a:pt x="4575" y="11947"/>
                </a:lnTo>
                <a:lnTo>
                  <a:pt x="4794" y="12069"/>
                </a:lnTo>
                <a:lnTo>
                  <a:pt x="5038" y="12191"/>
                </a:lnTo>
                <a:lnTo>
                  <a:pt x="5451" y="12385"/>
                </a:lnTo>
                <a:lnTo>
                  <a:pt x="5938" y="12604"/>
                </a:lnTo>
                <a:lnTo>
                  <a:pt x="6424" y="12799"/>
                </a:lnTo>
                <a:lnTo>
                  <a:pt x="6935" y="12945"/>
                </a:lnTo>
                <a:lnTo>
                  <a:pt x="7446" y="13042"/>
                </a:lnTo>
                <a:lnTo>
                  <a:pt x="7763" y="13067"/>
                </a:lnTo>
                <a:lnTo>
                  <a:pt x="8079" y="13091"/>
                </a:lnTo>
                <a:lnTo>
                  <a:pt x="8420" y="13091"/>
                </a:lnTo>
                <a:lnTo>
                  <a:pt x="8760" y="13067"/>
                </a:lnTo>
                <a:lnTo>
                  <a:pt x="9101" y="13042"/>
                </a:lnTo>
                <a:lnTo>
                  <a:pt x="9442" y="12969"/>
                </a:lnTo>
                <a:lnTo>
                  <a:pt x="9758" y="12896"/>
                </a:lnTo>
                <a:lnTo>
                  <a:pt x="10099" y="12799"/>
                </a:lnTo>
                <a:lnTo>
                  <a:pt x="10415" y="12702"/>
                </a:lnTo>
                <a:lnTo>
                  <a:pt x="10731" y="12556"/>
                </a:lnTo>
                <a:lnTo>
                  <a:pt x="11023" y="12410"/>
                </a:lnTo>
                <a:lnTo>
                  <a:pt x="11315" y="12239"/>
                </a:lnTo>
                <a:lnTo>
                  <a:pt x="11583" y="12045"/>
                </a:lnTo>
                <a:lnTo>
                  <a:pt x="11826" y="11826"/>
                </a:lnTo>
                <a:lnTo>
                  <a:pt x="12045" y="11582"/>
                </a:lnTo>
                <a:lnTo>
                  <a:pt x="12264" y="11339"/>
                </a:lnTo>
                <a:lnTo>
                  <a:pt x="12313" y="11217"/>
                </a:lnTo>
                <a:lnTo>
                  <a:pt x="12289" y="11120"/>
                </a:lnTo>
                <a:lnTo>
                  <a:pt x="12240" y="11047"/>
                </a:lnTo>
                <a:lnTo>
                  <a:pt x="12167" y="10974"/>
                </a:lnTo>
                <a:lnTo>
                  <a:pt x="12070" y="10950"/>
                </a:lnTo>
                <a:lnTo>
                  <a:pt x="11972" y="10925"/>
                </a:lnTo>
                <a:close/>
                <a:moveTo>
                  <a:pt x="8493" y="682"/>
                </a:moveTo>
                <a:lnTo>
                  <a:pt x="8663" y="706"/>
                </a:lnTo>
                <a:lnTo>
                  <a:pt x="9101" y="755"/>
                </a:lnTo>
                <a:lnTo>
                  <a:pt x="9539" y="803"/>
                </a:lnTo>
                <a:lnTo>
                  <a:pt x="10001" y="901"/>
                </a:lnTo>
                <a:lnTo>
                  <a:pt x="10439" y="1022"/>
                </a:lnTo>
                <a:lnTo>
                  <a:pt x="10780" y="1120"/>
                </a:lnTo>
                <a:lnTo>
                  <a:pt x="11121" y="1241"/>
                </a:lnTo>
                <a:lnTo>
                  <a:pt x="11437" y="1411"/>
                </a:lnTo>
                <a:lnTo>
                  <a:pt x="11753" y="1557"/>
                </a:lnTo>
                <a:lnTo>
                  <a:pt x="11753" y="1582"/>
                </a:lnTo>
                <a:lnTo>
                  <a:pt x="11729" y="1655"/>
                </a:lnTo>
                <a:lnTo>
                  <a:pt x="11729" y="1752"/>
                </a:lnTo>
                <a:lnTo>
                  <a:pt x="11753" y="1801"/>
                </a:lnTo>
                <a:lnTo>
                  <a:pt x="11826" y="1825"/>
                </a:lnTo>
                <a:lnTo>
                  <a:pt x="11899" y="1825"/>
                </a:lnTo>
                <a:lnTo>
                  <a:pt x="11948" y="1776"/>
                </a:lnTo>
                <a:lnTo>
                  <a:pt x="11972" y="1752"/>
                </a:lnTo>
                <a:lnTo>
                  <a:pt x="11997" y="1752"/>
                </a:lnTo>
                <a:lnTo>
                  <a:pt x="11997" y="1728"/>
                </a:lnTo>
                <a:lnTo>
                  <a:pt x="12021" y="1728"/>
                </a:lnTo>
                <a:lnTo>
                  <a:pt x="12143" y="1801"/>
                </a:lnTo>
                <a:lnTo>
                  <a:pt x="12094" y="1874"/>
                </a:lnTo>
                <a:lnTo>
                  <a:pt x="12094" y="1947"/>
                </a:lnTo>
                <a:lnTo>
                  <a:pt x="12094" y="1995"/>
                </a:lnTo>
                <a:lnTo>
                  <a:pt x="12143" y="2020"/>
                </a:lnTo>
                <a:lnTo>
                  <a:pt x="12167" y="2044"/>
                </a:lnTo>
                <a:lnTo>
                  <a:pt x="12216" y="2020"/>
                </a:lnTo>
                <a:lnTo>
                  <a:pt x="12240" y="1995"/>
                </a:lnTo>
                <a:lnTo>
                  <a:pt x="12313" y="1922"/>
                </a:lnTo>
                <a:lnTo>
                  <a:pt x="12337" y="1922"/>
                </a:lnTo>
                <a:lnTo>
                  <a:pt x="12532" y="2068"/>
                </a:lnTo>
                <a:lnTo>
                  <a:pt x="12483" y="2190"/>
                </a:lnTo>
                <a:lnTo>
                  <a:pt x="12483" y="2239"/>
                </a:lnTo>
                <a:lnTo>
                  <a:pt x="12508" y="2336"/>
                </a:lnTo>
                <a:lnTo>
                  <a:pt x="12532" y="2385"/>
                </a:lnTo>
                <a:lnTo>
                  <a:pt x="12556" y="2409"/>
                </a:lnTo>
                <a:lnTo>
                  <a:pt x="12581" y="2409"/>
                </a:lnTo>
                <a:lnTo>
                  <a:pt x="12629" y="2385"/>
                </a:lnTo>
                <a:lnTo>
                  <a:pt x="12678" y="2360"/>
                </a:lnTo>
                <a:lnTo>
                  <a:pt x="12751" y="2287"/>
                </a:lnTo>
                <a:lnTo>
                  <a:pt x="12775" y="2239"/>
                </a:lnTo>
                <a:lnTo>
                  <a:pt x="12970" y="2409"/>
                </a:lnTo>
                <a:lnTo>
                  <a:pt x="12873" y="2531"/>
                </a:lnTo>
                <a:lnTo>
                  <a:pt x="12848" y="2604"/>
                </a:lnTo>
                <a:lnTo>
                  <a:pt x="12824" y="2677"/>
                </a:lnTo>
                <a:lnTo>
                  <a:pt x="12824" y="2725"/>
                </a:lnTo>
                <a:lnTo>
                  <a:pt x="12873" y="2750"/>
                </a:lnTo>
                <a:lnTo>
                  <a:pt x="12921" y="2774"/>
                </a:lnTo>
                <a:lnTo>
                  <a:pt x="12946" y="2774"/>
                </a:lnTo>
                <a:lnTo>
                  <a:pt x="13067" y="2701"/>
                </a:lnTo>
                <a:lnTo>
                  <a:pt x="13189" y="2604"/>
                </a:lnTo>
                <a:lnTo>
                  <a:pt x="13311" y="2725"/>
                </a:lnTo>
                <a:lnTo>
                  <a:pt x="13384" y="2823"/>
                </a:lnTo>
                <a:lnTo>
                  <a:pt x="13262" y="3017"/>
                </a:lnTo>
                <a:lnTo>
                  <a:pt x="13213" y="3066"/>
                </a:lnTo>
                <a:lnTo>
                  <a:pt x="13189" y="3163"/>
                </a:lnTo>
                <a:lnTo>
                  <a:pt x="13165" y="3236"/>
                </a:lnTo>
                <a:lnTo>
                  <a:pt x="13189" y="3285"/>
                </a:lnTo>
                <a:lnTo>
                  <a:pt x="13238" y="3309"/>
                </a:lnTo>
                <a:lnTo>
                  <a:pt x="13335" y="3285"/>
                </a:lnTo>
                <a:lnTo>
                  <a:pt x="13408" y="3236"/>
                </a:lnTo>
                <a:lnTo>
                  <a:pt x="13554" y="3115"/>
                </a:lnTo>
                <a:lnTo>
                  <a:pt x="13578" y="3042"/>
                </a:lnTo>
                <a:lnTo>
                  <a:pt x="13773" y="3309"/>
                </a:lnTo>
                <a:lnTo>
                  <a:pt x="13676" y="3407"/>
                </a:lnTo>
                <a:lnTo>
                  <a:pt x="13554" y="3504"/>
                </a:lnTo>
                <a:lnTo>
                  <a:pt x="13505" y="3577"/>
                </a:lnTo>
                <a:lnTo>
                  <a:pt x="13481" y="3650"/>
                </a:lnTo>
                <a:lnTo>
                  <a:pt x="13481" y="3699"/>
                </a:lnTo>
                <a:lnTo>
                  <a:pt x="13505" y="3723"/>
                </a:lnTo>
                <a:lnTo>
                  <a:pt x="13603" y="3747"/>
                </a:lnTo>
                <a:lnTo>
                  <a:pt x="13700" y="3723"/>
                </a:lnTo>
                <a:lnTo>
                  <a:pt x="13773" y="3674"/>
                </a:lnTo>
                <a:lnTo>
                  <a:pt x="13870" y="3626"/>
                </a:lnTo>
                <a:lnTo>
                  <a:pt x="13968" y="3577"/>
                </a:lnTo>
                <a:lnTo>
                  <a:pt x="14162" y="3918"/>
                </a:lnTo>
                <a:lnTo>
                  <a:pt x="14065" y="3991"/>
                </a:lnTo>
                <a:lnTo>
                  <a:pt x="13870" y="4161"/>
                </a:lnTo>
                <a:lnTo>
                  <a:pt x="13773" y="4234"/>
                </a:lnTo>
                <a:lnTo>
                  <a:pt x="13700" y="4331"/>
                </a:lnTo>
                <a:lnTo>
                  <a:pt x="13700" y="4356"/>
                </a:lnTo>
                <a:lnTo>
                  <a:pt x="13724" y="4380"/>
                </a:lnTo>
                <a:lnTo>
                  <a:pt x="13846" y="4380"/>
                </a:lnTo>
                <a:lnTo>
                  <a:pt x="13943" y="4356"/>
                </a:lnTo>
                <a:lnTo>
                  <a:pt x="14065" y="4307"/>
                </a:lnTo>
                <a:lnTo>
                  <a:pt x="14162" y="4234"/>
                </a:lnTo>
                <a:lnTo>
                  <a:pt x="14284" y="4161"/>
                </a:lnTo>
                <a:lnTo>
                  <a:pt x="14503" y="4696"/>
                </a:lnTo>
                <a:lnTo>
                  <a:pt x="14332" y="4769"/>
                </a:lnTo>
                <a:lnTo>
                  <a:pt x="14211" y="4842"/>
                </a:lnTo>
                <a:lnTo>
                  <a:pt x="14065" y="4940"/>
                </a:lnTo>
                <a:lnTo>
                  <a:pt x="13968" y="5061"/>
                </a:lnTo>
                <a:lnTo>
                  <a:pt x="13919" y="5134"/>
                </a:lnTo>
                <a:lnTo>
                  <a:pt x="13895" y="5207"/>
                </a:lnTo>
                <a:lnTo>
                  <a:pt x="13895" y="5256"/>
                </a:lnTo>
                <a:lnTo>
                  <a:pt x="13919" y="5280"/>
                </a:lnTo>
                <a:lnTo>
                  <a:pt x="13968" y="5305"/>
                </a:lnTo>
                <a:lnTo>
                  <a:pt x="14016" y="5305"/>
                </a:lnTo>
                <a:lnTo>
                  <a:pt x="14114" y="5256"/>
                </a:lnTo>
                <a:lnTo>
                  <a:pt x="14235" y="5183"/>
                </a:lnTo>
                <a:lnTo>
                  <a:pt x="14551" y="5037"/>
                </a:lnTo>
                <a:lnTo>
                  <a:pt x="14600" y="5013"/>
                </a:lnTo>
                <a:lnTo>
                  <a:pt x="14770" y="5524"/>
                </a:lnTo>
                <a:lnTo>
                  <a:pt x="14430" y="5670"/>
                </a:lnTo>
                <a:lnTo>
                  <a:pt x="14162" y="5791"/>
                </a:lnTo>
                <a:lnTo>
                  <a:pt x="13919" y="5937"/>
                </a:lnTo>
                <a:lnTo>
                  <a:pt x="13919" y="5986"/>
                </a:lnTo>
                <a:lnTo>
                  <a:pt x="13943" y="6010"/>
                </a:lnTo>
                <a:lnTo>
                  <a:pt x="14089" y="6035"/>
                </a:lnTo>
                <a:lnTo>
                  <a:pt x="14235" y="6059"/>
                </a:lnTo>
                <a:lnTo>
                  <a:pt x="14381" y="6035"/>
                </a:lnTo>
                <a:lnTo>
                  <a:pt x="14527" y="6010"/>
                </a:lnTo>
                <a:lnTo>
                  <a:pt x="14843" y="5889"/>
                </a:lnTo>
                <a:lnTo>
                  <a:pt x="14965" y="6424"/>
                </a:lnTo>
                <a:lnTo>
                  <a:pt x="14795" y="6497"/>
                </a:lnTo>
                <a:lnTo>
                  <a:pt x="14405" y="6619"/>
                </a:lnTo>
                <a:lnTo>
                  <a:pt x="14041" y="6740"/>
                </a:lnTo>
                <a:lnTo>
                  <a:pt x="13992" y="6789"/>
                </a:lnTo>
                <a:lnTo>
                  <a:pt x="13992" y="6813"/>
                </a:lnTo>
                <a:lnTo>
                  <a:pt x="13992" y="6862"/>
                </a:lnTo>
                <a:lnTo>
                  <a:pt x="14041" y="6886"/>
                </a:lnTo>
                <a:lnTo>
                  <a:pt x="14235" y="6886"/>
                </a:lnTo>
                <a:lnTo>
                  <a:pt x="14430" y="6862"/>
                </a:lnTo>
                <a:lnTo>
                  <a:pt x="14795" y="6813"/>
                </a:lnTo>
                <a:lnTo>
                  <a:pt x="15038" y="6740"/>
                </a:lnTo>
                <a:lnTo>
                  <a:pt x="15111" y="7178"/>
                </a:lnTo>
                <a:lnTo>
                  <a:pt x="14843" y="7227"/>
                </a:lnTo>
                <a:lnTo>
                  <a:pt x="14430" y="7349"/>
                </a:lnTo>
                <a:lnTo>
                  <a:pt x="14235" y="7422"/>
                </a:lnTo>
                <a:lnTo>
                  <a:pt x="14065" y="7543"/>
                </a:lnTo>
                <a:lnTo>
                  <a:pt x="14041" y="7592"/>
                </a:lnTo>
                <a:lnTo>
                  <a:pt x="14041" y="7665"/>
                </a:lnTo>
                <a:lnTo>
                  <a:pt x="14089" y="7714"/>
                </a:lnTo>
                <a:lnTo>
                  <a:pt x="14138" y="7738"/>
                </a:lnTo>
                <a:lnTo>
                  <a:pt x="14357" y="7714"/>
                </a:lnTo>
                <a:lnTo>
                  <a:pt x="14551" y="7665"/>
                </a:lnTo>
                <a:lnTo>
                  <a:pt x="14941" y="7568"/>
                </a:lnTo>
                <a:lnTo>
                  <a:pt x="15135" y="7519"/>
                </a:lnTo>
                <a:lnTo>
                  <a:pt x="15184" y="7981"/>
                </a:lnTo>
                <a:lnTo>
                  <a:pt x="14868" y="8030"/>
                </a:lnTo>
                <a:lnTo>
                  <a:pt x="14624" y="8054"/>
                </a:lnTo>
                <a:lnTo>
                  <a:pt x="14381" y="8079"/>
                </a:lnTo>
                <a:lnTo>
                  <a:pt x="14235" y="8103"/>
                </a:lnTo>
                <a:lnTo>
                  <a:pt x="14138" y="8152"/>
                </a:lnTo>
                <a:lnTo>
                  <a:pt x="14016" y="8200"/>
                </a:lnTo>
                <a:lnTo>
                  <a:pt x="13943" y="8298"/>
                </a:lnTo>
                <a:lnTo>
                  <a:pt x="13919" y="8322"/>
                </a:lnTo>
                <a:lnTo>
                  <a:pt x="13919" y="8346"/>
                </a:lnTo>
                <a:lnTo>
                  <a:pt x="13943" y="8395"/>
                </a:lnTo>
                <a:lnTo>
                  <a:pt x="13968" y="8395"/>
                </a:lnTo>
                <a:lnTo>
                  <a:pt x="14089" y="8419"/>
                </a:lnTo>
                <a:lnTo>
                  <a:pt x="14211" y="8444"/>
                </a:lnTo>
                <a:lnTo>
                  <a:pt x="14478" y="8444"/>
                </a:lnTo>
                <a:lnTo>
                  <a:pt x="14989" y="8395"/>
                </a:lnTo>
                <a:lnTo>
                  <a:pt x="15208" y="8395"/>
                </a:lnTo>
                <a:lnTo>
                  <a:pt x="15208" y="8857"/>
                </a:lnTo>
                <a:lnTo>
                  <a:pt x="14722" y="8882"/>
                </a:lnTo>
                <a:lnTo>
                  <a:pt x="14503" y="8882"/>
                </a:lnTo>
                <a:lnTo>
                  <a:pt x="14284" y="8906"/>
                </a:lnTo>
                <a:lnTo>
                  <a:pt x="14065" y="8955"/>
                </a:lnTo>
                <a:lnTo>
                  <a:pt x="13968" y="8979"/>
                </a:lnTo>
                <a:lnTo>
                  <a:pt x="13870" y="9028"/>
                </a:lnTo>
                <a:lnTo>
                  <a:pt x="13870" y="9052"/>
                </a:lnTo>
                <a:lnTo>
                  <a:pt x="13870" y="9076"/>
                </a:lnTo>
                <a:lnTo>
                  <a:pt x="13968" y="9125"/>
                </a:lnTo>
                <a:lnTo>
                  <a:pt x="14065" y="9174"/>
                </a:lnTo>
                <a:lnTo>
                  <a:pt x="14284" y="9222"/>
                </a:lnTo>
                <a:lnTo>
                  <a:pt x="14722" y="9222"/>
                </a:lnTo>
                <a:lnTo>
                  <a:pt x="14941" y="9247"/>
                </a:lnTo>
                <a:lnTo>
                  <a:pt x="15184" y="9247"/>
                </a:lnTo>
                <a:lnTo>
                  <a:pt x="15160" y="9465"/>
                </a:lnTo>
                <a:lnTo>
                  <a:pt x="14965" y="9514"/>
                </a:lnTo>
                <a:lnTo>
                  <a:pt x="14722" y="9563"/>
                </a:lnTo>
                <a:lnTo>
                  <a:pt x="14503" y="9660"/>
                </a:lnTo>
                <a:lnTo>
                  <a:pt x="14260" y="9757"/>
                </a:lnTo>
                <a:lnTo>
                  <a:pt x="14041" y="9879"/>
                </a:lnTo>
                <a:lnTo>
                  <a:pt x="14016" y="9903"/>
                </a:lnTo>
                <a:lnTo>
                  <a:pt x="14016" y="9952"/>
                </a:lnTo>
                <a:lnTo>
                  <a:pt x="14041" y="9976"/>
                </a:lnTo>
                <a:lnTo>
                  <a:pt x="14089" y="9976"/>
                </a:lnTo>
                <a:lnTo>
                  <a:pt x="14308" y="10001"/>
                </a:lnTo>
                <a:lnTo>
                  <a:pt x="14527" y="9976"/>
                </a:lnTo>
                <a:lnTo>
                  <a:pt x="14965" y="9903"/>
                </a:lnTo>
                <a:lnTo>
                  <a:pt x="15087" y="9879"/>
                </a:lnTo>
                <a:lnTo>
                  <a:pt x="14989" y="10390"/>
                </a:lnTo>
                <a:lnTo>
                  <a:pt x="14527" y="10463"/>
                </a:lnTo>
                <a:lnTo>
                  <a:pt x="14357" y="10487"/>
                </a:lnTo>
                <a:lnTo>
                  <a:pt x="14162" y="10512"/>
                </a:lnTo>
                <a:lnTo>
                  <a:pt x="13992" y="10560"/>
                </a:lnTo>
                <a:lnTo>
                  <a:pt x="13919" y="10609"/>
                </a:lnTo>
                <a:lnTo>
                  <a:pt x="13870" y="10682"/>
                </a:lnTo>
                <a:lnTo>
                  <a:pt x="13846" y="10731"/>
                </a:lnTo>
                <a:lnTo>
                  <a:pt x="13846" y="10804"/>
                </a:lnTo>
                <a:lnTo>
                  <a:pt x="13870" y="10852"/>
                </a:lnTo>
                <a:lnTo>
                  <a:pt x="13919" y="10901"/>
                </a:lnTo>
                <a:lnTo>
                  <a:pt x="13992" y="10925"/>
                </a:lnTo>
                <a:lnTo>
                  <a:pt x="14065" y="10950"/>
                </a:lnTo>
                <a:lnTo>
                  <a:pt x="14235" y="10950"/>
                </a:lnTo>
                <a:lnTo>
                  <a:pt x="14600" y="10901"/>
                </a:lnTo>
                <a:lnTo>
                  <a:pt x="14819" y="10877"/>
                </a:lnTo>
                <a:lnTo>
                  <a:pt x="14819" y="10877"/>
                </a:lnTo>
                <a:lnTo>
                  <a:pt x="14624" y="11339"/>
                </a:lnTo>
                <a:lnTo>
                  <a:pt x="14478" y="11339"/>
                </a:lnTo>
                <a:lnTo>
                  <a:pt x="14308" y="11315"/>
                </a:lnTo>
                <a:lnTo>
                  <a:pt x="14114" y="11339"/>
                </a:lnTo>
                <a:lnTo>
                  <a:pt x="13919" y="11363"/>
                </a:lnTo>
                <a:lnTo>
                  <a:pt x="13749" y="11436"/>
                </a:lnTo>
                <a:lnTo>
                  <a:pt x="13724" y="11461"/>
                </a:lnTo>
                <a:lnTo>
                  <a:pt x="13749" y="11485"/>
                </a:lnTo>
                <a:lnTo>
                  <a:pt x="13919" y="11558"/>
                </a:lnTo>
                <a:lnTo>
                  <a:pt x="14089" y="11607"/>
                </a:lnTo>
                <a:lnTo>
                  <a:pt x="14430" y="11655"/>
                </a:lnTo>
                <a:lnTo>
                  <a:pt x="14454" y="11655"/>
                </a:lnTo>
                <a:lnTo>
                  <a:pt x="14211" y="12069"/>
                </a:lnTo>
                <a:lnTo>
                  <a:pt x="13968" y="12069"/>
                </a:lnTo>
                <a:lnTo>
                  <a:pt x="13724" y="12093"/>
                </a:lnTo>
                <a:lnTo>
                  <a:pt x="13603" y="12069"/>
                </a:lnTo>
                <a:lnTo>
                  <a:pt x="13481" y="12045"/>
                </a:lnTo>
                <a:lnTo>
                  <a:pt x="13335" y="12020"/>
                </a:lnTo>
                <a:lnTo>
                  <a:pt x="13213" y="12020"/>
                </a:lnTo>
                <a:lnTo>
                  <a:pt x="13189" y="12045"/>
                </a:lnTo>
                <a:lnTo>
                  <a:pt x="13189" y="12069"/>
                </a:lnTo>
                <a:lnTo>
                  <a:pt x="13189" y="12166"/>
                </a:lnTo>
                <a:lnTo>
                  <a:pt x="13238" y="12239"/>
                </a:lnTo>
                <a:lnTo>
                  <a:pt x="13311" y="12312"/>
                </a:lnTo>
                <a:lnTo>
                  <a:pt x="13408" y="12361"/>
                </a:lnTo>
                <a:lnTo>
                  <a:pt x="13530" y="12385"/>
                </a:lnTo>
                <a:lnTo>
                  <a:pt x="13651" y="12410"/>
                </a:lnTo>
                <a:lnTo>
                  <a:pt x="13943" y="12434"/>
                </a:lnTo>
                <a:lnTo>
                  <a:pt x="13603" y="12823"/>
                </a:lnTo>
                <a:lnTo>
                  <a:pt x="13067" y="12726"/>
                </a:lnTo>
                <a:lnTo>
                  <a:pt x="12848" y="12677"/>
                </a:lnTo>
                <a:lnTo>
                  <a:pt x="12727" y="12677"/>
                </a:lnTo>
                <a:lnTo>
                  <a:pt x="12629" y="12702"/>
                </a:lnTo>
                <a:lnTo>
                  <a:pt x="12605" y="12726"/>
                </a:lnTo>
                <a:lnTo>
                  <a:pt x="12605" y="12775"/>
                </a:lnTo>
                <a:lnTo>
                  <a:pt x="12629" y="12848"/>
                </a:lnTo>
                <a:lnTo>
                  <a:pt x="12678" y="12921"/>
                </a:lnTo>
                <a:lnTo>
                  <a:pt x="12751" y="12969"/>
                </a:lnTo>
                <a:lnTo>
                  <a:pt x="12824" y="13018"/>
                </a:lnTo>
                <a:lnTo>
                  <a:pt x="13043" y="13115"/>
                </a:lnTo>
                <a:lnTo>
                  <a:pt x="13262" y="13164"/>
                </a:lnTo>
                <a:lnTo>
                  <a:pt x="13116" y="13286"/>
                </a:lnTo>
                <a:lnTo>
                  <a:pt x="13067" y="13286"/>
                </a:lnTo>
                <a:lnTo>
                  <a:pt x="12605" y="13261"/>
                </a:lnTo>
                <a:lnTo>
                  <a:pt x="12362" y="13213"/>
                </a:lnTo>
                <a:lnTo>
                  <a:pt x="12240" y="13188"/>
                </a:lnTo>
                <a:lnTo>
                  <a:pt x="12094" y="13188"/>
                </a:lnTo>
                <a:lnTo>
                  <a:pt x="12021" y="13213"/>
                </a:lnTo>
                <a:lnTo>
                  <a:pt x="11997" y="13261"/>
                </a:lnTo>
                <a:lnTo>
                  <a:pt x="11972" y="13334"/>
                </a:lnTo>
                <a:lnTo>
                  <a:pt x="12021" y="13383"/>
                </a:lnTo>
                <a:lnTo>
                  <a:pt x="12143" y="13505"/>
                </a:lnTo>
                <a:lnTo>
                  <a:pt x="12289" y="13578"/>
                </a:lnTo>
                <a:lnTo>
                  <a:pt x="12483" y="13626"/>
                </a:lnTo>
                <a:lnTo>
                  <a:pt x="12654" y="13651"/>
                </a:lnTo>
                <a:lnTo>
                  <a:pt x="12240" y="13943"/>
                </a:lnTo>
                <a:lnTo>
                  <a:pt x="12143" y="13918"/>
                </a:lnTo>
                <a:lnTo>
                  <a:pt x="11680" y="13821"/>
                </a:lnTo>
                <a:lnTo>
                  <a:pt x="11461" y="13772"/>
                </a:lnTo>
                <a:lnTo>
                  <a:pt x="11267" y="13724"/>
                </a:lnTo>
                <a:lnTo>
                  <a:pt x="11218" y="13748"/>
                </a:lnTo>
                <a:lnTo>
                  <a:pt x="11218" y="13821"/>
                </a:lnTo>
                <a:lnTo>
                  <a:pt x="11242" y="13894"/>
                </a:lnTo>
                <a:lnTo>
                  <a:pt x="11315" y="13967"/>
                </a:lnTo>
                <a:lnTo>
                  <a:pt x="11437" y="14064"/>
                </a:lnTo>
                <a:lnTo>
                  <a:pt x="11607" y="14137"/>
                </a:lnTo>
                <a:lnTo>
                  <a:pt x="11802" y="14210"/>
                </a:lnTo>
                <a:lnTo>
                  <a:pt x="11437" y="14381"/>
                </a:lnTo>
                <a:lnTo>
                  <a:pt x="11388" y="14332"/>
                </a:lnTo>
                <a:lnTo>
                  <a:pt x="11315" y="14308"/>
                </a:lnTo>
                <a:lnTo>
                  <a:pt x="11194" y="14259"/>
                </a:lnTo>
                <a:lnTo>
                  <a:pt x="10902" y="14235"/>
                </a:lnTo>
                <a:lnTo>
                  <a:pt x="10634" y="14210"/>
                </a:lnTo>
                <a:lnTo>
                  <a:pt x="10512" y="14210"/>
                </a:lnTo>
                <a:lnTo>
                  <a:pt x="10391" y="14235"/>
                </a:lnTo>
                <a:lnTo>
                  <a:pt x="10366" y="14235"/>
                </a:lnTo>
                <a:lnTo>
                  <a:pt x="10366" y="14283"/>
                </a:lnTo>
                <a:lnTo>
                  <a:pt x="10366" y="14332"/>
                </a:lnTo>
                <a:lnTo>
                  <a:pt x="10391" y="14381"/>
                </a:lnTo>
                <a:lnTo>
                  <a:pt x="10488" y="14478"/>
                </a:lnTo>
                <a:lnTo>
                  <a:pt x="10610" y="14551"/>
                </a:lnTo>
                <a:lnTo>
                  <a:pt x="10731" y="14575"/>
                </a:lnTo>
                <a:lnTo>
                  <a:pt x="10877" y="14624"/>
                </a:lnTo>
                <a:lnTo>
                  <a:pt x="10512" y="14746"/>
                </a:lnTo>
                <a:lnTo>
                  <a:pt x="10318" y="14673"/>
                </a:lnTo>
                <a:lnTo>
                  <a:pt x="10123" y="14624"/>
                </a:lnTo>
                <a:lnTo>
                  <a:pt x="9904" y="14600"/>
                </a:lnTo>
                <a:lnTo>
                  <a:pt x="9807" y="14600"/>
                </a:lnTo>
                <a:lnTo>
                  <a:pt x="9709" y="14648"/>
                </a:lnTo>
                <a:lnTo>
                  <a:pt x="9661" y="14673"/>
                </a:lnTo>
                <a:lnTo>
                  <a:pt x="9685" y="14721"/>
                </a:lnTo>
                <a:lnTo>
                  <a:pt x="9734" y="14794"/>
                </a:lnTo>
                <a:lnTo>
                  <a:pt x="9807" y="14843"/>
                </a:lnTo>
                <a:lnTo>
                  <a:pt x="9928" y="14916"/>
                </a:lnTo>
                <a:lnTo>
                  <a:pt x="9612" y="14989"/>
                </a:lnTo>
                <a:lnTo>
                  <a:pt x="9588" y="14940"/>
                </a:lnTo>
                <a:lnTo>
                  <a:pt x="9539" y="14916"/>
                </a:lnTo>
                <a:lnTo>
                  <a:pt x="9417" y="14867"/>
                </a:lnTo>
                <a:lnTo>
                  <a:pt x="9223" y="14843"/>
                </a:lnTo>
                <a:lnTo>
                  <a:pt x="9150" y="14843"/>
                </a:lnTo>
                <a:lnTo>
                  <a:pt x="9052" y="14867"/>
                </a:lnTo>
                <a:lnTo>
                  <a:pt x="9004" y="14916"/>
                </a:lnTo>
                <a:lnTo>
                  <a:pt x="8979" y="14965"/>
                </a:lnTo>
                <a:lnTo>
                  <a:pt x="8979" y="15013"/>
                </a:lnTo>
                <a:lnTo>
                  <a:pt x="9004" y="15062"/>
                </a:lnTo>
                <a:lnTo>
                  <a:pt x="9004" y="15086"/>
                </a:lnTo>
                <a:lnTo>
                  <a:pt x="8663" y="15135"/>
                </a:lnTo>
                <a:lnTo>
                  <a:pt x="8298" y="15159"/>
                </a:lnTo>
                <a:lnTo>
                  <a:pt x="7227" y="15159"/>
                </a:lnTo>
                <a:lnTo>
                  <a:pt x="6862" y="15111"/>
                </a:lnTo>
                <a:lnTo>
                  <a:pt x="6497" y="15062"/>
                </a:lnTo>
                <a:lnTo>
                  <a:pt x="6157" y="14989"/>
                </a:lnTo>
                <a:lnTo>
                  <a:pt x="5816" y="14916"/>
                </a:lnTo>
                <a:lnTo>
                  <a:pt x="5451" y="14819"/>
                </a:lnTo>
                <a:lnTo>
                  <a:pt x="5135" y="14697"/>
                </a:lnTo>
                <a:lnTo>
                  <a:pt x="4794" y="14575"/>
                </a:lnTo>
                <a:lnTo>
                  <a:pt x="4478" y="14405"/>
                </a:lnTo>
                <a:lnTo>
                  <a:pt x="4162" y="14259"/>
                </a:lnTo>
                <a:lnTo>
                  <a:pt x="3845" y="14064"/>
                </a:lnTo>
                <a:lnTo>
                  <a:pt x="3553" y="13870"/>
                </a:lnTo>
                <a:lnTo>
                  <a:pt x="3286" y="13675"/>
                </a:lnTo>
                <a:lnTo>
                  <a:pt x="3018" y="13456"/>
                </a:lnTo>
                <a:lnTo>
                  <a:pt x="2775" y="13237"/>
                </a:lnTo>
                <a:lnTo>
                  <a:pt x="2531" y="12994"/>
                </a:lnTo>
                <a:lnTo>
                  <a:pt x="2312" y="12775"/>
                </a:lnTo>
                <a:lnTo>
                  <a:pt x="2118" y="12507"/>
                </a:lnTo>
                <a:lnTo>
                  <a:pt x="1899" y="12239"/>
                </a:lnTo>
                <a:lnTo>
                  <a:pt x="1728" y="11972"/>
                </a:lnTo>
                <a:lnTo>
                  <a:pt x="1558" y="11704"/>
                </a:lnTo>
                <a:lnTo>
                  <a:pt x="1412" y="11412"/>
                </a:lnTo>
                <a:lnTo>
                  <a:pt x="1266" y="11120"/>
                </a:lnTo>
                <a:lnTo>
                  <a:pt x="1144" y="10828"/>
                </a:lnTo>
                <a:lnTo>
                  <a:pt x="1047" y="10512"/>
                </a:lnTo>
                <a:lnTo>
                  <a:pt x="950" y="10195"/>
                </a:lnTo>
                <a:lnTo>
                  <a:pt x="877" y="9879"/>
                </a:lnTo>
                <a:lnTo>
                  <a:pt x="828" y="9538"/>
                </a:lnTo>
                <a:lnTo>
                  <a:pt x="779" y="9003"/>
                </a:lnTo>
                <a:lnTo>
                  <a:pt x="755" y="8468"/>
                </a:lnTo>
                <a:lnTo>
                  <a:pt x="755" y="7933"/>
                </a:lnTo>
                <a:lnTo>
                  <a:pt x="779" y="7397"/>
                </a:lnTo>
                <a:lnTo>
                  <a:pt x="852" y="6862"/>
                </a:lnTo>
                <a:lnTo>
                  <a:pt x="950" y="6351"/>
                </a:lnTo>
                <a:lnTo>
                  <a:pt x="1096" y="5840"/>
                </a:lnTo>
                <a:lnTo>
                  <a:pt x="1266" y="5353"/>
                </a:lnTo>
                <a:lnTo>
                  <a:pt x="1388" y="5061"/>
                </a:lnTo>
                <a:lnTo>
                  <a:pt x="1558" y="4745"/>
                </a:lnTo>
                <a:lnTo>
                  <a:pt x="1753" y="4404"/>
                </a:lnTo>
                <a:lnTo>
                  <a:pt x="1996" y="4064"/>
                </a:lnTo>
                <a:lnTo>
                  <a:pt x="2264" y="3699"/>
                </a:lnTo>
                <a:lnTo>
                  <a:pt x="2556" y="3334"/>
                </a:lnTo>
                <a:lnTo>
                  <a:pt x="2896" y="2944"/>
                </a:lnTo>
                <a:lnTo>
                  <a:pt x="3261" y="2604"/>
                </a:lnTo>
                <a:lnTo>
                  <a:pt x="3651" y="2263"/>
                </a:lnTo>
                <a:lnTo>
                  <a:pt x="4089" y="1922"/>
                </a:lnTo>
                <a:lnTo>
                  <a:pt x="4527" y="1630"/>
                </a:lnTo>
                <a:lnTo>
                  <a:pt x="5013" y="1363"/>
                </a:lnTo>
                <a:lnTo>
                  <a:pt x="5524" y="1144"/>
                </a:lnTo>
                <a:lnTo>
                  <a:pt x="6035" y="974"/>
                </a:lnTo>
                <a:lnTo>
                  <a:pt x="6327" y="925"/>
                </a:lnTo>
                <a:lnTo>
                  <a:pt x="6595" y="876"/>
                </a:lnTo>
                <a:lnTo>
                  <a:pt x="6887" y="828"/>
                </a:lnTo>
                <a:lnTo>
                  <a:pt x="7179" y="803"/>
                </a:lnTo>
                <a:lnTo>
                  <a:pt x="7544" y="779"/>
                </a:lnTo>
                <a:lnTo>
                  <a:pt x="7933" y="730"/>
                </a:lnTo>
                <a:lnTo>
                  <a:pt x="8322" y="682"/>
                </a:lnTo>
                <a:close/>
                <a:moveTo>
                  <a:pt x="8152" y="0"/>
                </a:moveTo>
                <a:lnTo>
                  <a:pt x="7763" y="25"/>
                </a:lnTo>
                <a:lnTo>
                  <a:pt x="7373" y="73"/>
                </a:lnTo>
                <a:lnTo>
                  <a:pt x="7081" y="49"/>
                </a:lnTo>
                <a:lnTo>
                  <a:pt x="6789" y="49"/>
                </a:lnTo>
                <a:lnTo>
                  <a:pt x="6473" y="73"/>
                </a:lnTo>
                <a:lnTo>
                  <a:pt x="6157" y="146"/>
                </a:lnTo>
                <a:lnTo>
                  <a:pt x="5841" y="219"/>
                </a:lnTo>
                <a:lnTo>
                  <a:pt x="5549" y="317"/>
                </a:lnTo>
                <a:lnTo>
                  <a:pt x="5232" y="438"/>
                </a:lnTo>
                <a:lnTo>
                  <a:pt x="4916" y="560"/>
                </a:lnTo>
                <a:lnTo>
                  <a:pt x="4332" y="876"/>
                </a:lnTo>
                <a:lnTo>
                  <a:pt x="3748" y="1217"/>
                </a:lnTo>
                <a:lnTo>
                  <a:pt x="3237" y="1606"/>
                </a:lnTo>
                <a:lnTo>
                  <a:pt x="2775" y="1995"/>
                </a:lnTo>
                <a:lnTo>
                  <a:pt x="2507" y="2239"/>
                </a:lnTo>
                <a:lnTo>
                  <a:pt x="2264" y="2482"/>
                </a:lnTo>
                <a:lnTo>
                  <a:pt x="2045" y="2725"/>
                </a:lnTo>
                <a:lnTo>
                  <a:pt x="1826" y="2993"/>
                </a:lnTo>
                <a:lnTo>
                  <a:pt x="1631" y="3261"/>
                </a:lnTo>
                <a:lnTo>
                  <a:pt x="1461" y="3528"/>
                </a:lnTo>
                <a:lnTo>
                  <a:pt x="1120" y="4088"/>
                </a:lnTo>
                <a:lnTo>
                  <a:pt x="852" y="4696"/>
                </a:lnTo>
                <a:lnTo>
                  <a:pt x="609" y="5305"/>
                </a:lnTo>
                <a:lnTo>
                  <a:pt x="414" y="5962"/>
                </a:lnTo>
                <a:lnTo>
                  <a:pt x="220" y="6643"/>
                </a:lnTo>
                <a:lnTo>
                  <a:pt x="122" y="7008"/>
                </a:lnTo>
                <a:lnTo>
                  <a:pt x="74" y="7373"/>
                </a:lnTo>
                <a:lnTo>
                  <a:pt x="25" y="7738"/>
                </a:lnTo>
                <a:lnTo>
                  <a:pt x="1" y="8103"/>
                </a:lnTo>
                <a:lnTo>
                  <a:pt x="1" y="8468"/>
                </a:lnTo>
                <a:lnTo>
                  <a:pt x="25" y="8809"/>
                </a:lnTo>
                <a:lnTo>
                  <a:pt x="49" y="9174"/>
                </a:lnTo>
                <a:lnTo>
                  <a:pt x="98" y="9514"/>
                </a:lnTo>
                <a:lnTo>
                  <a:pt x="195" y="9879"/>
                </a:lnTo>
                <a:lnTo>
                  <a:pt x="268" y="10220"/>
                </a:lnTo>
                <a:lnTo>
                  <a:pt x="390" y="10560"/>
                </a:lnTo>
                <a:lnTo>
                  <a:pt x="512" y="10901"/>
                </a:lnTo>
                <a:lnTo>
                  <a:pt x="658" y="11242"/>
                </a:lnTo>
                <a:lnTo>
                  <a:pt x="804" y="11582"/>
                </a:lnTo>
                <a:lnTo>
                  <a:pt x="1169" y="12264"/>
                </a:lnTo>
                <a:lnTo>
                  <a:pt x="1388" y="12629"/>
                </a:lnTo>
                <a:lnTo>
                  <a:pt x="1631" y="12994"/>
                </a:lnTo>
                <a:lnTo>
                  <a:pt x="1899" y="13334"/>
                </a:lnTo>
                <a:lnTo>
                  <a:pt x="2166" y="13651"/>
                </a:lnTo>
                <a:lnTo>
                  <a:pt x="2434" y="13943"/>
                </a:lnTo>
                <a:lnTo>
                  <a:pt x="2750" y="14235"/>
                </a:lnTo>
                <a:lnTo>
                  <a:pt x="3042" y="14502"/>
                </a:lnTo>
                <a:lnTo>
                  <a:pt x="3383" y="14746"/>
                </a:lnTo>
                <a:lnTo>
                  <a:pt x="3699" y="14965"/>
                </a:lnTo>
                <a:lnTo>
                  <a:pt x="4064" y="15159"/>
                </a:lnTo>
                <a:lnTo>
                  <a:pt x="4429" y="15354"/>
                </a:lnTo>
                <a:lnTo>
                  <a:pt x="4794" y="15500"/>
                </a:lnTo>
                <a:lnTo>
                  <a:pt x="5184" y="15622"/>
                </a:lnTo>
                <a:lnTo>
                  <a:pt x="5597" y="15743"/>
                </a:lnTo>
                <a:lnTo>
                  <a:pt x="6011" y="15816"/>
                </a:lnTo>
                <a:lnTo>
                  <a:pt x="6424" y="15889"/>
                </a:lnTo>
                <a:lnTo>
                  <a:pt x="6862" y="15914"/>
                </a:lnTo>
                <a:lnTo>
                  <a:pt x="7300" y="15938"/>
                </a:lnTo>
                <a:lnTo>
                  <a:pt x="7738" y="15938"/>
                </a:lnTo>
                <a:lnTo>
                  <a:pt x="8152" y="15914"/>
                </a:lnTo>
                <a:lnTo>
                  <a:pt x="8590" y="15889"/>
                </a:lnTo>
                <a:lnTo>
                  <a:pt x="9004" y="15841"/>
                </a:lnTo>
                <a:lnTo>
                  <a:pt x="9442" y="15768"/>
                </a:lnTo>
                <a:lnTo>
                  <a:pt x="9855" y="15670"/>
                </a:lnTo>
                <a:lnTo>
                  <a:pt x="10245" y="15573"/>
                </a:lnTo>
                <a:lnTo>
                  <a:pt x="10658" y="15451"/>
                </a:lnTo>
                <a:lnTo>
                  <a:pt x="11048" y="15305"/>
                </a:lnTo>
                <a:lnTo>
                  <a:pt x="11461" y="15135"/>
                </a:lnTo>
                <a:lnTo>
                  <a:pt x="11826" y="14940"/>
                </a:lnTo>
                <a:lnTo>
                  <a:pt x="12216" y="14721"/>
                </a:lnTo>
                <a:lnTo>
                  <a:pt x="12581" y="14478"/>
                </a:lnTo>
                <a:lnTo>
                  <a:pt x="12921" y="14235"/>
                </a:lnTo>
                <a:lnTo>
                  <a:pt x="13286" y="13943"/>
                </a:lnTo>
                <a:lnTo>
                  <a:pt x="13603" y="13651"/>
                </a:lnTo>
                <a:lnTo>
                  <a:pt x="13895" y="13334"/>
                </a:lnTo>
                <a:lnTo>
                  <a:pt x="14187" y="13018"/>
                </a:lnTo>
                <a:lnTo>
                  <a:pt x="14454" y="12702"/>
                </a:lnTo>
                <a:lnTo>
                  <a:pt x="14697" y="12361"/>
                </a:lnTo>
                <a:lnTo>
                  <a:pt x="14916" y="11996"/>
                </a:lnTo>
                <a:lnTo>
                  <a:pt x="15111" y="11631"/>
                </a:lnTo>
                <a:lnTo>
                  <a:pt x="15135" y="11631"/>
                </a:lnTo>
                <a:lnTo>
                  <a:pt x="15160" y="11582"/>
                </a:lnTo>
                <a:lnTo>
                  <a:pt x="15160" y="11534"/>
                </a:lnTo>
                <a:lnTo>
                  <a:pt x="15330" y="11096"/>
                </a:lnTo>
                <a:lnTo>
                  <a:pt x="15500" y="10658"/>
                </a:lnTo>
                <a:lnTo>
                  <a:pt x="15622" y="10195"/>
                </a:lnTo>
                <a:lnTo>
                  <a:pt x="15719" y="9733"/>
                </a:lnTo>
                <a:lnTo>
                  <a:pt x="15744" y="9709"/>
                </a:lnTo>
                <a:lnTo>
                  <a:pt x="15768" y="9684"/>
                </a:lnTo>
                <a:lnTo>
                  <a:pt x="15792" y="9636"/>
                </a:lnTo>
                <a:lnTo>
                  <a:pt x="15768" y="9611"/>
                </a:lnTo>
                <a:lnTo>
                  <a:pt x="15744" y="9563"/>
                </a:lnTo>
                <a:lnTo>
                  <a:pt x="15792" y="9174"/>
                </a:lnTo>
                <a:lnTo>
                  <a:pt x="15841" y="8760"/>
                </a:lnTo>
                <a:lnTo>
                  <a:pt x="15841" y="8371"/>
                </a:lnTo>
                <a:lnTo>
                  <a:pt x="15817" y="7957"/>
                </a:lnTo>
                <a:lnTo>
                  <a:pt x="15744" y="7105"/>
                </a:lnTo>
                <a:lnTo>
                  <a:pt x="15671" y="6667"/>
                </a:lnTo>
                <a:lnTo>
                  <a:pt x="15598" y="6254"/>
                </a:lnTo>
                <a:lnTo>
                  <a:pt x="15525" y="5840"/>
                </a:lnTo>
                <a:lnTo>
                  <a:pt x="15403" y="5426"/>
                </a:lnTo>
                <a:lnTo>
                  <a:pt x="15281" y="5013"/>
                </a:lnTo>
                <a:lnTo>
                  <a:pt x="15160" y="4623"/>
                </a:lnTo>
                <a:lnTo>
                  <a:pt x="14989" y="4234"/>
                </a:lnTo>
                <a:lnTo>
                  <a:pt x="14819" y="3845"/>
                </a:lnTo>
                <a:lnTo>
                  <a:pt x="14624" y="3480"/>
                </a:lnTo>
                <a:lnTo>
                  <a:pt x="14405" y="3115"/>
                </a:lnTo>
                <a:lnTo>
                  <a:pt x="14162" y="2774"/>
                </a:lnTo>
                <a:lnTo>
                  <a:pt x="13895" y="2458"/>
                </a:lnTo>
                <a:lnTo>
                  <a:pt x="13603" y="2141"/>
                </a:lnTo>
                <a:lnTo>
                  <a:pt x="13286" y="1849"/>
                </a:lnTo>
                <a:lnTo>
                  <a:pt x="12970" y="1582"/>
                </a:lnTo>
                <a:lnTo>
                  <a:pt x="12654" y="1363"/>
                </a:lnTo>
                <a:lnTo>
                  <a:pt x="12313" y="1144"/>
                </a:lnTo>
                <a:lnTo>
                  <a:pt x="11948" y="949"/>
                </a:lnTo>
                <a:lnTo>
                  <a:pt x="11607" y="779"/>
                </a:lnTo>
                <a:lnTo>
                  <a:pt x="11218" y="609"/>
                </a:lnTo>
                <a:lnTo>
                  <a:pt x="10853" y="487"/>
                </a:lnTo>
                <a:lnTo>
                  <a:pt x="10464" y="365"/>
                </a:lnTo>
                <a:lnTo>
                  <a:pt x="10099" y="268"/>
                </a:lnTo>
                <a:lnTo>
                  <a:pt x="9709" y="171"/>
                </a:lnTo>
                <a:lnTo>
                  <a:pt x="9320" y="98"/>
                </a:lnTo>
                <a:lnTo>
                  <a:pt x="8931" y="49"/>
                </a:lnTo>
                <a:lnTo>
                  <a:pt x="8541" y="25"/>
                </a:lnTo>
                <a:lnTo>
                  <a:pt x="815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6" name="Google Shape;856;p46"/>
          <p:cNvSpPr/>
          <p:nvPr/>
        </p:nvSpPr>
        <p:spPr>
          <a:xfrm>
            <a:off x="5319364" y="1703613"/>
            <a:ext cx="1442481" cy="102978"/>
          </a:xfrm>
          <a:custGeom>
            <a:avLst/>
            <a:gdLst/>
            <a:ahLst/>
            <a:cxnLst/>
            <a:rect l="l" t="t" r="r" b="b"/>
            <a:pathLst>
              <a:path w="27831" h="2831" extrusionOk="0">
                <a:moveTo>
                  <a:pt x="27264" y="944"/>
                </a:moveTo>
                <a:lnTo>
                  <a:pt x="27359" y="1086"/>
                </a:lnTo>
                <a:lnTo>
                  <a:pt x="27359" y="944"/>
                </a:lnTo>
                <a:close/>
                <a:moveTo>
                  <a:pt x="27359" y="1086"/>
                </a:moveTo>
                <a:lnTo>
                  <a:pt x="27359" y="1133"/>
                </a:lnTo>
                <a:lnTo>
                  <a:pt x="27372" y="1106"/>
                </a:lnTo>
                <a:lnTo>
                  <a:pt x="27372" y="1106"/>
                </a:lnTo>
                <a:lnTo>
                  <a:pt x="27359" y="1086"/>
                </a:lnTo>
                <a:close/>
                <a:moveTo>
                  <a:pt x="27453" y="944"/>
                </a:moveTo>
                <a:lnTo>
                  <a:pt x="27372" y="1106"/>
                </a:lnTo>
                <a:lnTo>
                  <a:pt x="27372" y="1106"/>
                </a:lnTo>
                <a:lnTo>
                  <a:pt x="27453" y="1227"/>
                </a:lnTo>
                <a:lnTo>
                  <a:pt x="27453" y="944"/>
                </a:lnTo>
                <a:close/>
                <a:moveTo>
                  <a:pt x="27642" y="1039"/>
                </a:moveTo>
                <a:lnTo>
                  <a:pt x="27453" y="1227"/>
                </a:lnTo>
                <a:lnTo>
                  <a:pt x="27453" y="1322"/>
                </a:lnTo>
                <a:lnTo>
                  <a:pt x="27453" y="1416"/>
                </a:lnTo>
                <a:lnTo>
                  <a:pt x="27830" y="1416"/>
                </a:lnTo>
                <a:lnTo>
                  <a:pt x="27830" y="1227"/>
                </a:lnTo>
                <a:lnTo>
                  <a:pt x="27736" y="1322"/>
                </a:lnTo>
                <a:lnTo>
                  <a:pt x="27736" y="1227"/>
                </a:lnTo>
                <a:lnTo>
                  <a:pt x="27736" y="1133"/>
                </a:lnTo>
                <a:lnTo>
                  <a:pt x="27642" y="1039"/>
                </a:lnTo>
                <a:close/>
                <a:moveTo>
                  <a:pt x="20189" y="1"/>
                </a:moveTo>
                <a:lnTo>
                  <a:pt x="20095" y="190"/>
                </a:lnTo>
                <a:lnTo>
                  <a:pt x="20000" y="95"/>
                </a:lnTo>
                <a:lnTo>
                  <a:pt x="19906" y="284"/>
                </a:lnTo>
                <a:lnTo>
                  <a:pt x="19812" y="473"/>
                </a:lnTo>
                <a:lnTo>
                  <a:pt x="19529" y="284"/>
                </a:lnTo>
                <a:lnTo>
                  <a:pt x="19340" y="95"/>
                </a:lnTo>
                <a:lnTo>
                  <a:pt x="19246" y="95"/>
                </a:lnTo>
                <a:lnTo>
                  <a:pt x="19246" y="190"/>
                </a:lnTo>
                <a:lnTo>
                  <a:pt x="19151" y="378"/>
                </a:lnTo>
                <a:lnTo>
                  <a:pt x="19434" y="190"/>
                </a:lnTo>
                <a:lnTo>
                  <a:pt x="19246" y="473"/>
                </a:lnTo>
                <a:lnTo>
                  <a:pt x="19434" y="378"/>
                </a:lnTo>
                <a:lnTo>
                  <a:pt x="19434" y="567"/>
                </a:lnTo>
                <a:lnTo>
                  <a:pt x="19151" y="567"/>
                </a:lnTo>
                <a:lnTo>
                  <a:pt x="19151" y="190"/>
                </a:lnTo>
                <a:lnTo>
                  <a:pt x="19057" y="95"/>
                </a:lnTo>
                <a:lnTo>
                  <a:pt x="18963" y="95"/>
                </a:lnTo>
                <a:lnTo>
                  <a:pt x="18774" y="284"/>
                </a:lnTo>
                <a:lnTo>
                  <a:pt x="18680" y="473"/>
                </a:lnTo>
                <a:lnTo>
                  <a:pt x="18585" y="378"/>
                </a:lnTo>
                <a:lnTo>
                  <a:pt x="18491" y="190"/>
                </a:lnTo>
                <a:lnTo>
                  <a:pt x="18397" y="378"/>
                </a:lnTo>
                <a:lnTo>
                  <a:pt x="17925" y="567"/>
                </a:lnTo>
                <a:lnTo>
                  <a:pt x="18019" y="284"/>
                </a:lnTo>
                <a:lnTo>
                  <a:pt x="17831" y="378"/>
                </a:lnTo>
                <a:lnTo>
                  <a:pt x="17642" y="567"/>
                </a:lnTo>
                <a:lnTo>
                  <a:pt x="17642" y="661"/>
                </a:lnTo>
                <a:lnTo>
                  <a:pt x="17453" y="567"/>
                </a:lnTo>
                <a:lnTo>
                  <a:pt x="17170" y="473"/>
                </a:lnTo>
                <a:lnTo>
                  <a:pt x="16699" y="473"/>
                </a:lnTo>
                <a:lnTo>
                  <a:pt x="16699" y="567"/>
                </a:lnTo>
                <a:lnTo>
                  <a:pt x="16604" y="661"/>
                </a:lnTo>
                <a:lnTo>
                  <a:pt x="16416" y="378"/>
                </a:lnTo>
                <a:lnTo>
                  <a:pt x="16227" y="378"/>
                </a:lnTo>
                <a:lnTo>
                  <a:pt x="15661" y="661"/>
                </a:lnTo>
                <a:lnTo>
                  <a:pt x="15661" y="473"/>
                </a:lnTo>
                <a:lnTo>
                  <a:pt x="15567" y="756"/>
                </a:lnTo>
                <a:lnTo>
                  <a:pt x="15378" y="473"/>
                </a:lnTo>
                <a:lnTo>
                  <a:pt x="15567" y="473"/>
                </a:lnTo>
                <a:lnTo>
                  <a:pt x="15472" y="378"/>
                </a:lnTo>
                <a:lnTo>
                  <a:pt x="15378" y="378"/>
                </a:lnTo>
                <a:lnTo>
                  <a:pt x="15189" y="473"/>
                </a:lnTo>
                <a:lnTo>
                  <a:pt x="15000" y="756"/>
                </a:lnTo>
                <a:lnTo>
                  <a:pt x="14906" y="661"/>
                </a:lnTo>
                <a:lnTo>
                  <a:pt x="14812" y="473"/>
                </a:lnTo>
                <a:lnTo>
                  <a:pt x="14529" y="756"/>
                </a:lnTo>
                <a:lnTo>
                  <a:pt x="14623" y="567"/>
                </a:lnTo>
                <a:lnTo>
                  <a:pt x="14529" y="661"/>
                </a:lnTo>
                <a:lnTo>
                  <a:pt x="14340" y="756"/>
                </a:lnTo>
                <a:lnTo>
                  <a:pt x="14340" y="567"/>
                </a:lnTo>
                <a:lnTo>
                  <a:pt x="14246" y="473"/>
                </a:lnTo>
                <a:lnTo>
                  <a:pt x="13963" y="378"/>
                </a:lnTo>
                <a:lnTo>
                  <a:pt x="13585" y="284"/>
                </a:lnTo>
                <a:lnTo>
                  <a:pt x="13302" y="284"/>
                </a:lnTo>
                <a:lnTo>
                  <a:pt x="13302" y="378"/>
                </a:lnTo>
                <a:lnTo>
                  <a:pt x="13302" y="473"/>
                </a:lnTo>
                <a:lnTo>
                  <a:pt x="13208" y="473"/>
                </a:lnTo>
                <a:lnTo>
                  <a:pt x="13208" y="661"/>
                </a:lnTo>
                <a:lnTo>
                  <a:pt x="13114" y="661"/>
                </a:lnTo>
                <a:lnTo>
                  <a:pt x="13019" y="567"/>
                </a:lnTo>
                <a:lnTo>
                  <a:pt x="12925" y="378"/>
                </a:lnTo>
                <a:lnTo>
                  <a:pt x="12831" y="95"/>
                </a:lnTo>
                <a:lnTo>
                  <a:pt x="12831" y="378"/>
                </a:lnTo>
                <a:lnTo>
                  <a:pt x="12736" y="378"/>
                </a:lnTo>
                <a:lnTo>
                  <a:pt x="12642" y="284"/>
                </a:lnTo>
                <a:lnTo>
                  <a:pt x="12548" y="190"/>
                </a:lnTo>
                <a:lnTo>
                  <a:pt x="12265" y="190"/>
                </a:lnTo>
                <a:lnTo>
                  <a:pt x="12170" y="473"/>
                </a:lnTo>
                <a:lnTo>
                  <a:pt x="12076" y="378"/>
                </a:lnTo>
                <a:lnTo>
                  <a:pt x="11887" y="284"/>
                </a:lnTo>
                <a:lnTo>
                  <a:pt x="11510" y="378"/>
                </a:lnTo>
                <a:lnTo>
                  <a:pt x="10755" y="661"/>
                </a:lnTo>
                <a:lnTo>
                  <a:pt x="10661" y="473"/>
                </a:lnTo>
                <a:lnTo>
                  <a:pt x="10567" y="378"/>
                </a:lnTo>
                <a:lnTo>
                  <a:pt x="10095" y="378"/>
                </a:lnTo>
                <a:lnTo>
                  <a:pt x="9529" y="473"/>
                </a:lnTo>
                <a:lnTo>
                  <a:pt x="9340" y="473"/>
                </a:lnTo>
                <a:lnTo>
                  <a:pt x="9152" y="378"/>
                </a:lnTo>
                <a:lnTo>
                  <a:pt x="9152" y="473"/>
                </a:lnTo>
                <a:lnTo>
                  <a:pt x="9152" y="567"/>
                </a:lnTo>
                <a:lnTo>
                  <a:pt x="8963" y="661"/>
                </a:lnTo>
                <a:lnTo>
                  <a:pt x="8869" y="567"/>
                </a:lnTo>
                <a:lnTo>
                  <a:pt x="8680" y="473"/>
                </a:lnTo>
                <a:lnTo>
                  <a:pt x="8680" y="756"/>
                </a:lnTo>
                <a:lnTo>
                  <a:pt x="8491" y="661"/>
                </a:lnTo>
                <a:lnTo>
                  <a:pt x="8208" y="567"/>
                </a:lnTo>
                <a:lnTo>
                  <a:pt x="7925" y="661"/>
                </a:lnTo>
                <a:lnTo>
                  <a:pt x="7831" y="756"/>
                </a:lnTo>
                <a:lnTo>
                  <a:pt x="7548" y="567"/>
                </a:lnTo>
                <a:lnTo>
                  <a:pt x="7359" y="473"/>
                </a:lnTo>
                <a:lnTo>
                  <a:pt x="7170" y="944"/>
                </a:lnTo>
                <a:lnTo>
                  <a:pt x="6982" y="661"/>
                </a:lnTo>
                <a:lnTo>
                  <a:pt x="6793" y="661"/>
                </a:lnTo>
                <a:lnTo>
                  <a:pt x="6604" y="756"/>
                </a:lnTo>
                <a:lnTo>
                  <a:pt x="6510" y="661"/>
                </a:lnTo>
                <a:lnTo>
                  <a:pt x="6416" y="756"/>
                </a:lnTo>
                <a:lnTo>
                  <a:pt x="6038" y="944"/>
                </a:lnTo>
                <a:lnTo>
                  <a:pt x="6038" y="1039"/>
                </a:lnTo>
                <a:lnTo>
                  <a:pt x="5850" y="1133"/>
                </a:lnTo>
                <a:lnTo>
                  <a:pt x="5850" y="1039"/>
                </a:lnTo>
                <a:lnTo>
                  <a:pt x="5755" y="1039"/>
                </a:lnTo>
                <a:lnTo>
                  <a:pt x="5567" y="1227"/>
                </a:lnTo>
                <a:lnTo>
                  <a:pt x="5472" y="1227"/>
                </a:lnTo>
                <a:lnTo>
                  <a:pt x="5378" y="1039"/>
                </a:lnTo>
                <a:lnTo>
                  <a:pt x="5378" y="1133"/>
                </a:lnTo>
                <a:lnTo>
                  <a:pt x="5189" y="1227"/>
                </a:lnTo>
                <a:lnTo>
                  <a:pt x="5095" y="1133"/>
                </a:lnTo>
                <a:lnTo>
                  <a:pt x="4906" y="1039"/>
                </a:lnTo>
                <a:lnTo>
                  <a:pt x="5189" y="1039"/>
                </a:lnTo>
                <a:lnTo>
                  <a:pt x="5095" y="944"/>
                </a:lnTo>
                <a:lnTo>
                  <a:pt x="5095" y="756"/>
                </a:lnTo>
                <a:lnTo>
                  <a:pt x="5001" y="944"/>
                </a:lnTo>
                <a:lnTo>
                  <a:pt x="4529" y="944"/>
                </a:lnTo>
                <a:lnTo>
                  <a:pt x="4529" y="1133"/>
                </a:lnTo>
                <a:lnTo>
                  <a:pt x="4718" y="1133"/>
                </a:lnTo>
                <a:lnTo>
                  <a:pt x="4623" y="1227"/>
                </a:lnTo>
                <a:lnTo>
                  <a:pt x="4623" y="1133"/>
                </a:lnTo>
                <a:lnTo>
                  <a:pt x="4529" y="1416"/>
                </a:lnTo>
                <a:lnTo>
                  <a:pt x="4340" y="1227"/>
                </a:lnTo>
                <a:lnTo>
                  <a:pt x="4152" y="1039"/>
                </a:lnTo>
                <a:lnTo>
                  <a:pt x="3963" y="1039"/>
                </a:lnTo>
                <a:lnTo>
                  <a:pt x="3774" y="1416"/>
                </a:lnTo>
                <a:lnTo>
                  <a:pt x="3774" y="1322"/>
                </a:lnTo>
                <a:lnTo>
                  <a:pt x="3774" y="1227"/>
                </a:lnTo>
                <a:lnTo>
                  <a:pt x="3680" y="1322"/>
                </a:lnTo>
                <a:lnTo>
                  <a:pt x="3586" y="1510"/>
                </a:lnTo>
                <a:lnTo>
                  <a:pt x="3208" y="1416"/>
                </a:lnTo>
                <a:lnTo>
                  <a:pt x="2454" y="1416"/>
                </a:lnTo>
                <a:lnTo>
                  <a:pt x="1793" y="1510"/>
                </a:lnTo>
                <a:lnTo>
                  <a:pt x="1510" y="1605"/>
                </a:lnTo>
                <a:lnTo>
                  <a:pt x="1321" y="1699"/>
                </a:lnTo>
                <a:lnTo>
                  <a:pt x="1321" y="1605"/>
                </a:lnTo>
                <a:lnTo>
                  <a:pt x="1038" y="1699"/>
                </a:lnTo>
                <a:lnTo>
                  <a:pt x="755" y="1793"/>
                </a:lnTo>
                <a:lnTo>
                  <a:pt x="567" y="1793"/>
                </a:lnTo>
                <a:lnTo>
                  <a:pt x="378" y="1888"/>
                </a:lnTo>
                <a:lnTo>
                  <a:pt x="284" y="1699"/>
                </a:lnTo>
                <a:lnTo>
                  <a:pt x="95" y="1605"/>
                </a:lnTo>
                <a:lnTo>
                  <a:pt x="1" y="1793"/>
                </a:lnTo>
                <a:lnTo>
                  <a:pt x="1" y="2076"/>
                </a:lnTo>
                <a:lnTo>
                  <a:pt x="95" y="2548"/>
                </a:lnTo>
                <a:lnTo>
                  <a:pt x="189" y="2831"/>
                </a:lnTo>
                <a:lnTo>
                  <a:pt x="284" y="2737"/>
                </a:lnTo>
                <a:lnTo>
                  <a:pt x="472" y="2831"/>
                </a:lnTo>
                <a:lnTo>
                  <a:pt x="567" y="2548"/>
                </a:lnTo>
                <a:lnTo>
                  <a:pt x="661" y="2642"/>
                </a:lnTo>
                <a:lnTo>
                  <a:pt x="661" y="2737"/>
                </a:lnTo>
                <a:lnTo>
                  <a:pt x="755" y="2642"/>
                </a:lnTo>
                <a:lnTo>
                  <a:pt x="944" y="2548"/>
                </a:lnTo>
                <a:lnTo>
                  <a:pt x="1227" y="2548"/>
                </a:lnTo>
                <a:lnTo>
                  <a:pt x="1227" y="2642"/>
                </a:lnTo>
                <a:lnTo>
                  <a:pt x="1321" y="2737"/>
                </a:lnTo>
                <a:lnTo>
                  <a:pt x="1416" y="2831"/>
                </a:lnTo>
                <a:lnTo>
                  <a:pt x="1510" y="2642"/>
                </a:lnTo>
                <a:lnTo>
                  <a:pt x="1793" y="2548"/>
                </a:lnTo>
                <a:lnTo>
                  <a:pt x="1699" y="2642"/>
                </a:lnTo>
                <a:lnTo>
                  <a:pt x="1887" y="2737"/>
                </a:lnTo>
                <a:lnTo>
                  <a:pt x="1887" y="2454"/>
                </a:lnTo>
                <a:lnTo>
                  <a:pt x="1982" y="2265"/>
                </a:lnTo>
                <a:lnTo>
                  <a:pt x="2076" y="2737"/>
                </a:lnTo>
                <a:lnTo>
                  <a:pt x="2171" y="2359"/>
                </a:lnTo>
                <a:lnTo>
                  <a:pt x="2265" y="2642"/>
                </a:lnTo>
                <a:lnTo>
                  <a:pt x="2265" y="2548"/>
                </a:lnTo>
                <a:lnTo>
                  <a:pt x="2359" y="2454"/>
                </a:lnTo>
                <a:lnTo>
                  <a:pt x="2454" y="2548"/>
                </a:lnTo>
                <a:lnTo>
                  <a:pt x="2454" y="2737"/>
                </a:lnTo>
                <a:lnTo>
                  <a:pt x="2548" y="2548"/>
                </a:lnTo>
                <a:lnTo>
                  <a:pt x="2548" y="2454"/>
                </a:lnTo>
                <a:lnTo>
                  <a:pt x="2642" y="2548"/>
                </a:lnTo>
                <a:lnTo>
                  <a:pt x="2642" y="2642"/>
                </a:lnTo>
                <a:lnTo>
                  <a:pt x="2831" y="2454"/>
                </a:lnTo>
                <a:lnTo>
                  <a:pt x="3020" y="2454"/>
                </a:lnTo>
                <a:lnTo>
                  <a:pt x="3114" y="2265"/>
                </a:lnTo>
                <a:lnTo>
                  <a:pt x="3114" y="2076"/>
                </a:lnTo>
                <a:lnTo>
                  <a:pt x="3208" y="1982"/>
                </a:lnTo>
                <a:lnTo>
                  <a:pt x="3208" y="2076"/>
                </a:lnTo>
                <a:lnTo>
                  <a:pt x="3208" y="2265"/>
                </a:lnTo>
                <a:lnTo>
                  <a:pt x="3303" y="2076"/>
                </a:lnTo>
                <a:lnTo>
                  <a:pt x="3491" y="2076"/>
                </a:lnTo>
                <a:lnTo>
                  <a:pt x="3491" y="2171"/>
                </a:lnTo>
                <a:lnTo>
                  <a:pt x="3397" y="2265"/>
                </a:lnTo>
                <a:lnTo>
                  <a:pt x="3303" y="2359"/>
                </a:lnTo>
                <a:lnTo>
                  <a:pt x="3303" y="2548"/>
                </a:lnTo>
                <a:lnTo>
                  <a:pt x="3491" y="2548"/>
                </a:lnTo>
                <a:lnTo>
                  <a:pt x="3586" y="2454"/>
                </a:lnTo>
                <a:lnTo>
                  <a:pt x="3680" y="2265"/>
                </a:lnTo>
                <a:lnTo>
                  <a:pt x="4152" y="2265"/>
                </a:lnTo>
                <a:lnTo>
                  <a:pt x="4152" y="2359"/>
                </a:lnTo>
                <a:lnTo>
                  <a:pt x="4246" y="2171"/>
                </a:lnTo>
                <a:lnTo>
                  <a:pt x="4340" y="2171"/>
                </a:lnTo>
                <a:lnTo>
                  <a:pt x="4246" y="2265"/>
                </a:lnTo>
                <a:lnTo>
                  <a:pt x="5284" y="2265"/>
                </a:lnTo>
                <a:lnTo>
                  <a:pt x="5567" y="2171"/>
                </a:lnTo>
                <a:lnTo>
                  <a:pt x="5755" y="2171"/>
                </a:lnTo>
                <a:lnTo>
                  <a:pt x="5755" y="2076"/>
                </a:lnTo>
                <a:lnTo>
                  <a:pt x="6416" y="2076"/>
                </a:lnTo>
                <a:lnTo>
                  <a:pt x="6510" y="1888"/>
                </a:lnTo>
                <a:lnTo>
                  <a:pt x="6604" y="1888"/>
                </a:lnTo>
                <a:lnTo>
                  <a:pt x="7170" y="1982"/>
                </a:lnTo>
                <a:lnTo>
                  <a:pt x="7453" y="1888"/>
                </a:lnTo>
                <a:lnTo>
                  <a:pt x="7548" y="1888"/>
                </a:lnTo>
                <a:lnTo>
                  <a:pt x="7642" y="1699"/>
                </a:lnTo>
                <a:lnTo>
                  <a:pt x="7736" y="1888"/>
                </a:lnTo>
                <a:lnTo>
                  <a:pt x="7925" y="2076"/>
                </a:lnTo>
                <a:lnTo>
                  <a:pt x="8114" y="1793"/>
                </a:lnTo>
                <a:lnTo>
                  <a:pt x="8114" y="1982"/>
                </a:lnTo>
                <a:lnTo>
                  <a:pt x="8208" y="1793"/>
                </a:lnTo>
                <a:lnTo>
                  <a:pt x="8302" y="1982"/>
                </a:lnTo>
                <a:lnTo>
                  <a:pt x="8302" y="1888"/>
                </a:lnTo>
                <a:lnTo>
                  <a:pt x="8302" y="1793"/>
                </a:lnTo>
                <a:lnTo>
                  <a:pt x="8491" y="1793"/>
                </a:lnTo>
                <a:lnTo>
                  <a:pt x="8585" y="1888"/>
                </a:lnTo>
                <a:lnTo>
                  <a:pt x="8774" y="1793"/>
                </a:lnTo>
                <a:lnTo>
                  <a:pt x="8774" y="1982"/>
                </a:lnTo>
                <a:lnTo>
                  <a:pt x="8869" y="1888"/>
                </a:lnTo>
                <a:lnTo>
                  <a:pt x="9718" y="1888"/>
                </a:lnTo>
                <a:lnTo>
                  <a:pt x="9623" y="1793"/>
                </a:lnTo>
                <a:lnTo>
                  <a:pt x="9718" y="1605"/>
                </a:lnTo>
                <a:lnTo>
                  <a:pt x="9812" y="1699"/>
                </a:lnTo>
                <a:lnTo>
                  <a:pt x="9812" y="1793"/>
                </a:lnTo>
                <a:lnTo>
                  <a:pt x="9906" y="1888"/>
                </a:lnTo>
                <a:lnTo>
                  <a:pt x="10095" y="1982"/>
                </a:lnTo>
                <a:lnTo>
                  <a:pt x="10661" y="1793"/>
                </a:lnTo>
                <a:lnTo>
                  <a:pt x="11038" y="1510"/>
                </a:lnTo>
                <a:lnTo>
                  <a:pt x="11133" y="1699"/>
                </a:lnTo>
                <a:lnTo>
                  <a:pt x="11321" y="1699"/>
                </a:lnTo>
                <a:lnTo>
                  <a:pt x="11510" y="1605"/>
                </a:lnTo>
                <a:lnTo>
                  <a:pt x="11604" y="1416"/>
                </a:lnTo>
                <a:lnTo>
                  <a:pt x="11982" y="1605"/>
                </a:lnTo>
                <a:lnTo>
                  <a:pt x="12453" y="1699"/>
                </a:lnTo>
                <a:lnTo>
                  <a:pt x="12642" y="1510"/>
                </a:lnTo>
                <a:lnTo>
                  <a:pt x="12642" y="1699"/>
                </a:lnTo>
                <a:lnTo>
                  <a:pt x="12925" y="1510"/>
                </a:lnTo>
                <a:lnTo>
                  <a:pt x="13208" y="1510"/>
                </a:lnTo>
                <a:lnTo>
                  <a:pt x="14057" y="1699"/>
                </a:lnTo>
                <a:lnTo>
                  <a:pt x="14434" y="1793"/>
                </a:lnTo>
                <a:lnTo>
                  <a:pt x="14812" y="1793"/>
                </a:lnTo>
                <a:lnTo>
                  <a:pt x="15095" y="1699"/>
                </a:lnTo>
                <a:lnTo>
                  <a:pt x="15378" y="1510"/>
                </a:lnTo>
                <a:lnTo>
                  <a:pt x="15472" y="1416"/>
                </a:lnTo>
                <a:lnTo>
                  <a:pt x="15472" y="1510"/>
                </a:lnTo>
                <a:lnTo>
                  <a:pt x="15472" y="1699"/>
                </a:lnTo>
                <a:lnTo>
                  <a:pt x="16416" y="1510"/>
                </a:lnTo>
                <a:lnTo>
                  <a:pt x="16416" y="1605"/>
                </a:lnTo>
                <a:lnTo>
                  <a:pt x="16510" y="1605"/>
                </a:lnTo>
                <a:lnTo>
                  <a:pt x="16604" y="1510"/>
                </a:lnTo>
                <a:lnTo>
                  <a:pt x="17642" y="1510"/>
                </a:lnTo>
                <a:lnTo>
                  <a:pt x="17736" y="1605"/>
                </a:lnTo>
                <a:lnTo>
                  <a:pt x="17831" y="1605"/>
                </a:lnTo>
                <a:lnTo>
                  <a:pt x="18397" y="1510"/>
                </a:lnTo>
                <a:lnTo>
                  <a:pt x="19057" y="1322"/>
                </a:lnTo>
                <a:lnTo>
                  <a:pt x="18774" y="1605"/>
                </a:lnTo>
                <a:lnTo>
                  <a:pt x="19151" y="1322"/>
                </a:lnTo>
                <a:lnTo>
                  <a:pt x="19340" y="1322"/>
                </a:lnTo>
                <a:lnTo>
                  <a:pt x="19340" y="1510"/>
                </a:lnTo>
                <a:lnTo>
                  <a:pt x="19529" y="1416"/>
                </a:lnTo>
                <a:lnTo>
                  <a:pt x="19906" y="1416"/>
                </a:lnTo>
                <a:lnTo>
                  <a:pt x="20000" y="1322"/>
                </a:lnTo>
                <a:lnTo>
                  <a:pt x="20095" y="944"/>
                </a:lnTo>
                <a:lnTo>
                  <a:pt x="20095" y="1133"/>
                </a:lnTo>
                <a:lnTo>
                  <a:pt x="20189" y="1227"/>
                </a:lnTo>
                <a:lnTo>
                  <a:pt x="20189" y="1416"/>
                </a:lnTo>
                <a:lnTo>
                  <a:pt x="20283" y="1322"/>
                </a:lnTo>
                <a:lnTo>
                  <a:pt x="20378" y="1322"/>
                </a:lnTo>
                <a:lnTo>
                  <a:pt x="20378" y="1416"/>
                </a:lnTo>
                <a:lnTo>
                  <a:pt x="20661" y="1227"/>
                </a:lnTo>
                <a:lnTo>
                  <a:pt x="20944" y="1133"/>
                </a:lnTo>
                <a:lnTo>
                  <a:pt x="21038" y="1133"/>
                </a:lnTo>
                <a:lnTo>
                  <a:pt x="21132" y="1416"/>
                </a:lnTo>
                <a:lnTo>
                  <a:pt x="21604" y="1227"/>
                </a:lnTo>
                <a:lnTo>
                  <a:pt x="21510" y="1039"/>
                </a:lnTo>
                <a:lnTo>
                  <a:pt x="21510" y="944"/>
                </a:lnTo>
                <a:lnTo>
                  <a:pt x="21698" y="944"/>
                </a:lnTo>
                <a:lnTo>
                  <a:pt x="21604" y="1039"/>
                </a:lnTo>
                <a:lnTo>
                  <a:pt x="21982" y="1039"/>
                </a:lnTo>
                <a:lnTo>
                  <a:pt x="21887" y="1227"/>
                </a:lnTo>
                <a:lnTo>
                  <a:pt x="21887" y="1227"/>
                </a:lnTo>
                <a:lnTo>
                  <a:pt x="22170" y="1039"/>
                </a:lnTo>
                <a:lnTo>
                  <a:pt x="22265" y="1227"/>
                </a:lnTo>
                <a:lnTo>
                  <a:pt x="22265" y="1133"/>
                </a:lnTo>
                <a:lnTo>
                  <a:pt x="22265" y="1039"/>
                </a:lnTo>
                <a:lnTo>
                  <a:pt x="22548" y="1039"/>
                </a:lnTo>
                <a:lnTo>
                  <a:pt x="22642" y="1322"/>
                </a:lnTo>
                <a:lnTo>
                  <a:pt x="23019" y="1227"/>
                </a:lnTo>
                <a:lnTo>
                  <a:pt x="23208" y="1133"/>
                </a:lnTo>
                <a:lnTo>
                  <a:pt x="23302" y="1039"/>
                </a:lnTo>
                <a:lnTo>
                  <a:pt x="23397" y="1133"/>
                </a:lnTo>
                <a:lnTo>
                  <a:pt x="23397" y="1227"/>
                </a:lnTo>
                <a:lnTo>
                  <a:pt x="23680" y="1227"/>
                </a:lnTo>
                <a:lnTo>
                  <a:pt x="23868" y="1133"/>
                </a:lnTo>
                <a:lnTo>
                  <a:pt x="24057" y="1227"/>
                </a:lnTo>
                <a:lnTo>
                  <a:pt x="24246" y="1227"/>
                </a:lnTo>
                <a:lnTo>
                  <a:pt x="24246" y="1133"/>
                </a:lnTo>
                <a:lnTo>
                  <a:pt x="24529" y="1227"/>
                </a:lnTo>
                <a:lnTo>
                  <a:pt x="24906" y="1322"/>
                </a:lnTo>
                <a:lnTo>
                  <a:pt x="25179" y="1048"/>
                </a:lnTo>
                <a:lnTo>
                  <a:pt x="25095" y="1133"/>
                </a:lnTo>
                <a:lnTo>
                  <a:pt x="25189" y="1227"/>
                </a:lnTo>
                <a:lnTo>
                  <a:pt x="25189" y="1133"/>
                </a:lnTo>
                <a:lnTo>
                  <a:pt x="25283" y="1039"/>
                </a:lnTo>
                <a:lnTo>
                  <a:pt x="25378" y="944"/>
                </a:lnTo>
                <a:lnTo>
                  <a:pt x="25472" y="944"/>
                </a:lnTo>
                <a:lnTo>
                  <a:pt x="25472" y="1133"/>
                </a:lnTo>
                <a:lnTo>
                  <a:pt x="25566" y="1039"/>
                </a:lnTo>
                <a:lnTo>
                  <a:pt x="25661" y="1039"/>
                </a:lnTo>
                <a:lnTo>
                  <a:pt x="25566" y="1133"/>
                </a:lnTo>
                <a:lnTo>
                  <a:pt x="25661" y="1227"/>
                </a:lnTo>
                <a:lnTo>
                  <a:pt x="25849" y="1322"/>
                </a:lnTo>
                <a:lnTo>
                  <a:pt x="25944" y="1133"/>
                </a:lnTo>
                <a:lnTo>
                  <a:pt x="26132" y="1039"/>
                </a:lnTo>
                <a:lnTo>
                  <a:pt x="26132" y="1039"/>
                </a:lnTo>
                <a:lnTo>
                  <a:pt x="26038" y="1227"/>
                </a:lnTo>
                <a:lnTo>
                  <a:pt x="26132" y="1322"/>
                </a:lnTo>
                <a:lnTo>
                  <a:pt x="26321" y="1416"/>
                </a:lnTo>
                <a:lnTo>
                  <a:pt x="26415" y="1416"/>
                </a:lnTo>
                <a:lnTo>
                  <a:pt x="26887" y="1227"/>
                </a:lnTo>
                <a:lnTo>
                  <a:pt x="27264" y="944"/>
                </a:lnTo>
                <a:lnTo>
                  <a:pt x="27170" y="944"/>
                </a:lnTo>
                <a:lnTo>
                  <a:pt x="27264" y="850"/>
                </a:lnTo>
                <a:lnTo>
                  <a:pt x="26981" y="756"/>
                </a:lnTo>
                <a:lnTo>
                  <a:pt x="26887" y="944"/>
                </a:lnTo>
                <a:lnTo>
                  <a:pt x="26793" y="1133"/>
                </a:lnTo>
                <a:lnTo>
                  <a:pt x="26793" y="661"/>
                </a:lnTo>
                <a:lnTo>
                  <a:pt x="26604" y="944"/>
                </a:lnTo>
                <a:lnTo>
                  <a:pt x="26510" y="850"/>
                </a:lnTo>
                <a:lnTo>
                  <a:pt x="26415" y="756"/>
                </a:lnTo>
                <a:lnTo>
                  <a:pt x="26321" y="944"/>
                </a:lnTo>
                <a:lnTo>
                  <a:pt x="26227" y="661"/>
                </a:lnTo>
                <a:lnTo>
                  <a:pt x="26038" y="756"/>
                </a:lnTo>
                <a:lnTo>
                  <a:pt x="25849" y="661"/>
                </a:lnTo>
                <a:lnTo>
                  <a:pt x="25378" y="567"/>
                </a:lnTo>
                <a:lnTo>
                  <a:pt x="25283" y="661"/>
                </a:lnTo>
                <a:lnTo>
                  <a:pt x="25095" y="756"/>
                </a:lnTo>
                <a:lnTo>
                  <a:pt x="25189" y="473"/>
                </a:lnTo>
                <a:lnTo>
                  <a:pt x="25000" y="661"/>
                </a:lnTo>
                <a:lnTo>
                  <a:pt x="25000" y="661"/>
                </a:lnTo>
                <a:lnTo>
                  <a:pt x="25095" y="473"/>
                </a:lnTo>
                <a:lnTo>
                  <a:pt x="24906" y="567"/>
                </a:lnTo>
                <a:lnTo>
                  <a:pt x="24717" y="567"/>
                </a:lnTo>
                <a:lnTo>
                  <a:pt x="24717" y="756"/>
                </a:lnTo>
                <a:lnTo>
                  <a:pt x="24623" y="1039"/>
                </a:lnTo>
                <a:lnTo>
                  <a:pt x="24623" y="850"/>
                </a:lnTo>
                <a:lnTo>
                  <a:pt x="24717" y="661"/>
                </a:lnTo>
                <a:lnTo>
                  <a:pt x="24623" y="756"/>
                </a:lnTo>
                <a:lnTo>
                  <a:pt x="24623" y="661"/>
                </a:lnTo>
                <a:lnTo>
                  <a:pt x="24529" y="473"/>
                </a:lnTo>
                <a:lnTo>
                  <a:pt x="24529" y="661"/>
                </a:lnTo>
                <a:lnTo>
                  <a:pt x="24434" y="567"/>
                </a:lnTo>
                <a:lnTo>
                  <a:pt x="24340" y="378"/>
                </a:lnTo>
                <a:lnTo>
                  <a:pt x="24246" y="567"/>
                </a:lnTo>
                <a:lnTo>
                  <a:pt x="23963" y="567"/>
                </a:lnTo>
                <a:lnTo>
                  <a:pt x="23397" y="661"/>
                </a:lnTo>
                <a:lnTo>
                  <a:pt x="23114" y="661"/>
                </a:lnTo>
                <a:lnTo>
                  <a:pt x="22925" y="567"/>
                </a:lnTo>
                <a:lnTo>
                  <a:pt x="22925" y="473"/>
                </a:lnTo>
                <a:lnTo>
                  <a:pt x="23019" y="473"/>
                </a:lnTo>
                <a:lnTo>
                  <a:pt x="22642" y="378"/>
                </a:lnTo>
                <a:lnTo>
                  <a:pt x="22736" y="473"/>
                </a:lnTo>
                <a:lnTo>
                  <a:pt x="22548" y="473"/>
                </a:lnTo>
                <a:lnTo>
                  <a:pt x="22642" y="284"/>
                </a:lnTo>
                <a:lnTo>
                  <a:pt x="22548" y="190"/>
                </a:lnTo>
                <a:lnTo>
                  <a:pt x="22453" y="190"/>
                </a:lnTo>
                <a:lnTo>
                  <a:pt x="22359" y="284"/>
                </a:lnTo>
                <a:lnTo>
                  <a:pt x="22170" y="378"/>
                </a:lnTo>
                <a:lnTo>
                  <a:pt x="22076" y="284"/>
                </a:lnTo>
                <a:lnTo>
                  <a:pt x="22170" y="473"/>
                </a:lnTo>
                <a:lnTo>
                  <a:pt x="21887" y="190"/>
                </a:lnTo>
                <a:lnTo>
                  <a:pt x="21793" y="190"/>
                </a:lnTo>
                <a:lnTo>
                  <a:pt x="21698" y="378"/>
                </a:lnTo>
                <a:lnTo>
                  <a:pt x="21604" y="756"/>
                </a:lnTo>
                <a:lnTo>
                  <a:pt x="21415" y="661"/>
                </a:lnTo>
                <a:lnTo>
                  <a:pt x="21510" y="473"/>
                </a:lnTo>
                <a:lnTo>
                  <a:pt x="21604" y="284"/>
                </a:lnTo>
                <a:lnTo>
                  <a:pt x="21415" y="284"/>
                </a:lnTo>
                <a:lnTo>
                  <a:pt x="21415" y="190"/>
                </a:lnTo>
                <a:lnTo>
                  <a:pt x="21227" y="378"/>
                </a:lnTo>
                <a:lnTo>
                  <a:pt x="20944" y="567"/>
                </a:lnTo>
                <a:lnTo>
                  <a:pt x="20566" y="1"/>
                </a:lnTo>
                <a:lnTo>
                  <a:pt x="20472" y="95"/>
                </a:lnTo>
                <a:lnTo>
                  <a:pt x="20472" y="190"/>
                </a:lnTo>
                <a:lnTo>
                  <a:pt x="20472" y="378"/>
                </a:lnTo>
                <a:lnTo>
                  <a:pt x="20283" y="284"/>
                </a:lnTo>
                <a:lnTo>
                  <a:pt x="20283" y="190"/>
                </a:lnTo>
                <a:lnTo>
                  <a:pt x="20378" y="95"/>
                </a:lnTo>
                <a:lnTo>
                  <a:pt x="2028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7" name="Google Shape;857;p46"/>
          <p:cNvSpPr txBox="1">
            <a:spLocks noGrp="1"/>
          </p:cNvSpPr>
          <p:nvPr>
            <p:ph type="ctrTitle" idx="4294967295"/>
          </p:nvPr>
        </p:nvSpPr>
        <p:spPr>
          <a:xfrm>
            <a:off x="4024675" y="2076650"/>
            <a:ext cx="4867800" cy="182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</a:pPr>
            <a:r>
              <a:rPr lang="en">
                <a:solidFill>
                  <a:srgbClr val="00FFFF"/>
                </a:solidFill>
              </a:rPr>
              <a:t>-</a:t>
            </a:r>
            <a:r>
              <a:rPr lang="en" sz="1800" b="0" i="0" u="sng" strike="noStrike" cap="none">
                <a:solidFill>
                  <a:srgbClr val="00FFFF"/>
                </a:solidFill>
                <a:latin typeface="Walter Turncoat"/>
                <a:ea typeface="Walter Turncoat"/>
                <a:cs typeface="Walter Turncoat"/>
                <a:sym typeface="Walter Turncoa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Tutoriel pour créer un hyperdocs</a:t>
            </a:r>
            <a:endParaRPr sz="1800" b="0" i="0" u="none" strike="noStrike" cap="none">
              <a:solidFill>
                <a:srgbClr val="00FFFF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</a:pPr>
            <a:r>
              <a:rPr lang="en" sz="1800" b="0" i="0" u="none" strike="noStrike" cap="none">
                <a:solidFill>
                  <a:srgbClr val="00FFFF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-</a:t>
            </a:r>
            <a:r>
              <a:rPr lang="en" sz="1800" b="0" i="0" u="sng" strike="noStrike" cap="none">
                <a:solidFill>
                  <a:srgbClr val="00FFFF"/>
                </a:solidFill>
                <a:latin typeface="Walter Turncoat"/>
                <a:ea typeface="Walter Turncoat"/>
                <a:cs typeface="Walter Turncoat"/>
                <a:sym typeface="Walter Turncoa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Banque de ressources et d’hyperdocs </a:t>
            </a:r>
            <a:endParaRPr sz="1800" b="0" i="0" u="none" strike="noStrike" cap="none">
              <a:solidFill>
                <a:srgbClr val="00FFFF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</a:pPr>
            <a:r>
              <a:rPr lang="en" sz="1800" b="0" i="0" u="none" strike="noStrike" cap="none">
                <a:solidFill>
                  <a:srgbClr val="00FFFF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-</a:t>
            </a:r>
            <a:r>
              <a:rPr lang="en" sz="1800" b="0" i="0" u="sng" strike="noStrike" cap="none">
                <a:solidFill>
                  <a:srgbClr val="00FFFF"/>
                </a:solidFill>
                <a:latin typeface="Walter Turncoat"/>
                <a:ea typeface="Walter Turncoat"/>
                <a:cs typeface="Walter Turncoat"/>
                <a:sym typeface="Walter Turncoa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Images libres de droit d’auteur </a:t>
            </a:r>
            <a:r>
              <a:rPr lang="en" sz="1800" u="sng">
                <a:solidFill>
                  <a:srgbClr val="00FFF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</a:t>
            </a:r>
            <a:endParaRPr sz="1800" b="0" i="0" u="none" strike="noStrike" cap="none">
              <a:solidFill>
                <a:srgbClr val="00FFFF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</a:pPr>
            <a:endParaRPr sz="1800" b="0" i="0" u="none" strike="noStrike" cap="none">
              <a:solidFill>
                <a:srgbClr val="FFFFFF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</a:pPr>
            <a:endParaRPr sz="1800" b="0" i="0" u="none" strike="noStrike" cap="none">
              <a:solidFill>
                <a:srgbClr val="FFFFFF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</a:pPr>
            <a:endParaRPr sz="1800" b="0" i="0" u="none" strike="noStrike" cap="none">
              <a:solidFill>
                <a:srgbClr val="FFFFFF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</p:txBody>
      </p:sp>
      <p:sp>
        <p:nvSpPr>
          <p:cNvPr id="858" name="Google Shape;858;p46"/>
          <p:cNvSpPr/>
          <p:nvPr/>
        </p:nvSpPr>
        <p:spPr>
          <a:xfrm>
            <a:off x="132450" y="460825"/>
            <a:ext cx="3371560" cy="1958564"/>
          </a:xfrm>
          <a:custGeom>
            <a:avLst/>
            <a:gdLst/>
            <a:ahLst/>
            <a:cxnLst/>
            <a:rect l="l" t="t" r="r" b="b"/>
            <a:pathLst>
              <a:path w="73112" h="68207" extrusionOk="0">
                <a:moveTo>
                  <a:pt x="46809" y="1210"/>
                </a:moveTo>
                <a:lnTo>
                  <a:pt x="46886" y="1227"/>
                </a:lnTo>
                <a:lnTo>
                  <a:pt x="46886" y="1227"/>
                </a:lnTo>
                <a:lnTo>
                  <a:pt x="46866" y="1215"/>
                </a:lnTo>
                <a:lnTo>
                  <a:pt x="46809" y="1210"/>
                </a:lnTo>
                <a:close/>
                <a:moveTo>
                  <a:pt x="35754" y="1982"/>
                </a:moveTo>
                <a:lnTo>
                  <a:pt x="36320" y="2170"/>
                </a:lnTo>
                <a:lnTo>
                  <a:pt x="36037" y="2170"/>
                </a:lnTo>
                <a:lnTo>
                  <a:pt x="35660" y="2076"/>
                </a:lnTo>
                <a:lnTo>
                  <a:pt x="35754" y="1982"/>
                </a:lnTo>
                <a:close/>
                <a:moveTo>
                  <a:pt x="42641" y="1321"/>
                </a:moveTo>
                <a:lnTo>
                  <a:pt x="44622" y="1510"/>
                </a:lnTo>
                <a:lnTo>
                  <a:pt x="46603" y="1793"/>
                </a:lnTo>
                <a:lnTo>
                  <a:pt x="46226" y="1793"/>
                </a:lnTo>
                <a:lnTo>
                  <a:pt x="46320" y="1982"/>
                </a:lnTo>
                <a:lnTo>
                  <a:pt x="45660" y="1793"/>
                </a:lnTo>
                <a:lnTo>
                  <a:pt x="44905" y="1699"/>
                </a:lnTo>
                <a:lnTo>
                  <a:pt x="44905" y="1699"/>
                </a:lnTo>
                <a:lnTo>
                  <a:pt x="45188" y="2076"/>
                </a:lnTo>
                <a:lnTo>
                  <a:pt x="45282" y="2265"/>
                </a:lnTo>
                <a:lnTo>
                  <a:pt x="45094" y="2265"/>
                </a:lnTo>
                <a:lnTo>
                  <a:pt x="44716" y="2170"/>
                </a:lnTo>
                <a:lnTo>
                  <a:pt x="43773" y="1793"/>
                </a:lnTo>
                <a:lnTo>
                  <a:pt x="42641" y="1321"/>
                </a:lnTo>
                <a:close/>
                <a:moveTo>
                  <a:pt x="34622" y="5095"/>
                </a:moveTo>
                <a:lnTo>
                  <a:pt x="34169" y="5151"/>
                </a:lnTo>
                <a:lnTo>
                  <a:pt x="34169" y="5151"/>
                </a:lnTo>
                <a:lnTo>
                  <a:pt x="34056" y="5189"/>
                </a:lnTo>
                <a:lnTo>
                  <a:pt x="34622" y="5095"/>
                </a:lnTo>
                <a:close/>
                <a:moveTo>
                  <a:pt x="58490" y="6793"/>
                </a:moveTo>
                <a:lnTo>
                  <a:pt x="59056" y="7453"/>
                </a:lnTo>
                <a:lnTo>
                  <a:pt x="59087" y="7476"/>
                </a:lnTo>
                <a:lnTo>
                  <a:pt x="58490" y="6793"/>
                </a:lnTo>
                <a:close/>
                <a:moveTo>
                  <a:pt x="56697" y="7736"/>
                </a:moveTo>
                <a:lnTo>
                  <a:pt x="57358" y="8113"/>
                </a:lnTo>
                <a:lnTo>
                  <a:pt x="57075" y="8113"/>
                </a:lnTo>
                <a:lnTo>
                  <a:pt x="56697" y="7736"/>
                </a:lnTo>
                <a:close/>
                <a:moveTo>
                  <a:pt x="59810" y="8679"/>
                </a:moveTo>
                <a:lnTo>
                  <a:pt x="60087" y="8956"/>
                </a:lnTo>
                <a:lnTo>
                  <a:pt x="59905" y="8774"/>
                </a:lnTo>
                <a:lnTo>
                  <a:pt x="59810" y="8679"/>
                </a:lnTo>
                <a:close/>
                <a:moveTo>
                  <a:pt x="57546" y="8019"/>
                </a:moveTo>
                <a:lnTo>
                  <a:pt x="58395" y="8774"/>
                </a:lnTo>
                <a:lnTo>
                  <a:pt x="59339" y="9434"/>
                </a:lnTo>
                <a:lnTo>
                  <a:pt x="58490" y="8868"/>
                </a:lnTo>
                <a:lnTo>
                  <a:pt x="57735" y="8208"/>
                </a:lnTo>
                <a:lnTo>
                  <a:pt x="57546" y="8019"/>
                </a:lnTo>
                <a:close/>
                <a:moveTo>
                  <a:pt x="60282" y="9246"/>
                </a:moveTo>
                <a:lnTo>
                  <a:pt x="60565" y="9812"/>
                </a:lnTo>
                <a:lnTo>
                  <a:pt x="60282" y="9529"/>
                </a:lnTo>
                <a:lnTo>
                  <a:pt x="60282" y="9340"/>
                </a:lnTo>
                <a:lnTo>
                  <a:pt x="60282" y="9246"/>
                </a:lnTo>
                <a:close/>
                <a:moveTo>
                  <a:pt x="59999" y="8396"/>
                </a:moveTo>
                <a:lnTo>
                  <a:pt x="60659" y="8774"/>
                </a:lnTo>
                <a:lnTo>
                  <a:pt x="61131" y="9340"/>
                </a:lnTo>
                <a:lnTo>
                  <a:pt x="61603" y="9906"/>
                </a:lnTo>
                <a:lnTo>
                  <a:pt x="61886" y="10566"/>
                </a:lnTo>
                <a:lnTo>
                  <a:pt x="60942" y="9434"/>
                </a:lnTo>
                <a:lnTo>
                  <a:pt x="61320" y="10095"/>
                </a:lnTo>
                <a:lnTo>
                  <a:pt x="59999" y="8396"/>
                </a:lnTo>
                <a:close/>
                <a:moveTo>
                  <a:pt x="63773" y="11132"/>
                </a:moveTo>
                <a:lnTo>
                  <a:pt x="64537" y="12278"/>
                </a:lnTo>
                <a:lnTo>
                  <a:pt x="64622" y="12359"/>
                </a:lnTo>
                <a:lnTo>
                  <a:pt x="63773" y="11132"/>
                </a:lnTo>
                <a:close/>
                <a:moveTo>
                  <a:pt x="65093" y="14528"/>
                </a:moveTo>
                <a:lnTo>
                  <a:pt x="65376" y="15189"/>
                </a:lnTo>
                <a:lnTo>
                  <a:pt x="65659" y="15755"/>
                </a:lnTo>
                <a:lnTo>
                  <a:pt x="66037" y="16981"/>
                </a:lnTo>
                <a:lnTo>
                  <a:pt x="65659" y="16321"/>
                </a:lnTo>
                <a:lnTo>
                  <a:pt x="65282" y="15377"/>
                </a:lnTo>
                <a:lnTo>
                  <a:pt x="65093" y="14528"/>
                </a:lnTo>
                <a:close/>
                <a:moveTo>
                  <a:pt x="65093" y="16321"/>
                </a:moveTo>
                <a:lnTo>
                  <a:pt x="65565" y="16698"/>
                </a:lnTo>
                <a:lnTo>
                  <a:pt x="65942" y="17076"/>
                </a:lnTo>
                <a:lnTo>
                  <a:pt x="66320" y="17547"/>
                </a:lnTo>
                <a:lnTo>
                  <a:pt x="66414" y="17830"/>
                </a:lnTo>
                <a:lnTo>
                  <a:pt x="66508" y="18113"/>
                </a:lnTo>
                <a:lnTo>
                  <a:pt x="65848" y="17170"/>
                </a:lnTo>
                <a:lnTo>
                  <a:pt x="65093" y="16321"/>
                </a:lnTo>
                <a:close/>
                <a:moveTo>
                  <a:pt x="72074" y="36226"/>
                </a:moveTo>
                <a:lnTo>
                  <a:pt x="71791" y="37547"/>
                </a:lnTo>
                <a:lnTo>
                  <a:pt x="71603" y="38773"/>
                </a:lnTo>
                <a:lnTo>
                  <a:pt x="71320" y="40000"/>
                </a:lnTo>
                <a:lnTo>
                  <a:pt x="70754" y="41509"/>
                </a:lnTo>
                <a:lnTo>
                  <a:pt x="70942" y="40283"/>
                </a:lnTo>
                <a:lnTo>
                  <a:pt x="71225" y="38962"/>
                </a:lnTo>
                <a:lnTo>
                  <a:pt x="72074" y="36226"/>
                </a:lnTo>
                <a:close/>
                <a:moveTo>
                  <a:pt x="69150" y="44433"/>
                </a:moveTo>
                <a:lnTo>
                  <a:pt x="68867" y="44905"/>
                </a:lnTo>
                <a:lnTo>
                  <a:pt x="68584" y="45377"/>
                </a:lnTo>
                <a:lnTo>
                  <a:pt x="68206" y="45754"/>
                </a:lnTo>
                <a:lnTo>
                  <a:pt x="67923" y="46132"/>
                </a:lnTo>
                <a:lnTo>
                  <a:pt x="68112" y="45754"/>
                </a:lnTo>
                <a:lnTo>
                  <a:pt x="68678" y="45188"/>
                </a:lnTo>
                <a:lnTo>
                  <a:pt x="69150" y="44433"/>
                </a:lnTo>
                <a:close/>
                <a:moveTo>
                  <a:pt x="67357" y="47830"/>
                </a:moveTo>
                <a:lnTo>
                  <a:pt x="66886" y="48584"/>
                </a:lnTo>
                <a:lnTo>
                  <a:pt x="66508" y="48867"/>
                </a:lnTo>
                <a:lnTo>
                  <a:pt x="66414" y="48867"/>
                </a:lnTo>
                <a:lnTo>
                  <a:pt x="66414" y="48773"/>
                </a:lnTo>
                <a:lnTo>
                  <a:pt x="66886" y="48301"/>
                </a:lnTo>
                <a:lnTo>
                  <a:pt x="67357" y="47830"/>
                </a:lnTo>
                <a:close/>
                <a:moveTo>
                  <a:pt x="65093" y="48396"/>
                </a:moveTo>
                <a:lnTo>
                  <a:pt x="65376" y="48490"/>
                </a:lnTo>
                <a:lnTo>
                  <a:pt x="64905" y="49056"/>
                </a:lnTo>
                <a:lnTo>
                  <a:pt x="64622" y="49528"/>
                </a:lnTo>
                <a:lnTo>
                  <a:pt x="64244" y="49811"/>
                </a:lnTo>
                <a:lnTo>
                  <a:pt x="64244" y="49905"/>
                </a:lnTo>
                <a:lnTo>
                  <a:pt x="64056" y="49905"/>
                </a:lnTo>
                <a:lnTo>
                  <a:pt x="64056" y="49811"/>
                </a:lnTo>
                <a:lnTo>
                  <a:pt x="64433" y="49150"/>
                </a:lnTo>
                <a:lnTo>
                  <a:pt x="64622" y="48867"/>
                </a:lnTo>
                <a:lnTo>
                  <a:pt x="64905" y="48584"/>
                </a:lnTo>
                <a:lnTo>
                  <a:pt x="65093" y="48396"/>
                </a:lnTo>
                <a:close/>
                <a:moveTo>
                  <a:pt x="6981" y="52452"/>
                </a:moveTo>
                <a:lnTo>
                  <a:pt x="7170" y="53112"/>
                </a:lnTo>
                <a:lnTo>
                  <a:pt x="7075" y="53018"/>
                </a:lnTo>
                <a:lnTo>
                  <a:pt x="6981" y="52641"/>
                </a:lnTo>
                <a:lnTo>
                  <a:pt x="6981" y="52452"/>
                </a:lnTo>
                <a:close/>
                <a:moveTo>
                  <a:pt x="7736" y="54339"/>
                </a:moveTo>
                <a:lnTo>
                  <a:pt x="7641" y="54433"/>
                </a:lnTo>
                <a:lnTo>
                  <a:pt x="7641" y="54339"/>
                </a:lnTo>
                <a:close/>
                <a:moveTo>
                  <a:pt x="61225" y="55094"/>
                </a:moveTo>
                <a:lnTo>
                  <a:pt x="61037" y="55377"/>
                </a:lnTo>
                <a:lnTo>
                  <a:pt x="60754" y="55471"/>
                </a:lnTo>
                <a:lnTo>
                  <a:pt x="60754" y="55471"/>
                </a:lnTo>
                <a:lnTo>
                  <a:pt x="60942" y="55282"/>
                </a:lnTo>
                <a:lnTo>
                  <a:pt x="61225" y="55094"/>
                </a:lnTo>
                <a:close/>
                <a:moveTo>
                  <a:pt x="6132" y="53867"/>
                </a:moveTo>
                <a:lnTo>
                  <a:pt x="7358" y="55377"/>
                </a:lnTo>
                <a:lnTo>
                  <a:pt x="7641" y="55471"/>
                </a:lnTo>
                <a:lnTo>
                  <a:pt x="7641" y="55471"/>
                </a:lnTo>
                <a:lnTo>
                  <a:pt x="7641" y="55471"/>
                </a:lnTo>
                <a:lnTo>
                  <a:pt x="7830" y="55565"/>
                </a:lnTo>
                <a:lnTo>
                  <a:pt x="8302" y="56414"/>
                </a:lnTo>
                <a:lnTo>
                  <a:pt x="7170" y="55471"/>
                </a:lnTo>
                <a:lnTo>
                  <a:pt x="6509" y="54622"/>
                </a:lnTo>
                <a:lnTo>
                  <a:pt x="6226" y="54245"/>
                </a:lnTo>
                <a:lnTo>
                  <a:pt x="6132" y="53867"/>
                </a:lnTo>
                <a:close/>
                <a:moveTo>
                  <a:pt x="9056" y="56414"/>
                </a:moveTo>
                <a:lnTo>
                  <a:pt x="9245" y="56509"/>
                </a:lnTo>
                <a:lnTo>
                  <a:pt x="9151" y="56509"/>
                </a:lnTo>
                <a:lnTo>
                  <a:pt x="9056" y="56414"/>
                </a:lnTo>
                <a:close/>
                <a:moveTo>
                  <a:pt x="10472" y="56980"/>
                </a:moveTo>
                <a:lnTo>
                  <a:pt x="11321" y="57358"/>
                </a:lnTo>
                <a:lnTo>
                  <a:pt x="11887" y="57735"/>
                </a:lnTo>
                <a:lnTo>
                  <a:pt x="12264" y="58018"/>
                </a:lnTo>
                <a:lnTo>
                  <a:pt x="11604" y="57641"/>
                </a:lnTo>
                <a:lnTo>
                  <a:pt x="11604" y="57641"/>
                </a:lnTo>
                <a:lnTo>
                  <a:pt x="11792" y="58112"/>
                </a:lnTo>
                <a:lnTo>
                  <a:pt x="11604" y="58018"/>
                </a:lnTo>
                <a:lnTo>
                  <a:pt x="11132" y="57452"/>
                </a:lnTo>
                <a:lnTo>
                  <a:pt x="10849" y="57169"/>
                </a:lnTo>
                <a:lnTo>
                  <a:pt x="10472" y="56980"/>
                </a:lnTo>
                <a:close/>
                <a:moveTo>
                  <a:pt x="18019" y="59433"/>
                </a:moveTo>
                <a:lnTo>
                  <a:pt x="18773" y="59810"/>
                </a:lnTo>
                <a:lnTo>
                  <a:pt x="19528" y="60376"/>
                </a:lnTo>
                <a:lnTo>
                  <a:pt x="19056" y="60282"/>
                </a:lnTo>
                <a:lnTo>
                  <a:pt x="18962" y="60188"/>
                </a:lnTo>
                <a:lnTo>
                  <a:pt x="18490" y="59810"/>
                </a:lnTo>
                <a:lnTo>
                  <a:pt x="18019" y="59433"/>
                </a:lnTo>
                <a:close/>
                <a:moveTo>
                  <a:pt x="14528" y="59999"/>
                </a:moveTo>
                <a:lnTo>
                  <a:pt x="14717" y="60093"/>
                </a:lnTo>
                <a:lnTo>
                  <a:pt x="14905" y="60188"/>
                </a:lnTo>
                <a:lnTo>
                  <a:pt x="15188" y="60471"/>
                </a:lnTo>
                <a:lnTo>
                  <a:pt x="15283" y="60565"/>
                </a:lnTo>
                <a:lnTo>
                  <a:pt x="15188" y="60565"/>
                </a:lnTo>
                <a:lnTo>
                  <a:pt x="14528" y="59999"/>
                </a:lnTo>
                <a:close/>
                <a:moveTo>
                  <a:pt x="49339" y="60188"/>
                </a:moveTo>
                <a:lnTo>
                  <a:pt x="48395" y="60565"/>
                </a:lnTo>
                <a:lnTo>
                  <a:pt x="47924" y="60754"/>
                </a:lnTo>
                <a:lnTo>
                  <a:pt x="47452" y="60754"/>
                </a:lnTo>
                <a:lnTo>
                  <a:pt x="47924" y="60471"/>
                </a:lnTo>
                <a:lnTo>
                  <a:pt x="48301" y="60282"/>
                </a:lnTo>
                <a:lnTo>
                  <a:pt x="49056" y="60188"/>
                </a:lnTo>
                <a:close/>
                <a:moveTo>
                  <a:pt x="19245" y="60565"/>
                </a:moveTo>
                <a:lnTo>
                  <a:pt x="19811" y="60659"/>
                </a:lnTo>
                <a:lnTo>
                  <a:pt x="20566" y="61037"/>
                </a:lnTo>
                <a:lnTo>
                  <a:pt x="20566" y="61037"/>
                </a:lnTo>
                <a:lnTo>
                  <a:pt x="19811" y="60848"/>
                </a:lnTo>
                <a:lnTo>
                  <a:pt x="19245" y="60565"/>
                </a:lnTo>
                <a:close/>
                <a:moveTo>
                  <a:pt x="47075" y="61226"/>
                </a:moveTo>
                <a:lnTo>
                  <a:pt x="46792" y="61414"/>
                </a:lnTo>
                <a:lnTo>
                  <a:pt x="46697" y="61509"/>
                </a:lnTo>
                <a:lnTo>
                  <a:pt x="46792" y="61603"/>
                </a:lnTo>
                <a:lnTo>
                  <a:pt x="47263" y="61603"/>
                </a:lnTo>
                <a:lnTo>
                  <a:pt x="47641" y="61509"/>
                </a:lnTo>
                <a:lnTo>
                  <a:pt x="46886" y="61792"/>
                </a:lnTo>
                <a:lnTo>
                  <a:pt x="46131" y="61886"/>
                </a:lnTo>
                <a:lnTo>
                  <a:pt x="46131" y="61980"/>
                </a:lnTo>
                <a:lnTo>
                  <a:pt x="46037" y="61980"/>
                </a:lnTo>
                <a:lnTo>
                  <a:pt x="45660" y="61697"/>
                </a:lnTo>
                <a:lnTo>
                  <a:pt x="46320" y="61320"/>
                </a:lnTo>
                <a:lnTo>
                  <a:pt x="47075" y="61226"/>
                </a:lnTo>
                <a:close/>
                <a:moveTo>
                  <a:pt x="24151" y="63678"/>
                </a:moveTo>
                <a:lnTo>
                  <a:pt x="24905" y="63961"/>
                </a:lnTo>
                <a:lnTo>
                  <a:pt x="25754" y="64244"/>
                </a:lnTo>
                <a:lnTo>
                  <a:pt x="25188" y="64244"/>
                </a:lnTo>
                <a:lnTo>
                  <a:pt x="24151" y="64150"/>
                </a:lnTo>
                <a:lnTo>
                  <a:pt x="23773" y="64056"/>
                </a:lnTo>
                <a:lnTo>
                  <a:pt x="23585" y="63961"/>
                </a:lnTo>
                <a:lnTo>
                  <a:pt x="23585" y="63867"/>
                </a:lnTo>
                <a:lnTo>
                  <a:pt x="23585" y="63773"/>
                </a:lnTo>
                <a:lnTo>
                  <a:pt x="24151" y="63678"/>
                </a:lnTo>
                <a:close/>
                <a:moveTo>
                  <a:pt x="34811" y="64622"/>
                </a:moveTo>
                <a:lnTo>
                  <a:pt x="35094" y="64810"/>
                </a:lnTo>
                <a:lnTo>
                  <a:pt x="35377" y="64905"/>
                </a:lnTo>
                <a:lnTo>
                  <a:pt x="34622" y="64999"/>
                </a:lnTo>
                <a:lnTo>
                  <a:pt x="34056" y="64999"/>
                </a:lnTo>
                <a:lnTo>
                  <a:pt x="34056" y="64905"/>
                </a:lnTo>
                <a:lnTo>
                  <a:pt x="34811" y="64622"/>
                </a:lnTo>
                <a:close/>
                <a:moveTo>
                  <a:pt x="46414" y="63773"/>
                </a:moveTo>
                <a:lnTo>
                  <a:pt x="46131" y="64056"/>
                </a:lnTo>
                <a:lnTo>
                  <a:pt x="44433" y="64716"/>
                </a:lnTo>
                <a:lnTo>
                  <a:pt x="43962" y="64905"/>
                </a:lnTo>
                <a:lnTo>
                  <a:pt x="44150" y="64810"/>
                </a:lnTo>
                <a:lnTo>
                  <a:pt x="42641" y="64999"/>
                </a:lnTo>
                <a:lnTo>
                  <a:pt x="42924" y="64810"/>
                </a:lnTo>
                <a:lnTo>
                  <a:pt x="43207" y="64622"/>
                </a:lnTo>
                <a:lnTo>
                  <a:pt x="42358" y="64905"/>
                </a:lnTo>
                <a:lnTo>
                  <a:pt x="43113" y="64622"/>
                </a:lnTo>
                <a:lnTo>
                  <a:pt x="45377" y="63867"/>
                </a:lnTo>
                <a:lnTo>
                  <a:pt x="44999" y="64150"/>
                </a:lnTo>
                <a:lnTo>
                  <a:pt x="44622" y="64433"/>
                </a:lnTo>
                <a:lnTo>
                  <a:pt x="46414" y="63773"/>
                </a:lnTo>
                <a:close/>
                <a:moveTo>
                  <a:pt x="39905" y="64622"/>
                </a:moveTo>
                <a:lnTo>
                  <a:pt x="39811" y="64716"/>
                </a:lnTo>
                <a:lnTo>
                  <a:pt x="39622" y="64810"/>
                </a:lnTo>
                <a:lnTo>
                  <a:pt x="38962" y="64999"/>
                </a:lnTo>
                <a:lnTo>
                  <a:pt x="38207" y="65093"/>
                </a:lnTo>
                <a:lnTo>
                  <a:pt x="37641" y="65093"/>
                </a:lnTo>
                <a:lnTo>
                  <a:pt x="39056" y="64810"/>
                </a:lnTo>
                <a:lnTo>
                  <a:pt x="39528" y="64716"/>
                </a:lnTo>
                <a:lnTo>
                  <a:pt x="39905" y="64622"/>
                </a:lnTo>
                <a:close/>
                <a:moveTo>
                  <a:pt x="42829" y="64056"/>
                </a:moveTo>
                <a:lnTo>
                  <a:pt x="42452" y="64244"/>
                </a:lnTo>
                <a:lnTo>
                  <a:pt x="42263" y="64433"/>
                </a:lnTo>
                <a:lnTo>
                  <a:pt x="41980" y="64622"/>
                </a:lnTo>
                <a:lnTo>
                  <a:pt x="41886" y="64999"/>
                </a:lnTo>
                <a:lnTo>
                  <a:pt x="42263" y="64999"/>
                </a:lnTo>
                <a:lnTo>
                  <a:pt x="40094" y="65282"/>
                </a:lnTo>
                <a:lnTo>
                  <a:pt x="40848" y="64999"/>
                </a:lnTo>
                <a:lnTo>
                  <a:pt x="41131" y="64810"/>
                </a:lnTo>
                <a:lnTo>
                  <a:pt x="41131" y="64716"/>
                </a:lnTo>
                <a:lnTo>
                  <a:pt x="41037" y="64622"/>
                </a:lnTo>
                <a:lnTo>
                  <a:pt x="40754" y="64622"/>
                </a:lnTo>
                <a:lnTo>
                  <a:pt x="40282" y="64527"/>
                </a:lnTo>
                <a:lnTo>
                  <a:pt x="40188" y="64433"/>
                </a:lnTo>
                <a:lnTo>
                  <a:pt x="41509" y="64339"/>
                </a:lnTo>
                <a:lnTo>
                  <a:pt x="42829" y="64056"/>
                </a:lnTo>
                <a:close/>
                <a:moveTo>
                  <a:pt x="15660" y="60376"/>
                </a:moveTo>
                <a:lnTo>
                  <a:pt x="16887" y="61131"/>
                </a:lnTo>
                <a:lnTo>
                  <a:pt x="17924" y="62075"/>
                </a:lnTo>
                <a:lnTo>
                  <a:pt x="17924" y="61792"/>
                </a:lnTo>
                <a:lnTo>
                  <a:pt x="17830" y="61603"/>
                </a:lnTo>
                <a:lnTo>
                  <a:pt x="19056" y="61980"/>
                </a:lnTo>
                <a:lnTo>
                  <a:pt x="20283" y="62358"/>
                </a:lnTo>
                <a:lnTo>
                  <a:pt x="20849" y="62546"/>
                </a:lnTo>
                <a:lnTo>
                  <a:pt x="21415" y="62735"/>
                </a:lnTo>
                <a:lnTo>
                  <a:pt x="21886" y="63018"/>
                </a:lnTo>
                <a:lnTo>
                  <a:pt x="22358" y="63395"/>
                </a:lnTo>
                <a:lnTo>
                  <a:pt x="21509" y="63301"/>
                </a:lnTo>
                <a:lnTo>
                  <a:pt x="22547" y="63867"/>
                </a:lnTo>
                <a:lnTo>
                  <a:pt x="23868" y="64339"/>
                </a:lnTo>
                <a:lnTo>
                  <a:pt x="25471" y="64905"/>
                </a:lnTo>
                <a:lnTo>
                  <a:pt x="27169" y="65282"/>
                </a:lnTo>
                <a:lnTo>
                  <a:pt x="26603" y="65282"/>
                </a:lnTo>
                <a:lnTo>
                  <a:pt x="27075" y="65942"/>
                </a:lnTo>
                <a:lnTo>
                  <a:pt x="26886" y="65942"/>
                </a:lnTo>
                <a:lnTo>
                  <a:pt x="26603" y="65848"/>
                </a:lnTo>
                <a:lnTo>
                  <a:pt x="25849" y="65659"/>
                </a:lnTo>
                <a:lnTo>
                  <a:pt x="25283" y="65471"/>
                </a:lnTo>
                <a:lnTo>
                  <a:pt x="25188" y="65376"/>
                </a:lnTo>
                <a:lnTo>
                  <a:pt x="25754" y="65376"/>
                </a:lnTo>
                <a:lnTo>
                  <a:pt x="26226" y="65471"/>
                </a:lnTo>
                <a:lnTo>
                  <a:pt x="26320" y="65282"/>
                </a:lnTo>
                <a:lnTo>
                  <a:pt x="26320" y="65188"/>
                </a:lnTo>
                <a:lnTo>
                  <a:pt x="26226" y="65093"/>
                </a:lnTo>
                <a:lnTo>
                  <a:pt x="25660" y="65093"/>
                </a:lnTo>
                <a:lnTo>
                  <a:pt x="25188" y="65188"/>
                </a:lnTo>
                <a:lnTo>
                  <a:pt x="24528" y="65376"/>
                </a:lnTo>
                <a:lnTo>
                  <a:pt x="24528" y="65376"/>
                </a:lnTo>
                <a:lnTo>
                  <a:pt x="25000" y="65093"/>
                </a:lnTo>
                <a:lnTo>
                  <a:pt x="23679" y="64905"/>
                </a:lnTo>
                <a:lnTo>
                  <a:pt x="22547" y="64716"/>
                </a:lnTo>
                <a:lnTo>
                  <a:pt x="21603" y="64339"/>
                </a:lnTo>
                <a:lnTo>
                  <a:pt x="20660" y="63867"/>
                </a:lnTo>
                <a:lnTo>
                  <a:pt x="20943" y="63867"/>
                </a:lnTo>
                <a:lnTo>
                  <a:pt x="20377" y="63773"/>
                </a:lnTo>
                <a:lnTo>
                  <a:pt x="19339" y="63678"/>
                </a:lnTo>
                <a:lnTo>
                  <a:pt x="18868" y="63490"/>
                </a:lnTo>
                <a:lnTo>
                  <a:pt x="18396" y="63301"/>
                </a:lnTo>
                <a:lnTo>
                  <a:pt x="18585" y="63207"/>
                </a:lnTo>
                <a:lnTo>
                  <a:pt x="18868" y="63301"/>
                </a:lnTo>
                <a:lnTo>
                  <a:pt x="18019" y="62735"/>
                </a:lnTo>
                <a:lnTo>
                  <a:pt x="16981" y="62075"/>
                </a:lnTo>
                <a:lnTo>
                  <a:pt x="14811" y="60471"/>
                </a:lnTo>
                <a:lnTo>
                  <a:pt x="16415" y="61414"/>
                </a:lnTo>
                <a:lnTo>
                  <a:pt x="15660" y="60376"/>
                </a:lnTo>
                <a:close/>
                <a:moveTo>
                  <a:pt x="28867" y="65659"/>
                </a:moveTo>
                <a:lnTo>
                  <a:pt x="30660" y="65942"/>
                </a:lnTo>
                <a:lnTo>
                  <a:pt x="32547" y="66131"/>
                </a:lnTo>
                <a:lnTo>
                  <a:pt x="32075" y="66225"/>
                </a:lnTo>
                <a:lnTo>
                  <a:pt x="31320" y="66225"/>
                </a:lnTo>
                <a:lnTo>
                  <a:pt x="30566" y="66131"/>
                </a:lnTo>
                <a:lnTo>
                  <a:pt x="28867" y="65659"/>
                </a:lnTo>
                <a:close/>
                <a:moveTo>
                  <a:pt x="39150" y="0"/>
                </a:moveTo>
                <a:lnTo>
                  <a:pt x="39528" y="283"/>
                </a:lnTo>
                <a:lnTo>
                  <a:pt x="39622" y="378"/>
                </a:lnTo>
                <a:lnTo>
                  <a:pt x="41509" y="1038"/>
                </a:lnTo>
                <a:lnTo>
                  <a:pt x="40943" y="1132"/>
                </a:lnTo>
                <a:lnTo>
                  <a:pt x="40282" y="1227"/>
                </a:lnTo>
                <a:lnTo>
                  <a:pt x="38962" y="1038"/>
                </a:lnTo>
                <a:lnTo>
                  <a:pt x="37547" y="849"/>
                </a:lnTo>
                <a:lnTo>
                  <a:pt x="36320" y="661"/>
                </a:lnTo>
                <a:lnTo>
                  <a:pt x="36415" y="755"/>
                </a:lnTo>
                <a:lnTo>
                  <a:pt x="36415" y="849"/>
                </a:lnTo>
                <a:lnTo>
                  <a:pt x="35943" y="944"/>
                </a:lnTo>
                <a:lnTo>
                  <a:pt x="34150" y="1132"/>
                </a:lnTo>
                <a:lnTo>
                  <a:pt x="31698" y="1132"/>
                </a:lnTo>
                <a:lnTo>
                  <a:pt x="30660" y="1227"/>
                </a:lnTo>
                <a:lnTo>
                  <a:pt x="29716" y="1321"/>
                </a:lnTo>
                <a:lnTo>
                  <a:pt x="30377" y="1416"/>
                </a:lnTo>
                <a:lnTo>
                  <a:pt x="31037" y="1510"/>
                </a:lnTo>
                <a:lnTo>
                  <a:pt x="30094" y="1699"/>
                </a:lnTo>
                <a:lnTo>
                  <a:pt x="28773" y="2076"/>
                </a:lnTo>
                <a:lnTo>
                  <a:pt x="27924" y="2359"/>
                </a:lnTo>
                <a:lnTo>
                  <a:pt x="27924" y="2453"/>
                </a:lnTo>
                <a:lnTo>
                  <a:pt x="28207" y="2453"/>
                </a:lnTo>
                <a:lnTo>
                  <a:pt x="26509" y="3019"/>
                </a:lnTo>
                <a:lnTo>
                  <a:pt x="26792" y="2831"/>
                </a:lnTo>
                <a:lnTo>
                  <a:pt x="26792" y="2831"/>
                </a:lnTo>
                <a:lnTo>
                  <a:pt x="25660" y="2925"/>
                </a:lnTo>
                <a:lnTo>
                  <a:pt x="25754" y="2831"/>
                </a:lnTo>
                <a:lnTo>
                  <a:pt x="25377" y="2925"/>
                </a:lnTo>
                <a:lnTo>
                  <a:pt x="24905" y="3208"/>
                </a:lnTo>
                <a:lnTo>
                  <a:pt x="24056" y="3774"/>
                </a:lnTo>
                <a:lnTo>
                  <a:pt x="22264" y="4340"/>
                </a:lnTo>
                <a:lnTo>
                  <a:pt x="20471" y="5095"/>
                </a:lnTo>
                <a:lnTo>
                  <a:pt x="18679" y="5755"/>
                </a:lnTo>
                <a:lnTo>
                  <a:pt x="16981" y="6604"/>
                </a:lnTo>
                <a:lnTo>
                  <a:pt x="17453" y="6604"/>
                </a:lnTo>
                <a:lnTo>
                  <a:pt x="17830" y="6415"/>
                </a:lnTo>
                <a:lnTo>
                  <a:pt x="18868" y="6038"/>
                </a:lnTo>
                <a:lnTo>
                  <a:pt x="19905" y="5661"/>
                </a:lnTo>
                <a:lnTo>
                  <a:pt x="20377" y="5472"/>
                </a:lnTo>
                <a:lnTo>
                  <a:pt x="20943" y="5378"/>
                </a:lnTo>
                <a:lnTo>
                  <a:pt x="20943" y="5378"/>
                </a:lnTo>
                <a:lnTo>
                  <a:pt x="19528" y="6038"/>
                </a:lnTo>
                <a:lnTo>
                  <a:pt x="19528" y="6038"/>
                </a:lnTo>
                <a:lnTo>
                  <a:pt x="20094" y="5944"/>
                </a:lnTo>
                <a:lnTo>
                  <a:pt x="18396" y="7076"/>
                </a:lnTo>
                <a:lnTo>
                  <a:pt x="20849" y="6038"/>
                </a:lnTo>
                <a:lnTo>
                  <a:pt x="23396" y="5095"/>
                </a:lnTo>
                <a:lnTo>
                  <a:pt x="26037" y="4246"/>
                </a:lnTo>
                <a:lnTo>
                  <a:pt x="28679" y="3397"/>
                </a:lnTo>
                <a:lnTo>
                  <a:pt x="28301" y="3491"/>
                </a:lnTo>
                <a:lnTo>
                  <a:pt x="28773" y="3208"/>
                </a:lnTo>
                <a:lnTo>
                  <a:pt x="30283" y="2736"/>
                </a:lnTo>
                <a:lnTo>
                  <a:pt x="29905" y="2831"/>
                </a:lnTo>
                <a:lnTo>
                  <a:pt x="29056" y="2831"/>
                </a:lnTo>
                <a:lnTo>
                  <a:pt x="28584" y="2642"/>
                </a:lnTo>
                <a:lnTo>
                  <a:pt x="30566" y="2548"/>
                </a:lnTo>
                <a:lnTo>
                  <a:pt x="32641" y="2548"/>
                </a:lnTo>
                <a:lnTo>
                  <a:pt x="37264" y="2831"/>
                </a:lnTo>
                <a:lnTo>
                  <a:pt x="39528" y="3019"/>
                </a:lnTo>
                <a:lnTo>
                  <a:pt x="43490" y="3019"/>
                </a:lnTo>
                <a:lnTo>
                  <a:pt x="44339" y="2831"/>
                </a:lnTo>
                <a:lnTo>
                  <a:pt x="45094" y="2736"/>
                </a:lnTo>
                <a:lnTo>
                  <a:pt x="45943" y="3114"/>
                </a:lnTo>
                <a:lnTo>
                  <a:pt x="46886" y="3397"/>
                </a:lnTo>
                <a:lnTo>
                  <a:pt x="48678" y="3963"/>
                </a:lnTo>
                <a:lnTo>
                  <a:pt x="50565" y="4434"/>
                </a:lnTo>
                <a:lnTo>
                  <a:pt x="51509" y="4717"/>
                </a:lnTo>
                <a:lnTo>
                  <a:pt x="52358" y="5189"/>
                </a:lnTo>
                <a:lnTo>
                  <a:pt x="51792" y="4812"/>
                </a:lnTo>
                <a:lnTo>
                  <a:pt x="53584" y="5849"/>
                </a:lnTo>
                <a:lnTo>
                  <a:pt x="55376" y="6981"/>
                </a:lnTo>
                <a:lnTo>
                  <a:pt x="56320" y="7642"/>
                </a:lnTo>
                <a:lnTo>
                  <a:pt x="57169" y="8302"/>
                </a:lnTo>
                <a:lnTo>
                  <a:pt x="57924" y="9057"/>
                </a:lnTo>
                <a:lnTo>
                  <a:pt x="58678" y="9906"/>
                </a:lnTo>
                <a:lnTo>
                  <a:pt x="62357" y="14057"/>
                </a:lnTo>
                <a:lnTo>
                  <a:pt x="64622" y="16887"/>
                </a:lnTo>
                <a:lnTo>
                  <a:pt x="66697" y="19623"/>
                </a:lnTo>
                <a:lnTo>
                  <a:pt x="66603" y="19151"/>
                </a:lnTo>
                <a:lnTo>
                  <a:pt x="66603" y="18774"/>
                </a:lnTo>
                <a:lnTo>
                  <a:pt x="67357" y="20472"/>
                </a:lnTo>
                <a:lnTo>
                  <a:pt x="68772" y="23962"/>
                </a:lnTo>
                <a:lnTo>
                  <a:pt x="68867" y="24151"/>
                </a:lnTo>
                <a:lnTo>
                  <a:pt x="69810" y="26792"/>
                </a:lnTo>
                <a:lnTo>
                  <a:pt x="70565" y="29245"/>
                </a:lnTo>
                <a:lnTo>
                  <a:pt x="70754" y="30283"/>
                </a:lnTo>
                <a:lnTo>
                  <a:pt x="70848" y="31037"/>
                </a:lnTo>
                <a:lnTo>
                  <a:pt x="70848" y="31604"/>
                </a:lnTo>
                <a:lnTo>
                  <a:pt x="70754" y="31792"/>
                </a:lnTo>
                <a:lnTo>
                  <a:pt x="70565" y="31887"/>
                </a:lnTo>
                <a:lnTo>
                  <a:pt x="69433" y="36698"/>
                </a:lnTo>
                <a:lnTo>
                  <a:pt x="68206" y="41698"/>
                </a:lnTo>
                <a:lnTo>
                  <a:pt x="68584" y="41037"/>
                </a:lnTo>
                <a:lnTo>
                  <a:pt x="68961" y="40188"/>
                </a:lnTo>
                <a:lnTo>
                  <a:pt x="69244" y="40471"/>
                </a:lnTo>
                <a:lnTo>
                  <a:pt x="69244" y="40849"/>
                </a:lnTo>
                <a:lnTo>
                  <a:pt x="69244" y="41226"/>
                </a:lnTo>
                <a:lnTo>
                  <a:pt x="69055" y="41698"/>
                </a:lnTo>
                <a:lnTo>
                  <a:pt x="68489" y="42924"/>
                </a:lnTo>
                <a:lnTo>
                  <a:pt x="67735" y="44150"/>
                </a:lnTo>
                <a:lnTo>
                  <a:pt x="66791" y="45377"/>
                </a:lnTo>
                <a:lnTo>
                  <a:pt x="65942" y="46509"/>
                </a:lnTo>
                <a:lnTo>
                  <a:pt x="64716" y="47924"/>
                </a:lnTo>
                <a:lnTo>
                  <a:pt x="65565" y="47641"/>
                </a:lnTo>
                <a:lnTo>
                  <a:pt x="65093" y="48301"/>
                </a:lnTo>
                <a:lnTo>
                  <a:pt x="64433" y="48962"/>
                </a:lnTo>
                <a:lnTo>
                  <a:pt x="63112" y="50188"/>
                </a:lnTo>
                <a:lnTo>
                  <a:pt x="63678" y="48962"/>
                </a:lnTo>
                <a:lnTo>
                  <a:pt x="64244" y="47641"/>
                </a:lnTo>
                <a:lnTo>
                  <a:pt x="65754" y="44811"/>
                </a:lnTo>
                <a:lnTo>
                  <a:pt x="67169" y="42169"/>
                </a:lnTo>
                <a:lnTo>
                  <a:pt x="67735" y="41037"/>
                </a:lnTo>
                <a:lnTo>
                  <a:pt x="68206" y="40094"/>
                </a:lnTo>
                <a:lnTo>
                  <a:pt x="68206" y="39811"/>
                </a:lnTo>
                <a:lnTo>
                  <a:pt x="68301" y="39622"/>
                </a:lnTo>
                <a:lnTo>
                  <a:pt x="68301" y="39717"/>
                </a:lnTo>
                <a:lnTo>
                  <a:pt x="68395" y="39339"/>
                </a:lnTo>
                <a:lnTo>
                  <a:pt x="68772" y="37735"/>
                </a:lnTo>
                <a:lnTo>
                  <a:pt x="69055" y="36037"/>
                </a:lnTo>
                <a:lnTo>
                  <a:pt x="69150" y="32924"/>
                </a:lnTo>
                <a:lnTo>
                  <a:pt x="69150" y="30849"/>
                </a:lnTo>
                <a:lnTo>
                  <a:pt x="69150" y="28679"/>
                </a:lnTo>
                <a:lnTo>
                  <a:pt x="68961" y="28773"/>
                </a:lnTo>
                <a:lnTo>
                  <a:pt x="68961" y="29056"/>
                </a:lnTo>
                <a:lnTo>
                  <a:pt x="68678" y="28302"/>
                </a:lnTo>
                <a:lnTo>
                  <a:pt x="68395" y="27453"/>
                </a:lnTo>
                <a:lnTo>
                  <a:pt x="68018" y="25755"/>
                </a:lnTo>
                <a:lnTo>
                  <a:pt x="67923" y="25283"/>
                </a:lnTo>
                <a:lnTo>
                  <a:pt x="67923" y="25472"/>
                </a:lnTo>
                <a:lnTo>
                  <a:pt x="67546" y="24906"/>
                </a:lnTo>
                <a:lnTo>
                  <a:pt x="67074" y="24245"/>
                </a:lnTo>
                <a:lnTo>
                  <a:pt x="66980" y="24057"/>
                </a:lnTo>
                <a:lnTo>
                  <a:pt x="65471" y="22264"/>
                </a:lnTo>
                <a:lnTo>
                  <a:pt x="64810" y="21415"/>
                </a:lnTo>
                <a:lnTo>
                  <a:pt x="64339" y="20755"/>
                </a:lnTo>
                <a:lnTo>
                  <a:pt x="64622" y="20943"/>
                </a:lnTo>
                <a:lnTo>
                  <a:pt x="64527" y="20755"/>
                </a:lnTo>
                <a:lnTo>
                  <a:pt x="64339" y="20472"/>
                </a:lnTo>
                <a:lnTo>
                  <a:pt x="63301" y="19434"/>
                </a:lnTo>
                <a:lnTo>
                  <a:pt x="62357" y="18585"/>
                </a:lnTo>
                <a:lnTo>
                  <a:pt x="62452" y="18679"/>
                </a:lnTo>
                <a:lnTo>
                  <a:pt x="62357" y="18868"/>
                </a:lnTo>
                <a:lnTo>
                  <a:pt x="61508" y="18019"/>
                </a:lnTo>
                <a:lnTo>
                  <a:pt x="61791" y="18396"/>
                </a:lnTo>
                <a:lnTo>
                  <a:pt x="60848" y="17547"/>
                </a:lnTo>
                <a:lnTo>
                  <a:pt x="60471" y="17076"/>
                </a:lnTo>
                <a:lnTo>
                  <a:pt x="60471" y="16981"/>
                </a:lnTo>
                <a:lnTo>
                  <a:pt x="60565" y="17076"/>
                </a:lnTo>
                <a:lnTo>
                  <a:pt x="61225" y="17547"/>
                </a:lnTo>
                <a:lnTo>
                  <a:pt x="58961" y="15566"/>
                </a:lnTo>
                <a:lnTo>
                  <a:pt x="59527" y="16227"/>
                </a:lnTo>
                <a:lnTo>
                  <a:pt x="58584" y="15566"/>
                </a:lnTo>
                <a:lnTo>
                  <a:pt x="57641" y="14906"/>
                </a:lnTo>
                <a:lnTo>
                  <a:pt x="57546" y="15000"/>
                </a:lnTo>
                <a:lnTo>
                  <a:pt x="57452" y="15094"/>
                </a:lnTo>
                <a:lnTo>
                  <a:pt x="58301" y="15660"/>
                </a:lnTo>
                <a:lnTo>
                  <a:pt x="59056" y="16227"/>
                </a:lnTo>
                <a:lnTo>
                  <a:pt x="60471" y="17547"/>
                </a:lnTo>
                <a:lnTo>
                  <a:pt x="61886" y="18774"/>
                </a:lnTo>
                <a:lnTo>
                  <a:pt x="62640" y="19340"/>
                </a:lnTo>
                <a:lnTo>
                  <a:pt x="63395" y="19906"/>
                </a:lnTo>
                <a:lnTo>
                  <a:pt x="62829" y="19528"/>
                </a:lnTo>
                <a:lnTo>
                  <a:pt x="62074" y="19057"/>
                </a:lnTo>
                <a:lnTo>
                  <a:pt x="62074" y="19245"/>
                </a:lnTo>
                <a:lnTo>
                  <a:pt x="62357" y="19717"/>
                </a:lnTo>
                <a:lnTo>
                  <a:pt x="63584" y="21415"/>
                </a:lnTo>
                <a:lnTo>
                  <a:pt x="65093" y="23207"/>
                </a:lnTo>
                <a:lnTo>
                  <a:pt x="65754" y="23962"/>
                </a:lnTo>
                <a:lnTo>
                  <a:pt x="66225" y="24434"/>
                </a:lnTo>
                <a:lnTo>
                  <a:pt x="66414" y="24528"/>
                </a:lnTo>
                <a:lnTo>
                  <a:pt x="66320" y="24057"/>
                </a:lnTo>
                <a:lnTo>
                  <a:pt x="66697" y="24906"/>
                </a:lnTo>
                <a:lnTo>
                  <a:pt x="67074" y="26038"/>
                </a:lnTo>
                <a:lnTo>
                  <a:pt x="66414" y="24811"/>
                </a:lnTo>
                <a:lnTo>
                  <a:pt x="66791" y="25566"/>
                </a:lnTo>
                <a:lnTo>
                  <a:pt x="67169" y="26321"/>
                </a:lnTo>
                <a:lnTo>
                  <a:pt x="67263" y="26415"/>
                </a:lnTo>
                <a:lnTo>
                  <a:pt x="67923" y="28679"/>
                </a:lnTo>
                <a:lnTo>
                  <a:pt x="68206" y="29339"/>
                </a:lnTo>
                <a:lnTo>
                  <a:pt x="68678" y="30471"/>
                </a:lnTo>
                <a:lnTo>
                  <a:pt x="68772" y="30660"/>
                </a:lnTo>
                <a:lnTo>
                  <a:pt x="68678" y="30660"/>
                </a:lnTo>
                <a:lnTo>
                  <a:pt x="68395" y="30377"/>
                </a:lnTo>
                <a:lnTo>
                  <a:pt x="68206" y="30094"/>
                </a:lnTo>
                <a:lnTo>
                  <a:pt x="68206" y="30566"/>
                </a:lnTo>
                <a:lnTo>
                  <a:pt x="68301" y="31037"/>
                </a:lnTo>
                <a:lnTo>
                  <a:pt x="68395" y="31509"/>
                </a:lnTo>
                <a:lnTo>
                  <a:pt x="68395" y="31887"/>
                </a:lnTo>
                <a:lnTo>
                  <a:pt x="68301" y="31792"/>
                </a:lnTo>
                <a:lnTo>
                  <a:pt x="68301" y="31698"/>
                </a:lnTo>
                <a:lnTo>
                  <a:pt x="68301" y="31415"/>
                </a:lnTo>
                <a:lnTo>
                  <a:pt x="68018" y="30094"/>
                </a:lnTo>
                <a:lnTo>
                  <a:pt x="67735" y="28868"/>
                </a:lnTo>
                <a:lnTo>
                  <a:pt x="68112" y="31698"/>
                </a:lnTo>
                <a:lnTo>
                  <a:pt x="68206" y="33113"/>
                </a:lnTo>
                <a:lnTo>
                  <a:pt x="68206" y="34528"/>
                </a:lnTo>
                <a:lnTo>
                  <a:pt x="68112" y="35943"/>
                </a:lnTo>
                <a:lnTo>
                  <a:pt x="67923" y="37358"/>
                </a:lnTo>
                <a:lnTo>
                  <a:pt x="67546" y="38679"/>
                </a:lnTo>
                <a:lnTo>
                  <a:pt x="67074" y="40000"/>
                </a:lnTo>
                <a:lnTo>
                  <a:pt x="67263" y="39717"/>
                </a:lnTo>
                <a:lnTo>
                  <a:pt x="67357" y="39622"/>
                </a:lnTo>
                <a:lnTo>
                  <a:pt x="67357" y="39717"/>
                </a:lnTo>
                <a:lnTo>
                  <a:pt x="67263" y="40377"/>
                </a:lnTo>
                <a:lnTo>
                  <a:pt x="66980" y="41226"/>
                </a:lnTo>
                <a:lnTo>
                  <a:pt x="66791" y="41509"/>
                </a:lnTo>
                <a:lnTo>
                  <a:pt x="66697" y="41603"/>
                </a:lnTo>
                <a:lnTo>
                  <a:pt x="66414" y="42075"/>
                </a:lnTo>
                <a:lnTo>
                  <a:pt x="65754" y="43962"/>
                </a:lnTo>
                <a:lnTo>
                  <a:pt x="64905" y="46132"/>
                </a:lnTo>
                <a:lnTo>
                  <a:pt x="64150" y="47547"/>
                </a:lnTo>
                <a:lnTo>
                  <a:pt x="63395" y="48867"/>
                </a:lnTo>
                <a:lnTo>
                  <a:pt x="62546" y="50094"/>
                </a:lnTo>
                <a:lnTo>
                  <a:pt x="61697" y="51320"/>
                </a:lnTo>
                <a:lnTo>
                  <a:pt x="60376" y="52452"/>
                </a:lnTo>
                <a:lnTo>
                  <a:pt x="59810" y="53112"/>
                </a:lnTo>
                <a:lnTo>
                  <a:pt x="59244" y="53773"/>
                </a:lnTo>
                <a:lnTo>
                  <a:pt x="59999" y="53301"/>
                </a:lnTo>
                <a:lnTo>
                  <a:pt x="59905" y="53490"/>
                </a:lnTo>
                <a:lnTo>
                  <a:pt x="58018" y="54999"/>
                </a:lnTo>
                <a:lnTo>
                  <a:pt x="57075" y="55660"/>
                </a:lnTo>
                <a:lnTo>
                  <a:pt x="56037" y="56226"/>
                </a:lnTo>
                <a:lnTo>
                  <a:pt x="57924" y="54716"/>
                </a:lnTo>
                <a:lnTo>
                  <a:pt x="58867" y="53867"/>
                </a:lnTo>
                <a:lnTo>
                  <a:pt x="59716" y="53018"/>
                </a:lnTo>
                <a:lnTo>
                  <a:pt x="58961" y="53679"/>
                </a:lnTo>
                <a:lnTo>
                  <a:pt x="58207" y="54245"/>
                </a:lnTo>
                <a:lnTo>
                  <a:pt x="56603" y="55282"/>
                </a:lnTo>
                <a:lnTo>
                  <a:pt x="54905" y="56226"/>
                </a:lnTo>
                <a:lnTo>
                  <a:pt x="53301" y="57263"/>
                </a:lnTo>
                <a:lnTo>
                  <a:pt x="52735" y="57452"/>
                </a:lnTo>
                <a:lnTo>
                  <a:pt x="51509" y="57924"/>
                </a:lnTo>
                <a:lnTo>
                  <a:pt x="47829" y="59527"/>
                </a:lnTo>
                <a:lnTo>
                  <a:pt x="43962" y="61226"/>
                </a:lnTo>
                <a:lnTo>
                  <a:pt x="42358" y="61886"/>
                </a:lnTo>
                <a:lnTo>
                  <a:pt x="41414" y="62169"/>
                </a:lnTo>
                <a:lnTo>
                  <a:pt x="39433" y="62452"/>
                </a:lnTo>
                <a:lnTo>
                  <a:pt x="37169" y="62641"/>
                </a:lnTo>
                <a:lnTo>
                  <a:pt x="33679" y="62829"/>
                </a:lnTo>
                <a:lnTo>
                  <a:pt x="31226" y="62924"/>
                </a:lnTo>
                <a:lnTo>
                  <a:pt x="29528" y="62924"/>
                </a:lnTo>
                <a:lnTo>
                  <a:pt x="28301" y="62735"/>
                </a:lnTo>
                <a:lnTo>
                  <a:pt x="27075" y="62546"/>
                </a:lnTo>
                <a:lnTo>
                  <a:pt x="25754" y="62263"/>
                </a:lnTo>
                <a:lnTo>
                  <a:pt x="24622" y="61886"/>
                </a:lnTo>
                <a:lnTo>
                  <a:pt x="23396" y="61414"/>
                </a:lnTo>
                <a:lnTo>
                  <a:pt x="21320" y="60565"/>
                </a:lnTo>
                <a:lnTo>
                  <a:pt x="21509" y="60754"/>
                </a:lnTo>
                <a:lnTo>
                  <a:pt x="21698" y="60848"/>
                </a:lnTo>
                <a:lnTo>
                  <a:pt x="22169" y="61131"/>
                </a:lnTo>
                <a:lnTo>
                  <a:pt x="21037" y="60659"/>
                </a:lnTo>
                <a:lnTo>
                  <a:pt x="19434" y="59905"/>
                </a:lnTo>
                <a:lnTo>
                  <a:pt x="15754" y="57924"/>
                </a:lnTo>
                <a:lnTo>
                  <a:pt x="12453" y="56037"/>
                </a:lnTo>
                <a:lnTo>
                  <a:pt x="11415" y="55377"/>
                </a:lnTo>
                <a:lnTo>
                  <a:pt x="11226" y="55188"/>
                </a:lnTo>
                <a:lnTo>
                  <a:pt x="11132" y="55094"/>
                </a:lnTo>
                <a:lnTo>
                  <a:pt x="10377" y="54433"/>
                </a:lnTo>
                <a:lnTo>
                  <a:pt x="9717" y="53679"/>
                </a:lnTo>
                <a:lnTo>
                  <a:pt x="9717" y="53962"/>
                </a:lnTo>
                <a:lnTo>
                  <a:pt x="9622" y="54150"/>
                </a:lnTo>
                <a:lnTo>
                  <a:pt x="9528" y="54245"/>
                </a:lnTo>
                <a:lnTo>
                  <a:pt x="9434" y="54245"/>
                </a:lnTo>
                <a:lnTo>
                  <a:pt x="9151" y="54056"/>
                </a:lnTo>
                <a:lnTo>
                  <a:pt x="8868" y="53679"/>
                </a:lnTo>
                <a:lnTo>
                  <a:pt x="8585" y="53301"/>
                </a:lnTo>
                <a:lnTo>
                  <a:pt x="8302" y="52829"/>
                </a:lnTo>
                <a:lnTo>
                  <a:pt x="8302" y="52546"/>
                </a:lnTo>
                <a:lnTo>
                  <a:pt x="8302" y="52452"/>
                </a:lnTo>
                <a:lnTo>
                  <a:pt x="8396" y="52452"/>
                </a:lnTo>
                <a:lnTo>
                  <a:pt x="7924" y="52263"/>
                </a:lnTo>
                <a:lnTo>
                  <a:pt x="7358" y="51886"/>
                </a:lnTo>
                <a:lnTo>
                  <a:pt x="6038" y="50660"/>
                </a:lnTo>
                <a:lnTo>
                  <a:pt x="5849" y="50377"/>
                </a:lnTo>
                <a:lnTo>
                  <a:pt x="5566" y="50094"/>
                </a:lnTo>
                <a:lnTo>
                  <a:pt x="5566" y="50188"/>
                </a:lnTo>
                <a:lnTo>
                  <a:pt x="4811" y="49339"/>
                </a:lnTo>
                <a:lnTo>
                  <a:pt x="4717" y="49150"/>
                </a:lnTo>
                <a:lnTo>
                  <a:pt x="5189" y="49433"/>
                </a:lnTo>
                <a:lnTo>
                  <a:pt x="5377" y="49528"/>
                </a:lnTo>
                <a:lnTo>
                  <a:pt x="5472" y="49716"/>
                </a:lnTo>
                <a:lnTo>
                  <a:pt x="5660" y="50094"/>
                </a:lnTo>
                <a:lnTo>
                  <a:pt x="5377" y="49056"/>
                </a:lnTo>
                <a:lnTo>
                  <a:pt x="5000" y="48113"/>
                </a:lnTo>
                <a:lnTo>
                  <a:pt x="4057" y="45660"/>
                </a:lnTo>
                <a:lnTo>
                  <a:pt x="3585" y="44150"/>
                </a:lnTo>
                <a:lnTo>
                  <a:pt x="3208" y="42358"/>
                </a:lnTo>
                <a:lnTo>
                  <a:pt x="3396" y="42547"/>
                </a:lnTo>
                <a:lnTo>
                  <a:pt x="3491" y="42452"/>
                </a:lnTo>
                <a:lnTo>
                  <a:pt x="3585" y="42547"/>
                </a:lnTo>
                <a:lnTo>
                  <a:pt x="3774" y="42641"/>
                </a:lnTo>
                <a:lnTo>
                  <a:pt x="3679" y="40849"/>
                </a:lnTo>
                <a:lnTo>
                  <a:pt x="3585" y="38962"/>
                </a:lnTo>
                <a:lnTo>
                  <a:pt x="3679" y="37169"/>
                </a:lnTo>
                <a:lnTo>
                  <a:pt x="3774" y="36320"/>
                </a:lnTo>
                <a:lnTo>
                  <a:pt x="4057" y="35566"/>
                </a:lnTo>
                <a:lnTo>
                  <a:pt x="4434" y="33585"/>
                </a:lnTo>
                <a:lnTo>
                  <a:pt x="4434" y="33962"/>
                </a:lnTo>
                <a:lnTo>
                  <a:pt x="4528" y="34245"/>
                </a:lnTo>
                <a:lnTo>
                  <a:pt x="4717" y="32264"/>
                </a:lnTo>
                <a:lnTo>
                  <a:pt x="5189" y="30283"/>
                </a:lnTo>
                <a:lnTo>
                  <a:pt x="5755" y="28302"/>
                </a:lnTo>
                <a:lnTo>
                  <a:pt x="6604" y="26321"/>
                </a:lnTo>
                <a:lnTo>
                  <a:pt x="7453" y="24340"/>
                </a:lnTo>
                <a:lnTo>
                  <a:pt x="8585" y="22547"/>
                </a:lnTo>
                <a:lnTo>
                  <a:pt x="9717" y="20755"/>
                </a:lnTo>
                <a:lnTo>
                  <a:pt x="10943" y="19245"/>
                </a:lnTo>
                <a:lnTo>
                  <a:pt x="10849" y="19057"/>
                </a:lnTo>
                <a:lnTo>
                  <a:pt x="10849" y="18868"/>
                </a:lnTo>
                <a:lnTo>
                  <a:pt x="11132" y="18396"/>
                </a:lnTo>
                <a:lnTo>
                  <a:pt x="11604" y="17830"/>
                </a:lnTo>
                <a:lnTo>
                  <a:pt x="12264" y="17076"/>
                </a:lnTo>
                <a:lnTo>
                  <a:pt x="14151" y="15472"/>
                </a:lnTo>
                <a:lnTo>
                  <a:pt x="16415" y="13585"/>
                </a:lnTo>
                <a:lnTo>
                  <a:pt x="18868" y="11793"/>
                </a:lnTo>
                <a:lnTo>
                  <a:pt x="21226" y="10095"/>
                </a:lnTo>
                <a:lnTo>
                  <a:pt x="23302" y="8868"/>
                </a:lnTo>
                <a:lnTo>
                  <a:pt x="24717" y="8113"/>
                </a:lnTo>
                <a:lnTo>
                  <a:pt x="24245" y="8491"/>
                </a:lnTo>
                <a:lnTo>
                  <a:pt x="23773" y="8774"/>
                </a:lnTo>
                <a:lnTo>
                  <a:pt x="24811" y="8208"/>
                </a:lnTo>
                <a:lnTo>
                  <a:pt x="25566" y="7830"/>
                </a:lnTo>
                <a:lnTo>
                  <a:pt x="27452" y="6981"/>
                </a:lnTo>
                <a:lnTo>
                  <a:pt x="27264" y="6981"/>
                </a:lnTo>
                <a:lnTo>
                  <a:pt x="26981" y="6887"/>
                </a:lnTo>
                <a:lnTo>
                  <a:pt x="27830" y="6604"/>
                </a:lnTo>
                <a:lnTo>
                  <a:pt x="29056" y="6132"/>
                </a:lnTo>
                <a:lnTo>
                  <a:pt x="28679" y="6415"/>
                </a:lnTo>
                <a:lnTo>
                  <a:pt x="29056" y="6510"/>
                </a:lnTo>
                <a:lnTo>
                  <a:pt x="28962" y="6698"/>
                </a:lnTo>
                <a:lnTo>
                  <a:pt x="30283" y="6227"/>
                </a:lnTo>
                <a:lnTo>
                  <a:pt x="31698" y="5755"/>
                </a:lnTo>
                <a:lnTo>
                  <a:pt x="33113" y="5378"/>
                </a:lnTo>
                <a:lnTo>
                  <a:pt x="33867" y="5189"/>
                </a:lnTo>
                <a:lnTo>
                  <a:pt x="34169" y="5151"/>
                </a:lnTo>
                <a:lnTo>
                  <a:pt x="34169" y="5151"/>
                </a:lnTo>
                <a:lnTo>
                  <a:pt x="34905" y="4906"/>
                </a:lnTo>
                <a:lnTo>
                  <a:pt x="35754" y="4812"/>
                </a:lnTo>
                <a:lnTo>
                  <a:pt x="36603" y="4812"/>
                </a:lnTo>
                <a:lnTo>
                  <a:pt x="37547" y="4717"/>
                </a:lnTo>
                <a:lnTo>
                  <a:pt x="37830" y="4717"/>
                </a:lnTo>
                <a:lnTo>
                  <a:pt x="38396" y="4529"/>
                </a:lnTo>
                <a:lnTo>
                  <a:pt x="38867" y="4340"/>
                </a:lnTo>
                <a:lnTo>
                  <a:pt x="38867" y="4623"/>
                </a:lnTo>
                <a:lnTo>
                  <a:pt x="42735" y="4340"/>
                </a:lnTo>
                <a:lnTo>
                  <a:pt x="43207" y="4529"/>
                </a:lnTo>
                <a:lnTo>
                  <a:pt x="43018" y="4529"/>
                </a:lnTo>
                <a:lnTo>
                  <a:pt x="43867" y="4623"/>
                </a:lnTo>
                <a:lnTo>
                  <a:pt x="44811" y="4434"/>
                </a:lnTo>
                <a:lnTo>
                  <a:pt x="45094" y="4717"/>
                </a:lnTo>
                <a:lnTo>
                  <a:pt x="45754" y="4906"/>
                </a:lnTo>
                <a:lnTo>
                  <a:pt x="47546" y="5189"/>
                </a:lnTo>
                <a:lnTo>
                  <a:pt x="49622" y="5566"/>
                </a:lnTo>
                <a:lnTo>
                  <a:pt x="51131" y="5849"/>
                </a:lnTo>
                <a:lnTo>
                  <a:pt x="51131" y="5849"/>
                </a:lnTo>
                <a:lnTo>
                  <a:pt x="49244" y="5095"/>
                </a:lnTo>
                <a:lnTo>
                  <a:pt x="46886" y="4529"/>
                </a:lnTo>
                <a:lnTo>
                  <a:pt x="44433" y="3963"/>
                </a:lnTo>
                <a:lnTo>
                  <a:pt x="41980" y="3491"/>
                </a:lnTo>
                <a:lnTo>
                  <a:pt x="39528" y="3302"/>
                </a:lnTo>
                <a:lnTo>
                  <a:pt x="37358" y="3208"/>
                </a:lnTo>
                <a:lnTo>
                  <a:pt x="36415" y="3208"/>
                </a:lnTo>
                <a:lnTo>
                  <a:pt x="35565" y="3302"/>
                </a:lnTo>
                <a:lnTo>
                  <a:pt x="34811" y="3491"/>
                </a:lnTo>
                <a:lnTo>
                  <a:pt x="34150" y="3680"/>
                </a:lnTo>
                <a:lnTo>
                  <a:pt x="33490" y="3585"/>
                </a:lnTo>
                <a:lnTo>
                  <a:pt x="32830" y="3491"/>
                </a:lnTo>
                <a:lnTo>
                  <a:pt x="31509" y="3585"/>
                </a:lnTo>
                <a:lnTo>
                  <a:pt x="30000" y="3868"/>
                </a:lnTo>
                <a:lnTo>
                  <a:pt x="28490" y="4246"/>
                </a:lnTo>
                <a:lnTo>
                  <a:pt x="26981" y="4812"/>
                </a:lnTo>
                <a:lnTo>
                  <a:pt x="25471" y="5472"/>
                </a:lnTo>
                <a:lnTo>
                  <a:pt x="23868" y="6321"/>
                </a:lnTo>
                <a:lnTo>
                  <a:pt x="22358" y="7170"/>
                </a:lnTo>
                <a:lnTo>
                  <a:pt x="20849" y="8113"/>
                </a:lnTo>
                <a:lnTo>
                  <a:pt x="19339" y="9151"/>
                </a:lnTo>
                <a:lnTo>
                  <a:pt x="17924" y="10283"/>
                </a:lnTo>
                <a:lnTo>
                  <a:pt x="16604" y="11321"/>
                </a:lnTo>
                <a:lnTo>
                  <a:pt x="14056" y="13491"/>
                </a:lnTo>
                <a:lnTo>
                  <a:pt x="12075" y="15472"/>
                </a:lnTo>
                <a:lnTo>
                  <a:pt x="9717" y="18491"/>
                </a:lnTo>
                <a:lnTo>
                  <a:pt x="10000" y="17830"/>
                </a:lnTo>
                <a:lnTo>
                  <a:pt x="10377" y="17264"/>
                </a:lnTo>
                <a:lnTo>
                  <a:pt x="9717" y="18113"/>
                </a:lnTo>
                <a:lnTo>
                  <a:pt x="9056" y="19057"/>
                </a:lnTo>
                <a:lnTo>
                  <a:pt x="9151" y="19245"/>
                </a:lnTo>
                <a:lnTo>
                  <a:pt x="8396" y="20189"/>
                </a:lnTo>
                <a:lnTo>
                  <a:pt x="9151" y="18774"/>
                </a:lnTo>
                <a:lnTo>
                  <a:pt x="8019" y="20377"/>
                </a:lnTo>
                <a:lnTo>
                  <a:pt x="7075" y="22075"/>
                </a:lnTo>
                <a:lnTo>
                  <a:pt x="6226" y="23868"/>
                </a:lnTo>
                <a:lnTo>
                  <a:pt x="5472" y="25755"/>
                </a:lnTo>
                <a:lnTo>
                  <a:pt x="4151" y="29434"/>
                </a:lnTo>
                <a:lnTo>
                  <a:pt x="2924" y="32924"/>
                </a:lnTo>
                <a:lnTo>
                  <a:pt x="3019" y="33113"/>
                </a:lnTo>
                <a:lnTo>
                  <a:pt x="2924" y="33773"/>
                </a:lnTo>
                <a:lnTo>
                  <a:pt x="2453" y="36509"/>
                </a:lnTo>
                <a:lnTo>
                  <a:pt x="1981" y="39434"/>
                </a:lnTo>
                <a:lnTo>
                  <a:pt x="1981" y="39528"/>
                </a:lnTo>
                <a:lnTo>
                  <a:pt x="1981" y="39905"/>
                </a:lnTo>
                <a:lnTo>
                  <a:pt x="1792" y="41415"/>
                </a:lnTo>
                <a:lnTo>
                  <a:pt x="1698" y="42358"/>
                </a:lnTo>
                <a:lnTo>
                  <a:pt x="1698" y="43301"/>
                </a:lnTo>
                <a:lnTo>
                  <a:pt x="1792" y="44245"/>
                </a:lnTo>
                <a:lnTo>
                  <a:pt x="1887" y="44999"/>
                </a:lnTo>
                <a:lnTo>
                  <a:pt x="2170" y="46603"/>
                </a:lnTo>
                <a:lnTo>
                  <a:pt x="2170" y="46603"/>
                </a:lnTo>
                <a:lnTo>
                  <a:pt x="1887" y="46415"/>
                </a:lnTo>
                <a:lnTo>
                  <a:pt x="1792" y="46320"/>
                </a:lnTo>
                <a:lnTo>
                  <a:pt x="1792" y="46509"/>
                </a:lnTo>
                <a:lnTo>
                  <a:pt x="1981" y="46981"/>
                </a:lnTo>
                <a:lnTo>
                  <a:pt x="1415" y="46132"/>
                </a:lnTo>
                <a:lnTo>
                  <a:pt x="1509" y="46509"/>
                </a:lnTo>
                <a:lnTo>
                  <a:pt x="1321" y="46981"/>
                </a:lnTo>
                <a:lnTo>
                  <a:pt x="472" y="45471"/>
                </a:lnTo>
                <a:lnTo>
                  <a:pt x="377" y="45565"/>
                </a:lnTo>
                <a:lnTo>
                  <a:pt x="283" y="45660"/>
                </a:lnTo>
                <a:lnTo>
                  <a:pt x="189" y="45660"/>
                </a:lnTo>
                <a:lnTo>
                  <a:pt x="0" y="45565"/>
                </a:lnTo>
                <a:lnTo>
                  <a:pt x="0" y="45565"/>
                </a:lnTo>
                <a:lnTo>
                  <a:pt x="1038" y="47924"/>
                </a:lnTo>
                <a:lnTo>
                  <a:pt x="2264" y="50282"/>
                </a:lnTo>
                <a:lnTo>
                  <a:pt x="2075" y="49905"/>
                </a:lnTo>
                <a:lnTo>
                  <a:pt x="2170" y="49528"/>
                </a:lnTo>
                <a:lnTo>
                  <a:pt x="2736" y="50188"/>
                </a:lnTo>
                <a:lnTo>
                  <a:pt x="3208" y="50660"/>
                </a:lnTo>
                <a:lnTo>
                  <a:pt x="3396" y="50943"/>
                </a:lnTo>
                <a:lnTo>
                  <a:pt x="3396" y="51037"/>
                </a:lnTo>
                <a:lnTo>
                  <a:pt x="3302" y="50943"/>
                </a:lnTo>
                <a:lnTo>
                  <a:pt x="3302" y="50943"/>
                </a:lnTo>
                <a:lnTo>
                  <a:pt x="3585" y="51320"/>
                </a:lnTo>
                <a:lnTo>
                  <a:pt x="4623" y="53207"/>
                </a:lnTo>
                <a:lnTo>
                  <a:pt x="5755" y="55094"/>
                </a:lnTo>
                <a:lnTo>
                  <a:pt x="7075" y="56886"/>
                </a:lnTo>
                <a:lnTo>
                  <a:pt x="8585" y="58490"/>
                </a:lnTo>
                <a:lnTo>
                  <a:pt x="10189" y="59999"/>
                </a:lnTo>
                <a:lnTo>
                  <a:pt x="11792" y="61414"/>
                </a:lnTo>
                <a:lnTo>
                  <a:pt x="13585" y="62735"/>
                </a:lnTo>
                <a:lnTo>
                  <a:pt x="15471" y="63867"/>
                </a:lnTo>
                <a:lnTo>
                  <a:pt x="17641" y="64905"/>
                </a:lnTo>
                <a:lnTo>
                  <a:pt x="20000" y="65942"/>
                </a:lnTo>
                <a:lnTo>
                  <a:pt x="22358" y="66697"/>
                </a:lnTo>
                <a:lnTo>
                  <a:pt x="24811" y="67263"/>
                </a:lnTo>
                <a:lnTo>
                  <a:pt x="27264" y="67735"/>
                </a:lnTo>
                <a:lnTo>
                  <a:pt x="29811" y="68018"/>
                </a:lnTo>
                <a:lnTo>
                  <a:pt x="32264" y="68206"/>
                </a:lnTo>
                <a:lnTo>
                  <a:pt x="34811" y="68112"/>
                </a:lnTo>
                <a:lnTo>
                  <a:pt x="36981" y="67829"/>
                </a:lnTo>
                <a:lnTo>
                  <a:pt x="40471" y="67263"/>
                </a:lnTo>
                <a:lnTo>
                  <a:pt x="44056" y="66508"/>
                </a:lnTo>
                <a:lnTo>
                  <a:pt x="45565" y="66131"/>
                </a:lnTo>
                <a:lnTo>
                  <a:pt x="46509" y="65848"/>
                </a:lnTo>
                <a:lnTo>
                  <a:pt x="46509" y="65942"/>
                </a:lnTo>
                <a:lnTo>
                  <a:pt x="48018" y="65376"/>
                </a:lnTo>
                <a:lnTo>
                  <a:pt x="49527" y="64622"/>
                </a:lnTo>
                <a:lnTo>
                  <a:pt x="48867" y="64810"/>
                </a:lnTo>
                <a:lnTo>
                  <a:pt x="50754" y="63773"/>
                </a:lnTo>
                <a:lnTo>
                  <a:pt x="52546" y="62641"/>
                </a:lnTo>
                <a:lnTo>
                  <a:pt x="54244" y="61320"/>
                </a:lnTo>
                <a:lnTo>
                  <a:pt x="56037" y="59810"/>
                </a:lnTo>
                <a:lnTo>
                  <a:pt x="55282" y="60659"/>
                </a:lnTo>
                <a:lnTo>
                  <a:pt x="57263" y="59056"/>
                </a:lnTo>
                <a:lnTo>
                  <a:pt x="58112" y="58395"/>
                </a:lnTo>
                <a:lnTo>
                  <a:pt x="58207" y="58301"/>
                </a:lnTo>
                <a:lnTo>
                  <a:pt x="58112" y="58301"/>
                </a:lnTo>
                <a:lnTo>
                  <a:pt x="58584" y="57924"/>
                </a:lnTo>
                <a:lnTo>
                  <a:pt x="59056" y="57546"/>
                </a:lnTo>
                <a:lnTo>
                  <a:pt x="59999" y="56414"/>
                </a:lnTo>
                <a:lnTo>
                  <a:pt x="61414" y="55188"/>
                </a:lnTo>
                <a:lnTo>
                  <a:pt x="61414" y="55188"/>
                </a:lnTo>
                <a:lnTo>
                  <a:pt x="61131" y="55282"/>
                </a:lnTo>
                <a:lnTo>
                  <a:pt x="61508" y="54811"/>
                </a:lnTo>
                <a:lnTo>
                  <a:pt x="62735" y="53867"/>
                </a:lnTo>
                <a:lnTo>
                  <a:pt x="63867" y="52735"/>
                </a:lnTo>
                <a:lnTo>
                  <a:pt x="66131" y="50471"/>
                </a:lnTo>
                <a:lnTo>
                  <a:pt x="66131" y="50565"/>
                </a:lnTo>
                <a:lnTo>
                  <a:pt x="66320" y="50660"/>
                </a:lnTo>
                <a:lnTo>
                  <a:pt x="66414" y="50660"/>
                </a:lnTo>
                <a:lnTo>
                  <a:pt x="66603" y="50565"/>
                </a:lnTo>
                <a:lnTo>
                  <a:pt x="66603" y="50754"/>
                </a:lnTo>
                <a:lnTo>
                  <a:pt x="66508" y="50943"/>
                </a:lnTo>
                <a:lnTo>
                  <a:pt x="65848" y="51603"/>
                </a:lnTo>
                <a:lnTo>
                  <a:pt x="64999" y="52546"/>
                </a:lnTo>
                <a:lnTo>
                  <a:pt x="65376" y="52358"/>
                </a:lnTo>
                <a:lnTo>
                  <a:pt x="65848" y="52075"/>
                </a:lnTo>
                <a:lnTo>
                  <a:pt x="66697" y="51320"/>
                </a:lnTo>
                <a:lnTo>
                  <a:pt x="67546" y="50282"/>
                </a:lnTo>
                <a:lnTo>
                  <a:pt x="68301" y="49056"/>
                </a:lnTo>
                <a:lnTo>
                  <a:pt x="69055" y="47830"/>
                </a:lnTo>
                <a:lnTo>
                  <a:pt x="69716" y="46603"/>
                </a:lnTo>
                <a:lnTo>
                  <a:pt x="70565" y="44811"/>
                </a:lnTo>
                <a:lnTo>
                  <a:pt x="70282" y="45094"/>
                </a:lnTo>
                <a:lnTo>
                  <a:pt x="70942" y="43490"/>
                </a:lnTo>
                <a:lnTo>
                  <a:pt x="71037" y="43396"/>
                </a:lnTo>
                <a:lnTo>
                  <a:pt x="71697" y="41320"/>
                </a:lnTo>
                <a:lnTo>
                  <a:pt x="72263" y="39245"/>
                </a:lnTo>
                <a:lnTo>
                  <a:pt x="72640" y="37358"/>
                </a:lnTo>
                <a:lnTo>
                  <a:pt x="72923" y="35849"/>
                </a:lnTo>
                <a:lnTo>
                  <a:pt x="72829" y="36226"/>
                </a:lnTo>
                <a:lnTo>
                  <a:pt x="72735" y="36698"/>
                </a:lnTo>
                <a:lnTo>
                  <a:pt x="72452" y="36981"/>
                </a:lnTo>
                <a:lnTo>
                  <a:pt x="72169" y="37358"/>
                </a:lnTo>
                <a:lnTo>
                  <a:pt x="72263" y="36981"/>
                </a:lnTo>
                <a:lnTo>
                  <a:pt x="72452" y="36415"/>
                </a:lnTo>
                <a:lnTo>
                  <a:pt x="72452" y="35849"/>
                </a:lnTo>
                <a:lnTo>
                  <a:pt x="72357" y="35660"/>
                </a:lnTo>
                <a:lnTo>
                  <a:pt x="72263" y="35471"/>
                </a:lnTo>
                <a:lnTo>
                  <a:pt x="72640" y="33868"/>
                </a:lnTo>
                <a:lnTo>
                  <a:pt x="72735" y="33113"/>
                </a:lnTo>
                <a:lnTo>
                  <a:pt x="72735" y="32358"/>
                </a:lnTo>
                <a:lnTo>
                  <a:pt x="72923" y="33207"/>
                </a:lnTo>
                <a:lnTo>
                  <a:pt x="73018" y="34151"/>
                </a:lnTo>
                <a:lnTo>
                  <a:pt x="72923" y="32358"/>
                </a:lnTo>
                <a:lnTo>
                  <a:pt x="72923" y="31792"/>
                </a:lnTo>
                <a:lnTo>
                  <a:pt x="73112" y="30754"/>
                </a:lnTo>
                <a:lnTo>
                  <a:pt x="72829" y="31604"/>
                </a:lnTo>
                <a:lnTo>
                  <a:pt x="72735" y="30283"/>
                </a:lnTo>
                <a:lnTo>
                  <a:pt x="72546" y="28868"/>
                </a:lnTo>
                <a:lnTo>
                  <a:pt x="72357" y="27641"/>
                </a:lnTo>
                <a:lnTo>
                  <a:pt x="71980" y="26038"/>
                </a:lnTo>
                <a:lnTo>
                  <a:pt x="71414" y="24151"/>
                </a:lnTo>
                <a:lnTo>
                  <a:pt x="70754" y="22170"/>
                </a:lnTo>
                <a:lnTo>
                  <a:pt x="69905" y="20000"/>
                </a:lnTo>
                <a:lnTo>
                  <a:pt x="68867" y="18019"/>
                </a:lnTo>
                <a:lnTo>
                  <a:pt x="68301" y="16981"/>
                </a:lnTo>
                <a:lnTo>
                  <a:pt x="67735" y="16132"/>
                </a:lnTo>
                <a:lnTo>
                  <a:pt x="67074" y="15283"/>
                </a:lnTo>
                <a:lnTo>
                  <a:pt x="66414" y="14434"/>
                </a:lnTo>
                <a:lnTo>
                  <a:pt x="66508" y="14623"/>
                </a:lnTo>
                <a:lnTo>
                  <a:pt x="66414" y="14906"/>
                </a:lnTo>
                <a:lnTo>
                  <a:pt x="65754" y="14057"/>
                </a:lnTo>
                <a:lnTo>
                  <a:pt x="65093" y="13113"/>
                </a:lnTo>
                <a:lnTo>
                  <a:pt x="64537" y="12278"/>
                </a:lnTo>
                <a:lnTo>
                  <a:pt x="62924" y="10755"/>
                </a:lnTo>
                <a:lnTo>
                  <a:pt x="63018" y="10755"/>
                </a:lnTo>
                <a:lnTo>
                  <a:pt x="63018" y="10661"/>
                </a:lnTo>
                <a:lnTo>
                  <a:pt x="62924" y="10472"/>
                </a:lnTo>
                <a:lnTo>
                  <a:pt x="62263" y="9717"/>
                </a:lnTo>
                <a:lnTo>
                  <a:pt x="60376" y="7830"/>
                </a:lnTo>
                <a:lnTo>
                  <a:pt x="60754" y="8396"/>
                </a:lnTo>
                <a:lnTo>
                  <a:pt x="61131" y="8774"/>
                </a:lnTo>
                <a:lnTo>
                  <a:pt x="60376" y="8396"/>
                </a:lnTo>
                <a:lnTo>
                  <a:pt x="59716" y="7925"/>
                </a:lnTo>
                <a:lnTo>
                  <a:pt x="59087" y="7476"/>
                </a:lnTo>
                <a:lnTo>
                  <a:pt x="59810" y="8302"/>
                </a:lnTo>
                <a:lnTo>
                  <a:pt x="58678" y="7642"/>
                </a:lnTo>
                <a:lnTo>
                  <a:pt x="57641" y="6981"/>
                </a:lnTo>
                <a:lnTo>
                  <a:pt x="55471" y="5472"/>
                </a:lnTo>
                <a:lnTo>
                  <a:pt x="53301" y="4057"/>
                </a:lnTo>
                <a:lnTo>
                  <a:pt x="52169" y="3397"/>
                </a:lnTo>
                <a:lnTo>
                  <a:pt x="51037" y="2831"/>
                </a:lnTo>
                <a:lnTo>
                  <a:pt x="52075" y="2831"/>
                </a:lnTo>
                <a:lnTo>
                  <a:pt x="50660" y="1982"/>
                </a:lnTo>
                <a:lnTo>
                  <a:pt x="49811" y="1604"/>
                </a:lnTo>
                <a:lnTo>
                  <a:pt x="48867" y="1227"/>
                </a:lnTo>
                <a:lnTo>
                  <a:pt x="48018" y="849"/>
                </a:lnTo>
                <a:lnTo>
                  <a:pt x="47075" y="661"/>
                </a:lnTo>
                <a:lnTo>
                  <a:pt x="46226" y="566"/>
                </a:lnTo>
                <a:lnTo>
                  <a:pt x="45471" y="661"/>
                </a:lnTo>
                <a:lnTo>
                  <a:pt x="46226" y="849"/>
                </a:lnTo>
                <a:lnTo>
                  <a:pt x="46866" y="1215"/>
                </a:lnTo>
                <a:lnTo>
                  <a:pt x="46980" y="1227"/>
                </a:lnTo>
                <a:lnTo>
                  <a:pt x="47452" y="1416"/>
                </a:lnTo>
                <a:lnTo>
                  <a:pt x="47924" y="1510"/>
                </a:lnTo>
                <a:lnTo>
                  <a:pt x="47358" y="1321"/>
                </a:lnTo>
                <a:lnTo>
                  <a:pt x="46886" y="944"/>
                </a:lnTo>
                <a:lnTo>
                  <a:pt x="47829" y="1227"/>
                </a:lnTo>
                <a:lnTo>
                  <a:pt x="48773" y="1604"/>
                </a:lnTo>
                <a:lnTo>
                  <a:pt x="49622" y="2076"/>
                </a:lnTo>
                <a:lnTo>
                  <a:pt x="50377" y="2642"/>
                </a:lnTo>
                <a:lnTo>
                  <a:pt x="50377" y="2642"/>
                </a:lnTo>
                <a:lnTo>
                  <a:pt x="49622" y="2265"/>
                </a:lnTo>
                <a:lnTo>
                  <a:pt x="48584" y="1887"/>
                </a:lnTo>
                <a:lnTo>
                  <a:pt x="47358" y="1510"/>
                </a:lnTo>
                <a:lnTo>
                  <a:pt x="46037" y="1132"/>
                </a:lnTo>
                <a:lnTo>
                  <a:pt x="46809" y="1210"/>
                </a:lnTo>
                <a:lnTo>
                  <a:pt x="44339" y="661"/>
                </a:lnTo>
                <a:lnTo>
                  <a:pt x="44716" y="755"/>
                </a:lnTo>
                <a:lnTo>
                  <a:pt x="43113" y="472"/>
                </a:lnTo>
                <a:lnTo>
                  <a:pt x="41603" y="283"/>
                </a:lnTo>
                <a:lnTo>
                  <a:pt x="40282" y="95"/>
                </a:lnTo>
                <a:lnTo>
                  <a:pt x="3915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b="0" i="0" u="none" strike="noStrike" cap="none">
              <a:solidFill>
                <a:srgbClr val="FFFFFF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</p:txBody>
      </p:sp>
      <p:pic>
        <p:nvPicPr>
          <p:cNvPr id="859" name="Google Shape;859;p4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363300" y="171450"/>
            <a:ext cx="642474" cy="620601"/>
          </a:xfrm>
          <a:prstGeom prst="rect">
            <a:avLst/>
          </a:prstGeom>
          <a:noFill/>
          <a:ln>
            <a:noFill/>
          </a:ln>
        </p:spPr>
      </p:pic>
      <p:sp>
        <p:nvSpPr>
          <p:cNvPr id="860" name="Google Shape;860;p46"/>
          <p:cNvSpPr txBox="1"/>
          <p:nvPr/>
        </p:nvSpPr>
        <p:spPr>
          <a:xfrm>
            <a:off x="4207275" y="1075192"/>
            <a:ext cx="3718200" cy="4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Walter Turncoat"/>
              <a:buNone/>
            </a:pPr>
            <a:r>
              <a:rPr lang="en" sz="24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Ressources :  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Google Shape;865;p47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25</a:t>
            </a:fld>
            <a:endParaRPr/>
          </a:p>
        </p:txBody>
      </p:sp>
      <p:sp>
        <p:nvSpPr>
          <p:cNvPr id="866" name="Google Shape;866;p47"/>
          <p:cNvSpPr txBox="1">
            <a:spLocks noGrp="1"/>
          </p:cNvSpPr>
          <p:nvPr>
            <p:ph type="title" idx="4294967295"/>
          </p:nvPr>
        </p:nvSpPr>
        <p:spPr>
          <a:xfrm>
            <a:off x="1391950" y="319500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Obtenez votre 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badge de participation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867" name="Google Shape;867;p47"/>
          <p:cNvSpPr txBox="1"/>
          <p:nvPr/>
        </p:nvSpPr>
        <p:spPr>
          <a:xfrm>
            <a:off x="4613600" y="1631200"/>
            <a:ext cx="3324900" cy="243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marR="282204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Suivre les instructions dans la section</a:t>
            </a:r>
            <a:endParaRPr sz="20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0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Badge de participation</a:t>
            </a:r>
            <a:endParaRPr sz="2600" b="1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868" name="Google Shape;868;p47"/>
          <p:cNvSpPr txBox="1"/>
          <p:nvPr/>
        </p:nvSpPr>
        <p:spPr>
          <a:xfrm>
            <a:off x="1310325" y="3989625"/>
            <a:ext cx="5632500" cy="6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00"/>
                </a:highlight>
                <a:latin typeface="Dosis"/>
                <a:ea typeface="Dosis"/>
                <a:cs typeface="Dosis"/>
                <a:sym typeface="Dosis"/>
              </a:rPr>
              <a:t>Modifier le badge avec la bonne date :)</a:t>
            </a:r>
            <a:endParaRPr>
              <a:highlight>
                <a:srgbClr val="FFFF00"/>
              </a:highlight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869" name="Google Shape;869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79600" y="1485250"/>
            <a:ext cx="1926350" cy="1936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Google Shape;874;p48"/>
          <p:cNvSpPr txBox="1">
            <a:spLocks noGrp="1"/>
          </p:cNvSpPr>
          <p:nvPr>
            <p:ph type="ctrTitle" idx="4294967295"/>
          </p:nvPr>
        </p:nvSpPr>
        <p:spPr>
          <a:xfrm>
            <a:off x="1761750" y="1598975"/>
            <a:ext cx="5620500" cy="70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 b="1">
                <a:latin typeface="Viga"/>
                <a:ea typeface="Viga"/>
                <a:cs typeface="Viga"/>
                <a:sym typeface="Viga"/>
              </a:rPr>
              <a:t>MERCI !</a:t>
            </a:r>
            <a:endParaRPr sz="10000" b="1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875" name="Google Shape;875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3537" y="178450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876" name="Google Shape;876;p48"/>
          <p:cNvSpPr txBox="1"/>
          <p:nvPr/>
        </p:nvSpPr>
        <p:spPr>
          <a:xfrm>
            <a:off x="4142800" y="2643500"/>
            <a:ext cx="5128800" cy="18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Sonya.Fiset@recitmst.qc.ca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equipe@recitmst.qc.ca 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Page Facebook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Twitter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Chaîne YouTube</a:t>
            </a:r>
            <a:endParaRPr sz="900">
              <a:solidFill>
                <a:schemeClr val="dk2"/>
              </a:solidFill>
            </a:endParaRPr>
          </a:p>
        </p:txBody>
      </p:sp>
      <p:sp>
        <p:nvSpPr>
          <p:cNvPr id="877" name="Google Shape;877;p48"/>
          <p:cNvSpPr txBox="1"/>
          <p:nvPr/>
        </p:nvSpPr>
        <p:spPr>
          <a:xfrm>
            <a:off x="443038" y="2719700"/>
            <a:ext cx="33213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Questions?</a:t>
            </a:r>
            <a:endParaRPr sz="4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878" name="Google Shape;878;p48"/>
          <p:cNvSpPr txBox="1"/>
          <p:nvPr/>
        </p:nvSpPr>
        <p:spPr>
          <a:xfrm>
            <a:off x="2451875" y="4528300"/>
            <a:ext cx="5392500" cy="3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sont mises à disposition, sauf exception, selon les termes de la licence</a:t>
            </a:r>
            <a:r>
              <a:rPr lang="en" sz="8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chemeClr val="accent1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chemeClr val="accent1"/>
                </a:solidFill>
              </a:rPr>
              <a:t>.</a:t>
            </a:r>
            <a:r>
              <a:rPr lang="en" sz="800">
                <a:solidFill>
                  <a:schemeClr val="accent1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solidFill>
                <a:schemeClr val="accent1"/>
              </a:solidFill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879" name="Google Shape;879;p4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699475" y="4552425"/>
            <a:ext cx="808425" cy="28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Ursula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1492</Words>
  <Application>Microsoft Office PowerPoint</Application>
  <PresentationFormat>Affichage à l'écran (16:9)</PresentationFormat>
  <Paragraphs>227</Paragraphs>
  <Slides>26</Slides>
  <Notes>26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26</vt:i4>
      </vt:variant>
    </vt:vector>
  </HeadingPairs>
  <TitlesOfParts>
    <vt:vector size="34" baseType="lpstr">
      <vt:lpstr>Ubuntu</vt:lpstr>
      <vt:lpstr>Arial</vt:lpstr>
      <vt:lpstr>Sniglet</vt:lpstr>
      <vt:lpstr>Viga</vt:lpstr>
      <vt:lpstr>Dosis</vt:lpstr>
      <vt:lpstr>Walter Turncoat</vt:lpstr>
      <vt:lpstr>Friar template</vt:lpstr>
      <vt:lpstr>Ursula template</vt:lpstr>
      <vt:lpstr>Classes de maîtres    Lien vers la présentation :  http://bit.ly/mst28oct20 </vt:lpstr>
      <vt:lpstr>               , un outil pour soutenir l’engagement des apprenants                                </vt:lpstr>
      <vt:lpstr>Plan de la rencontre</vt:lpstr>
      <vt:lpstr>  Un hyper quoi?  Parcourez quelques HyperDocs Document collaboratif : noter vos observations    </vt:lpstr>
      <vt:lpstr>Présentation PowerPoint</vt:lpstr>
      <vt:lpstr>Présentation PowerPoint</vt:lpstr>
      <vt:lpstr>un outil pour soutenir l’engagement des apprenants</vt:lpstr>
      <vt:lpstr>Les 5E et un peu plus </vt:lpstr>
      <vt:lpstr>Les 5E de l'apprentissage basés sur la recherche avec un ENA </vt:lpstr>
      <vt:lpstr>Présentation PowerPoint</vt:lpstr>
      <vt:lpstr>L’engagement de l’élève</vt:lpstr>
      <vt:lpstr>Google Slides ou présentation </vt:lpstr>
      <vt:lpstr>Google Docs ou document</vt:lpstr>
      <vt:lpstr>Google Map</vt:lpstr>
      <vt:lpstr>Présentation PowerPoint</vt:lpstr>
      <vt:lpstr> Dans un HyperDocs, il y aura des tâches interactives à compléter.</vt:lpstr>
      <vt:lpstr>Présentation PowerPoint</vt:lpstr>
      <vt:lpstr>Maintenant que vous avez vu un HyperDocs en  Action, réfléchissez à la question suivante :   Quels sont les bénéfices d’utiliser un HyperDocs pour soutenir l’apprentissage?    </vt:lpstr>
      <vt:lpstr>Et si on se lançait dans le   monde de la francophonie!</vt:lpstr>
      <vt:lpstr>Présentation PowerPoint</vt:lpstr>
      <vt:lpstr>Par où commencer?</vt:lpstr>
      <vt:lpstr>Peu importe la façon, l’essentiel d’un HyperDocs est d’apprendre en s’assurant que ce soit: </vt:lpstr>
      <vt:lpstr>1, 2, 3 Partez!</vt:lpstr>
      <vt:lpstr>Enrichissement    </vt:lpstr>
      <vt:lpstr>Obtenez votre  badge de participation</vt:lpstr>
      <vt:lpstr>MERCI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Classes de maîtres    Lien vers la présentation :  http://bit.ly/mst28oct20 </dc:title>
  <dc:creator>Sonya Fiset</dc:creator>
  <cp:lastModifiedBy>Fiset Sonia</cp:lastModifiedBy>
  <cp:revision>1</cp:revision>
  <dcterms:modified xsi:type="dcterms:W3CDTF">2020-10-27T14:50:38Z</dcterms:modified>
</cp:coreProperties>
</file>