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embeddedFontLst>
    <p:embeddedFont>
      <p:font typeface="IBM Plex Sans"/>
      <p:regular r:id="rId56"/>
      <p:bold r:id="rId57"/>
      <p:italic r:id="rId58"/>
      <p:boldItalic r:id="rId59"/>
    </p:embeddedFont>
    <p:embeddedFont>
      <p:font typeface="Ubuntu"/>
      <p:regular r:id="rId60"/>
      <p:bold r:id="rId61"/>
      <p:italic r:id="rId62"/>
      <p:boldItalic r:id="rId63"/>
    </p:embeddedFont>
    <p:embeddedFont>
      <p:font typeface="Caveat"/>
      <p:regular r:id="rId64"/>
      <p:bold r:id="rId65"/>
    </p:embeddedFont>
    <p:embeddedFont>
      <p:font typeface="Roboto"/>
      <p:regular r:id="rId66"/>
      <p:bold r:id="rId67"/>
      <p:italic r:id="rId68"/>
      <p:boldItalic r:id="rId69"/>
    </p:embeddedFont>
    <p:embeddedFont>
      <p:font typeface="Nunito"/>
      <p:regular r:id="rId70"/>
      <p:bold r:id="rId71"/>
      <p:italic r:id="rId72"/>
      <p:boldItalic r:id="rId73"/>
    </p:embeddedFont>
    <p:embeddedFont>
      <p:font typeface="Nixie One"/>
      <p:regular r:id="rId74"/>
    </p:embeddedFont>
    <p:embeddedFont>
      <p:font typeface="Boogaloo"/>
      <p:regular r:id="rId75"/>
    </p:embeddedFont>
    <p:embeddedFont>
      <p:font typeface="Red Hat Text"/>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4678244-7EB6-44A3-ADFD-2C98CF40D385}">
  <a:tblStyle styleId="{84678244-7EB6-44A3-ADFD-2C98CF40D38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Nunito-boldItalic.fntdata"/><Relationship Id="rId72" Type="http://schemas.openxmlformats.org/officeDocument/2006/relationships/font" Target="fonts/Nunito-italic.fntdata"/><Relationship Id="rId31" Type="http://schemas.openxmlformats.org/officeDocument/2006/relationships/slide" Target="slides/slide25.xml"/><Relationship Id="rId75" Type="http://schemas.openxmlformats.org/officeDocument/2006/relationships/font" Target="fonts/Boogaloo-regular.fntdata"/><Relationship Id="rId30" Type="http://schemas.openxmlformats.org/officeDocument/2006/relationships/slide" Target="slides/slide24.xml"/><Relationship Id="rId74" Type="http://schemas.openxmlformats.org/officeDocument/2006/relationships/font" Target="fonts/NixieOne-regular.fntdata"/><Relationship Id="rId33" Type="http://schemas.openxmlformats.org/officeDocument/2006/relationships/slide" Target="slides/slide27.xml"/><Relationship Id="rId77" Type="http://schemas.openxmlformats.org/officeDocument/2006/relationships/font" Target="fonts/RedHatText-bold.fntdata"/><Relationship Id="rId32" Type="http://schemas.openxmlformats.org/officeDocument/2006/relationships/slide" Target="slides/slide26.xml"/><Relationship Id="rId76" Type="http://schemas.openxmlformats.org/officeDocument/2006/relationships/font" Target="fonts/RedHatText-regular.fntdata"/><Relationship Id="rId35" Type="http://schemas.openxmlformats.org/officeDocument/2006/relationships/slide" Target="slides/slide29.xml"/><Relationship Id="rId79" Type="http://schemas.openxmlformats.org/officeDocument/2006/relationships/font" Target="fonts/RedHatText-boldItalic.fntdata"/><Relationship Id="rId34" Type="http://schemas.openxmlformats.org/officeDocument/2006/relationships/slide" Target="slides/slide28.xml"/><Relationship Id="rId78" Type="http://schemas.openxmlformats.org/officeDocument/2006/relationships/font" Target="fonts/RedHatText-italic.fntdata"/><Relationship Id="rId71" Type="http://schemas.openxmlformats.org/officeDocument/2006/relationships/font" Target="fonts/Nunito-bold.fntdata"/><Relationship Id="rId70" Type="http://schemas.openxmlformats.org/officeDocument/2006/relationships/font" Target="fonts/Nunito-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Ubuntu-italic.fntdata"/><Relationship Id="rId61" Type="http://schemas.openxmlformats.org/officeDocument/2006/relationships/font" Target="fonts/Ubuntu-bold.fntdata"/><Relationship Id="rId20" Type="http://schemas.openxmlformats.org/officeDocument/2006/relationships/slide" Target="slides/slide14.xml"/><Relationship Id="rId64" Type="http://schemas.openxmlformats.org/officeDocument/2006/relationships/font" Target="fonts/Caveat-regular.fntdata"/><Relationship Id="rId63" Type="http://schemas.openxmlformats.org/officeDocument/2006/relationships/font" Target="fonts/Ubuntu-boldItalic.fntdata"/><Relationship Id="rId22" Type="http://schemas.openxmlformats.org/officeDocument/2006/relationships/slide" Target="slides/slide16.xml"/><Relationship Id="rId66" Type="http://schemas.openxmlformats.org/officeDocument/2006/relationships/font" Target="fonts/Roboto-regular.fntdata"/><Relationship Id="rId21" Type="http://schemas.openxmlformats.org/officeDocument/2006/relationships/slide" Target="slides/slide15.xml"/><Relationship Id="rId65" Type="http://schemas.openxmlformats.org/officeDocument/2006/relationships/font" Target="fonts/Caveat-bold.fntdata"/><Relationship Id="rId24" Type="http://schemas.openxmlformats.org/officeDocument/2006/relationships/slide" Target="slides/slide18.xml"/><Relationship Id="rId68" Type="http://schemas.openxmlformats.org/officeDocument/2006/relationships/font" Target="fonts/Roboto-italic.fntdata"/><Relationship Id="rId23" Type="http://schemas.openxmlformats.org/officeDocument/2006/relationships/slide" Target="slides/slide17.xml"/><Relationship Id="rId67" Type="http://schemas.openxmlformats.org/officeDocument/2006/relationships/font" Target="fonts/Roboto-bold.fntdata"/><Relationship Id="rId60" Type="http://schemas.openxmlformats.org/officeDocument/2006/relationships/font" Target="fonts/Ubuntu-regular.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Roboto-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IBMPlexSans-bold.fntdata"/><Relationship Id="rId12" Type="http://schemas.openxmlformats.org/officeDocument/2006/relationships/slide" Target="slides/slide6.xml"/><Relationship Id="rId56" Type="http://schemas.openxmlformats.org/officeDocument/2006/relationships/font" Target="fonts/IBMPlexSans-regular.fntdata"/><Relationship Id="rId15" Type="http://schemas.openxmlformats.org/officeDocument/2006/relationships/slide" Target="slides/slide9.xml"/><Relationship Id="rId59" Type="http://schemas.openxmlformats.org/officeDocument/2006/relationships/font" Target="fonts/IBMPlexSans-boldItalic.fntdata"/><Relationship Id="rId14" Type="http://schemas.openxmlformats.org/officeDocument/2006/relationships/slide" Target="slides/slide8.xml"/><Relationship Id="rId58" Type="http://schemas.openxmlformats.org/officeDocument/2006/relationships/font" Target="fonts/IBMPlexSans-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wooclap.com/JFLGAY"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uite.smarttech-prod.com/library?_ga=2.139736307.1953888635.1614127197-1104996194.1602006563"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ratch.mit.edu/projects/752150796/editor/"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HPaZisdEB4x4aK76Hy9zqR6S2hgkhpERMu68IOv554A/edit"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view.genial.ly/609424a530f88d0d844c2969" TargetMode="External"/><Relationship Id="rId3" Type="http://schemas.openxmlformats.org/officeDocument/2006/relationships/hyperlink" Target="https://par-temps-clair.blogspot.com/2022/02/linvention-de-levaluation-et-son.html"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r-temps-clair.blogspot.com/2022/02/linvention-de-levaluation-et-son.html"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ar-temps-clair.blogspot.com/2022/02/linvention-de-levaluation-et-son.html"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27b17ab720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27b17ab720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Salle 301A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763fbb6d6f_0_15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1763fbb6d6f_0_15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SR: mot de bienvenue et présentation des animateurs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Esther Prépare des fiches pour identifier les tables : numéros et cycles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Réflexions du 20 février et devoirs pour le 27 mars: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Nous-même prendre des traces des conversations des tables qui ont été faites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On revient sur ce que nous avons vu, sur ce qui se vit dans la salle: y aller par le modelage</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Chacun fait ses sections : ajuster sa section pour insérer traces d’apprentissage</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S’assurer d’ajuster la présentation en fonction du primaire et secondaire (pas seulement secondaire : retourner dans la présentation de l’AQUOPS de l’an passé)</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Notes de nos réflexions - partir de cela 20 février</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Évaluation à mieux intégrer</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consacrer moins de temps sur programmation/robotique</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mettre causerie à la fin</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parler de “trace d’apprentissage” à la place d’évaluation</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6 types de tâches c’est trop</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Collaboration et causerie essentielles</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b="1" lang="fr"/>
              <a:t>Proposition de MJS:</a:t>
            </a:r>
            <a:endParaRPr b="1"/>
          </a:p>
          <a:p>
            <a:pPr indent="0" lvl="0" marL="0" rtl="0" algn="l">
              <a:lnSpc>
                <a:spcPct val="100000"/>
              </a:lnSpc>
              <a:spcBef>
                <a:spcPts val="0"/>
              </a:spcBef>
              <a:spcAft>
                <a:spcPts val="0"/>
              </a:spcAft>
              <a:buSzPts val="1100"/>
              <a:buNone/>
            </a:pPr>
            <a:r>
              <a:rPr lang="fr"/>
              <a:t>Commencer par la triangulation et dire aux enseignants que tout au long de l’atelier, nous proposerons des types de tâche qui offrent des opportunités d’évaluer différemment qu’avec des évaluations écrites, soit par conversation et/ou observation. Nous tenterons de vous proposer des activités qui favorisent la prise d’information autrement.</a:t>
            </a:r>
            <a:endParaRPr/>
          </a:p>
          <a:p>
            <a:pPr indent="0" lvl="0" marL="0" rtl="0" algn="l">
              <a:lnSpc>
                <a:spcPct val="100000"/>
              </a:lnSpc>
              <a:spcBef>
                <a:spcPts val="0"/>
              </a:spcBef>
              <a:spcAft>
                <a:spcPts val="0"/>
              </a:spcAft>
              <a:buSzPts val="1100"/>
              <a:buNone/>
            </a:pPr>
            <a:r>
              <a:rPr lang="fr"/>
              <a:t>Alors lorsque vous ciblez une tâche (ex. open middle, menu math, causerie, créative, math en 3 temps), nous vous demandons de vous poser la question: Comment pourrais-je garder une trace d’apprentissage à partir de cette activité et comment pourrais-je la consigner et pour qui?</a:t>
            </a:r>
            <a:br>
              <a:rPr lang="fr"/>
            </a:b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0773fee90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g20773fee905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SR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Laisser 2-3 tables libres pour les rassemblements par niveaux plus populaires</a:t>
            </a:r>
            <a:endParaRPr/>
          </a:p>
          <a:p>
            <a:pPr indent="0" lvl="0" marL="0" rtl="0" algn="l">
              <a:spcBef>
                <a:spcPts val="0"/>
              </a:spcBef>
              <a:spcAft>
                <a:spcPts val="0"/>
              </a:spcAft>
              <a:buClr>
                <a:schemeClr val="dk1"/>
              </a:buClr>
              <a:buSzPts val="1100"/>
              <a:buFont typeface="Arial"/>
              <a:buNone/>
            </a:pPr>
            <a:r>
              <a:rPr lang="fr"/>
              <a:t>Esther prépare les papiers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A revoir!!!! FAit</a:t>
            </a:r>
            <a:endParaRPr/>
          </a:p>
          <a:p>
            <a:pPr indent="0" lvl="0" marL="0" rtl="0" algn="l">
              <a:spcBef>
                <a:spcPts val="0"/>
              </a:spcBef>
              <a:spcAft>
                <a:spcPts val="0"/>
              </a:spcAft>
              <a:buClr>
                <a:schemeClr val="dk1"/>
              </a:buClr>
              <a:buSzPts val="1100"/>
              <a:buFont typeface="Arial"/>
              <a:buNone/>
            </a:pPr>
            <a:r>
              <a:rPr lang="fr"/>
              <a:t>Choisir une tâche coup de coeur par type!!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Pour votre revision de fin d’année activité début d’année? Bonne ide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0b0693d08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g10b0693d087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11a7fc5b31b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g11a7fc5b31b_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Voir si nous plaçons Planification + traces d’apprentissages dans l’avant-midi</a:t>
            </a:r>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Accueil - Tous (10)</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Planification des apprentissages et présentation du site - EV - (10)</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Open Middle - EP-  (20-25)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Traces d’apprentissage - EP et MP - (10-15)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Menu math - MJS et MP - (20-25)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Tâches créatives - SR et SF -  (20-25)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Exploration en sous-groupes - SF - (30-45)</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0f4ce3837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20f4ce3837e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a:p>
            <a:pPr indent="0" lvl="0" marL="0" rtl="0" algn="l">
              <a:lnSpc>
                <a:spcPct val="100000"/>
              </a:lnSpc>
              <a:spcBef>
                <a:spcPts val="0"/>
              </a:spcBef>
              <a:spcAft>
                <a:spcPts val="0"/>
              </a:spcAft>
              <a:buSzPts val="1100"/>
              <a:buNone/>
            </a:pPr>
            <a:r>
              <a:t/>
            </a:r>
            <a:endParaRPr/>
          </a:p>
          <a:p>
            <a:pPr indent="-298450" lvl="0" marL="457200" rtl="0" algn="l">
              <a:spcBef>
                <a:spcPts val="0"/>
              </a:spcBef>
              <a:spcAft>
                <a:spcPts val="0"/>
              </a:spcAft>
              <a:buClr>
                <a:schemeClr val="dk1"/>
              </a:buClr>
              <a:buSzPts val="1100"/>
              <a:buChar char="■"/>
            </a:pPr>
            <a:r>
              <a:rPr lang="fr">
                <a:solidFill>
                  <a:schemeClr val="dk1"/>
                </a:solidFill>
              </a:rPr>
              <a:t>Collaboration - EV + EP + MJS - (20-25)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Math en 3 temps - SF-  (20-25)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Programmation et robotique - SR - (20-25)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Causeries - MP - (20-25)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Exploration en sous-groupes SF (30-45)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Conclusion EV (10 minutes)</a:t>
            </a:r>
            <a:endParaRPr>
              <a:solidFill>
                <a:schemeClr val="dk1"/>
              </a:solidFill>
            </a:endParaRPr>
          </a:p>
          <a:p>
            <a:pPr indent="-241300" lvl="0" marL="457200" rtl="0" algn="l">
              <a:spcBef>
                <a:spcPts val="0"/>
              </a:spcBef>
              <a:spcAft>
                <a:spcPts val="0"/>
              </a:spcAft>
              <a:buClr>
                <a:schemeClr val="dk1"/>
              </a:buClr>
              <a:buSzPts val="200"/>
              <a:buChar char="■"/>
            </a:pPr>
            <a:r>
              <a:t/>
            </a:r>
            <a:endParaRPr sz="2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0eb798d7b2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g10eb798d7b2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fr"/>
              <a:t>SR</a:t>
            </a:r>
            <a:endParaRPr b="1"/>
          </a:p>
          <a:p>
            <a:pPr indent="0" lvl="0" marL="0" rtl="0" algn="l">
              <a:lnSpc>
                <a:spcPct val="100000"/>
              </a:lnSpc>
              <a:spcBef>
                <a:spcPts val="0"/>
              </a:spcBef>
              <a:spcAft>
                <a:spcPts val="0"/>
              </a:spcAft>
              <a:buSzPts val="1100"/>
              <a:buNone/>
            </a:pPr>
            <a:r>
              <a:rPr b="1" lang="fr"/>
              <a:t> </a:t>
            </a:r>
            <a:r>
              <a:rPr lang="fr" sz="1850" u="sng">
                <a:solidFill>
                  <a:schemeClr val="hlink"/>
                </a:solidFill>
                <a:latin typeface="Nunito"/>
                <a:ea typeface="Nunito"/>
                <a:cs typeface="Nunito"/>
                <a:sym typeface="Nunito"/>
                <a:hlinkClick r:id="rId2"/>
              </a:rPr>
              <a:t>https://app.wooclap.com/JFLGAY</a:t>
            </a:r>
            <a:endParaRPr sz="185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rPr lang="fr" sz="1850">
                <a:solidFill>
                  <a:schemeClr val="dk1"/>
                </a:solidFill>
                <a:latin typeface="Nunito"/>
                <a:ea typeface="Nunito"/>
                <a:cs typeface="Nunito"/>
                <a:sym typeface="Nunito"/>
              </a:rPr>
              <a:t>Questions à main levée:</a:t>
            </a:r>
            <a:endParaRPr sz="1850">
              <a:solidFill>
                <a:schemeClr val="dk1"/>
              </a:solidFill>
              <a:latin typeface="Nunito"/>
              <a:ea typeface="Nunito"/>
              <a:cs typeface="Nunito"/>
              <a:sym typeface="Nunito"/>
            </a:endParaRPr>
          </a:p>
          <a:p>
            <a:pPr indent="-346075" lvl="0" marL="457200" rtl="0" algn="l">
              <a:lnSpc>
                <a:spcPct val="100000"/>
              </a:lnSpc>
              <a:spcBef>
                <a:spcPts val="0"/>
              </a:spcBef>
              <a:spcAft>
                <a:spcPts val="0"/>
              </a:spcAft>
              <a:buClr>
                <a:schemeClr val="dk1"/>
              </a:buClr>
              <a:buSzPts val="1850"/>
              <a:buFont typeface="Nunito"/>
              <a:buAutoNum type="arabicParenR"/>
            </a:pPr>
            <a:r>
              <a:rPr lang="fr" sz="1850">
                <a:solidFill>
                  <a:schemeClr val="dk1"/>
                </a:solidFill>
                <a:latin typeface="Nunito"/>
                <a:ea typeface="Nunito"/>
                <a:cs typeface="Nunito"/>
                <a:sym typeface="Nunito"/>
              </a:rPr>
              <a:t>Qui connaît déjà le site «Apprendre et évaluer autrement en mathématique»?</a:t>
            </a:r>
            <a:endParaRPr sz="1850">
              <a:solidFill>
                <a:schemeClr val="dk1"/>
              </a:solidFill>
              <a:latin typeface="Nunito"/>
              <a:ea typeface="Nunito"/>
              <a:cs typeface="Nunito"/>
              <a:sym typeface="Nunito"/>
            </a:endParaRPr>
          </a:p>
          <a:p>
            <a:pPr indent="0" lvl="0" marL="457200" rtl="0" algn="l">
              <a:lnSpc>
                <a:spcPct val="100000"/>
              </a:lnSpc>
              <a:spcBef>
                <a:spcPts val="0"/>
              </a:spcBef>
              <a:spcAft>
                <a:spcPts val="0"/>
              </a:spcAft>
              <a:buNone/>
            </a:pPr>
            <a:r>
              <a:t/>
            </a:r>
            <a:endParaRPr sz="185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sz="185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rPr b="1" lang="fr"/>
              <a:t>Dès le départ: séparer la salle en fonction des cycles (primaire et secondaire)</a:t>
            </a:r>
            <a:endParaRPr b="1"/>
          </a:p>
          <a:p>
            <a:pPr indent="0" lvl="0" marL="0" rtl="0" algn="l">
              <a:lnSpc>
                <a:spcPct val="100000"/>
              </a:lnSpc>
              <a:spcBef>
                <a:spcPts val="0"/>
              </a:spcBef>
              <a:spcAft>
                <a:spcPts val="0"/>
              </a:spcAft>
              <a:buSzPts val="1100"/>
              <a:buNone/>
            </a:pPr>
            <a:r>
              <a:rPr b="1" lang="fr"/>
              <a:t>Idéalement, trouver une façon de séparer en fonction des types de tâche</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1a7fc5b31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g11a7fc5b31b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7bcd7416451f230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g7bcd7416451f230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EV</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e18289d28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ge18289d28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EV (3-4 min)</a:t>
            </a:r>
            <a:endParaRPr/>
          </a:p>
          <a:p>
            <a:pPr indent="0" lvl="0" marL="0" rtl="0" algn="l">
              <a:lnSpc>
                <a:spcPct val="100000"/>
              </a:lnSpc>
              <a:spcBef>
                <a:spcPts val="0"/>
              </a:spcBef>
              <a:spcAft>
                <a:spcPts val="0"/>
              </a:spcAft>
              <a:buSzPts val="1100"/>
              <a:buNone/>
            </a:pPr>
            <a:r>
              <a:rPr lang="fr"/>
              <a:t>Ce qui a inspiré le site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2397b4fd5d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g22397b4fd5d_1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Esther</a:t>
            </a:r>
            <a:endParaRPr/>
          </a:p>
          <a:p>
            <a:pPr indent="0" lvl="0" marL="0" rtl="0" algn="l">
              <a:lnSpc>
                <a:spcPct val="100000"/>
              </a:lnSpc>
              <a:spcBef>
                <a:spcPts val="0"/>
              </a:spcBef>
              <a:spcAft>
                <a:spcPts val="0"/>
              </a:spcAft>
              <a:buSzPts val="1100"/>
              <a:buNone/>
            </a:pPr>
            <a:r>
              <a:rPr lang="fr"/>
              <a:t>Tout au long de l’atelier, nous vous présenterons différents types de problèmes. </a:t>
            </a:r>
            <a:endParaRPr/>
          </a:p>
          <a:p>
            <a:pPr indent="0" lvl="0" marL="0" rtl="0" algn="l">
              <a:lnSpc>
                <a:spcPct val="100000"/>
              </a:lnSpc>
              <a:spcBef>
                <a:spcPts val="0"/>
              </a:spcBef>
              <a:spcAft>
                <a:spcPts val="0"/>
              </a:spcAft>
              <a:buSzPts val="1100"/>
              <a:buNone/>
            </a:pPr>
            <a:r>
              <a:rPr lang="fr"/>
              <a:t>Problème pour faire émerger la compréhension conceptuelle, pour donner du sens aux apprentissages</a:t>
            </a:r>
            <a:endParaRPr/>
          </a:p>
          <a:p>
            <a:pPr indent="0" lvl="0" marL="0" rtl="0" algn="l">
              <a:lnSpc>
                <a:spcPct val="100000"/>
              </a:lnSpc>
              <a:spcBef>
                <a:spcPts val="0"/>
              </a:spcBef>
              <a:spcAft>
                <a:spcPts val="0"/>
              </a:spcAft>
              <a:buSzPts val="1100"/>
              <a:buNone/>
            </a:pPr>
            <a:r>
              <a:rPr lang="fr"/>
              <a:t>Problèmes pour mobiliser la compréhension des concepts + processus et leur utilisation dans divers contextes</a:t>
            </a:r>
            <a:endParaRPr/>
          </a:p>
          <a:p>
            <a:pPr indent="0" lvl="0" marL="0" rtl="0" algn="l">
              <a:lnSpc>
                <a:spcPct val="100000"/>
              </a:lnSpc>
              <a:spcBef>
                <a:spcPts val="0"/>
              </a:spcBef>
              <a:spcAft>
                <a:spcPts val="0"/>
              </a:spcAft>
              <a:buSzPts val="1100"/>
              <a:buNone/>
            </a:pPr>
            <a:r>
              <a:rPr lang="fr"/>
              <a:t>Problèmes pour développer des stratégies liées à la RP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Problème </a:t>
            </a:r>
            <a:endParaRPr/>
          </a:p>
          <a:p>
            <a:pPr indent="0" lvl="0" marL="0" rtl="0" algn="l">
              <a:lnSpc>
                <a:spcPct val="100000"/>
              </a:lnSpc>
              <a:spcBef>
                <a:spcPts val="0"/>
              </a:spcBef>
              <a:spcAft>
                <a:spcPts val="0"/>
              </a:spcAft>
              <a:buSzPts val="1100"/>
              <a:buNone/>
            </a:pPr>
            <a:r>
              <a:rPr lang="fr"/>
              <a:t>Vous serez invité à planifier l’expérimentation de certains problèmes et à cibler l’intention qui sous tend vos choix.</a:t>
            </a:r>
            <a:endParaRPr/>
          </a:p>
          <a:p>
            <a:pPr indent="0" lvl="0" marL="0" rtl="0" algn="l">
              <a:lnSpc>
                <a:spcPct val="100000"/>
              </a:lnSpc>
              <a:spcBef>
                <a:spcPts val="0"/>
              </a:spcBef>
              <a:spcAft>
                <a:spcPts val="0"/>
              </a:spcAft>
              <a:buSzPts val="1100"/>
              <a:buNone/>
            </a:pPr>
            <a:r>
              <a:rPr lang="fr"/>
              <a:t>Comment aller chercher intention en très bref</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Pour les prochaines minutes, nous nous attarderons sur la triangulation des preuves d’apprentissage avec une intention très précise:</a:t>
            </a:r>
            <a:endParaRPr/>
          </a:p>
          <a:p>
            <a:pPr indent="0" lvl="0" marL="0" rtl="0" algn="l">
              <a:spcBef>
                <a:spcPts val="0"/>
              </a:spcBef>
              <a:spcAft>
                <a:spcPts val="0"/>
              </a:spcAft>
              <a:buClr>
                <a:schemeClr val="dk1"/>
              </a:buClr>
              <a:buSzPts val="1100"/>
              <a:buFont typeface="Arial"/>
              <a:buNone/>
            </a:pPr>
            <a:r>
              <a:rPr lang="fr">
                <a:solidFill>
                  <a:schemeClr val="dk1"/>
                </a:solidFill>
              </a:rPr>
              <a:t> de tâche qui offrent des opportunités d’évaluer différemment qu’avec des évaluations écrites, soit par conversation et/ou observation. Nous tenterons de vous proposer des activités qui favorisent la prise d’information autrement.</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Alors lorsque vous ciblerez une tâche (ex. open middle, menu math, causerie, créative, math en 3 temps), nous vous demandons de vous poser la question: Comment pourrais-je garder une trace d’apprentissage à partir de cette activité et comment pourrais-je la consigner et pour qui?</a:t>
            </a:r>
            <a:br>
              <a:rPr lang="fr">
                <a:solidFill>
                  <a:schemeClr val="dk1"/>
                </a:solidFill>
              </a:rPr>
            </a:b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7bcd7416451f2304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7bcd7416451f2304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EV</a:t>
            </a:r>
            <a:endParaRPr/>
          </a:p>
          <a:p>
            <a:pPr indent="0" lvl="0" marL="0" rtl="0" algn="l">
              <a:lnSpc>
                <a:spcPct val="100000"/>
              </a:lnSpc>
              <a:spcBef>
                <a:spcPts val="0"/>
              </a:spcBef>
              <a:spcAft>
                <a:spcPts val="0"/>
              </a:spcAft>
              <a:buSzPts val="1100"/>
              <a:buNone/>
            </a:pPr>
            <a:r>
              <a:rPr lang="fr"/>
              <a:t>Tout au long de l’atelier, nous vous présenterons différents types de problèmes. </a:t>
            </a:r>
            <a:endParaRPr/>
          </a:p>
          <a:p>
            <a:pPr indent="0" lvl="0" marL="0" rtl="0" algn="l">
              <a:lnSpc>
                <a:spcPct val="100000"/>
              </a:lnSpc>
              <a:spcBef>
                <a:spcPts val="0"/>
              </a:spcBef>
              <a:spcAft>
                <a:spcPts val="0"/>
              </a:spcAft>
              <a:buSzPts val="1100"/>
              <a:buNone/>
            </a:pPr>
            <a:r>
              <a:rPr lang="fr"/>
              <a:t>Vous serez invité à planifier l’expérimentation de certains problèmes et à cibler l’intention qui sous tend vos choix.</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Pour les prochaines minutes, nous nous attarderons sur la triangulation des preuves d’apprentissage avec une intention très précise:</a:t>
            </a:r>
            <a:endParaRPr/>
          </a:p>
          <a:p>
            <a:pPr indent="0" lvl="0" marL="0" rtl="0" algn="l">
              <a:spcBef>
                <a:spcPts val="0"/>
              </a:spcBef>
              <a:spcAft>
                <a:spcPts val="0"/>
              </a:spcAft>
              <a:buClr>
                <a:schemeClr val="dk1"/>
              </a:buClr>
              <a:buSzPts val="1100"/>
              <a:buFont typeface="Arial"/>
              <a:buNone/>
            </a:pPr>
            <a:r>
              <a:rPr lang="fr">
                <a:solidFill>
                  <a:schemeClr val="dk1"/>
                </a:solidFill>
              </a:rPr>
              <a:t> de tâche qui offrent des opportunités d’évaluer différemment qu’avec des évaluations écrites, soit par conversation et/ou observation. Nous tenterons de vous proposer des activités qui favorisent la prise d’information autrement.</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Alors lorsque vous ciblerez une tâche (ex. open middle, menu math, causerie, créative, math en 3 temps), nous vous demandons de vous poser la question: Comment pourrais-je garder une trace d’apprentissage à partir de cette activité et comment pourrais-je la consigner et pour qui?</a:t>
            </a:r>
            <a:br>
              <a:rPr lang="fr">
                <a:solidFill>
                  <a:schemeClr val="dk1"/>
                </a:solidFill>
              </a:rPr>
            </a:b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123ac30f87a_14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123ac30f87a_14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9=5+4=6+2+1</a:t>
            </a:r>
            <a:endParaRPr/>
          </a:p>
          <a:p>
            <a:pPr indent="0" lvl="0" marL="0" rtl="0" algn="l">
              <a:lnSpc>
                <a:spcPct val="100000"/>
              </a:lnSpc>
              <a:spcBef>
                <a:spcPts val="0"/>
              </a:spcBef>
              <a:spcAft>
                <a:spcPts val="0"/>
              </a:spcAft>
              <a:buSzPts val="1100"/>
              <a:buNone/>
            </a:pPr>
            <a:r>
              <a:rPr lang="fr"/>
              <a:t>9=8+1=4+3+2</a:t>
            </a:r>
            <a:endParaRPr/>
          </a:p>
          <a:p>
            <a:pPr indent="0" lvl="0" marL="0" rtl="0" algn="l">
              <a:lnSpc>
                <a:spcPct val="100000"/>
              </a:lnSpc>
              <a:spcBef>
                <a:spcPts val="0"/>
              </a:spcBef>
              <a:spcAft>
                <a:spcPts val="0"/>
              </a:spcAft>
              <a:buSzPts val="1100"/>
              <a:buNone/>
            </a:pPr>
            <a:r>
              <a:rPr lang="fr"/>
              <a:t>8=6+2=4+3+1</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27b17ab720_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227b17ab720_4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EP: lien vers lumio </a:t>
            </a:r>
            <a:r>
              <a:rPr lang="fr" u="sng">
                <a:solidFill>
                  <a:schemeClr val="hlink"/>
                </a:solidFill>
                <a:hlinkClick r:id="rId2"/>
              </a:rPr>
              <a:t>https://suite.smarttech-prod.com/library?_ga=2.139736307.1953888635.1614127197-1104996194.1602006563</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0f4ce3837e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g20f4ce3837e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EV</a:t>
            </a:r>
            <a:endParaRPr/>
          </a:p>
          <a:p>
            <a:pPr indent="0" lvl="0" marL="0" rtl="0" algn="l">
              <a:lnSpc>
                <a:spcPct val="100000"/>
              </a:lnSpc>
              <a:spcBef>
                <a:spcPts val="0"/>
              </a:spcBef>
              <a:spcAft>
                <a:spcPts val="0"/>
              </a:spcAft>
              <a:buSzPts val="1100"/>
              <a:buNone/>
            </a:pPr>
            <a:r>
              <a:rPr lang="fr"/>
              <a:t>Tout au long de l’atelier, nous vous présenterons différents types de problèmes. </a:t>
            </a:r>
            <a:endParaRPr/>
          </a:p>
          <a:p>
            <a:pPr indent="0" lvl="0" marL="0" rtl="0" algn="l">
              <a:lnSpc>
                <a:spcPct val="100000"/>
              </a:lnSpc>
              <a:spcBef>
                <a:spcPts val="0"/>
              </a:spcBef>
              <a:spcAft>
                <a:spcPts val="0"/>
              </a:spcAft>
              <a:buSzPts val="1100"/>
              <a:buNone/>
            </a:pPr>
            <a:r>
              <a:rPr lang="fr"/>
              <a:t>Vous serez invité à planifier l’expérimentation de certains problèmes et à cibler l’intention qui sous tend vos choix.</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Pour les prochaines minutes, nous nous attarderons sur la triangulation des preuves d’apprentissage avec une intention très précise:</a:t>
            </a:r>
            <a:endParaRPr/>
          </a:p>
          <a:p>
            <a:pPr indent="0" lvl="0" marL="0" rtl="0" algn="l">
              <a:spcBef>
                <a:spcPts val="0"/>
              </a:spcBef>
              <a:spcAft>
                <a:spcPts val="0"/>
              </a:spcAft>
              <a:buClr>
                <a:schemeClr val="dk1"/>
              </a:buClr>
              <a:buSzPts val="1100"/>
              <a:buFont typeface="Arial"/>
              <a:buNone/>
            </a:pPr>
            <a:r>
              <a:rPr lang="fr">
                <a:solidFill>
                  <a:schemeClr val="dk1"/>
                </a:solidFill>
              </a:rPr>
              <a:t> de tâche qui offrent des opportunités d’évaluer différemment qu’avec des évaluations écrites, soit par conversation et/ou observation. Nous tenterons de vous proposer des activités qui favorisent la prise d’information autrement.</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Alors lorsque vous ciblerez une tâche (ex. open middle, menu math, causerie, créative, math en 3 temps), nous vous demandons de vous poser la question: Comment pourrais-je garder une trace d’apprentissage à partir de cette activité et comment pourrais-je la consigner et pour qui?</a:t>
            </a:r>
            <a:br>
              <a:rPr lang="fr">
                <a:solidFill>
                  <a:schemeClr val="dk1"/>
                </a:solidFill>
              </a:rPr>
            </a:b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07f30b341f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g207f30b341f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38000"/>
              </a:lnSpc>
              <a:spcBef>
                <a:spcPts val="1500"/>
              </a:spcBef>
              <a:spcAft>
                <a:spcPts val="0"/>
              </a:spcAft>
              <a:buClr>
                <a:schemeClr val="dk1"/>
              </a:buClr>
              <a:buSzPts val="1100"/>
              <a:buFont typeface="Arial"/>
              <a:buNone/>
            </a:pPr>
            <a:r>
              <a:rPr lang="fr" sz="1400">
                <a:solidFill>
                  <a:srgbClr val="1A2D64"/>
                </a:solidFill>
                <a:latin typeface="Roboto"/>
                <a:ea typeface="Roboto"/>
                <a:cs typeface="Roboto"/>
                <a:sym typeface="Roboto"/>
              </a:rPr>
              <a:t>Sandra (et Marika)</a:t>
            </a:r>
            <a:endParaRPr sz="1400">
              <a:solidFill>
                <a:srgbClr val="1A2D64"/>
              </a:solidFill>
              <a:latin typeface="Roboto"/>
              <a:ea typeface="Roboto"/>
              <a:cs typeface="Roboto"/>
              <a:sym typeface="Roboto"/>
            </a:endParaRPr>
          </a:p>
          <a:p>
            <a:pPr indent="0" lvl="0" marL="0" rtl="0" algn="l">
              <a:lnSpc>
                <a:spcPct val="138000"/>
              </a:lnSpc>
              <a:spcBef>
                <a:spcPts val="1500"/>
              </a:spcBef>
              <a:spcAft>
                <a:spcPts val="0"/>
              </a:spcAft>
              <a:buClr>
                <a:schemeClr val="dk1"/>
              </a:buClr>
              <a:buSzPts val="1100"/>
              <a:buFont typeface="Arial"/>
              <a:buNone/>
            </a:pPr>
            <a:r>
              <a:rPr lang="fr" sz="1400">
                <a:solidFill>
                  <a:srgbClr val="1A2D64"/>
                </a:solidFill>
                <a:latin typeface="Roboto"/>
                <a:ea typeface="Roboto"/>
                <a:cs typeface="Roboto"/>
                <a:sym typeface="Roboto"/>
              </a:rPr>
              <a:t>Avant de parler de triangulation, nous devons parler de traces d’apprentissage. Vous manquez de temps.. la correction… etc.</a:t>
            </a:r>
            <a:endParaRPr sz="1400">
              <a:solidFill>
                <a:srgbClr val="1A2D64"/>
              </a:solidFill>
              <a:latin typeface="Roboto"/>
              <a:ea typeface="Roboto"/>
              <a:cs typeface="Roboto"/>
              <a:sym typeface="Roboto"/>
            </a:endParaRPr>
          </a:p>
          <a:p>
            <a:pPr indent="0" lvl="0" marL="0" rtl="0" algn="l">
              <a:lnSpc>
                <a:spcPct val="138000"/>
              </a:lnSpc>
              <a:spcBef>
                <a:spcPts val="1500"/>
              </a:spcBef>
              <a:spcAft>
                <a:spcPts val="0"/>
              </a:spcAft>
              <a:buClr>
                <a:schemeClr val="dk1"/>
              </a:buClr>
              <a:buSzPts val="1100"/>
              <a:buFont typeface="Arial"/>
              <a:buNone/>
            </a:pPr>
            <a:r>
              <a:rPr lang="fr" sz="1400">
                <a:solidFill>
                  <a:srgbClr val="1A2D64"/>
                </a:solidFill>
                <a:latin typeface="Roboto"/>
                <a:ea typeface="Roboto"/>
                <a:cs typeface="Roboto"/>
                <a:sym typeface="Roboto"/>
              </a:rPr>
              <a:t>Qu’est-ce qu'une trace d’apprentissage ? C’est la démonstration de ce que l’élève connaît, peut faire et peut exprimer tout au long de l’apprentissage. Afin d’obtenir des preuves d’apprentissage, on utilise plusieurs modalités par la triangulation. </a:t>
            </a:r>
            <a:endParaRPr sz="1400">
              <a:solidFill>
                <a:srgbClr val="1A2D64"/>
              </a:solidFill>
              <a:latin typeface="Roboto"/>
              <a:ea typeface="Roboto"/>
              <a:cs typeface="Roboto"/>
              <a:sym typeface="Roboto"/>
            </a:endParaRPr>
          </a:p>
          <a:p>
            <a:pPr indent="0" lvl="0" marL="0" rtl="0" algn="l">
              <a:lnSpc>
                <a:spcPct val="100000"/>
              </a:lnSpc>
              <a:spcBef>
                <a:spcPts val="150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Intention très précise liée à l’évaluation tout au long de l’atelier:</a:t>
            </a:r>
            <a:endParaRPr/>
          </a:p>
          <a:p>
            <a:pPr indent="0" lvl="0" marL="0" rtl="0" algn="l">
              <a:spcBef>
                <a:spcPts val="0"/>
              </a:spcBef>
              <a:spcAft>
                <a:spcPts val="0"/>
              </a:spcAft>
              <a:buSzPts val="1100"/>
              <a:buNone/>
            </a:pPr>
            <a:r>
              <a:rPr lang="fr">
                <a:solidFill>
                  <a:schemeClr val="dk1"/>
                </a:solidFill>
              </a:rPr>
              <a:t>Des tâches vous seront présentées et celles-ci, ou d’autres que vous faites déjà, offrent des opportunités d’évaluer différemment par conversation et/ou observation. Nous tenterons de vous proposer des activités qui favorisent la prise d’information autrement.</a:t>
            </a:r>
            <a:endParaRPr>
              <a:solidFill>
                <a:schemeClr val="dk1"/>
              </a:solidFill>
            </a:endParaRPr>
          </a:p>
          <a:p>
            <a:pPr indent="0" lvl="0" marL="0" rtl="0" algn="l">
              <a:spcBef>
                <a:spcPts val="0"/>
              </a:spcBef>
              <a:spcAft>
                <a:spcPts val="0"/>
              </a:spcAft>
              <a:buSzPts val="1100"/>
              <a:buNone/>
            </a:pPr>
            <a:r>
              <a:rPr lang="fr">
                <a:solidFill>
                  <a:schemeClr val="dk1"/>
                </a:solidFill>
              </a:rPr>
              <a:t>Alors lorsque vous ciblerez une tâche (ex. open middle, menu math, causerie, créative, math en 3 temps), nous vous demandons de vous poser la question: Comment pourrais-je garder une trace d’apprentissage à partir de cette activité et comment pourrais-je la consigner et pour qui?</a:t>
            </a:r>
            <a:br>
              <a:rPr lang="fr">
                <a:solidFill>
                  <a:schemeClr val="dk1"/>
                </a:solidFill>
              </a:rPr>
            </a:b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27b17ab720_1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g227b17ab720_1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38000"/>
              </a:lnSpc>
              <a:spcBef>
                <a:spcPts val="1500"/>
              </a:spcBef>
              <a:spcAft>
                <a:spcPts val="0"/>
              </a:spcAft>
              <a:buClr>
                <a:schemeClr val="dk1"/>
              </a:buClr>
              <a:buSzPts val="1100"/>
              <a:buFont typeface="Arial"/>
              <a:buNone/>
            </a:pPr>
            <a:r>
              <a:rPr lang="fr" sz="1400">
                <a:solidFill>
                  <a:srgbClr val="1A2D64"/>
                </a:solidFill>
                <a:latin typeface="Roboto"/>
                <a:ea typeface="Roboto"/>
                <a:cs typeface="Roboto"/>
                <a:sym typeface="Roboto"/>
              </a:rPr>
              <a:t>Sandra (et Marika)</a:t>
            </a:r>
            <a:endParaRPr sz="1400">
              <a:solidFill>
                <a:srgbClr val="1A2D64"/>
              </a:solidFill>
              <a:latin typeface="Roboto"/>
              <a:ea typeface="Roboto"/>
              <a:cs typeface="Roboto"/>
              <a:sym typeface="Roboto"/>
            </a:endParaRPr>
          </a:p>
          <a:p>
            <a:pPr indent="0" lvl="0" marL="0" rtl="0" algn="l">
              <a:lnSpc>
                <a:spcPct val="138000"/>
              </a:lnSpc>
              <a:spcBef>
                <a:spcPts val="1500"/>
              </a:spcBef>
              <a:spcAft>
                <a:spcPts val="0"/>
              </a:spcAft>
              <a:buClr>
                <a:schemeClr val="dk1"/>
              </a:buClr>
              <a:buSzPts val="1100"/>
              <a:buFont typeface="Arial"/>
              <a:buNone/>
            </a:pPr>
            <a:r>
              <a:rPr lang="fr" sz="1400">
                <a:solidFill>
                  <a:srgbClr val="1A2D64"/>
                </a:solidFill>
                <a:latin typeface="Roboto"/>
                <a:ea typeface="Roboto"/>
                <a:cs typeface="Roboto"/>
                <a:sym typeface="Roboto"/>
              </a:rPr>
              <a:t>Avant de parler de triangulation, nous devons parler de preuves d’apprentissage. Vous manquez de temps.. la correction… etc.</a:t>
            </a:r>
            <a:endParaRPr sz="1400">
              <a:solidFill>
                <a:srgbClr val="1A2D64"/>
              </a:solidFill>
              <a:latin typeface="Roboto"/>
              <a:ea typeface="Roboto"/>
              <a:cs typeface="Roboto"/>
              <a:sym typeface="Roboto"/>
            </a:endParaRPr>
          </a:p>
          <a:p>
            <a:pPr indent="0" lvl="0" marL="0" rtl="0" algn="l">
              <a:lnSpc>
                <a:spcPct val="138000"/>
              </a:lnSpc>
              <a:spcBef>
                <a:spcPts val="1500"/>
              </a:spcBef>
              <a:spcAft>
                <a:spcPts val="0"/>
              </a:spcAft>
              <a:buClr>
                <a:schemeClr val="dk1"/>
              </a:buClr>
              <a:buSzPts val="1100"/>
              <a:buFont typeface="Arial"/>
              <a:buNone/>
            </a:pPr>
            <a:r>
              <a:rPr lang="fr" sz="1400">
                <a:solidFill>
                  <a:srgbClr val="1A2D64"/>
                </a:solidFill>
                <a:latin typeface="Roboto"/>
                <a:ea typeface="Roboto"/>
                <a:cs typeface="Roboto"/>
                <a:sym typeface="Roboto"/>
              </a:rPr>
              <a:t>Qu’est-ce qu'une trace d’apprentissage ? C’est la démonstration de ce que l’élève connaît, peut faire et peut exprimer tout au long de l’apprentissage. Afin d’obtenir des preuves d’apprentissage, on utilise plusieurs modalités par la triangulation. </a:t>
            </a:r>
            <a:endParaRPr sz="1400">
              <a:solidFill>
                <a:srgbClr val="1A2D64"/>
              </a:solidFill>
              <a:latin typeface="Roboto"/>
              <a:ea typeface="Roboto"/>
              <a:cs typeface="Roboto"/>
              <a:sym typeface="Roboto"/>
            </a:endParaRPr>
          </a:p>
          <a:p>
            <a:pPr indent="0" lvl="0" marL="0" rtl="0" algn="l">
              <a:lnSpc>
                <a:spcPct val="100000"/>
              </a:lnSpc>
              <a:spcBef>
                <a:spcPts val="150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Intention très précise liée à l’évaluation tout au long de l’atelier:</a:t>
            </a:r>
            <a:endParaRPr/>
          </a:p>
          <a:p>
            <a:pPr indent="0" lvl="0" marL="0" rtl="0" algn="l">
              <a:spcBef>
                <a:spcPts val="0"/>
              </a:spcBef>
              <a:spcAft>
                <a:spcPts val="0"/>
              </a:spcAft>
              <a:buSzPts val="1100"/>
              <a:buNone/>
            </a:pPr>
            <a:r>
              <a:rPr lang="fr">
                <a:solidFill>
                  <a:schemeClr val="dk1"/>
                </a:solidFill>
              </a:rPr>
              <a:t>Des tâches vous seront présentées et celles-ci, ou d’autres que vous faites déjà, offrent des opportunités d’évaluer différemment par conversation et/ou observation. Nous tenterons de vous proposer des activités qui favorisent la prise d’information autrement.</a:t>
            </a:r>
            <a:endParaRPr>
              <a:solidFill>
                <a:schemeClr val="dk1"/>
              </a:solidFill>
            </a:endParaRPr>
          </a:p>
          <a:p>
            <a:pPr indent="0" lvl="0" marL="0" rtl="0" algn="l">
              <a:spcBef>
                <a:spcPts val="0"/>
              </a:spcBef>
              <a:spcAft>
                <a:spcPts val="0"/>
              </a:spcAft>
              <a:buSzPts val="1100"/>
              <a:buNone/>
            </a:pPr>
            <a:r>
              <a:rPr lang="fr">
                <a:solidFill>
                  <a:schemeClr val="dk1"/>
                </a:solidFill>
              </a:rPr>
              <a:t>Alors lorsque vous ciblerez une tâche (ex. open middle, menu math, causerie, créative, math en 3 temps), nous vous demandons de vous poser la question: Comment pourrais-je garder une trace d’apprentissage à partir de cette activité et comment pourrais-je la consigner et pour qui?</a:t>
            </a:r>
            <a:br>
              <a:rPr lang="fr">
                <a:solidFill>
                  <a:schemeClr val="dk1"/>
                </a:solidFill>
              </a:rPr>
            </a:b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07f30b341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g207f30b341f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Sandra (et Marika)</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OBSERVATION: outils utilisés, les sources d’incompréhension, les liens qu’ils font, etc.</a:t>
            </a:r>
            <a:endParaRPr/>
          </a:p>
          <a:p>
            <a:pPr indent="0" lvl="0" marL="0" rtl="0" algn="l">
              <a:lnSpc>
                <a:spcPct val="100000"/>
              </a:lnSpc>
              <a:spcBef>
                <a:spcPts val="0"/>
              </a:spcBef>
              <a:spcAft>
                <a:spcPts val="0"/>
              </a:spcAft>
              <a:buSzPts val="1100"/>
              <a:buNone/>
            </a:pPr>
            <a:r>
              <a:rPr lang="fr"/>
              <a:t>CONVERSATION: Planifier des questions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10b0693d087_1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g10b0693d087_19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MJS</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Lors de l’exploration, les animateurs circulent et prennent des traces d’observation et de conversation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rPr lang="fr"/>
              <a:t>Se fait avec 2 nombres (25-ABCEFG et 30-DH)</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Questions:</a:t>
            </a:r>
            <a:endParaRPr/>
          </a:p>
          <a:p>
            <a:pPr indent="0" lvl="0" marL="0" rtl="0" algn="l">
              <a:lnSpc>
                <a:spcPct val="100000"/>
              </a:lnSpc>
              <a:spcBef>
                <a:spcPts val="0"/>
              </a:spcBef>
              <a:spcAft>
                <a:spcPts val="0"/>
              </a:spcAft>
              <a:buSzPts val="1100"/>
              <a:buNone/>
            </a:pPr>
            <a:r>
              <a:rPr lang="fr"/>
              <a:t>Cible d’observation: les enseignants expérimentent MM avec desmos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sz="1600">
                <a:solidFill>
                  <a:schemeClr val="dk1"/>
                </a:solidFill>
                <a:highlight>
                  <a:srgbClr val="E3FCF3"/>
                </a:highlight>
                <a:latin typeface="Times New Roman"/>
                <a:ea typeface="Times New Roman"/>
                <a:cs typeface="Times New Roman"/>
                <a:sym typeface="Times New Roman"/>
              </a:rPr>
              <a:t>Nat Banting est professeur de mathématiques à plein temps à Saskatoon, Saskatchewan, Canada. Il travaille également comme chargé de cours en didactique des mathématiques à l'Université St. Francis Xavier et à l'Université de la Saskatchewan.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14d5d64a52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0" name="Google Shape;330;g14d5d64a52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Marika : montrer la version assiettes et ingrédients</a:t>
            </a:r>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Marika : montrer la version tout-en-un avec assiette pour les petits et grands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rPr lang="fr"/>
              <a:t>Marika apportera l’exemple fait avec le plan cartésien pour des élèves du 2e cycle secondaire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4d5d64a52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g14d5d64a520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MJS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f3dc8a3494_3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gf3dc8a3494_32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MJS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0b0693d087_19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g10b0693d087_19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 + </a:t>
            </a:r>
            <a:endParaRPr/>
          </a:p>
          <a:p>
            <a:pPr indent="-298450" lvl="0" marL="457200" rtl="0" algn="l">
              <a:lnSpc>
                <a:spcPct val="100000"/>
              </a:lnSpc>
              <a:spcBef>
                <a:spcPts val="0"/>
              </a:spcBef>
              <a:spcAft>
                <a:spcPts val="0"/>
              </a:spcAft>
              <a:buSzPts val="1100"/>
              <a:buChar char="-"/>
            </a:pPr>
            <a:r>
              <a:rPr lang="fr"/>
              <a:t>parler de ce qu’est une tâche créative</a:t>
            </a:r>
            <a:endParaRPr/>
          </a:p>
          <a:p>
            <a:pPr indent="-298450" lvl="0" marL="457200" rtl="0" algn="l">
              <a:lnSpc>
                <a:spcPct val="100000"/>
              </a:lnSpc>
              <a:spcBef>
                <a:spcPts val="0"/>
              </a:spcBef>
              <a:spcAft>
                <a:spcPts val="0"/>
              </a:spcAft>
              <a:buSzPts val="1100"/>
              <a:buChar char="-"/>
            </a:pPr>
            <a:r>
              <a:rPr lang="fr"/>
              <a:t>parler des différents outils numériques</a:t>
            </a:r>
            <a:endParaRPr/>
          </a:p>
          <a:p>
            <a:pPr indent="-298450" lvl="0" marL="457200" rtl="0" algn="l">
              <a:lnSpc>
                <a:spcPct val="100000"/>
              </a:lnSpc>
              <a:spcBef>
                <a:spcPts val="0"/>
              </a:spcBef>
              <a:spcAft>
                <a:spcPts val="0"/>
              </a:spcAft>
              <a:buSzPts val="1100"/>
              <a:buChar char="-"/>
            </a:pPr>
            <a:r>
              <a:rPr lang="fr"/>
              <a:t>parler de la compétence numérique</a:t>
            </a:r>
            <a:endParaRPr/>
          </a:p>
          <a:p>
            <a:pPr indent="0" lvl="0" marL="0" rtl="0" algn="l">
              <a:lnSpc>
                <a:spcPct val="100000"/>
              </a:lnSpc>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Lors de l’exploration, les animateurs circulent et prennent des traces d’observation et de conversation</a:t>
            </a:r>
            <a:endParaRPr>
              <a:solidFill>
                <a:schemeClr val="dk1"/>
              </a:solidFill>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0f4ce3837e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g20f4ce3837e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 + </a:t>
            </a:r>
            <a:endParaRPr/>
          </a:p>
          <a:p>
            <a:pPr indent="-298450" lvl="0" marL="457200" rtl="0" algn="l">
              <a:lnSpc>
                <a:spcPct val="100000"/>
              </a:lnSpc>
              <a:spcBef>
                <a:spcPts val="0"/>
              </a:spcBef>
              <a:spcAft>
                <a:spcPts val="0"/>
              </a:spcAft>
              <a:buSzPts val="1100"/>
              <a:buChar char="-"/>
            </a:pPr>
            <a:r>
              <a:rPr lang="fr"/>
              <a:t>parler de ce qu’est une tâche créative</a:t>
            </a:r>
            <a:endParaRPr/>
          </a:p>
          <a:p>
            <a:pPr indent="-298450" lvl="0" marL="457200" rtl="0" algn="l">
              <a:lnSpc>
                <a:spcPct val="100000"/>
              </a:lnSpc>
              <a:spcBef>
                <a:spcPts val="0"/>
              </a:spcBef>
              <a:spcAft>
                <a:spcPts val="0"/>
              </a:spcAft>
              <a:buSzPts val="1100"/>
              <a:buChar char="-"/>
            </a:pPr>
            <a:r>
              <a:rPr lang="fr"/>
              <a:t>parler des différents outils numériques</a:t>
            </a:r>
            <a:endParaRPr/>
          </a:p>
          <a:p>
            <a:pPr indent="-298450" lvl="0" marL="457200" rtl="0" algn="l">
              <a:lnSpc>
                <a:spcPct val="100000"/>
              </a:lnSpc>
              <a:spcBef>
                <a:spcPts val="0"/>
              </a:spcBef>
              <a:spcAft>
                <a:spcPts val="0"/>
              </a:spcAft>
              <a:buSzPts val="1100"/>
              <a:buChar char="-"/>
            </a:pPr>
            <a:r>
              <a:rPr lang="fr"/>
              <a:t>parler de la compétence numérique</a:t>
            </a:r>
            <a:endParaRPr/>
          </a:p>
          <a:p>
            <a:pPr indent="0" lvl="0" marL="0" rtl="0" algn="l">
              <a:lnSpc>
                <a:spcPct val="100000"/>
              </a:lnSpc>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Lors de l’exploration, les animateurs circulent et prennent des traces d’observation et de conversation</a:t>
            </a:r>
            <a:endParaRPr>
              <a:solidFill>
                <a:schemeClr val="dk1"/>
              </a:solidFill>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6c2549700a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g16c2549700a_2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SF</a:t>
            </a:r>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Ouvrir le site, montrer la section exemple de tâches</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6c2549700a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g16c2549700a_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SF</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Choisir une tâche coup de </a:t>
            </a:r>
            <a:r>
              <a:rPr lang="fr"/>
              <a:t>cœur</a:t>
            </a:r>
            <a:r>
              <a:rPr lang="fr"/>
              <a:t> par type!!</a:t>
            </a:r>
            <a:endParaRPr/>
          </a:p>
          <a:p>
            <a:pPr indent="0" lvl="0" marL="0" rtl="0" algn="l">
              <a:spcBef>
                <a:spcPts val="0"/>
              </a:spcBef>
              <a:spcAft>
                <a:spcPts val="0"/>
              </a:spcAft>
              <a:buClr>
                <a:schemeClr val="dk1"/>
              </a:buClr>
              <a:buSzPts val="1100"/>
              <a:buFont typeface="Arial"/>
              <a:buNone/>
            </a:pPr>
            <a:r>
              <a:rPr lang="fr"/>
              <a:t>À intégrer dans votre planification des prochaines semaines.</a:t>
            </a:r>
            <a:endParaRPr/>
          </a:p>
          <a:p>
            <a:pPr indent="0" lvl="0" marL="0" rtl="0" algn="l">
              <a:lnSpc>
                <a:spcPct val="100000"/>
              </a:lnSpc>
              <a:spcBef>
                <a:spcPts val="0"/>
              </a:spcBef>
              <a:spcAft>
                <a:spcPts val="0"/>
              </a:spcAft>
              <a:buSzPts val="1100"/>
              <a:buNone/>
            </a:pPr>
            <a:r>
              <a:rPr lang="fr"/>
              <a:t>Insister sur l’intention!!!</a:t>
            </a:r>
            <a:endParaRPr/>
          </a:p>
          <a:p>
            <a:pPr indent="0" lvl="0" marL="0" rtl="0" algn="l">
              <a:lnSpc>
                <a:spcPct val="100000"/>
              </a:lnSpc>
              <a:spcBef>
                <a:spcPts val="0"/>
              </a:spcBef>
              <a:spcAft>
                <a:spcPts val="0"/>
              </a:spcAft>
              <a:buSzPts val="1100"/>
              <a:buNone/>
            </a:pPr>
            <a:r>
              <a:rPr lang="fr"/>
              <a:t>Aller dans le site pour présenter les types de tâches”</a:t>
            </a:r>
            <a:endParaRPr/>
          </a:p>
          <a:p>
            <a:pPr indent="0" lvl="0" marL="0" rtl="0" algn="l">
              <a:lnSpc>
                <a:spcPct val="100000"/>
              </a:lnSpc>
              <a:spcBef>
                <a:spcPts val="0"/>
              </a:spcBef>
              <a:spcAft>
                <a:spcPts val="0"/>
              </a:spcAft>
              <a:buSzPts val="1100"/>
              <a:buNone/>
            </a:pPr>
            <a:r>
              <a:rPr lang="fr"/>
              <a:t>Expliquer le sheet!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23ac30f87a_7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g123ac30f87a_79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A revoir!!!!</a:t>
            </a:r>
            <a:endParaRPr/>
          </a:p>
          <a:p>
            <a:pPr indent="0" lvl="0" marL="0" rtl="0" algn="l">
              <a:spcBef>
                <a:spcPts val="0"/>
              </a:spcBef>
              <a:spcAft>
                <a:spcPts val="0"/>
              </a:spcAft>
              <a:buClr>
                <a:schemeClr val="dk1"/>
              </a:buClr>
              <a:buSzPts val="1100"/>
              <a:buFont typeface="Arial"/>
              <a:buNone/>
            </a:pPr>
            <a:r>
              <a:rPr lang="fr"/>
              <a:t>Choisir une tâche coup de coeur par type!!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Pour votre révision de fin d’année activité début d’année?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2397b4fd5d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5" name="Google Shape;395;g22397b4fd5d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a:p>
            <a:pPr indent="-298450" lvl="0" marL="457200" rtl="0" algn="l">
              <a:spcBef>
                <a:spcPts val="0"/>
              </a:spcBef>
              <a:spcAft>
                <a:spcPts val="0"/>
              </a:spcAft>
              <a:buClr>
                <a:schemeClr val="dk1"/>
              </a:buClr>
              <a:buSzPts val="1100"/>
              <a:buChar char="■"/>
            </a:pPr>
            <a:r>
              <a:rPr lang="fr">
                <a:solidFill>
                  <a:schemeClr val="dk1"/>
                </a:solidFill>
              </a:rPr>
              <a:t>Collaboration - EV + EP + MJS - (20-25)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Math en 3 temps - SF-  (20-25)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Programmation et robotique - SR - (20-25) </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Causeries - MP - (20-25)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Exploration en sous-groupes SF (30-45)</a:t>
            </a:r>
            <a:endParaRPr>
              <a:solidFill>
                <a:schemeClr val="dk1"/>
              </a:solidFill>
            </a:endParaRPr>
          </a:p>
          <a:p>
            <a:pPr indent="-298450" lvl="0" marL="457200" rtl="0" algn="l">
              <a:spcBef>
                <a:spcPts val="0"/>
              </a:spcBef>
              <a:spcAft>
                <a:spcPts val="0"/>
              </a:spcAft>
              <a:buClr>
                <a:schemeClr val="dk1"/>
              </a:buClr>
              <a:buSzPts val="1100"/>
              <a:buChar char="■"/>
            </a:pPr>
            <a:r>
              <a:rPr lang="fr">
                <a:solidFill>
                  <a:schemeClr val="dk1"/>
                </a:solidFill>
              </a:rPr>
              <a:t>Conclusion EV (10 minutes)</a:t>
            </a:r>
            <a:endParaRPr>
              <a:solidFill>
                <a:schemeClr val="dk1"/>
              </a:solidFill>
            </a:endParaRPr>
          </a:p>
          <a:p>
            <a:pPr indent="-298450" lvl="0" marL="457200" rtl="0" algn="l">
              <a:spcBef>
                <a:spcPts val="0"/>
              </a:spcBef>
              <a:spcAft>
                <a:spcPts val="0"/>
              </a:spcAft>
              <a:buClr>
                <a:schemeClr val="dk1"/>
              </a:buClr>
              <a:buSzPts val="1100"/>
              <a:buChar char="■"/>
            </a:pPr>
            <a:r>
              <a:rPr lang="fr" sz="2700">
                <a:solidFill>
                  <a:schemeClr val="lt1"/>
                </a:solidFill>
                <a:latin typeface="Caveat"/>
                <a:ea typeface="Caveat"/>
                <a:cs typeface="Caveat"/>
                <a:sym typeface="Caveat"/>
              </a:rPr>
              <a:t>Conclusion(30 min)</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1a7fc5b31b_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g11a7fc5b31b_9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EV (environ 2-3 minutes)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Préambule:Esther : Laisser lire les titres</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On met l’accent sur instaurer la collaboration : pr ne pas étourdir.. </a:t>
            </a:r>
            <a:br>
              <a:rPr lang="fr">
                <a:solidFill>
                  <a:schemeClr val="dk1"/>
                </a:solidFill>
              </a:rPr>
            </a:br>
            <a:r>
              <a:rPr lang="fr">
                <a:solidFill>
                  <a:schemeClr val="dk1"/>
                </a:solidFill>
              </a:rPr>
              <a:t>Instaurer la collaboration = tisse le reste et c’est une section qui permet des actions plus conrètes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Accent sur : Instaurer la collaboration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Pour chaque sous-section:</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Faire un lien avec les types de tâche et voir chaque section de manière très brève.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Donner plus d’importance à la section collaboration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strike="sngStrike"/>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23ac30f87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g123ac30f87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MJS et EP (20 à 25 minutes)</a:t>
            </a:r>
            <a:endParaRPr/>
          </a:p>
          <a:p>
            <a:pPr indent="0" lvl="0" marL="0" rtl="0" algn="l">
              <a:spcBef>
                <a:spcPts val="0"/>
              </a:spcBef>
              <a:spcAft>
                <a:spcPts val="0"/>
              </a:spcAft>
              <a:buClr>
                <a:schemeClr val="dk1"/>
              </a:buClr>
              <a:buSzPts val="1100"/>
              <a:buFont typeface="Arial"/>
              <a:buNone/>
            </a:pPr>
            <a:r>
              <a:rPr lang="fr"/>
              <a:t>Exploration sur le site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A revoir!!!! Sera complétée par Marie-Josée</a:t>
            </a:r>
            <a:endParaRPr/>
          </a:p>
          <a:p>
            <a:pPr indent="0" lvl="0" marL="0" rtl="0" algn="l">
              <a:spcBef>
                <a:spcPts val="0"/>
              </a:spcBef>
              <a:spcAft>
                <a:spcPts val="0"/>
              </a:spcAft>
              <a:buClr>
                <a:schemeClr val="dk1"/>
              </a:buClr>
              <a:buSzPts val="1100"/>
              <a:buFont typeface="Arial"/>
              <a:buNone/>
            </a:pPr>
            <a:r>
              <a:rPr lang="fr"/>
              <a:t>Proposition:</a:t>
            </a:r>
            <a:endParaRPr/>
          </a:p>
          <a:p>
            <a:pPr indent="-298450" lvl="0" marL="457200" rtl="0" algn="l">
              <a:spcBef>
                <a:spcPts val="0"/>
              </a:spcBef>
              <a:spcAft>
                <a:spcPts val="0"/>
              </a:spcAft>
              <a:buSzPts val="1100"/>
              <a:buChar char="●"/>
            </a:pPr>
            <a:r>
              <a:rPr lang="fr"/>
              <a:t>Présenter les 6 stratégies et les repérer dans le site</a:t>
            </a:r>
            <a:endParaRPr/>
          </a:p>
          <a:p>
            <a:pPr indent="-298450" lvl="0" marL="457200" rtl="0" algn="l">
              <a:spcBef>
                <a:spcPts val="0"/>
              </a:spcBef>
              <a:spcAft>
                <a:spcPts val="0"/>
              </a:spcAft>
              <a:buSzPts val="1100"/>
              <a:buChar char="●"/>
            </a:pPr>
            <a:r>
              <a:rPr lang="fr"/>
              <a:t>Sur le site, il y a des photos et des outils pour aider à mettre en application les stratégies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Choisir une tâche coup de coeur par type!!</a:t>
            </a:r>
            <a:endParaRPr/>
          </a:p>
          <a:p>
            <a:pPr indent="0" lvl="0" marL="0" rtl="0" algn="l">
              <a:spcBef>
                <a:spcPts val="0"/>
              </a:spcBef>
              <a:spcAft>
                <a:spcPts val="0"/>
              </a:spcAft>
              <a:buClr>
                <a:schemeClr val="dk1"/>
              </a:buClr>
              <a:buSzPts val="1100"/>
              <a:buFont typeface="Arial"/>
              <a:buNone/>
            </a:pPr>
            <a:r>
              <a:rPr lang="fr"/>
              <a:t>À intégrer dans votre planification des prochaines semaines.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fr"/>
              <a:t>Montée de lait au chocolat sur les devoirs par Étienne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0b0693d087_1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10b0693d087_19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SF</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24076ffbd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124076ffbdb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SF</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0f4ce3837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20f4ce3837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SF</a:t>
            </a:r>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Lors de l’exploration, les animateurs circulent et prennent des traces d’observation et de conversation</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1781d6a750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7" name="Google Shape;447;g1781d6a7506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 + </a:t>
            </a:r>
            <a:endParaRPr/>
          </a:p>
          <a:p>
            <a:pPr indent="-298450" lvl="0" marL="457200" rtl="0" algn="l">
              <a:lnSpc>
                <a:spcPct val="100000"/>
              </a:lnSpc>
              <a:spcBef>
                <a:spcPts val="0"/>
              </a:spcBef>
              <a:spcAft>
                <a:spcPts val="0"/>
              </a:spcAft>
              <a:buSzPts val="1100"/>
              <a:buChar char="-"/>
            </a:pPr>
            <a:r>
              <a:rPr lang="fr"/>
              <a:t>Pourquoi la programmation ?</a:t>
            </a:r>
            <a:endParaRPr/>
          </a:p>
          <a:p>
            <a:pPr indent="-298450" lvl="0" marL="457200" rtl="0" algn="l">
              <a:lnSpc>
                <a:spcPct val="100000"/>
              </a:lnSpc>
              <a:spcBef>
                <a:spcPts val="0"/>
              </a:spcBef>
              <a:spcAft>
                <a:spcPts val="0"/>
              </a:spcAft>
              <a:buSzPts val="1100"/>
              <a:buChar char="-"/>
            </a:pPr>
            <a:r>
              <a:rPr lang="fr"/>
              <a:t>Développement de la pensée algébrique, engagement cognitif élevé, donne du sens, résolution de problème</a:t>
            </a:r>
            <a:endParaRPr/>
          </a:p>
          <a:p>
            <a:pPr indent="-298450" lvl="0" marL="457200" rtl="0" algn="l">
              <a:lnSpc>
                <a:spcPct val="100000"/>
              </a:lnSpc>
              <a:spcBef>
                <a:spcPts val="0"/>
              </a:spcBef>
              <a:spcAft>
                <a:spcPts val="0"/>
              </a:spcAft>
              <a:buSzPts val="1100"/>
              <a:buChar char="-"/>
            </a:pPr>
            <a:r>
              <a:rPr lang="fr"/>
              <a:t>Raisonnement séquentiel, itératif, conditionnel, récursif, par analyse de l’erreur</a:t>
            </a:r>
            <a:endParaRPr/>
          </a:p>
          <a:p>
            <a:pPr indent="0" lvl="0" marL="0" rtl="0" algn="l">
              <a:lnSpc>
                <a:spcPct val="100000"/>
              </a:lnSpc>
              <a:spcBef>
                <a:spcPts val="0"/>
              </a:spcBef>
              <a:spcAft>
                <a:spcPts val="0"/>
              </a:spcAft>
              <a:buNone/>
            </a:pPr>
            <a:r>
              <a:rPr lang="fr" u="sng">
                <a:solidFill>
                  <a:schemeClr val="hlink"/>
                </a:solidFill>
                <a:hlinkClick r:id="rId2"/>
              </a:rPr>
              <a:t>https://scratch.mit.edu/projects/752150796/editor/</a:t>
            </a:r>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1a7fc5b31b_9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g11a7fc5b31b_9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 </a:t>
            </a:r>
            <a:endParaRPr/>
          </a:p>
          <a:p>
            <a:pPr indent="0" lvl="0" marL="0" rtl="0" algn="l">
              <a:lnSpc>
                <a:spcPct val="100000"/>
              </a:lnSpc>
              <a:spcBef>
                <a:spcPts val="0"/>
              </a:spcBef>
              <a:spcAft>
                <a:spcPts val="0"/>
              </a:spcAft>
              <a:buNone/>
            </a:pPr>
            <a:r>
              <a:t/>
            </a:r>
            <a:endParaRPr/>
          </a:p>
          <a:p>
            <a:pPr indent="-298450" lvl="0" marL="457200" rtl="0" algn="l">
              <a:lnSpc>
                <a:spcPct val="100000"/>
              </a:lnSpc>
              <a:spcBef>
                <a:spcPts val="0"/>
              </a:spcBef>
              <a:spcAft>
                <a:spcPts val="0"/>
              </a:spcAft>
              <a:buSzPts val="1100"/>
              <a:buChar char="-"/>
            </a:pPr>
            <a:r>
              <a:rPr lang="fr"/>
              <a:t>Dimension créative</a:t>
            </a:r>
            <a:endParaRPr/>
          </a:p>
          <a:p>
            <a:pPr indent="-298450" lvl="0" marL="457200" rtl="0" algn="l">
              <a:lnSpc>
                <a:spcPct val="100000"/>
              </a:lnSpc>
              <a:spcBef>
                <a:spcPts val="0"/>
              </a:spcBef>
              <a:spcAft>
                <a:spcPts val="0"/>
              </a:spcAft>
              <a:buSzPts val="1100"/>
              <a:buChar char="-"/>
            </a:pPr>
            <a:r>
              <a:rPr lang="fr"/>
              <a:t>Engagement cognitif élevé</a:t>
            </a:r>
            <a:endParaRPr/>
          </a:p>
          <a:p>
            <a:pPr indent="-298450" lvl="0" marL="457200" rtl="0" algn="l">
              <a:lnSpc>
                <a:spcPct val="100000"/>
              </a:lnSpc>
              <a:spcBef>
                <a:spcPts val="0"/>
              </a:spcBef>
              <a:spcAft>
                <a:spcPts val="0"/>
              </a:spcAft>
              <a:buSzPts val="1100"/>
              <a:buChar char="-"/>
            </a:pPr>
            <a:r>
              <a:rPr lang="fr"/>
              <a:t>Collaboration</a:t>
            </a:r>
            <a:endParaRPr/>
          </a:p>
          <a:p>
            <a:pPr indent="-298450" lvl="0" marL="457200" rtl="0" algn="l">
              <a:lnSpc>
                <a:spcPct val="100000"/>
              </a:lnSpc>
              <a:spcBef>
                <a:spcPts val="0"/>
              </a:spcBef>
              <a:spcAft>
                <a:spcPts val="0"/>
              </a:spcAft>
              <a:buSzPts val="1100"/>
              <a:buChar char="-"/>
            </a:pPr>
            <a:r>
              <a:rPr lang="fr"/>
              <a:t>Problème ouvert</a:t>
            </a:r>
            <a:endParaRPr/>
          </a:p>
          <a:p>
            <a:pPr indent="-298450" lvl="0" marL="457200" rtl="0" algn="l">
              <a:lnSpc>
                <a:spcPct val="100000"/>
              </a:lnSpc>
              <a:spcBef>
                <a:spcPts val="0"/>
              </a:spcBef>
              <a:spcAft>
                <a:spcPts val="0"/>
              </a:spcAft>
              <a:buSzPts val="1100"/>
              <a:buChar char="-"/>
            </a:pPr>
            <a:r>
              <a:rPr lang="fr"/>
              <a:t>En cours d’apprentissage</a:t>
            </a:r>
            <a:endParaRPr/>
          </a:p>
          <a:p>
            <a:pPr indent="-298450" lvl="0" marL="457200" rtl="0" algn="l">
              <a:lnSpc>
                <a:spcPct val="100000"/>
              </a:lnSpc>
              <a:spcBef>
                <a:spcPts val="0"/>
              </a:spcBef>
              <a:spcAft>
                <a:spcPts val="0"/>
              </a:spcAft>
              <a:buSzPts val="1100"/>
              <a:buChar char="-"/>
            </a:pPr>
            <a:r>
              <a:rPr lang="fr"/>
              <a:t>Raisonnement séquentiel</a:t>
            </a:r>
            <a:endParaRPr/>
          </a:p>
          <a:p>
            <a:pPr indent="-298450" lvl="0" marL="457200" rtl="0" algn="l">
              <a:lnSpc>
                <a:spcPct val="100000"/>
              </a:lnSpc>
              <a:spcBef>
                <a:spcPts val="0"/>
              </a:spcBef>
              <a:spcAft>
                <a:spcPts val="0"/>
              </a:spcAft>
              <a:buSzPts val="1100"/>
              <a:buChar char="-"/>
            </a:pPr>
            <a:r>
              <a:rPr lang="fr"/>
              <a:t>Raisonnement conditionnel</a:t>
            </a:r>
            <a:endParaRPr/>
          </a:p>
          <a:p>
            <a:pPr indent="-298450" lvl="0" marL="457200" rtl="0" algn="l">
              <a:lnSpc>
                <a:spcPct val="100000"/>
              </a:lnSpc>
              <a:spcBef>
                <a:spcPts val="0"/>
              </a:spcBef>
              <a:spcAft>
                <a:spcPts val="0"/>
              </a:spcAft>
              <a:buSzPts val="1100"/>
              <a:buChar char="-"/>
            </a:pPr>
            <a:r>
              <a:rPr lang="fr"/>
              <a:t>Raisonnement par analyse de l’erreur</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2397b4fd5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g22397b4fd5d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 </a:t>
            </a:r>
            <a:endParaRPr/>
          </a:p>
          <a:p>
            <a:pPr indent="0" lvl="0" marL="0" rtl="0" algn="l">
              <a:lnSpc>
                <a:spcPct val="100000"/>
              </a:lnSpc>
              <a:spcBef>
                <a:spcPts val="0"/>
              </a:spcBef>
              <a:spcAft>
                <a:spcPts val="0"/>
              </a:spcAft>
              <a:buNone/>
            </a:pPr>
            <a:r>
              <a:rPr lang="fr"/>
              <a:t>0 2 -8 -6 -3  3 -3</a:t>
            </a:r>
            <a:endParaRPr/>
          </a:p>
          <a:p>
            <a:pPr indent="0" lvl="0" marL="0" rtl="0" algn="l">
              <a:lnSpc>
                <a:spcPct val="100000"/>
              </a:lnSpc>
              <a:spcBef>
                <a:spcPts val="0"/>
              </a:spcBef>
              <a:spcAft>
                <a:spcPts val="0"/>
              </a:spcAft>
              <a:buNone/>
            </a:pPr>
            <a:r>
              <a:rPr lang="fr"/>
              <a:t>1 3 -7 -4 -2 3 -1.8</a:t>
            </a:r>
            <a:endParaRPr/>
          </a:p>
          <a:p>
            <a:pPr indent="0" lvl="0" marL="0" rtl="0" algn="l">
              <a:lnSpc>
                <a:spcPct val="100000"/>
              </a:lnSpc>
              <a:spcBef>
                <a:spcPts val="0"/>
              </a:spcBef>
              <a:spcAft>
                <a:spcPts val="0"/>
              </a:spcAft>
              <a:buNone/>
            </a:pPr>
            <a:r>
              <a:rPr lang="fr"/>
              <a:t>-2 0 -10 -10 -5 3 -5.4</a:t>
            </a:r>
            <a:endParaRPr/>
          </a:p>
          <a:p>
            <a:pPr indent="0" lvl="0" marL="0" rtl="0" algn="l">
              <a:lnSpc>
                <a:spcPct val="100000"/>
              </a:lnSpc>
              <a:spcBef>
                <a:spcPts val="0"/>
              </a:spcBef>
              <a:spcAft>
                <a:spcPts val="0"/>
              </a:spcAft>
              <a:buNone/>
            </a:pPr>
            <a:r>
              <a:rPr lang="fr"/>
              <a:t>5 7 -3 4 2 3 3</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fr"/>
              <a:t>Guide de l’enseignant : </a:t>
            </a:r>
            <a:r>
              <a:rPr lang="fr" u="sng">
                <a:solidFill>
                  <a:schemeClr val="hlink"/>
                </a:solidFill>
                <a:hlinkClick r:id="rId2"/>
              </a:rPr>
              <a:t>https://docs.google.com/document/d/1HPaZisdEB4x4aK76Hy9zqR6S2hgkhpERMu68IOv554A/edit</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17c4f8dfb2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g17c4f8dfb2d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Marika Perrault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16c2549700a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16c2549700a_5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Marika Perrault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1a7fc5b31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g11a7fc5b31b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Marika Perrault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17c4f8dfb2d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17c4f8dfb2d_1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Marika Perrault</a:t>
            </a:r>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Lors de l’exploration, les animateurs circulent et prennent des traces d’observation et de conversation</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28c44c3ceb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g228c44c3ceb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t>SF</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fr"/>
              <a:t>Choisir une tâche coup de cœur par type!!</a:t>
            </a:r>
            <a:endParaRPr/>
          </a:p>
          <a:p>
            <a:pPr indent="0" lvl="0" marL="0" rtl="0" algn="l">
              <a:spcBef>
                <a:spcPts val="0"/>
              </a:spcBef>
              <a:spcAft>
                <a:spcPts val="0"/>
              </a:spcAft>
              <a:buClr>
                <a:schemeClr val="dk1"/>
              </a:buClr>
              <a:buSzPts val="1100"/>
              <a:buFont typeface="Arial"/>
              <a:buNone/>
            </a:pPr>
            <a:r>
              <a:rPr lang="fr"/>
              <a:t>À intégrer dans votre planification des prochaines semaines.</a:t>
            </a:r>
            <a:endParaRPr/>
          </a:p>
          <a:p>
            <a:pPr indent="0" lvl="0" marL="0" rtl="0" algn="l">
              <a:lnSpc>
                <a:spcPct val="100000"/>
              </a:lnSpc>
              <a:spcBef>
                <a:spcPts val="0"/>
              </a:spcBef>
              <a:spcAft>
                <a:spcPts val="0"/>
              </a:spcAft>
              <a:buSzPts val="1100"/>
              <a:buNone/>
            </a:pPr>
            <a:r>
              <a:rPr lang="fr"/>
              <a:t>Insister sur l’intention!!!</a:t>
            </a:r>
            <a:endParaRPr/>
          </a:p>
          <a:p>
            <a:pPr indent="0" lvl="0" marL="0" rtl="0" algn="l">
              <a:lnSpc>
                <a:spcPct val="100000"/>
              </a:lnSpc>
              <a:spcBef>
                <a:spcPts val="0"/>
              </a:spcBef>
              <a:spcAft>
                <a:spcPts val="0"/>
              </a:spcAft>
              <a:buSzPts val="1100"/>
              <a:buNone/>
            </a:pPr>
            <a:r>
              <a:rPr lang="fr"/>
              <a:t>Aller dans le site pour présenter les types de tâches”</a:t>
            </a:r>
            <a:endParaRPr/>
          </a:p>
          <a:p>
            <a:pPr indent="0" lvl="0" marL="0" rtl="0" algn="l">
              <a:lnSpc>
                <a:spcPct val="100000"/>
              </a:lnSpc>
              <a:spcBef>
                <a:spcPts val="0"/>
              </a:spcBef>
              <a:spcAft>
                <a:spcPts val="0"/>
              </a:spcAft>
              <a:buSzPts val="1100"/>
              <a:buNone/>
            </a:pPr>
            <a:r>
              <a:rPr lang="fr"/>
              <a:t>Expliquer le sheet!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14d562ae7e0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g14d562ae7e0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solidFill>
                  <a:schemeClr val="dk1"/>
                </a:solidFill>
              </a:rPr>
              <a:t>EP: Un site pour planifier</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fr">
                <a:solidFill>
                  <a:schemeClr val="dk1"/>
                </a:solidFill>
              </a:rPr>
              <a:t>Voir un truc du genre: </a:t>
            </a:r>
            <a:r>
              <a:rPr lang="fr" u="sng">
                <a:solidFill>
                  <a:schemeClr val="hlink"/>
                </a:solidFill>
                <a:hlinkClick r:id="rId2"/>
              </a:rPr>
              <a:t>https://view.genial.ly/609424a530f88d0d844c2969</a:t>
            </a:r>
            <a:endParaRPr>
              <a:solidFill>
                <a:schemeClr val="dk1"/>
              </a:solidFill>
            </a:endParaRPr>
          </a:p>
          <a:p>
            <a:pPr indent="0" lvl="0" marL="0" rtl="0" algn="l">
              <a:lnSpc>
                <a:spcPct val="100000"/>
              </a:lnSpc>
              <a:spcBef>
                <a:spcPts val="0"/>
              </a:spcBef>
              <a:spcAft>
                <a:spcPts val="0"/>
              </a:spcAft>
              <a:buSzPts val="1100"/>
              <a:buNone/>
            </a:pPr>
            <a:r>
              <a:rPr lang="fr">
                <a:solidFill>
                  <a:schemeClr val="dk1"/>
                </a:solidFill>
              </a:rPr>
              <a:t>???Créer une boucle avec le avant-pendant-après???</a:t>
            </a:r>
            <a:endParaRPr>
              <a:solidFill>
                <a:schemeClr val="dk1"/>
              </a:solidFill>
            </a:endParaRPr>
          </a:p>
          <a:p>
            <a:pPr indent="0" lvl="0" marL="0" rtl="0" algn="l">
              <a:spcBef>
                <a:spcPts val="0"/>
              </a:spcBef>
              <a:spcAft>
                <a:spcPts val="0"/>
              </a:spcAft>
              <a:buSzPts val="1100"/>
              <a:buNone/>
            </a:pPr>
            <a:r>
              <a:rPr lang="fr">
                <a:solidFill>
                  <a:schemeClr val="dk1"/>
                </a:solidFill>
              </a:rPr>
              <a:t>reboucle la boucle de l’optimisation, sur l’intention, sur la synergie et que tout est dans tout</a:t>
            </a:r>
            <a:endParaRPr>
              <a:solidFill>
                <a:schemeClr val="dk1"/>
              </a:solidFill>
            </a:endParaRPr>
          </a:p>
          <a:p>
            <a:pPr indent="0" lvl="0" marL="0" rtl="0" algn="l">
              <a:spcBef>
                <a:spcPts val="0"/>
              </a:spcBef>
              <a:spcAft>
                <a:spcPts val="0"/>
              </a:spcAft>
              <a:buSzPts val="1100"/>
              <a:buNone/>
            </a:pPr>
            <a:r>
              <a:rPr lang="fr">
                <a:solidFill>
                  <a:schemeClr val="dk1"/>
                </a:solidFill>
              </a:rPr>
              <a:t>Oser et se donner le temps de voir les effets, de réfléchir</a:t>
            </a:r>
            <a:endParaRPr>
              <a:solidFill>
                <a:schemeClr val="dk1"/>
              </a:solidFill>
            </a:endParaRPr>
          </a:p>
          <a:p>
            <a:pPr indent="0" lvl="0" marL="0" rtl="0" algn="l">
              <a:spcBef>
                <a:spcPts val="0"/>
              </a:spcBef>
              <a:spcAft>
                <a:spcPts val="0"/>
              </a:spcAft>
              <a:buSzPts val="1100"/>
              <a:buNone/>
            </a:pPr>
            <a:r>
              <a:rPr lang="fr">
                <a:solidFill>
                  <a:schemeClr val="dk1"/>
                </a:solidFill>
              </a:rPr>
              <a:t>planif, intention, expérimentation, Traces d’apprentissage</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Pour cette section: repartir des questions (2-3, on laisse lire)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u="sng">
                <a:solidFill>
                  <a:schemeClr val="hlink"/>
                </a:solidFill>
                <a:hlinkClick r:id="rId3"/>
              </a:rPr>
              <a:t>https://par-temps-clair.blogspot.com/2022/02/linvention-de-levaluation-et-son.html</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Ne pas oublier de le lancer!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22397b4fd5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22397b4fd5d_1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solidFill>
                  <a:schemeClr val="dk1"/>
                </a:solidFill>
              </a:rPr>
              <a:t>EV: </a:t>
            </a:r>
            <a:endParaRPr>
              <a:solidFill>
                <a:schemeClr val="dk1"/>
              </a:solidFill>
            </a:endParaRPr>
          </a:p>
          <a:p>
            <a:pPr indent="0" lvl="0" marL="0" rtl="0" algn="l">
              <a:spcBef>
                <a:spcPts val="0"/>
              </a:spcBef>
              <a:spcAft>
                <a:spcPts val="0"/>
              </a:spcAft>
              <a:buSzPts val="1100"/>
              <a:buNone/>
            </a:pPr>
            <a:r>
              <a:rPr lang="fr">
                <a:solidFill>
                  <a:schemeClr val="dk1"/>
                </a:solidFill>
              </a:rPr>
              <a:t>reboucle la boucle de l’optimisation, sur l’intention, sur la synergie et que tout est dans tout</a:t>
            </a:r>
            <a:endParaRPr>
              <a:solidFill>
                <a:schemeClr val="dk1"/>
              </a:solidFill>
            </a:endParaRPr>
          </a:p>
          <a:p>
            <a:pPr indent="0" lvl="0" marL="0" rtl="0" algn="l">
              <a:spcBef>
                <a:spcPts val="0"/>
              </a:spcBef>
              <a:spcAft>
                <a:spcPts val="0"/>
              </a:spcAft>
              <a:buSzPts val="1100"/>
              <a:buNone/>
            </a:pPr>
            <a:r>
              <a:rPr lang="fr">
                <a:solidFill>
                  <a:schemeClr val="dk1"/>
                </a:solidFill>
              </a:rPr>
              <a:t>Oser et se donner le temps de voir les effets, de réfléchir</a:t>
            </a:r>
            <a:endParaRPr>
              <a:solidFill>
                <a:schemeClr val="dk1"/>
              </a:solidFill>
            </a:endParaRPr>
          </a:p>
          <a:p>
            <a:pPr indent="0" lvl="0" marL="0" rtl="0" algn="l">
              <a:spcBef>
                <a:spcPts val="0"/>
              </a:spcBef>
              <a:spcAft>
                <a:spcPts val="0"/>
              </a:spcAft>
              <a:buSzPts val="1100"/>
              <a:buNone/>
            </a:pPr>
            <a:r>
              <a:rPr lang="fr">
                <a:solidFill>
                  <a:schemeClr val="dk1"/>
                </a:solidFill>
              </a:rPr>
              <a:t>planif, intention, expérimentation, Traces d’apprentissage</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Pour cette section: repartir des questions (2-3, on laisse lire)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u="sng">
                <a:solidFill>
                  <a:schemeClr val="hlink"/>
                </a:solidFill>
                <a:hlinkClick r:id="rId2"/>
              </a:rPr>
              <a:t>https://par-temps-clair.blogspot.com/2022/02/linvention-de-levaluation-et-son.html</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Ne pas oublier de le lancer!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22397b4fd5d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g22397b4fd5d_1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solidFill>
                  <a:schemeClr val="dk1"/>
                </a:solidFill>
              </a:rPr>
              <a:t>Marika</a:t>
            </a:r>
            <a:r>
              <a:rPr lang="fr">
                <a:solidFill>
                  <a:schemeClr val="dk1"/>
                </a:solidFill>
              </a:rPr>
              <a:t>: </a:t>
            </a:r>
            <a:endParaRPr>
              <a:solidFill>
                <a:schemeClr val="dk1"/>
              </a:solidFill>
            </a:endParaRPr>
          </a:p>
          <a:p>
            <a:pPr indent="0" lvl="0" marL="0" rtl="0" algn="l">
              <a:spcBef>
                <a:spcPts val="0"/>
              </a:spcBef>
              <a:spcAft>
                <a:spcPts val="0"/>
              </a:spcAft>
              <a:buSzPts val="1100"/>
              <a:buNone/>
            </a:pPr>
            <a:r>
              <a:rPr lang="fr">
                <a:solidFill>
                  <a:schemeClr val="dk1"/>
                </a:solidFill>
              </a:rPr>
              <a:t>reboucle la boucle de l’optimisation, sur l’intention, sur la synergie et que tout est dans tout</a:t>
            </a:r>
            <a:endParaRPr>
              <a:solidFill>
                <a:schemeClr val="dk1"/>
              </a:solidFill>
            </a:endParaRPr>
          </a:p>
          <a:p>
            <a:pPr indent="0" lvl="0" marL="0" rtl="0" algn="l">
              <a:spcBef>
                <a:spcPts val="0"/>
              </a:spcBef>
              <a:spcAft>
                <a:spcPts val="0"/>
              </a:spcAft>
              <a:buSzPts val="1100"/>
              <a:buNone/>
            </a:pPr>
            <a:r>
              <a:rPr lang="fr">
                <a:solidFill>
                  <a:schemeClr val="dk1"/>
                </a:solidFill>
              </a:rPr>
              <a:t>Oser et se donner le temps de voir les effets, de réfléchir</a:t>
            </a:r>
            <a:endParaRPr>
              <a:solidFill>
                <a:schemeClr val="dk1"/>
              </a:solidFill>
            </a:endParaRPr>
          </a:p>
          <a:p>
            <a:pPr indent="0" lvl="0" marL="0" rtl="0" algn="l">
              <a:spcBef>
                <a:spcPts val="0"/>
              </a:spcBef>
              <a:spcAft>
                <a:spcPts val="0"/>
              </a:spcAft>
              <a:buSzPts val="1100"/>
              <a:buNone/>
            </a:pPr>
            <a:r>
              <a:rPr lang="fr">
                <a:solidFill>
                  <a:schemeClr val="dk1"/>
                </a:solidFill>
              </a:rPr>
              <a:t>planif, intention, expérimentation, Traces d’apprentissage</a:t>
            </a:r>
            <a:endParaRPr>
              <a:solidFill>
                <a:schemeClr val="dk1"/>
              </a:solidFill>
            </a:endParaRPr>
          </a:p>
          <a:p>
            <a:pPr indent="0" lvl="0" marL="0" rtl="0" algn="l">
              <a:spcBef>
                <a:spcPts val="0"/>
              </a:spcBef>
              <a:spcAft>
                <a:spcPts val="0"/>
              </a:spcAft>
              <a:buSzPts val="1100"/>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Pour cette section: repartir des questions (2-3, on laisse lire)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u="sng">
                <a:solidFill>
                  <a:schemeClr val="hlink"/>
                </a:solidFill>
                <a:hlinkClick r:id="rId2"/>
              </a:rPr>
              <a:t>https://par-temps-clair.blogspot.com/2022/02/linvention-de-levaluation-et-son.html</a:t>
            </a:r>
            <a:endParaRPr>
              <a:solidFill>
                <a:schemeClr val="dk1"/>
              </a:solidFill>
            </a:endParaRPr>
          </a:p>
          <a:p>
            <a:pPr indent="0" lvl="0" marL="0" rtl="0" algn="l">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Ne pas oublier de le lancer!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e39b6468cb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ge39b6468cb_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
              <a:t>SR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27b17ab720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227b17ab720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27b17ab720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27b17ab720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27b17ab720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227b17ab720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bg>
      <p:bgPr>
        <a:solidFill>
          <a:schemeClr val="accent6"/>
        </a:solidFill>
      </p:bgPr>
    </p:bg>
    <p:spTree>
      <p:nvGrpSpPr>
        <p:cNvPr id="50" name="Shape 50"/>
        <p:cNvGrpSpPr/>
        <p:nvPr/>
      </p:nvGrpSpPr>
      <p:grpSpPr>
        <a:xfrm>
          <a:off x="0" y="0"/>
          <a:ext cx="0" cy="0"/>
          <a:chOff x="0" y="0"/>
          <a:chExt cx="0" cy="0"/>
        </a:xfrm>
      </p:grpSpPr>
      <p:grpSp>
        <p:nvGrpSpPr>
          <p:cNvPr id="51" name="Google Shape;51;p13"/>
          <p:cNvGrpSpPr/>
          <p:nvPr/>
        </p:nvGrpSpPr>
        <p:grpSpPr>
          <a:xfrm>
            <a:off x="-25" y="304792"/>
            <a:ext cx="9144118" cy="4759524"/>
            <a:chOff x="1676" y="399186"/>
            <a:chExt cx="9125866" cy="4744342"/>
          </a:xfrm>
        </p:grpSpPr>
        <p:sp>
          <p:nvSpPr>
            <p:cNvPr id="52" name="Google Shape;52;p13"/>
            <p:cNvSpPr/>
            <p:nvPr/>
          </p:nvSpPr>
          <p:spPr>
            <a:xfrm>
              <a:off x="1676" y="399186"/>
              <a:ext cx="9125842" cy="4744292"/>
            </a:xfrm>
            <a:custGeom>
              <a:rect b="b" l="l" r="r" t="t"/>
              <a:pathLst>
                <a:path extrusionOk="0" h="42805" w="118310">
                  <a:moveTo>
                    <a:pt x="118310" y="0"/>
                  </a:moveTo>
                  <a:lnTo>
                    <a:pt x="116987" y="251"/>
                  </a:lnTo>
                  <a:lnTo>
                    <a:pt x="115733" y="479"/>
                  </a:lnTo>
                  <a:lnTo>
                    <a:pt x="114502" y="753"/>
                  </a:lnTo>
                  <a:lnTo>
                    <a:pt x="113293" y="1027"/>
                  </a:lnTo>
                  <a:lnTo>
                    <a:pt x="112130" y="1300"/>
                  </a:lnTo>
                  <a:lnTo>
                    <a:pt x="110990" y="1619"/>
                  </a:lnTo>
                  <a:lnTo>
                    <a:pt x="109895" y="1916"/>
                  </a:lnTo>
                  <a:lnTo>
                    <a:pt x="108801" y="2258"/>
                  </a:lnTo>
                  <a:lnTo>
                    <a:pt x="107752" y="2600"/>
                  </a:lnTo>
                  <a:lnTo>
                    <a:pt x="106725" y="2942"/>
                  </a:lnTo>
                  <a:lnTo>
                    <a:pt x="105722" y="3307"/>
                  </a:lnTo>
                  <a:lnTo>
                    <a:pt x="104741" y="3672"/>
                  </a:lnTo>
                  <a:lnTo>
                    <a:pt x="103784" y="4037"/>
                  </a:lnTo>
                  <a:lnTo>
                    <a:pt x="102849" y="4424"/>
                  </a:lnTo>
                  <a:lnTo>
                    <a:pt x="101936" y="4812"/>
                  </a:lnTo>
                  <a:lnTo>
                    <a:pt x="101024" y="5223"/>
                  </a:lnTo>
                  <a:lnTo>
                    <a:pt x="99268" y="6044"/>
                  </a:lnTo>
                  <a:lnTo>
                    <a:pt x="97581" y="6864"/>
                  </a:lnTo>
                  <a:lnTo>
                    <a:pt x="95916" y="7731"/>
                  </a:lnTo>
                  <a:lnTo>
                    <a:pt x="94297" y="8598"/>
                  </a:lnTo>
                  <a:lnTo>
                    <a:pt x="91127" y="10331"/>
                  </a:lnTo>
                  <a:lnTo>
                    <a:pt x="89531" y="11197"/>
                  </a:lnTo>
                  <a:lnTo>
                    <a:pt x="87935" y="12064"/>
                  </a:lnTo>
                  <a:lnTo>
                    <a:pt x="86338" y="12908"/>
                  </a:lnTo>
                  <a:lnTo>
                    <a:pt x="84696" y="13729"/>
                  </a:lnTo>
                  <a:lnTo>
                    <a:pt x="83009" y="14550"/>
                  </a:lnTo>
                  <a:lnTo>
                    <a:pt x="81298" y="15325"/>
                  </a:lnTo>
                  <a:lnTo>
                    <a:pt x="80409" y="15690"/>
                  </a:lnTo>
                  <a:lnTo>
                    <a:pt x="79497" y="16055"/>
                  </a:lnTo>
                  <a:lnTo>
                    <a:pt x="78585" y="16420"/>
                  </a:lnTo>
                  <a:lnTo>
                    <a:pt x="77650" y="16762"/>
                  </a:lnTo>
                  <a:lnTo>
                    <a:pt x="76692" y="17104"/>
                  </a:lnTo>
                  <a:lnTo>
                    <a:pt x="75711" y="17423"/>
                  </a:lnTo>
                  <a:lnTo>
                    <a:pt x="74708" y="17742"/>
                  </a:lnTo>
                  <a:lnTo>
                    <a:pt x="73682" y="18039"/>
                  </a:lnTo>
                  <a:lnTo>
                    <a:pt x="72633" y="18335"/>
                  </a:lnTo>
                  <a:lnTo>
                    <a:pt x="71538" y="18609"/>
                  </a:lnTo>
                  <a:lnTo>
                    <a:pt x="70444" y="18860"/>
                  </a:lnTo>
                  <a:lnTo>
                    <a:pt x="69303" y="19110"/>
                  </a:lnTo>
                  <a:lnTo>
                    <a:pt x="68140" y="19339"/>
                  </a:lnTo>
                  <a:lnTo>
                    <a:pt x="66932" y="19544"/>
                  </a:lnTo>
                  <a:lnTo>
                    <a:pt x="65700" y="19726"/>
                  </a:lnTo>
                  <a:lnTo>
                    <a:pt x="64423" y="19909"/>
                  </a:lnTo>
                  <a:lnTo>
                    <a:pt x="63123" y="20068"/>
                  </a:lnTo>
                  <a:lnTo>
                    <a:pt x="61778" y="20205"/>
                  </a:lnTo>
                  <a:lnTo>
                    <a:pt x="60410" y="20342"/>
                  </a:lnTo>
                  <a:lnTo>
                    <a:pt x="58996" y="20433"/>
                  </a:lnTo>
                  <a:lnTo>
                    <a:pt x="57536" y="20524"/>
                  </a:lnTo>
                  <a:lnTo>
                    <a:pt x="56031" y="20570"/>
                  </a:lnTo>
                  <a:lnTo>
                    <a:pt x="54480" y="20616"/>
                  </a:lnTo>
                  <a:lnTo>
                    <a:pt x="52884" y="20638"/>
                  </a:lnTo>
                  <a:lnTo>
                    <a:pt x="51288" y="20616"/>
                  </a:lnTo>
                  <a:lnTo>
                    <a:pt x="49692" y="20593"/>
                  </a:lnTo>
                  <a:lnTo>
                    <a:pt x="48141" y="20547"/>
                  </a:lnTo>
                  <a:lnTo>
                    <a:pt x="46613" y="20479"/>
                  </a:lnTo>
                  <a:lnTo>
                    <a:pt x="45108" y="20410"/>
                  </a:lnTo>
                  <a:lnTo>
                    <a:pt x="43626" y="20296"/>
                  </a:lnTo>
                  <a:lnTo>
                    <a:pt x="42166" y="20182"/>
                  </a:lnTo>
                  <a:lnTo>
                    <a:pt x="40729" y="20045"/>
                  </a:lnTo>
                  <a:lnTo>
                    <a:pt x="39316" y="19909"/>
                  </a:lnTo>
                  <a:lnTo>
                    <a:pt x="37924" y="19749"/>
                  </a:lnTo>
                  <a:lnTo>
                    <a:pt x="36556" y="19567"/>
                  </a:lnTo>
                  <a:lnTo>
                    <a:pt x="35211" y="19361"/>
                  </a:lnTo>
                  <a:lnTo>
                    <a:pt x="33888" y="19156"/>
                  </a:lnTo>
                  <a:lnTo>
                    <a:pt x="32588" y="18951"/>
                  </a:lnTo>
                  <a:lnTo>
                    <a:pt x="31334" y="18723"/>
                  </a:lnTo>
                  <a:lnTo>
                    <a:pt x="30080" y="18495"/>
                  </a:lnTo>
                  <a:lnTo>
                    <a:pt x="28871" y="18244"/>
                  </a:lnTo>
                  <a:lnTo>
                    <a:pt x="27663" y="17970"/>
                  </a:lnTo>
                  <a:lnTo>
                    <a:pt x="26500" y="17697"/>
                  </a:lnTo>
                  <a:lnTo>
                    <a:pt x="25359" y="17423"/>
                  </a:lnTo>
                  <a:lnTo>
                    <a:pt x="23124" y="16853"/>
                  </a:lnTo>
                  <a:lnTo>
                    <a:pt x="21004" y="16260"/>
                  </a:lnTo>
                  <a:lnTo>
                    <a:pt x="18997" y="15621"/>
                  </a:lnTo>
                  <a:lnTo>
                    <a:pt x="17058" y="14983"/>
                  </a:lnTo>
                  <a:lnTo>
                    <a:pt x="15257" y="14344"/>
                  </a:lnTo>
                  <a:lnTo>
                    <a:pt x="13524" y="13683"/>
                  </a:lnTo>
                  <a:lnTo>
                    <a:pt x="11905" y="13022"/>
                  </a:lnTo>
                  <a:lnTo>
                    <a:pt x="10377" y="12383"/>
                  </a:lnTo>
                  <a:lnTo>
                    <a:pt x="8963" y="11745"/>
                  </a:lnTo>
                  <a:lnTo>
                    <a:pt x="7663" y="11129"/>
                  </a:lnTo>
                  <a:lnTo>
                    <a:pt x="6432" y="10513"/>
                  </a:lnTo>
                  <a:lnTo>
                    <a:pt x="5337" y="9943"/>
                  </a:lnTo>
                  <a:lnTo>
                    <a:pt x="4334" y="9396"/>
                  </a:lnTo>
                  <a:lnTo>
                    <a:pt x="3421" y="8871"/>
                  </a:lnTo>
                  <a:lnTo>
                    <a:pt x="2623" y="8392"/>
                  </a:lnTo>
                  <a:lnTo>
                    <a:pt x="1939" y="7982"/>
                  </a:lnTo>
                  <a:lnTo>
                    <a:pt x="867" y="7298"/>
                  </a:lnTo>
                  <a:lnTo>
                    <a:pt x="229" y="6842"/>
                  </a:lnTo>
                  <a:lnTo>
                    <a:pt x="1" y="6682"/>
                  </a:lnTo>
                  <a:lnTo>
                    <a:pt x="1" y="42804"/>
                  </a:lnTo>
                  <a:lnTo>
                    <a:pt x="118310" y="42804"/>
                  </a:lnTo>
                  <a:lnTo>
                    <a:pt x="118310" y="0"/>
                  </a:lnTo>
                  <a:close/>
                </a:path>
              </a:pathLst>
            </a:custGeom>
            <a:solidFill>
              <a:srgbClr val="44689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3"/>
            <p:cNvSpPr/>
            <p:nvPr/>
          </p:nvSpPr>
          <p:spPr>
            <a:xfrm>
              <a:off x="1701" y="3036178"/>
              <a:ext cx="9125842" cy="2107350"/>
            </a:xfrm>
            <a:custGeom>
              <a:rect b="b" l="l" r="r" t="t"/>
              <a:pathLst>
                <a:path extrusionOk="0" h="18404" w="118310">
                  <a:moveTo>
                    <a:pt x="118310" y="0"/>
                  </a:moveTo>
                  <a:lnTo>
                    <a:pt x="117877" y="183"/>
                  </a:lnTo>
                  <a:lnTo>
                    <a:pt x="116668" y="707"/>
                  </a:lnTo>
                  <a:lnTo>
                    <a:pt x="114730" y="1505"/>
                  </a:lnTo>
                  <a:lnTo>
                    <a:pt x="113521" y="1984"/>
                  </a:lnTo>
                  <a:lnTo>
                    <a:pt x="112130" y="2509"/>
                  </a:lnTo>
                  <a:lnTo>
                    <a:pt x="110579" y="3079"/>
                  </a:lnTo>
                  <a:lnTo>
                    <a:pt x="108892" y="3649"/>
                  </a:lnTo>
                  <a:lnTo>
                    <a:pt x="107067" y="4265"/>
                  </a:lnTo>
                  <a:lnTo>
                    <a:pt x="105106" y="4903"/>
                  </a:lnTo>
                  <a:lnTo>
                    <a:pt x="103008" y="5542"/>
                  </a:lnTo>
                  <a:lnTo>
                    <a:pt x="100819" y="6157"/>
                  </a:lnTo>
                  <a:lnTo>
                    <a:pt x="98493" y="6796"/>
                  </a:lnTo>
                  <a:lnTo>
                    <a:pt x="96076" y="7389"/>
                  </a:lnTo>
                  <a:lnTo>
                    <a:pt x="93544" y="7982"/>
                  </a:lnTo>
                  <a:lnTo>
                    <a:pt x="90945" y="8529"/>
                  </a:lnTo>
                  <a:lnTo>
                    <a:pt x="89622" y="8780"/>
                  </a:lnTo>
                  <a:lnTo>
                    <a:pt x="88254" y="9031"/>
                  </a:lnTo>
                  <a:lnTo>
                    <a:pt x="86886" y="9281"/>
                  </a:lnTo>
                  <a:lnTo>
                    <a:pt x="85494" y="9510"/>
                  </a:lnTo>
                  <a:lnTo>
                    <a:pt x="84081" y="9715"/>
                  </a:lnTo>
                  <a:lnTo>
                    <a:pt x="82667" y="9920"/>
                  </a:lnTo>
                  <a:lnTo>
                    <a:pt x="81230" y="10080"/>
                  </a:lnTo>
                  <a:lnTo>
                    <a:pt x="79771" y="10262"/>
                  </a:lnTo>
                  <a:lnTo>
                    <a:pt x="78311" y="10399"/>
                  </a:lnTo>
                  <a:lnTo>
                    <a:pt x="76829" y="10536"/>
                  </a:lnTo>
                  <a:lnTo>
                    <a:pt x="75324" y="10627"/>
                  </a:lnTo>
                  <a:lnTo>
                    <a:pt x="73841" y="10718"/>
                  </a:lnTo>
                  <a:lnTo>
                    <a:pt x="72314" y="10787"/>
                  </a:lnTo>
                  <a:lnTo>
                    <a:pt x="70808" y="10832"/>
                  </a:lnTo>
                  <a:lnTo>
                    <a:pt x="69281" y="10855"/>
                  </a:lnTo>
                  <a:lnTo>
                    <a:pt x="67753" y="10855"/>
                  </a:lnTo>
                  <a:lnTo>
                    <a:pt x="66202" y="10809"/>
                  </a:lnTo>
                  <a:lnTo>
                    <a:pt x="64651" y="10764"/>
                  </a:lnTo>
                  <a:lnTo>
                    <a:pt x="63101" y="10673"/>
                  </a:lnTo>
                  <a:lnTo>
                    <a:pt x="61550" y="10559"/>
                  </a:lnTo>
                  <a:lnTo>
                    <a:pt x="59999" y="10422"/>
                  </a:lnTo>
                  <a:lnTo>
                    <a:pt x="58448" y="10262"/>
                  </a:lnTo>
                  <a:lnTo>
                    <a:pt x="56875" y="10057"/>
                  </a:lnTo>
                  <a:lnTo>
                    <a:pt x="55324" y="9806"/>
                  </a:lnTo>
                  <a:lnTo>
                    <a:pt x="53774" y="9555"/>
                  </a:lnTo>
                  <a:lnTo>
                    <a:pt x="52223" y="9236"/>
                  </a:lnTo>
                  <a:lnTo>
                    <a:pt x="50672" y="8917"/>
                  </a:lnTo>
                  <a:lnTo>
                    <a:pt x="49121" y="8529"/>
                  </a:lnTo>
                  <a:lnTo>
                    <a:pt x="47594" y="8164"/>
                  </a:lnTo>
                  <a:lnTo>
                    <a:pt x="46066" y="7799"/>
                  </a:lnTo>
                  <a:lnTo>
                    <a:pt x="44583" y="7480"/>
                  </a:lnTo>
                  <a:lnTo>
                    <a:pt x="43124" y="7183"/>
                  </a:lnTo>
                  <a:lnTo>
                    <a:pt x="41687" y="6933"/>
                  </a:lnTo>
                  <a:lnTo>
                    <a:pt x="40296" y="6682"/>
                  </a:lnTo>
                  <a:lnTo>
                    <a:pt x="38905" y="6454"/>
                  </a:lnTo>
                  <a:lnTo>
                    <a:pt x="37537" y="6271"/>
                  </a:lnTo>
                  <a:lnTo>
                    <a:pt x="36214" y="6089"/>
                  </a:lnTo>
                  <a:lnTo>
                    <a:pt x="34892" y="5929"/>
                  </a:lnTo>
                  <a:lnTo>
                    <a:pt x="33614" y="5815"/>
                  </a:lnTo>
                  <a:lnTo>
                    <a:pt x="32337" y="5701"/>
                  </a:lnTo>
                  <a:lnTo>
                    <a:pt x="31106" y="5610"/>
                  </a:lnTo>
                  <a:lnTo>
                    <a:pt x="29897" y="5542"/>
                  </a:lnTo>
                  <a:lnTo>
                    <a:pt x="28712" y="5496"/>
                  </a:lnTo>
                  <a:lnTo>
                    <a:pt x="27526" y="5450"/>
                  </a:lnTo>
                  <a:lnTo>
                    <a:pt x="26385" y="5428"/>
                  </a:lnTo>
                  <a:lnTo>
                    <a:pt x="25268" y="5450"/>
                  </a:lnTo>
                  <a:lnTo>
                    <a:pt x="24196" y="5450"/>
                  </a:lnTo>
                  <a:lnTo>
                    <a:pt x="23124" y="5496"/>
                  </a:lnTo>
                  <a:lnTo>
                    <a:pt x="22075" y="5542"/>
                  </a:lnTo>
                  <a:lnTo>
                    <a:pt x="21049" y="5587"/>
                  </a:lnTo>
                  <a:lnTo>
                    <a:pt x="20069" y="5678"/>
                  </a:lnTo>
                  <a:lnTo>
                    <a:pt x="19088" y="5747"/>
                  </a:lnTo>
                  <a:lnTo>
                    <a:pt x="18153" y="5861"/>
                  </a:lnTo>
                  <a:lnTo>
                    <a:pt x="17218" y="5952"/>
                  </a:lnTo>
                  <a:lnTo>
                    <a:pt x="15462" y="6203"/>
                  </a:lnTo>
                  <a:lnTo>
                    <a:pt x="13775" y="6499"/>
                  </a:lnTo>
                  <a:lnTo>
                    <a:pt x="12201" y="6796"/>
                  </a:lnTo>
                  <a:lnTo>
                    <a:pt x="10719" y="7138"/>
                  </a:lnTo>
                  <a:lnTo>
                    <a:pt x="9328" y="7503"/>
                  </a:lnTo>
                  <a:lnTo>
                    <a:pt x="8051" y="7868"/>
                  </a:lnTo>
                  <a:lnTo>
                    <a:pt x="6865" y="8255"/>
                  </a:lnTo>
                  <a:lnTo>
                    <a:pt x="5770" y="8620"/>
                  </a:lnTo>
                  <a:lnTo>
                    <a:pt x="4767" y="9008"/>
                  </a:lnTo>
                  <a:lnTo>
                    <a:pt x="3855" y="9373"/>
                  </a:lnTo>
                  <a:lnTo>
                    <a:pt x="3057" y="9715"/>
                  </a:lnTo>
                  <a:lnTo>
                    <a:pt x="2327" y="10057"/>
                  </a:lnTo>
                  <a:lnTo>
                    <a:pt x="1711" y="10353"/>
                  </a:lnTo>
                  <a:lnTo>
                    <a:pt x="1187" y="10627"/>
                  </a:lnTo>
                  <a:lnTo>
                    <a:pt x="776" y="10878"/>
                  </a:lnTo>
                  <a:lnTo>
                    <a:pt x="206" y="11220"/>
                  </a:lnTo>
                  <a:lnTo>
                    <a:pt x="1" y="11334"/>
                  </a:lnTo>
                  <a:lnTo>
                    <a:pt x="1" y="18403"/>
                  </a:lnTo>
                  <a:lnTo>
                    <a:pt x="118310" y="18403"/>
                  </a:lnTo>
                  <a:lnTo>
                    <a:pt x="118310" y="0"/>
                  </a:lnTo>
                  <a:close/>
                </a:path>
              </a:pathLst>
            </a:custGeom>
            <a:solidFill>
              <a:srgbClr val="445B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13"/>
          <p:cNvGrpSpPr/>
          <p:nvPr/>
        </p:nvGrpSpPr>
        <p:grpSpPr>
          <a:xfrm>
            <a:off x="-790781" y="76246"/>
            <a:ext cx="9028974" cy="4759321"/>
            <a:chOff x="1033250" y="4061275"/>
            <a:chExt cx="2670425" cy="1407625"/>
          </a:xfrm>
        </p:grpSpPr>
        <p:sp>
          <p:nvSpPr>
            <p:cNvPr id="55" name="Google Shape;55;p13"/>
            <p:cNvSpPr/>
            <p:nvPr/>
          </p:nvSpPr>
          <p:spPr>
            <a:xfrm>
              <a:off x="1467675" y="5460325"/>
              <a:ext cx="9150" cy="8575"/>
            </a:xfrm>
            <a:custGeom>
              <a:rect b="b" l="l" r="r" t="t"/>
              <a:pathLst>
                <a:path extrusionOk="0" h="343" w="366">
                  <a:moveTo>
                    <a:pt x="115" y="1"/>
                  </a:moveTo>
                  <a:lnTo>
                    <a:pt x="46" y="46"/>
                  </a:lnTo>
                  <a:lnTo>
                    <a:pt x="23" y="115"/>
                  </a:lnTo>
                  <a:lnTo>
                    <a:pt x="1" y="183"/>
                  </a:lnTo>
                  <a:lnTo>
                    <a:pt x="23" y="252"/>
                  </a:lnTo>
                  <a:lnTo>
                    <a:pt x="46"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3"/>
            <p:cNvSpPr/>
            <p:nvPr/>
          </p:nvSpPr>
          <p:spPr>
            <a:xfrm>
              <a:off x="2176900" y="5423275"/>
              <a:ext cx="9150" cy="9150"/>
            </a:xfrm>
            <a:custGeom>
              <a:rect b="b" l="l" r="r" t="t"/>
              <a:pathLst>
                <a:path extrusionOk="0" h="366" w="366">
                  <a:moveTo>
                    <a:pt x="183" y="0"/>
                  </a:moveTo>
                  <a:lnTo>
                    <a:pt x="114" y="23"/>
                  </a:lnTo>
                  <a:lnTo>
                    <a:pt x="46" y="46"/>
                  </a:lnTo>
                  <a:lnTo>
                    <a:pt x="23" y="114"/>
                  </a:lnTo>
                  <a:lnTo>
                    <a:pt x="0" y="183"/>
                  </a:lnTo>
                  <a:lnTo>
                    <a:pt x="23" y="251"/>
                  </a:lnTo>
                  <a:lnTo>
                    <a:pt x="46" y="320"/>
                  </a:lnTo>
                  <a:lnTo>
                    <a:pt x="114" y="342"/>
                  </a:lnTo>
                  <a:lnTo>
                    <a:pt x="183" y="365"/>
                  </a:lnTo>
                  <a:lnTo>
                    <a:pt x="251" y="342"/>
                  </a:lnTo>
                  <a:lnTo>
                    <a:pt x="320" y="320"/>
                  </a:lnTo>
                  <a:lnTo>
                    <a:pt x="342" y="251"/>
                  </a:lnTo>
                  <a:lnTo>
                    <a:pt x="365" y="183"/>
                  </a:lnTo>
                  <a:lnTo>
                    <a:pt x="342"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3"/>
            <p:cNvSpPr/>
            <p:nvPr/>
          </p:nvSpPr>
          <p:spPr>
            <a:xfrm>
              <a:off x="2231050" y="4959200"/>
              <a:ext cx="9150" cy="8575"/>
            </a:xfrm>
            <a:custGeom>
              <a:rect b="b" l="l" r="r" t="t"/>
              <a:pathLst>
                <a:path extrusionOk="0" h="343" w="366">
                  <a:moveTo>
                    <a:pt x="115" y="1"/>
                  </a:moveTo>
                  <a:lnTo>
                    <a:pt x="46" y="46"/>
                  </a:lnTo>
                  <a:lnTo>
                    <a:pt x="24" y="92"/>
                  </a:lnTo>
                  <a:lnTo>
                    <a:pt x="1" y="160"/>
                  </a:lnTo>
                  <a:lnTo>
                    <a:pt x="24" y="229"/>
                  </a:lnTo>
                  <a:lnTo>
                    <a:pt x="46" y="297"/>
                  </a:lnTo>
                  <a:lnTo>
                    <a:pt x="115" y="343"/>
                  </a:lnTo>
                  <a:lnTo>
                    <a:pt x="252" y="343"/>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1035525" y="4565825"/>
              <a:ext cx="8600" cy="9150"/>
            </a:xfrm>
            <a:custGeom>
              <a:rect b="b" l="l" r="r" t="t"/>
              <a:pathLst>
                <a:path extrusionOk="0" h="366" w="344">
                  <a:moveTo>
                    <a:pt x="183" y="1"/>
                  </a:moveTo>
                  <a:lnTo>
                    <a:pt x="115" y="23"/>
                  </a:lnTo>
                  <a:lnTo>
                    <a:pt x="47" y="69"/>
                  </a:lnTo>
                  <a:lnTo>
                    <a:pt x="1" y="115"/>
                  </a:lnTo>
                  <a:lnTo>
                    <a:pt x="1" y="183"/>
                  </a:lnTo>
                  <a:lnTo>
                    <a:pt x="1" y="251"/>
                  </a:lnTo>
                  <a:lnTo>
                    <a:pt x="47" y="320"/>
                  </a:lnTo>
                  <a:lnTo>
                    <a:pt x="115" y="343"/>
                  </a:lnTo>
                  <a:lnTo>
                    <a:pt x="183" y="365"/>
                  </a:lnTo>
                  <a:lnTo>
                    <a:pt x="252" y="343"/>
                  </a:lnTo>
                  <a:lnTo>
                    <a:pt x="297" y="320"/>
                  </a:lnTo>
                  <a:lnTo>
                    <a:pt x="343" y="251"/>
                  </a:lnTo>
                  <a:lnTo>
                    <a:pt x="343"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3"/>
            <p:cNvSpPr/>
            <p:nvPr/>
          </p:nvSpPr>
          <p:spPr>
            <a:xfrm>
              <a:off x="1048650" y="4903900"/>
              <a:ext cx="8575" cy="8575"/>
            </a:xfrm>
            <a:custGeom>
              <a:rect b="b" l="l" r="r" t="t"/>
              <a:pathLst>
                <a:path extrusionOk="0" h="343" w="343">
                  <a:moveTo>
                    <a:pt x="114" y="1"/>
                  </a:moveTo>
                  <a:lnTo>
                    <a:pt x="46" y="46"/>
                  </a:lnTo>
                  <a:lnTo>
                    <a:pt x="0" y="92"/>
                  </a:lnTo>
                  <a:lnTo>
                    <a:pt x="0" y="160"/>
                  </a:lnTo>
                  <a:lnTo>
                    <a:pt x="0" y="229"/>
                  </a:lnTo>
                  <a:lnTo>
                    <a:pt x="46" y="297"/>
                  </a:lnTo>
                  <a:lnTo>
                    <a:pt x="114" y="320"/>
                  </a:lnTo>
                  <a:lnTo>
                    <a:pt x="183" y="343"/>
                  </a:lnTo>
                  <a:lnTo>
                    <a:pt x="251" y="320"/>
                  </a:lnTo>
                  <a:lnTo>
                    <a:pt x="297" y="297"/>
                  </a:lnTo>
                  <a:lnTo>
                    <a:pt x="343" y="229"/>
                  </a:lnTo>
                  <a:lnTo>
                    <a:pt x="343" y="160"/>
                  </a:lnTo>
                  <a:lnTo>
                    <a:pt x="343" y="92"/>
                  </a:lnTo>
                  <a:lnTo>
                    <a:pt x="297" y="46"/>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3"/>
            <p:cNvSpPr/>
            <p:nvPr/>
          </p:nvSpPr>
          <p:spPr>
            <a:xfrm>
              <a:off x="1033250" y="5104000"/>
              <a:ext cx="8575" cy="9150"/>
            </a:xfrm>
            <a:custGeom>
              <a:rect b="b" l="l" r="r" t="t"/>
              <a:pathLst>
                <a:path extrusionOk="0" h="366" w="343">
                  <a:moveTo>
                    <a:pt x="183" y="1"/>
                  </a:moveTo>
                  <a:lnTo>
                    <a:pt x="115" y="24"/>
                  </a:lnTo>
                  <a:lnTo>
                    <a:pt x="46" y="69"/>
                  </a:lnTo>
                  <a:lnTo>
                    <a:pt x="24" y="115"/>
                  </a:lnTo>
                  <a:lnTo>
                    <a:pt x="1" y="183"/>
                  </a:lnTo>
                  <a:lnTo>
                    <a:pt x="24" y="252"/>
                  </a:lnTo>
                  <a:lnTo>
                    <a:pt x="46" y="320"/>
                  </a:lnTo>
                  <a:lnTo>
                    <a:pt x="115" y="343"/>
                  </a:lnTo>
                  <a:lnTo>
                    <a:pt x="183" y="366"/>
                  </a:lnTo>
                  <a:lnTo>
                    <a:pt x="252" y="343"/>
                  </a:lnTo>
                  <a:lnTo>
                    <a:pt x="297" y="320"/>
                  </a:lnTo>
                  <a:lnTo>
                    <a:pt x="343" y="252"/>
                  </a:lnTo>
                  <a:lnTo>
                    <a:pt x="343"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3"/>
            <p:cNvSpPr/>
            <p:nvPr/>
          </p:nvSpPr>
          <p:spPr>
            <a:xfrm>
              <a:off x="1516150" y="4188400"/>
              <a:ext cx="9125" cy="8600"/>
            </a:xfrm>
            <a:custGeom>
              <a:rect b="b" l="l" r="r" t="t"/>
              <a:pathLst>
                <a:path extrusionOk="0" h="344" w="365">
                  <a:moveTo>
                    <a:pt x="114" y="1"/>
                  </a:moveTo>
                  <a:lnTo>
                    <a:pt x="68" y="47"/>
                  </a:lnTo>
                  <a:lnTo>
                    <a:pt x="23" y="92"/>
                  </a:lnTo>
                  <a:lnTo>
                    <a:pt x="0" y="161"/>
                  </a:lnTo>
                  <a:lnTo>
                    <a:pt x="23" y="229"/>
                  </a:lnTo>
                  <a:lnTo>
                    <a:pt x="68" y="297"/>
                  </a:lnTo>
                  <a:lnTo>
                    <a:pt x="114" y="343"/>
                  </a:lnTo>
                  <a:lnTo>
                    <a:pt x="251" y="343"/>
                  </a:lnTo>
                  <a:lnTo>
                    <a:pt x="319" y="297"/>
                  </a:lnTo>
                  <a:lnTo>
                    <a:pt x="342" y="229"/>
                  </a:lnTo>
                  <a:lnTo>
                    <a:pt x="365" y="161"/>
                  </a:lnTo>
                  <a:lnTo>
                    <a:pt x="342" y="92"/>
                  </a:lnTo>
                  <a:lnTo>
                    <a:pt x="319" y="47"/>
                  </a:lnTo>
                  <a:lnTo>
                    <a:pt x="25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a:off x="1048650" y="4061275"/>
              <a:ext cx="8575" cy="9150"/>
            </a:xfrm>
            <a:custGeom>
              <a:rect b="b" l="l" r="r" t="t"/>
              <a:pathLst>
                <a:path extrusionOk="0" h="366" w="343">
                  <a:moveTo>
                    <a:pt x="183" y="1"/>
                  </a:moveTo>
                  <a:lnTo>
                    <a:pt x="114" y="23"/>
                  </a:lnTo>
                  <a:lnTo>
                    <a:pt x="46" y="69"/>
                  </a:lnTo>
                  <a:lnTo>
                    <a:pt x="0" y="115"/>
                  </a:lnTo>
                  <a:lnTo>
                    <a:pt x="0" y="183"/>
                  </a:lnTo>
                  <a:lnTo>
                    <a:pt x="0" y="251"/>
                  </a:lnTo>
                  <a:lnTo>
                    <a:pt x="46" y="320"/>
                  </a:lnTo>
                  <a:lnTo>
                    <a:pt x="114" y="343"/>
                  </a:lnTo>
                  <a:lnTo>
                    <a:pt x="183" y="365"/>
                  </a:lnTo>
                  <a:lnTo>
                    <a:pt x="251" y="343"/>
                  </a:lnTo>
                  <a:lnTo>
                    <a:pt x="297" y="320"/>
                  </a:lnTo>
                  <a:lnTo>
                    <a:pt x="343" y="251"/>
                  </a:lnTo>
                  <a:lnTo>
                    <a:pt x="343" y="183"/>
                  </a:lnTo>
                  <a:lnTo>
                    <a:pt x="343"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p:nvPr/>
          </p:nvSpPr>
          <p:spPr>
            <a:xfrm>
              <a:off x="2338800" y="4097775"/>
              <a:ext cx="8575" cy="9125"/>
            </a:xfrm>
            <a:custGeom>
              <a:rect b="b" l="l" r="r" t="t"/>
              <a:pathLst>
                <a:path extrusionOk="0" h="365" w="343">
                  <a:moveTo>
                    <a:pt x="160" y="0"/>
                  </a:moveTo>
                  <a:lnTo>
                    <a:pt x="92" y="23"/>
                  </a:lnTo>
                  <a:lnTo>
                    <a:pt x="46" y="68"/>
                  </a:lnTo>
                  <a:lnTo>
                    <a:pt x="1" y="114"/>
                  </a:lnTo>
                  <a:lnTo>
                    <a:pt x="1" y="183"/>
                  </a:lnTo>
                  <a:lnTo>
                    <a:pt x="1" y="251"/>
                  </a:lnTo>
                  <a:lnTo>
                    <a:pt x="46" y="319"/>
                  </a:lnTo>
                  <a:lnTo>
                    <a:pt x="92" y="342"/>
                  </a:lnTo>
                  <a:lnTo>
                    <a:pt x="160" y="365"/>
                  </a:lnTo>
                  <a:lnTo>
                    <a:pt x="229" y="342"/>
                  </a:lnTo>
                  <a:lnTo>
                    <a:pt x="297" y="319"/>
                  </a:lnTo>
                  <a:lnTo>
                    <a:pt x="343" y="251"/>
                  </a:lnTo>
                  <a:lnTo>
                    <a:pt x="343" y="183"/>
                  </a:lnTo>
                  <a:lnTo>
                    <a:pt x="343" y="114"/>
                  </a:lnTo>
                  <a:lnTo>
                    <a:pt x="297" y="68"/>
                  </a:lnTo>
                  <a:lnTo>
                    <a:pt x="229"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3"/>
            <p:cNvSpPr/>
            <p:nvPr/>
          </p:nvSpPr>
          <p:spPr>
            <a:xfrm>
              <a:off x="2043500" y="4204950"/>
              <a:ext cx="9125" cy="9150"/>
            </a:xfrm>
            <a:custGeom>
              <a:rect b="b" l="l" r="r" t="t"/>
              <a:pathLst>
                <a:path extrusionOk="0" h="366" w="365">
                  <a:moveTo>
                    <a:pt x="183" y="0"/>
                  </a:moveTo>
                  <a:lnTo>
                    <a:pt x="114" y="23"/>
                  </a:lnTo>
                  <a:lnTo>
                    <a:pt x="69" y="69"/>
                  </a:lnTo>
                  <a:lnTo>
                    <a:pt x="23" y="114"/>
                  </a:lnTo>
                  <a:lnTo>
                    <a:pt x="0" y="183"/>
                  </a:lnTo>
                  <a:lnTo>
                    <a:pt x="23" y="251"/>
                  </a:lnTo>
                  <a:lnTo>
                    <a:pt x="69" y="320"/>
                  </a:lnTo>
                  <a:lnTo>
                    <a:pt x="114" y="342"/>
                  </a:lnTo>
                  <a:lnTo>
                    <a:pt x="183" y="365"/>
                  </a:lnTo>
                  <a:lnTo>
                    <a:pt x="251" y="342"/>
                  </a:lnTo>
                  <a:lnTo>
                    <a:pt x="319" y="320"/>
                  </a:lnTo>
                  <a:lnTo>
                    <a:pt x="342" y="251"/>
                  </a:lnTo>
                  <a:lnTo>
                    <a:pt x="365" y="183"/>
                  </a:lnTo>
                  <a:lnTo>
                    <a:pt x="342" y="114"/>
                  </a:lnTo>
                  <a:lnTo>
                    <a:pt x="319"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2325700" y="5365700"/>
              <a:ext cx="8575" cy="9125"/>
            </a:xfrm>
            <a:custGeom>
              <a:rect b="b" l="l" r="r" t="t"/>
              <a:pathLst>
                <a:path extrusionOk="0" h="365" w="343">
                  <a:moveTo>
                    <a:pt x="183" y="0"/>
                  </a:moveTo>
                  <a:lnTo>
                    <a:pt x="114" y="23"/>
                  </a:lnTo>
                  <a:lnTo>
                    <a:pt x="46" y="69"/>
                  </a:lnTo>
                  <a:lnTo>
                    <a:pt x="0" y="114"/>
                  </a:lnTo>
                  <a:lnTo>
                    <a:pt x="0" y="183"/>
                  </a:lnTo>
                  <a:lnTo>
                    <a:pt x="0" y="251"/>
                  </a:lnTo>
                  <a:lnTo>
                    <a:pt x="46" y="319"/>
                  </a:lnTo>
                  <a:lnTo>
                    <a:pt x="114" y="342"/>
                  </a:lnTo>
                  <a:lnTo>
                    <a:pt x="183" y="365"/>
                  </a:lnTo>
                  <a:lnTo>
                    <a:pt x="251" y="342"/>
                  </a:lnTo>
                  <a:lnTo>
                    <a:pt x="297" y="319"/>
                  </a:lnTo>
                  <a:lnTo>
                    <a:pt x="342" y="251"/>
                  </a:lnTo>
                  <a:lnTo>
                    <a:pt x="342" y="183"/>
                  </a:lnTo>
                  <a:lnTo>
                    <a:pt x="342"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1340550" y="5262500"/>
              <a:ext cx="9150" cy="8575"/>
            </a:xfrm>
            <a:custGeom>
              <a:rect b="b" l="l" r="r" t="t"/>
              <a:pathLst>
                <a:path extrusionOk="0" h="343" w="366">
                  <a:moveTo>
                    <a:pt x="183" y="1"/>
                  </a:moveTo>
                  <a:lnTo>
                    <a:pt x="114" y="23"/>
                  </a:lnTo>
                  <a:lnTo>
                    <a:pt x="46" y="46"/>
                  </a:lnTo>
                  <a:lnTo>
                    <a:pt x="23" y="115"/>
                  </a:lnTo>
                  <a:lnTo>
                    <a:pt x="0" y="183"/>
                  </a:lnTo>
                  <a:lnTo>
                    <a:pt x="23" y="251"/>
                  </a:lnTo>
                  <a:lnTo>
                    <a:pt x="46" y="297"/>
                  </a:lnTo>
                  <a:lnTo>
                    <a:pt x="114" y="343"/>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3"/>
            <p:cNvSpPr/>
            <p:nvPr/>
          </p:nvSpPr>
          <p:spPr>
            <a:xfrm>
              <a:off x="1942575" y="4370850"/>
              <a:ext cx="8575" cy="8575"/>
            </a:xfrm>
            <a:custGeom>
              <a:rect b="b" l="l" r="r" t="t"/>
              <a:pathLst>
                <a:path extrusionOk="0" h="343" w="343">
                  <a:moveTo>
                    <a:pt x="92" y="0"/>
                  </a:moveTo>
                  <a:lnTo>
                    <a:pt x="46" y="46"/>
                  </a:lnTo>
                  <a:lnTo>
                    <a:pt x="1" y="92"/>
                  </a:lnTo>
                  <a:lnTo>
                    <a:pt x="1" y="160"/>
                  </a:lnTo>
                  <a:lnTo>
                    <a:pt x="1" y="228"/>
                  </a:lnTo>
                  <a:lnTo>
                    <a:pt x="46" y="297"/>
                  </a:lnTo>
                  <a:lnTo>
                    <a:pt x="92" y="342"/>
                  </a:lnTo>
                  <a:lnTo>
                    <a:pt x="229" y="342"/>
                  </a:lnTo>
                  <a:lnTo>
                    <a:pt x="297" y="297"/>
                  </a:lnTo>
                  <a:lnTo>
                    <a:pt x="343" y="228"/>
                  </a:lnTo>
                  <a:lnTo>
                    <a:pt x="343" y="160"/>
                  </a:lnTo>
                  <a:lnTo>
                    <a:pt x="343" y="92"/>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2317725" y="4367425"/>
              <a:ext cx="8575" cy="9150"/>
            </a:xfrm>
            <a:custGeom>
              <a:rect b="b" l="l" r="r" t="t"/>
              <a:pathLst>
                <a:path extrusionOk="0" h="366" w="343">
                  <a:moveTo>
                    <a:pt x="182" y="1"/>
                  </a:moveTo>
                  <a:lnTo>
                    <a:pt x="114" y="23"/>
                  </a:lnTo>
                  <a:lnTo>
                    <a:pt x="46" y="46"/>
                  </a:lnTo>
                  <a:lnTo>
                    <a:pt x="0" y="115"/>
                  </a:lnTo>
                  <a:lnTo>
                    <a:pt x="0" y="183"/>
                  </a:lnTo>
                  <a:lnTo>
                    <a:pt x="0" y="251"/>
                  </a:lnTo>
                  <a:lnTo>
                    <a:pt x="46" y="297"/>
                  </a:lnTo>
                  <a:lnTo>
                    <a:pt x="114" y="343"/>
                  </a:lnTo>
                  <a:lnTo>
                    <a:pt x="182" y="365"/>
                  </a:lnTo>
                  <a:lnTo>
                    <a:pt x="251" y="343"/>
                  </a:lnTo>
                  <a:lnTo>
                    <a:pt x="296" y="297"/>
                  </a:lnTo>
                  <a:lnTo>
                    <a:pt x="342" y="251"/>
                  </a:lnTo>
                  <a:lnTo>
                    <a:pt x="342" y="183"/>
                  </a:lnTo>
                  <a:lnTo>
                    <a:pt x="342" y="115"/>
                  </a:lnTo>
                  <a:lnTo>
                    <a:pt x="296" y="46"/>
                  </a:lnTo>
                  <a:lnTo>
                    <a:pt x="251" y="23"/>
                  </a:lnTo>
                  <a:lnTo>
                    <a:pt x="18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2107925" y="5223725"/>
              <a:ext cx="29100" cy="29100"/>
            </a:xfrm>
            <a:custGeom>
              <a:rect b="b" l="l" r="r" t="t"/>
              <a:pathLst>
                <a:path extrusionOk="0" h="1164" w="1164">
                  <a:moveTo>
                    <a:pt x="570" y="1"/>
                  </a:moveTo>
                  <a:lnTo>
                    <a:pt x="456" y="24"/>
                  </a:lnTo>
                  <a:lnTo>
                    <a:pt x="365" y="46"/>
                  </a:lnTo>
                  <a:lnTo>
                    <a:pt x="251" y="115"/>
                  </a:lnTo>
                  <a:lnTo>
                    <a:pt x="160" y="183"/>
                  </a:lnTo>
                  <a:lnTo>
                    <a:pt x="91" y="252"/>
                  </a:lnTo>
                  <a:lnTo>
                    <a:pt x="46" y="366"/>
                  </a:lnTo>
                  <a:lnTo>
                    <a:pt x="23" y="457"/>
                  </a:lnTo>
                  <a:lnTo>
                    <a:pt x="0" y="594"/>
                  </a:lnTo>
                  <a:lnTo>
                    <a:pt x="23" y="708"/>
                  </a:lnTo>
                  <a:lnTo>
                    <a:pt x="46" y="799"/>
                  </a:lnTo>
                  <a:lnTo>
                    <a:pt x="91" y="913"/>
                  </a:lnTo>
                  <a:lnTo>
                    <a:pt x="160" y="1004"/>
                  </a:lnTo>
                  <a:lnTo>
                    <a:pt x="251" y="1073"/>
                  </a:lnTo>
                  <a:lnTo>
                    <a:pt x="365" y="1118"/>
                  </a:lnTo>
                  <a:lnTo>
                    <a:pt x="456" y="1141"/>
                  </a:lnTo>
                  <a:lnTo>
                    <a:pt x="570" y="1164"/>
                  </a:lnTo>
                  <a:lnTo>
                    <a:pt x="707" y="1141"/>
                  </a:lnTo>
                  <a:lnTo>
                    <a:pt x="798" y="1118"/>
                  </a:lnTo>
                  <a:lnTo>
                    <a:pt x="912" y="1073"/>
                  </a:lnTo>
                  <a:lnTo>
                    <a:pt x="981" y="1004"/>
                  </a:lnTo>
                  <a:lnTo>
                    <a:pt x="1049" y="913"/>
                  </a:lnTo>
                  <a:lnTo>
                    <a:pt x="1117" y="799"/>
                  </a:lnTo>
                  <a:lnTo>
                    <a:pt x="1140" y="708"/>
                  </a:lnTo>
                  <a:lnTo>
                    <a:pt x="1163" y="594"/>
                  </a:lnTo>
                  <a:lnTo>
                    <a:pt x="1140" y="457"/>
                  </a:lnTo>
                  <a:lnTo>
                    <a:pt x="1117" y="366"/>
                  </a:lnTo>
                  <a:lnTo>
                    <a:pt x="1049" y="252"/>
                  </a:lnTo>
                  <a:lnTo>
                    <a:pt x="981" y="183"/>
                  </a:lnTo>
                  <a:lnTo>
                    <a:pt x="912" y="115"/>
                  </a:lnTo>
                  <a:lnTo>
                    <a:pt x="798" y="46"/>
                  </a:lnTo>
                  <a:lnTo>
                    <a:pt x="707" y="24"/>
                  </a:lnTo>
                  <a:lnTo>
                    <a:pt x="570"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3"/>
            <p:cNvSpPr/>
            <p:nvPr/>
          </p:nvSpPr>
          <p:spPr>
            <a:xfrm>
              <a:off x="2372450" y="4587500"/>
              <a:ext cx="29100" cy="28525"/>
            </a:xfrm>
            <a:custGeom>
              <a:rect b="b" l="l" r="r" t="t"/>
              <a:pathLst>
                <a:path extrusionOk="0" h="1141" w="1164">
                  <a:moveTo>
                    <a:pt x="456" y="0"/>
                  </a:moveTo>
                  <a:lnTo>
                    <a:pt x="365" y="46"/>
                  </a:lnTo>
                  <a:lnTo>
                    <a:pt x="251" y="91"/>
                  </a:lnTo>
                  <a:lnTo>
                    <a:pt x="160" y="160"/>
                  </a:lnTo>
                  <a:lnTo>
                    <a:pt x="91" y="251"/>
                  </a:lnTo>
                  <a:lnTo>
                    <a:pt x="46" y="342"/>
                  </a:lnTo>
                  <a:lnTo>
                    <a:pt x="23" y="456"/>
                  </a:lnTo>
                  <a:lnTo>
                    <a:pt x="0" y="570"/>
                  </a:lnTo>
                  <a:lnTo>
                    <a:pt x="23" y="684"/>
                  </a:lnTo>
                  <a:lnTo>
                    <a:pt x="46" y="798"/>
                  </a:lnTo>
                  <a:lnTo>
                    <a:pt x="91" y="889"/>
                  </a:lnTo>
                  <a:lnTo>
                    <a:pt x="160" y="981"/>
                  </a:lnTo>
                  <a:lnTo>
                    <a:pt x="251" y="1049"/>
                  </a:lnTo>
                  <a:lnTo>
                    <a:pt x="365" y="1095"/>
                  </a:lnTo>
                  <a:lnTo>
                    <a:pt x="456" y="1140"/>
                  </a:lnTo>
                  <a:lnTo>
                    <a:pt x="707" y="1140"/>
                  </a:lnTo>
                  <a:lnTo>
                    <a:pt x="798" y="1095"/>
                  </a:lnTo>
                  <a:lnTo>
                    <a:pt x="912" y="1049"/>
                  </a:lnTo>
                  <a:lnTo>
                    <a:pt x="981" y="981"/>
                  </a:lnTo>
                  <a:lnTo>
                    <a:pt x="1072" y="889"/>
                  </a:lnTo>
                  <a:lnTo>
                    <a:pt x="1118" y="798"/>
                  </a:lnTo>
                  <a:lnTo>
                    <a:pt x="1140" y="684"/>
                  </a:lnTo>
                  <a:lnTo>
                    <a:pt x="1163" y="570"/>
                  </a:lnTo>
                  <a:lnTo>
                    <a:pt x="1140" y="456"/>
                  </a:lnTo>
                  <a:lnTo>
                    <a:pt x="1118" y="342"/>
                  </a:lnTo>
                  <a:lnTo>
                    <a:pt x="1072" y="251"/>
                  </a:lnTo>
                  <a:lnTo>
                    <a:pt x="981" y="160"/>
                  </a:lnTo>
                  <a:lnTo>
                    <a:pt x="912" y="91"/>
                  </a:lnTo>
                  <a:lnTo>
                    <a:pt x="798"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3"/>
            <p:cNvSpPr/>
            <p:nvPr/>
          </p:nvSpPr>
          <p:spPr>
            <a:xfrm>
              <a:off x="1633575" y="5217450"/>
              <a:ext cx="29100" cy="29100"/>
            </a:xfrm>
            <a:custGeom>
              <a:rect b="b" l="l" r="r" t="t"/>
              <a:pathLst>
                <a:path extrusionOk="0" h="1164" w="1164">
                  <a:moveTo>
                    <a:pt x="594" y="1"/>
                  </a:moveTo>
                  <a:lnTo>
                    <a:pt x="480" y="24"/>
                  </a:lnTo>
                  <a:lnTo>
                    <a:pt x="366" y="47"/>
                  </a:lnTo>
                  <a:lnTo>
                    <a:pt x="274" y="115"/>
                  </a:lnTo>
                  <a:lnTo>
                    <a:pt x="183" y="183"/>
                  </a:lnTo>
                  <a:lnTo>
                    <a:pt x="115" y="275"/>
                  </a:lnTo>
                  <a:lnTo>
                    <a:pt x="46" y="366"/>
                  </a:lnTo>
                  <a:lnTo>
                    <a:pt x="24" y="480"/>
                  </a:lnTo>
                  <a:lnTo>
                    <a:pt x="1" y="594"/>
                  </a:lnTo>
                  <a:lnTo>
                    <a:pt x="24" y="708"/>
                  </a:lnTo>
                  <a:lnTo>
                    <a:pt x="46" y="822"/>
                  </a:lnTo>
                  <a:lnTo>
                    <a:pt x="115" y="913"/>
                  </a:lnTo>
                  <a:lnTo>
                    <a:pt x="183" y="1004"/>
                  </a:lnTo>
                  <a:lnTo>
                    <a:pt x="274" y="1073"/>
                  </a:lnTo>
                  <a:lnTo>
                    <a:pt x="366" y="1118"/>
                  </a:lnTo>
                  <a:lnTo>
                    <a:pt x="480" y="1164"/>
                  </a:lnTo>
                  <a:lnTo>
                    <a:pt x="708" y="1164"/>
                  </a:lnTo>
                  <a:lnTo>
                    <a:pt x="822" y="1118"/>
                  </a:lnTo>
                  <a:lnTo>
                    <a:pt x="913" y="1073"/>
                  </a:lnTo>
                  <a:lnTo>
                    <a:pt x="1004" y="1004"/>
                  </a:lnTo>
                  <a:lnTo>
                    <a:pt x="1073" y="913"/>
                  </a:lnTo>
                  <a:lnTo>
                    <a:pt x="1118" y="822"/>
                  </a:lnTo>
                  <a:lnTo>
                    <a:pt x="1164" y="708"/>
                  </a:lnTo>
                  <a:lnTo>
                    <a:pt x="1164" y="594"/>
                  </a:lnTo>
                  <a:lnTo>
                    <a:pt x="1164" y="480"/>
                  </a:lnTo>
                  <a:lnTo>
                    <a:pt x="1118" y="366"/>
                  </a:lnTo>
                  <a:lnTo>
                    <a:pt x="1073" y="275"/>
                  </a:lnTo>
                  <a:lnTo>
                    <a:pt x="1004" y="183"/>
                  </a:lnTo>
                  <a:lnTo>
                    <a:pt x="913" y="115"/>
                  </a:lnTo>
                  <a:lnTo>
                    <a:pt x="822" y="47"/>
                  </a:lnTo>
                  <a:lnTo>
                    <a:pt x="708" y="24"/>
                  </a:lnTo>
                  <a:lnTo>
                    <a:pt x="594"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1764700" y="4382250"/>
              <a:ext cx="29100" cy="29100"/>
            </a:xfrm>
            <a:custGeom>
              <a:rect b="b" l="l" r="r" t="t"/>
              <a:pathLst>
                <a:path extrusionOk="0" h="1164" w="1164">
                  <a:moveTo>
                    <a:pt x="457" y="0"/>
                  </a:moveTo>
                  <a:lnTo>
                    <a:pt x="343" y="46"/>
                  </a:lnTo>
                  <a:lnTo>
                    <a:pt x="252" y="92"/>
                  </a:lnTo>
                  <a:lnTo>
                    <a:pt x="160" y="160"/>
                  </a:lnTo>
                  <a:lnTo>
                    <a:pt x="92" y="251"/>
                  </a:lnTo>
                  <a:lnTo>
                    <a:pt x="46" y="343"/>
                  </a:lnTo>
                  <a:lnTo>
                    <a:pt x="1" y="457"/>
                  </a:lnTo>
                  <a:lnTo>
                    <a:pt x="1" y="571"/>
                  </a:lnTo>
                  <a:lnTo>
                    <a:pt x="1" y="685"/>
                  </a:lnTo>
                  <a:lnTo>
                    <a:pt x="46" y="799"/>
                  </a:lnTo>
                  <a:lnTo>
                    <a:pt x="92" y="890"/>
                  </a:lnTo>
                  <a:lnTo>
                    <a:pt x="160" y="981"/>
                  </a:lnTo>
                  <a:lnTo>
                    <a:pt x="252" y="1049"/>
                  </a:lnTo>
                  <a:lnTo>
                    <a:pt x="343" y="1118"/>
                  </a:lnTo>
                  <a:lnTo>
                    <a:pt x="457" y="1141"/>
                  </a:lnTo>
                  <a:lnTo>
                    <a:pt x="571" y="1164"/>
                  </a:lnTo>
                  <a:lnTo>
                    <a:pt x="685" y="1141"/>
                  </a:lnTo>
                  <a:lnTo>
                    <a:pt x="799" y="1118"/>
                  </a:lnTo>
                  <a:lnTo>
                    <a:pt x="913" y="1049"/>
                  </a:lnTo>
                  <a:lnTo>
                    <a:pt x="981" y="981"/>
                  </a:lnTo>
                  <a:lnTo>
                    <a:pt x="1050" y="890"/>
                  </a:lnTo>
                  <a:lnTo>
                    <a:pt x="1118" y="799"/>
                  </a:lnTo>
                  <a:lnTo>
                    <a:pt x="1141" y="685"/>
                  </a:lnTo>
                  <a:lnTo>
                    <a:pt x="1164" y="571"/>
                  </a:lnTo>
                  <a:lnTo>
                    <a:pt x="1141" y="457"/>
                  </a:lnTo>
                  <a:lnTo>
                    <a:pt x="1118" y="343"/>
                  </a:lnTo>
                  <a:lnTo>
                    <a:pt x="1050" y="251"/>
                  </a:lnTo>
                  <a:lnTo>
                    <a:pt x="981" y="160"/>
                  </a:lnTo>
                  <a:lnTo>
                    <a:pt x="913" y="92"/>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a:off x="2528075" y="5432400"/>
              <a:ext cx="8575" cy="8575"/>
            </a:xfrm>
            <a:custGeom>
              <a:rect b="b" l="l" r="r" t="t"/>
              <a:pathLst>
                <a:path extrusionOk="0" h="343" w="343">
                  <a:moveTo>
                    <a:pt x="92" y="0"/>
                  </a:moveTo>
                  <a:lnTo>
                    <a:pt x="46" y="46"/>
                  </a:lnTo>
                  <a:lnTo>
                    <a:pt x="1" y="91"/>
                  </a:lnTo>
                  <a:lnTo>
                    <a:pt x="1" y="160"/>
                  </a:lnTo>
                  <a:lnTo>
                    <a:pt x="1" y="228"/>
                  </a:lnTo>
                  <a:lnTo>
                    <a:pt x="46" y="297"/>
                  </a:lnTo>
                  <a:lnTo>
                    <a:pt x="92" y="342"/>
                  </a:lnTo>
                  <a:lnTo>
                    <a:pt x="229" y="342"/>
                  </a:lnTo>
                  <a:lnTo>
                    <a:pt x="297" y="297"/>
                  </a:lnTo>
                  <a:lnTo>
                    <a:pt x="320" y="228"/>
                  </a:lnTo>
                  <a:lnTo>
                    <a:pt x="343" y="160"/>
                  </a:lnTo>
                  <a:lnTo>
                    <a:pt x="320" y="91"/>
                  </a:lnTo>
                  <a:lnTo>
                    <a:pt x="297" y="46"/>
                  </a:lnTo>
                  <a:lnTo>
                    <a:pt x="22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2769800" y="5460325"/>
              <a:ext cx="9150" cy="8575"/>
            </a:xfrm>
            <a:custGeom>
              <a:rect b="b" l="l" r="r" t="t"/>
              <a:pathLst>
                <a:path extrusionOk="0" h="343" w="366">
                  <a:moveTo>
                    <a:pt x="115" y="1"/>
                  </a:moveTo>
                  <a:lnTo>
                    <a:pt x="47" y="46"/>
                  </a:lnTo>
                  <a:lnTo>
                    <a:pt x="24" y="115"/>
                  </a:lnTo>
                  <a:lnTo>
                    <a:pt x="1" y="183"/>
                  </a:lnTo>
                  <a:lnTo>
                    <a:pt x="24" y="252"/>
                  </a:lnTo>
                  <a:lnTo>
                    <a:pt x="47" y="297"/>
                  </a:lnTo>
                  <a:lnTo>
                    <a:pt x="115" y="343"/>
                  </a:lnTo>
                  <a:lnTo>
                    <a:pt x="252" y="343"/>
                  </a:lnTo>
                  <a:lnTo>
                    <a:pt x="297" y="297"/>
                  </a:lnTo>
                  <a:lnTo>
                    <a:pt x="343" y="252"/>
                  </a:lnTo>
                  <a:lnTo>
                    <a:pt x="366" y="183"/>
                  </a:lnTo>
                  <a:lnTo>
                    <a:pt x="343" y="115"/>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3479025" y="5423275"/>
              <a:ext cx="9150" cy="9150"/>
            </a:xfrm>
            <a:custGeom>
              <a:rect b="b" l="l" r="r" t="t"/>
              <a:pathLst>
                <a:path extrusionOk="0" h="366" w="366">
                  <a:moveTo>
                    <a:pt x="183" y="0"/>
                  </a:moveTo>
                  <a:lnTo>
                    <a:pt x="115" y="23"/>
                  </a:lnTo>
                  <a:lnTo>
                    <a:pt x="69" y="46"/>
                  </a:lnTo>
                  <a:lnTo>
                    <a:pt x="23" y="114"/>
                  </a:lnTo>
                  <a:lnTo>
                    <a:pt x="1" y="183"/>
                  </a:lnTo>
                  <a:lnTo>
                    <a:pt x="23" y="251"/>
                  </a:lnTo>
                  <a:lnTo>
                    <a:pt x="69" y="320"/>
                  </a:lnTo>
                  <a:lnTo>
                    <a:pt x="115" y="342"/>
                  </a:lnTo>
                  <a:lnTo>
                    <a:pt x="183" y="365"/>
                  </a:lnTo>
                  <a:lnTo>
                    <a:pt x="251" y="342"/>
                  </a:lnTo>
                  <a:lnTo>
                    <a:pt x="320" y="320"/>
                  </a:lnTo>
                  <a:lnTo>
                    <a:pt x="343" y="251"/>
                  </a:lnTo>
                  <a:lnTo>
                    <a:pt x="365" y="183"/>
                  </a:lnTo>
                  <a:lnTo>
                    <a:pt x="343" y="114"/>
                  </a:lnTo>
                  <a:lnTo>
                    <a:pt x="320" y="46"/>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2337675" y="4565825"/>
              <a:ext cx="9150" cy="9150"/>
            </a:xfrm>
            <a:custGeom>
              <a:rect b="b" l="l" r="r" t="t"/>
              <a:pathLst>
                <a:path extrusionOk="0" h="366" w="366">
                  <a:moveTo>
                    <a:pt x="183" y="1"/>
                  </a:moveTo>
                  <a:lnTo>
                    <a:pt x="114" y="23"/>
                  </a:lnTo>
                  <a:lnTo>
                    <a:pt x="46" y="69"/>
                  </a:lnTo>
                  <a:lnTo>
                    <a:pt x="23" y="115"/>
                  </a:lnTo>
                  <a:lnTo>
                    <a:pt x="0" y="183"/>
                  </a:lnTo>
                  <a:lnTo>
                    <a:pt x="23" y="251"/>
                  </a:lnTo>
                  <a:lnTo>
                    <a:pt x="46" y="320"/>
                  </a:lnTo>
                  <a:lnTo>
                    <a:pt x="114" y="343"/>
                  </a:lnTo>
                  <a:lnTo>
                    <a:pt x="183" y="365"/>
                  </a:lnTo>
                  <a:lnTo>
                    <a:pt x="251" y="343"/>
                  </a:lnTo>
                  <a:lnTo>
                    <a:pt x="297" y="320"/>
                  </a:lnTo>
                  <a:lnTo>
                    <a:pt x="342" y="251"/>
                  </a:lnTo>
                  <a:lnTo>
                    <a:pt x="365" y="183"/>
                  </a:lnTo>
                  <a:lnTo>
                    <a:pt x="342" y="115"/>
                  </a:lnTo>
                  <a:lnTo>
                    <a:pt x="297" y="69"/>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p:nvPr/>
          </p:nvSpPr>
          <p:spPr>
            <a:xfrm>
              <a:off x="2350775" y="4903900"/>
              <a:ext cx="9150" cy="8575"/>
            </a:xfrm>
            <a:custGeom>
              <a:rect b="b" l="l" r="r" t="t"/>
              <a:pathLst>
                <a:path extrusionOk="0" h="343" w="366">
                  <a:moveTo>
                    <a:pt x="115" y="1"/>
                  </a:moveTo>
                  <a:lnTo>
                    <a:pt x="46" y="46"/>
                  </a:lnTo>
                  <a:lnTo>
                    <a:pt x="23" y="92"/>
                  </a:lnTo>
                  <a:lnTo>
                    <a:pt x="1" y="160"/>
                  </a:lnTo>
                  <a:lnTo>
                    <a:pt x="23" y="229"/>
                  </a:lnTo>
                  <a:lnTo>
                    <a:pt x="46" y="297"/>
                  </a:lnTo>
                  <a:lnTo>
                    <a:pt x="115" y="320"/>
                  </a:lnTo>
                  <a:lnTo>
                    <a:pt x="183" y="343"/>
                  </a:lnTo>
                  <a:lnTo>
                    <a:pt x="252" y="320"/>
                  </a:lnTo>
                  <a:lnTo>
                    <a:pt x="297" y="297"/>
                  </a:lnTo>
                  <a:lnTo>
                    <a:pt x="343" y="229"/>
                  </a:lnTo>
                  <a:lnTo>
                    <a:pt x="366" y="160"/>
                  </a:lnTo>
                  <a:lnTo>
                    <a:pt x="343" y="92"/>
                  </a:lnTo>
                  <a:lnTo>
                    <a:pt x="297" y="46"/>
                  </a:lnTo>
                  <a:lnTo>
                    <a:pt x="252"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3"/>
            <p:cNvSpPr/>
            <p:nvPr/>
          </p:nvSpPr>
          <p:spPr>
            <a:xfrm>
              <a:off x="2335375" y="5104000"/>
              <a:ext cx="9150" cy="9150"/>
            </a:xfrm>
            <a:custGeom>
              <a:rect b="b" l="l" r="r" t="t"/>
              <a:pathLst>
                <a:path extrusionOk="0" h="366" w="366">
                  <a:moveTo>
                    <a:pt x="183" y="1"/>
                  </a:moveTo>
                  <a:lnTo>
                    <a:pt x="115" y="24"/>
                  </a:lnTo>
                  <a:lnTo>
                    <a:pt x="47" y="69"/>
                  </a:lnTo>
                  <a:lnTo>
                    <a:pt x="24" y="115"/>
                  </a:lnTo>
                  <a:lnTo>
                    <a:pt x="1" y="183"/>
                  </a:lnTo>
                  <a:lnTo>
                    <a:pt x="24" y="252"/>
                  </a:lnTo>
                  <a:lnTo>
                    <a:pt x="47" y="320"/>
                  </a:lnTo>
                  <a:lnTo>
                    <a:pt x="115" y="343"/>
                  </a:lnTo>
                  <a:lnTo>
                    <a:pt x="183" y="366"/>
                  </a:lnTo>
                  <a:lnTo>
                    <a:pt x="252" y="343"/>
                  </a:lnTo>
                  <a:lnTo>
                    <a:pt x="297" y="320"/>
                  </a:lnTo>
                  <a:lnTo>
                    <a:pt x="343" y="252"/>
                  </a:lnTo>
                  <a:lnTo>
                    <a:pt x="366" y="183"/>
                  </a:lnTo>
                  <a:lnTo>
                    <a:pt x="343" y="115"/>
                  </a:lnTo>
                  <a:lnTo>
                    <a:pt x="297" y="69"/>
                  </a:lnTo>
                  <a:lnTo>
                    <a:pt x="252" y="24"/>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3"/>
            <p:cNvSpPr/>
            <p:nvPr/>
          </p:nvSpPr>
          <p:spPr>
            <a:xfrm>
              <a:off x="2818850" y="4188400"/>
              <a:ext cx="8575" cy="8600"/>
            </a:xfrm>
            <a:custGeom>
              <a:rect b="b" l="l" r="r" t="t"/>
              <a:pathLst>
                <a:path extrusionOk="0" h="344" w="343">
                  <a:moveTo>
                    <a:pt x="91" y="1"/>
                  </a:moveTo>
                  <a:lnTo>
                    <a:pt x="46" y="47"/>
                  </a:lnTo>
                  <a:lnTo>
                    <a:pt x="0" y="92"/>
                  </a:lnTo>
                  <a:lnTo>
                    <a:pt x="0" y="161"/>
                  </a:lnTo>
                  <a:lnTo>
                    <a:pt x="0" y="229"/>
                  </a:lnTo>
                  <a:lnTo>
                    <a:pt x="46" y="297"/>
                  </a:lnTo>
                  <a:lnTo>
                    <a:pt x="91" y="343"/>
                  </a:lnTo>
                  <a:lnTo>
                    <a:pt x="228" y="343"/>
                  </a:lnTo>
                  <a:lnTo>
                    <a:pt x="297" y="297"/>
                  </a:lnTo>
                  <a:lnTo>
                    <a:pt x="319" y="229"/>
                  </a:lnTo>
                  <a:lnTo>
                    <a:pt x="342" y="161"/>
                  </a:lnTo>
                  <a:lnTo>
                    <a:pt x="319" y="92"/>
                  </a:lnTo>
                  <a:lnTo>
                    <a:pt x="297" y="47"/>
                  </a:lnTo>
                  <a:lnTo>
                    <a:pt x="228"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3"/>
            <p:cNvSpPr/>
            <p:nvPr/>
          </p:nvSpPr>
          <p:spPr>
            <a:xfrm>
              <a:off x="2350775" y="4061275"/>
              <a:ext cx="9150" cy="9150"/>
            </a:xfrm>
            <a:custGeom>
              <a:rect b="b" l="l" r="r" t="t"/>
              <a:pathLst>
                <a:path extrusionOk="0" h="366" w="366">
                  <a:moveTo>
                    <a:pt x="183" y="1"/>
                  </a:moveTo>
                  <a:lnTo>
                    <a:pt x="115" y="23"/>
                  </a:lnTo>
                  <a:lnTo>
                    <a:pt x="46" y="69"/>
                  </a:lnTo>
                  <a:lnTo>
                    <a:pt x="23" y="115"/>
                  </a:lnTo>
                  <a:lnTo>
                    <a:pt x="1" y="183"/>
                  </a:lnTo>
                  <a:lnTo>
                    <a:pt x="23" y="251"/>
                  </a:lnTo>
                  <a:lnTo>
                    <a:pt x="46" y="320"/>
                  </a:lnTo>
                  <a:lnTo>
                    <a:pt x="115" y="343"/>
                  </a:lnTo>
                  <a:lnTo>
                    <a:pt x="183" y="365"/>
                  </a:lnTo>
                  <a:lnTo>
                    <a:pt x="252" y="343"/>
                  </a:lnTo>
                  <a:lnTo>
                    <a:pt x="297" y="320"/>
                  </a:lnTo>
                  <a:lnTo>
                    <a:pt x="343" y="251"/>
                  </a:lnTo>
                  <a:lnTo>
                    <a:pt x="366" y="183"/>
                  </a:lnTo>
                  <a:lnTo>
                    <a:pt x="343" y="115"/>
                  </a:lnTo>
                  <a:lnTo>
                    <a:pt x="297" y="69"/>
                  </a:lnTo>
                  <a:lnTo>
                    <a:pt x="252"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3"/>
            <p:cNvSpPr/>
            <p:nvPr/>
          </p:nvSpPr>
          <p:spPr>
            <a:xfrm>
              <a:off x="3640950" y="4097775"/>
              <a:ext cx="8575" cy="9125"/>
            </a:xfrm>
            <a:custGeom>
              <a:rect b="b" l="l" r="r" t="t"/>
              <a:pathLst>
                <a:path extrusionOk="0" h="365" w="343">
                  <a:moveTo>
                    <a:pt x="182" y="0"/>
                  </a:moveTo>
                  <a:lnTo>
                    <a:pt x="114" y="23"/>
                  </a:lnTo>
                  <a:lnTo>
                    <a:pt x="46" y="68"/>
                  </a:lnTo>
                  <a:lnTo>
                    <a:pt x="0" y="114"/>
                  </a:lnTo>
                  <a:lnTo>
                    <a:pt x="0" y="183"/>
                  </a:lnTo>
                  <a:lnTo>
                    <a:pt x="0" y="251"/>
                  </a:lnTo>
                  <a:lnTo>
                    <a:pt x="46" y="319"/>
                  </a:lnTo>
                  <a:lnTo>
                    <a:pt x="114" y="342"/>
                  </a:lnTo>
                  <a:lnTo>
                    <a:pt x="182" y="365"/>
                  </a:lnTo>
                  <a:lnTo>
                    <a:pt x="251" y="342"/>
                  </a:lnTo>
                  <a:lnTo>
                    <a:pt x="296" y="319"/>
                  </a:lnTo>
                  <a:lnTo>
                    <a:pt x="342" y="251"/>
                  </a:lnTo>
                  <a:lnTo>
                    <a:pt x="342" y="183"/>
                  </a:lnTo>
                  <a:lnTo>
                    <a:pt x="342" y="114"/>
                  </a:lnTo>
                  <a:lnTo>
                    <a:pt x="296" y="68"/>
                  </a:lnTo>
                  <a:lnTo>
                    <a:pt x="251" y="23"/>
                  </a:lnTo>
                  <a:lnTo>
                    <a:pt x="18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3346200" y="4204950"/>
              <a:ext cx="8575" cy="9150"/>
            </a:xfrm>
            <a:custGeom>
              <a:rect b="b" l="l" r="r" t="t"/>
              <a:pathLst>
                <a:path extrusionOk="0" h="366" w="343">
                  <a:moveTo>
                    <a:pt x="160" y="0"/>
                  </a:moveTo>
                  <a:lnTo>
                    <a:pt x="91" y="23"/>
                  </a:lnTo>
                  <a:lnTo>
                    <a:pt x="46" y="69"/>
                  </a:lnTo>
                  <a:lnTo>
                    <a:pt x="0" y="114"/>
                  </a:lnTo>
                  <a:lnTo>
                    <a:pt x="0" y="183"/>
                  </a:lnTo>
                  <a:lnTo>
                    <a:pt x="0" y="251"/>
                  </a:lnTo>
                  <a:lnTo>
                    <a:pt x="46" y="320"/>
                  </a:lnTo>
                  <a:lnTo>
                    <a:pt x="91" y="342"/>
                  </a:lnTo>
                  <a:lnTo>
                    <a:pt x="160" y="365"/>
                  </a:lnTo>
                  <a:lnTo>
                    <a:pt x="228" y="342"/>
                  </a:lnTo>
                  <a:lnTo>
                    <a:pt x="297" y="320"/>
                  </a:lnTo>
                  <a:lnTo>
                    <a:pt x="342" y="251"/>
                  </a:lnTo>
                  <a:lnTo>
                    <a:pt x="342" y="183"/>
                  </a:lnTo>
                  <a:lnTo>
                    <a:pt x="342" y="114"/>
                  </a:lnTo>
                  <a:lnTo>
                    <a:pt x="297" y="69"/>
                  </a:lnTo>
                  <a:lnTo>
                    <a:pt x="228" y="23"/>
                  </a:lnTo>
                  <a:lnTo>
                    <a:pt x="16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3627825" y="5365700"/>
              <a:ext cx="8575" cy="9125"/>
            </a:xfrm>
            <a:custGeom>
              <a:rect b="b" l="l" r="r" t="t"/>
              <a:pathLst>
                <a:path extrusionOk="0" h="365" w="343">
                  <a:moveTo>
                    <a:pt x="183" y="0"/>
                  </a:moveTo>
                  <a:lnTo>
                    <a:pt x="115" y="23"/>
                  </a:lnTo>
                  <a:lnTo>
                    <a:pt x="46" y="69"/>
                  </a:lnTo>
                  <a:lnTo>
                    <a:pt x="23" y="114"/>
                  </a:lnTo>
                  <a:lnTo>
                    <a:pt x="1" y="183"/>
                  </a:lnTo>
                  <a:lnTo>
                    <a:pt x="23" y="251"/>
                  </a:lnTo>
                  <a:lnTo>
                    <a:pt x="46" y="319"/>
                  </a:lnTo>
                  <a:lnTo>
                    <a:pt x="115" y="342"/>
                  </a:lnTo>
                  <a:lnTo>
                    <a:pt x="183" y="365"/>
                  </a:lnTo>
                  <a:lnTo>
                    <a:pt x="251" y="342"/>
                  </a:lnTo>
                  <a:lnTo>
                    <a:pt x="297" y="319"/>
                  </a:lnTo>
                  <a:lnTo>
                    <a:pt x="343" y="251"/>
                  </a:lnTo>
                  <a:lnTo>
                    <a:pt x="343" y="183"/>
                  </a:lnTo>
                  <a:lnTo>
                    <a:pt x="343" y="114"/>
                  </a:lnTo>
                  <a:lnTo>
                    <a:pt x="297" y="69"/>
                  </a:lnTo>
                  <a:lnTo>
                    <a:pt x="251" y="23"/>
                  </a:lnTo>
                  <a:lnTo>
                    <a:pt x="183"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2642675" y="5262500"/>
              <a:ext cx="9150" cy="8575"/>
            </a:xfrm>
            <a:custGeom>
              <a:rect b="b" l="l" r="r" t="t"/>
              <a:pathLst>
                <a:path extrusionOk="0" h="343" w="366">
                  <a:moveTo>
                    <a:pt x="183" y="1"/>
                  </a:moveTo>
                  <a:lnTo>
                    <a:pt x="115" y="23"/>
                  </a:lnTo>
                  <a:lnTo>
                    <a:pt x="46" y="46"/>
                  </a:lnTo>
                  <a:lnTo>
                    <a:pt x="23" y="115"/>
                  </a:lnTo>
                  <a:lnTo>
                    <a:pt x="1" y="183"/>
                  </a:lnTo>
                  <a:lnTo>
                    <a:pt x="23" y="251"/>
                  </a:lnTo>
                  <a:lnTo>
                    <a:pt x="46" y="297"/>
                  </a:lnTo>
                  <a:lnTo>
                    <a:pt x="115" y="343"/>
                  </a:lnTo>
                  <a:lnTo>
                    <a:pt x="251" y="343"/>
                  </a:lnTo>
                  <a:lnTo>
                    <a:pt x="297" y="297"/>
                  </a:lnTo>
                  <a:lnTo>
                    <a:pt x="343" y="251"/>
                  </a:lnTo>
                  <a:lnTo>
                    <a:pt x="365" y="183"/>
                  </a:lnTo>
                  <a:lnTo>
                    <a:pt x="343"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3244700" y="4370850"/>
              <a:ext cx="8600" cy="8575"/>
            </a:xfrm>
            <a:custGeom>
              <a:rect b="b" l="l" r="r" t="t"/>
              <a:pathLst>
                <a:path extrusionOk="0" h="343" w="344">
                  <a:moveTo>
                    <a:pt x="115" y="0"/>
                  </a:moveTo>
                  <a:lnTo>
                    <a:pt x="47" y="46"/>
                  </a:lnTo>
                  <a:lnTo>
                    <a:pt x="1" y="92"/>
                  </a:lnTo>
                  <a:lnTo>
                    <a:pt x="1" y="160"/>
                  </a:lnTo>
                  <a:lnTo>
                    <a:pt x="1" y="228"/>
                  </a:lnTo>
                  <a:lnTo>
                    <a:pt x="47" y="297"/>
                  </a:lnTo>
                  <a:lnTo>
                    <a:pt x="115" y="342"/>
                  </a:lnTo>
                  <a:lnTo>
                    <a:pt x="252" y="342"/>
                  </a:lnTo>
                  <a:lnTo>
                    <a:pt x="297" y="297"/>
                  </a:lnTo>
                  <a:lnTo>
                    <a:pt x="343" y="228"/>
                  </a:lnTo>
                  <a:lnTo>
                    <a:pt x="343" y="160"/>
                  </a:lnTo>
                  <a:lnTo>
                    <a:pt x="343" y="92"/>
                  </a:lnTo>
                  <a:lnTo>
                    <a:pt x="297" y="46"/>
                  </a:lnTo>
                  <a:lnTo>
                    <a:pt x="25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3619850" y="4367425"/>
              <a:ext cx="9150" cy="9150"/>
            </a:xfrm>
            <a:custGeom>
              <a:rect b="b" l="l" r="r" t="t"/>
              <a:pathLst>
                <a:path extrusionOk="0" h="366" w="366">
                  <a:moveTo>
                    <a:pt x="183" y="1"/>
                  </a:moveTo>
                  <a:lnTo>
                    <a:pt x="114" y="23"/>
                  </a:lnTo>
                  <a:lnTo>
                    <a:pt x="46" y="46"/>
                  </a:lnTo>
                  <a:lnTo>
                    <a:pt x="23" y="115"/>
                  </a:lnTo>
                  <a:lnTo>
                    <a:pt x="0" y="183"/>
                  </a:lnTo>
                  <a:lnTo>
                    <a:pt x="23" y="251"/>
                  </a:lnTo>
                  <a:lnTo>
                    <a:pt x="46" y="297"/>
                  </a:lnTo>
                  <a:lnTo>
                    <a:pt x="114" y="343"/>
                  </a:lnTo>
                  <a:lnTo>
                    <a:pt x="183" y="365"/>
                  </a:lnTo>
                  <a:lnTo>
                    <a:pt x="251" y="343"/>
                  </a:lnTo>
                  <a:lnTo>
                    <a:pt x="297" y="297"/>
                  </a:lnTo>
                  <a:lnTo>
                    <a:pt x="342" y="251"/>
                  </a:lnTo>
                  <a:lnTo>
                    <a:pt x="365" y="183"/>
                  </a:lnTo>
                  <a:lnTo>
                    <a:pt x="342" y="115"/>
                  </a:lnTo>
                  <a:lnTo>
                    <a:pt x="297" y="46"/>
                  </a:lnTo>
                  <a:lnTo>
                    <a:pt x="251" y="23"/>
                  </a:lnTo>
                  <a:lnTo>
                    <a:pt x="18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2485325" y="5029325"/>
              <a:ext cx="29100" cy="29100"/>
            </a:xfrm>
            <a:custGeom>
              <a:rect b="b" l="l" r="r" t="t"/>
              <a:pathLst>
                <a:path extrusionOk="0" h="1164" w="1164">
                  <a:moveTo>
                    <a:pt x="479" y="1"/>
                  </a:moveTo>
                  <a:lnTo>
                    <a:pt x="365" y="46"/>
                  </a:lnTo>
                  <a:lnTo>
                    <a:pt x="251" y="92"/>
                  </a:lnTo>
                  <a:lnTo>
                    <a:pt x="183" y="160"/>
                  </a:lnTo>
                  <a:lnTo>
                    <a:pt x="115" y="251"/>
                  </a:lnTo>
                  <a:lnTo>
                    <a:pt x="46" y="343"/>
                  </a:lnTo>
                  <a:lnTo>
                    <a:pt x="23" y="457"/>
                  </a:lnTo>
                  <a:lnTo>
                    <a:pt x="1" y="571"/>
                  </a:lnTo>
                  <a:lnTo>
                    <a:pt x="23" y="685"/>
                  </a:lnTo>
                  <a:lnTo>
                    <a:pt x="46" y="799"/>
                  </a:lnTo>
                  <a:lnTo>
                    <a:pt x="115" y="890"/>
                  </a:lnTo>
                  <a:lnTo>
                    <a:pt x="183" y="981"/>
                  </a:lnTo>
                  <a:lnTo>
                    <a:pt x="251" y="1050"/>
                  </a:lnTo>
                  <a:lnTo>
                    <a:pt x="365" y="1118"/>
                  </a:lnTo>
                  <a:lnTo>
                    <a:pt x="479" y="1141"/>
                  </a:lnTo>
                  <a:lnTo>
                    <a:pt x="593" y="1164"/>
                  </a:lnTo>
                  <a:lnTo>
                    <a:pt x="707" y="1141"/>
                  </a:lnTo>
                  <a:lnTo>
                    <a:pt x="821" y="1118"/>
                  </a:lnTo>
                  <a:lnTo>
                    <a:pt x="913" y="1050"/>
                  </a:lnTo>
                  <a:lnTo>
                    <a:pt x="1004" y="981"/>
                  </a:lnTo>
                  <a:lnTo>
                    <a:pt x="1072" y="890"/>
                  </a:lnTo>
                  <a:lnTo>
                    <a:pt x="1118" y="799"/>
                  </a:lnTo>
                  <a:lnTo>
                    <a:pt x="1164" y="685"/>
                  </a:lnTo>
                  <a:lnTo>
                    <a:pt x="1164" y="571"/>
                  </a:lnTo>
                  <a:lnTo>
                    <a:pt x="1164" y="457"/>
                  </a:lnTo>
                  <a:lnTo>
                    <a:pt x="1118" y="343"/>
                  </a:lnTo>
                  <a:lnTo>
                    <a:pt x="1072" y="251"/>
                  </a:lnTo>
                  <a:lnTo>
                    <a:pt x="1004" y="160"/>
                  </a:lnTo>
                  <a:lnTo>
                    <a:pt x="913" y="92"/>
                  </a:lnTo>
                  <a:lnTo>
                    <a:pt x="821" y="46"/>
                  </a:lnTo>
                  <a:lnTo>
                    <a:pt x="707"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3410050" y="5223725"/>
              <a:ext cx="29100" cy="29100"/>
            </a:xfrm>
            <a:custGeom>
              <a:rect b="b" l="l" r="r" t="t"/>
              <a:pathLst>
                <a:path extrusionOk="0" h="1164" w="1164">
                  <a:moveTo>
                    <a:pt x="593" y="1"/>
                  </a:moveTo>
                  <a:lnTo>
                    <a:pt x="456" y="24"/>
                  </a:lnTo>
                  <a:lnTo>
                    <a:pt x="365" y="46"/>
                  </a:lnTo>
                  <a:lnTo>
                    <a:pt x="251" y="115"/>
                  </a:lnTo>
                  <a:lnTo>
                    <a:pt x="183" y="183"/>
                  </a:lnTo>
                  <a:lnTo>
                    <a:pt x="91" y="252"/>
                  </a:lnTo>
                  <a:lnTo>
                    <a:pt x="46" y="366"/>
                  </a:lnTo>
                  <a:lnTo>
                    <a:pt x="23" y="457"/>
                  </a:lnTo>
                  <a:lnTo>
                    <a:pt x="0" y="594"/>
                  </a:lnTo>
                  <a:lnTo>
                    <a:pt x="23" y="708"/>
                  </a:lnTo>
                  <a:lnTo>
                    <a:pt x="46" y="799"/>
                  </a:lnTo>
                  <a:lnTo>
                    <a:pt x="91" y="913"/>
                  </a:lnTo>
                  <a:lnTo>
                    <a:pt x="183" y="1004"/>
                  </a:lnTo>
                  <a:lnTo>
                    <a:pt x="251" y="1073"/>
                  </a:lnTo>
                  <a:lnTo>
                    <a:pt x="365" y="1118"/>
                  </a:lnTo>
                  <a:lnTo>
                    <a:pt x="456" y="1141"/>
                  </a:lnTo>
                  <a:lnTo>
                    <a:pt x="593" y="1164"/>
                  </a:lnTo>
                  <a:lnTo>
                    <a:pt x="707" y="1141"/>
                  </a:lnTo>
                  <a:lnTo>
                    <a:pt x="798" y="1118"/>
                  </a:lnTo>
                  <a:lnTo>
                    <a:pt x="912" y="1073"/>
                  </a:lnTo>
                  <a:lnTo>
                    <a:pt x="1004" y="1004"/>
                  </a:lnTo>
                  <a:lnTo>
                    <a:pt x="1072" y="913"/>
                  </a:lnTo>
                  <a:lnTo>
                    <a:pt x="1118" y="799"/>
                  </a:lnTo>
                  <a:lnTo>
                    <a:pt x="1140" y="708"/>
                  </a:lnTo>
                  <a:lnTo>
                    <a:pt x="1163" y="594"/>
                  </a:lnTo>
                  <a:lnTo>
                    <a:pt x="1140" y="457"/>
                  </a:lnTo>
                  <a:lnTo>
                    <a:pt x="1118" y="366"/>
                  </a:lnTo>
                  <a:lnTo>
                    <a:pt x="1072" y="252"/>
                  </a:lnTo>
                  <a:lnTo>
                    <a:pt x="1004" y="183"/>
                  </a:lnTo>
                  <a:lnTo>
                    <a:pt x="912" y="115"/>
                  </a:lnTo>
                  <a:lnTo>
                    <a:pt x="798" y="46"/>
                  </a:lnTo>
                  <a:lnTo>
                    <a:pt x="707" y="24"/>
                  </a:lnTo>
                  <a:lnTo>
                    <a:pt x="593"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3674575" y="4587500"/>
              <a:ext cx="29100" cy="28525"/>
            </a:xfrm>
            <a:custGeom>
              <a:rect b="b" l="l" r="r" t="t"/>
              <a:pathLst>
                <a:path extrusionOk="0" h="1141" w="1164">
                  <a:moveTo>
                    <a:pt x="457" y="0"/>
                  </a:moveTo>
                  <a:lnTo>
                    <a:pt x="365" y="46"/>
                  </a:lnTo>
                  <a:lnTo>
                    <a:pt x="251" y="91"/>
                  </a:lnTo>
                  <a:lnTo>
                    <a:pt x="183" y="160"/>
                  </a:lnTo>
                  <a:lnTo>
                    <a:pt x="114" y="251"/>
                  </a:lnTo>
                  <a:lnTo>
                    <a:pt x="46" y="342"/>
                  </a:lnTo>
                  <a:lnTo>
                    <a:pt x="23" y="456"/>
                  </a:lnTo>
                  <a:lnTo>
                    <a:pt x="0" y="570"/>
                  </a:lnTo>
                  <a:lnTo>
                    <a:pt x="23" y="684"/>
                  </a:lnTo>
                  <a:lnTo>
                    <a:pt x="46" y="798"/>
                  </a:lnTo>
                  <a:lnTo>
                    <a:pt x="114" y="889"/>
                  </a:lnTo>
                  <a:lnTo>
                    <a:pt x="183" y="981"/>
                  </a:lnTo>
                  <a:lnTo>
                    <a:pt x="251" y="1049"/>
                  </a:lnTo>
                  <a:lnTo>
                    <a:pt x="365" y="1095"/>
                  </a:lnTo>
                  <a:lnTo>
                    <a:pt x="457" y="1140"/>
                  </a:lnTo>
                  <a:lnTo>
                    <a:pt x="707" y="1140"/>
                  </a:lnTo>
                  <a:lnTo>
                    <a:pt x="799" y="1095"/>
                  </a:lnTo>
                  <a:lnTo>
                    <a:pt x="913" y="1049"/>
                  </a:lnTo>
                  <a:lnTo>
                    <a:pt x="1004" y="981"/>
                  </a:lnTo>
                  <a:lnTo>
                    <a:pt x="1072" y="889"/>
                  </a:lnTo>
                  <a:lnTo>
                    <a:pt x="1118" y="798"/>
                  </a:lnTo>
                  <a:lnTo>
                    <a:pt x="1141" y="684"/>
                  </a:lnTo>
                  <a:lnTo>
                    <a:pt x="1163" y="570"/>
                  </a:lnTo>
                  <a:lnTo>
                    <a:pt x="1141" y="456"/>
                  </a:lnTo>
                  <a:lnTo>
                    <a:pt x="1118" y="342"/>
                  </a:lnTo>
                  <a:lnTo>
                    <a:pt x="1072" y="251"/>
                  </a:lnTo>
                  <a:lnTo>
                    <a:pt x="1004" y="160"/>
                  </a:lnTo>
                  <a:lnTo>
                    <a:pt x="913" y="91"/>
                  </a:lnTo>
                  <a:lnTo>
                    <a:pt x="799" y="46"/>
                  </a:lnTo>
                  <a:lnTo>
                    <a:pt x="70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2936275" y="5217450"/>
              <a:ext cx="28525" cy="29100"/>
            </a:xfrm>
            <a:custGeom>
              <a:rect b="b" l="l" r="r" t="t"/>
              <a:pathLst>
                <a:path extrusionOk="0" h="1164" w="1141">
                  <a:moveTo>
                    <a:pt x="571" y="1"/>
                  </a:moveTo>
                  <a:lnTo>
                    <a:pt x="457" y="24"/>
                  </a:lnTo>
                  <a:lnTo>
                    <a:pt x="343" y="47"/>
                  </a:lnTo>
                  <a:lnTo>
                    <a:pt x="252" y="115"/>
                  </a:lnTo>
                  <a:lnTo>
                    <a:pt x="160" y="183"/>
                  </a:lnTo>
                  <a:lnTo>
                    <a:pt x="92" y="275"/>
                  </a:lnTo>
                  <a:lnTo>
                    <a:pt x="46" y="366"/>
                  </a:lnTo>
                  <a:lnTo>
                    <a:pt x="1" y="480"/>
                  </a:lnTo>
                  <a:lnTo>
                    <a:pt x="1" y="594"/>
                  </a:lnTo>
                  <a:lnTo>
                    <a:pt x="1" y="708"/>
                  </a:lnTo>
                  <a:lnTo>
                    <a:pt x="46" y="822"/>
                  </a:lnTo>
                  <a:lnTo>
                    <a:pt x="92" y="913"/>
                  </a:lnTo>
                  <a:lnTo>
                    <a:pt x="160" y="1004"/>
                  </a:lnTo>
                  <a:lnTo>
                    <a:pt x="252" y="1073"/>
                  </a:lnTo>
                  <a:lnTo>
                    <a:pt x="343" y="1118"/>
                  </a:lnTo>
                  <a:lnTo>
                    <a:pt x="457" y="1164"/>
                  </a:lnTo>
                  <a:lnTo>
                    <a:pt x="685" y="1164"/>
                  </a:lnTo>
                  <a:lnTo>
                    <a:pt x="799" y="1118"/>
                  </a:lnTo>
                  <a:lnTo>
                    <a:pt x="890" y="1073"/>
                  </a:lnTo>
                  <a:lnTo>
                    <a:pt x="981" y="1004"/>
                  </a:lnTo>
                  <a:lnTo>
                    <a:pt x="1050" y="913"/>
                  </a:lnTo>
                  <a:lnTo>
                    <a:pt x="1095" y="822"/>
                  </a:lnTo>
                  <a:lnTo>
                    <a:pt x="1141" y="708"/>
                  </a:lnTo>
                  <a:lnTo>
                    <a:pt x="1141" y="594"/>
                  </a:lnTo>
                  <a:lnTo>
                    <a:pt x="1141" y="480"/>
                  </a:lnTo>
                  <a:lnTo>
                    <a:pt x="1095" y="366"/>
                  </a:lnTo>
                  <a:lnTo>
                    <a:pt x="1050" y="275"/>
                  </a:lnTo>
                  <a:lnTo>
                    <a:pt x="981" y="183"/>
                  </a:lnTo>
                  <a:lnTo>
                    <a:pt x="890" y="115"/>
                  </a:lnTo>
                  <a:lnTo>
                    <a:pt x="799" y="47"/>
                  </a:lnTo>
                  <a:lnTo>
                    <a:pt x="685" y="24"/>
                  </a:lnTo>
                  <a:lnTo>
                    <a:pt x="571"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2510975" y="4406775"/>
              <a:ext cx="29100" cy="29100"/>
            </a:xfrm>
            <a:custGeom>
              <a:rect b="b" l="l" r="r" t="t"/>
              <a:pathLst>
                <a:path extrusionOk="0" h="1164" w="1164">
                  <a:moveTo>
                    <a:pt x="457" y="0"/>
                  </a:moveTo>
                  <a:lnTo>
                    <a:pt x="343" y="46"/>
                  </a:lnTo>
                  <a:lnTo>
                    <a:pt x="252" y="91"/>
                  </a:lnTo>
                  <a:lnTo>
                    <a:pt x="160" y="160"/>
                  </a:lnTo>
                  <a:lnTo>
                    <a:pt x="92" y="251"/>
                  </a:lnTo>
                  <a:lnTo>
                    <a:pt x="46" y="342"/>
                  </a:lnTo>
                  <a:lnTo>
                    <a:pt x="1" y="456"/>
                  </a:lnTo>
                  <a:lnTo>
                    <a:pt x="1" y="570"/>
                  </a:lnTo>
                  <a:lnTo>
                    <a:pt x="1" y="684"/>
                  </a:lnTo>
                  <a:lnTo>
                    <a:pt x="46" y="798"/>
                  </a:lnTo>
                  <a:lnTo>
                    <a:pt x="92" y="889"/>
                  </a:lnTo>
                  <a:lnTo>
                    <a:pt x="160" y="981"/>
                  </a:lnTo>
                  <a:lnTo>
                    <a:pt x="252" y="1049"/>
                  </a:lnTo>
                  <a:lnTo>
                    <a:pt x="343" y="1117"/>
                  </a:lnTo>
                  <a:lnTo>
                    <a:pt x="457" y="1140"/>
                  </a:lnTo>
                  <a:lnTo>
                    <a:pt x="571" y="1163"/>
                  </a:lnTo>
                  <a:lnTo>
                    <a:pt x="685" y="1140"/>
                  </a:lnTo>
                  <a:lnTo>
                    <a:pt x="799" y="1117"/>
                  </a:lnTo>
                  <a:lnTo>
                    <a:pt x="890" y="1049"/>
                  </a:lnTo>
                  <a:lnTo>
                    <a:pt x="981" y="981"/>
                  </a:lnTo>
                  <a:lnTo>
                    <a:pt x="1050" y="889"/>
                  </a:lnTo>
                  <a:lnTo>
                    <a:pt x="1118" y="798"/>
                  </a:lnTo>
                  <a:lnTo>
                    <a:pt x="1141" y="684"/>
                  </a:lnTo>
                  <a:lnTo>
                    <a:pt x="1164" y="570"/>
                  </a:lnTo>
                  <a:lnTo>
                    <a:pt x="1141" y="456"/>
                  </a:lnTo>
                  <a:lnTo>
                    <a:pt x="1118" y="342"/>
                  </a:lnTo>
                  <a:lnTo>
                    <a:pt x="1050" y="251"/>
                  </a:lnTo>
                  <a:lnTo>
                    <a:pt x="981" y="160"/>
                  </a:lnTo>
                  <a:lnTo>
                    <a:pt x="890" y="91"/>
                  </a:lnTo>
                  <a:lnTo>
                    <a:pt x="799" y="46"/>
                  </a:lnTo>
                  <a:lnTo>
                    <a:pt x="685"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3066825" y="4382250"/>
              <a:ext cx="29125" cy="29100"/>
            </a:xfrm>
            <a:custGeom>
              <a:rect b="b" l="l" r="r" t="t"/>
              <a:pathLst>
                <a:path extrusionOk="0" h="1164" w="1165">
                  <a:moveTo>
                    <a:pt x="457" y="0"/>
                  </a:moveTo>
                  <a:lnTo>
                    <a:pt x="366" y="46"/>
                  </a:lnTo>
                  <a:lnTo>
                    <a:pt x="252" y="92"/>
                  </a:lnTo>
                  <a:lnTo>
                    <a:pt x="161" y="160"/>
                  </a:lnTo>
                  <a:lnTo>
                    <a:pt x="92" y="251"/>
                  </a:lnTo>
                  <a:lnTo>
                    <a:pt x="47" y="343"/>
                  </a:lnTo>
                  <a:lnTo>
                    <a:pt x="24" y="457"/>
                  </a:lnTo>
                  <a:lnTo>
                    <a:pt x="1" y="571"/>
                  </a:lnTo>
                  <a:lnTo>
                    <a:pt x="24" y="685"/>
                  </a:lnTo>
                  <a:lnTo>
                    <a:pt x="47" y="799"/>
                  </a:lnTo>
                  <a:lnTo>
                    <a:pt x="92" y="890"/>
                  </a:lnTo>
                  <a:lnTo>
                    <a:pt x="161" y="981"/>
                  </a:lnTo>
                  <a:lnTo>
                    <a:pt x="252" y="1049"/>
                  </a:lnTo>
                  <a:lnTo>
                    <a:pt x="366" y="1118"/>
                  </a:lnTo>
                  <a:lnTo>
                    <a:pt x="457" y="1141"/>
                  </a:lnTo>
                  <a:lnTo>
                    <a:pt x="571" y="1164"/>
                  </a:lnTo>
                  <a:lnTo>
                    <a:pt x="708" y="1141"/>
                  </a:lnTo>
                  <a:lnTo>
                    <a:pt x="799" y="1118"/>
                  </a:lnTo>
                  <a:lnTo>
                    <a:pt x="913" y="1049"/>
                  </a:lnTo>
                  <a:lnTo>
                    <a:pt x="982" y="981"/>
                  </a:lnTo>
                  <a:lnTo>
                    <a:pt x="1073" y="890"/>
                  </a:lnTo>
                  <a:lnTo>
                    <a:pt x="1118" y="799"/>
                  </a:lnTo>
                  <a:lnTo>
                    <a:pt x="1141" y="685"/>
                  </a:lnTo>
                  <a:lnTo>
                    <a:pt x="1164" y="571"/>
                  </a:lnTo>
                  <a:lnTo>
                    <a:pt x="1141" y="457"/>
                  </a:lnTo>
                  <a:lnTo>
                    <a:pt x="1118" y="343"/>
                  </a:lnTo>
                  <a:lnTo>
                    <a:pt x="1073" y="251"/>
                  </a:lnTo>
                  <a:lnTo>
                    <a:pt x="982" y="160"/>
                  </a:lnTo>
                  <a:lnTo>
                    <a:pt x="913" y="92"/>
                  </a:lnTo>
                  <a:lnTo>
                    <a:pt x="799" y="46"/>
                  </a:lnTo>
                  <a:lnTo>
                    <a:pt x="70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13"/>
          <p:cNvGrpSpPr/>
          <p:nvPr/>
        </p:nvGrpSpPr>
        <p:grpSpPr>
          <a:xfrm>
            <a:off x="2365450" y="-59209"/>
            <a:ext cx="4413051" cy="4877261"/>
            <a:chOff x="2365450" y="-59209"/>
            <a:chExt cx="4413051" cy="4877261"/>
          </a:xfrm>
        </p:grpSpPr>
        <p:sp>
          <p:nvSpPr>
            <p:cNvPr id="94" name="Google Shape;94;p13"/>
            <p:cNvSpPr/>
            <p:nvPr/>
          </p:nvSpPr>
          <p:spPr>
            <a:xfrm>
              <a:off x="2365450" y="735897"/>
              <a:ext cx="4320359" cy="4082155"/>
            </a:xfrm>
            <a:custGeom>
              <a:rect b="b" l="l" r="r" t="t"/>
              <a:pathLst>
                <a:path extrusionOk="0" h="47183" w="47822">
                  <a:moveTo>
                    <a:pt x="1" y="1"/>
                  </a:moveTo>
                  <a:lnTo>
                    <a:pt x="252" y="47183"/>
                  </a:lnTo>
                  <a:lnTo>
                    <a:pt x="47822" y="44948"/>
                  </a:lnTo>
                  <a:lnTo>
                    <a:pt x="47776" y="43192"/>
                  </a:lnTo>
                  <a:lnTo>
                    <a:pt x="2806" y="45085"/>
                  </a:lnTo>
                  <a:lnTo>
                    <a:pt x="2737" y="45085"/>
                  </a:lnTo>
                  <a:lnTo>
                    <a:pt x="2715" y="45062"/>
                  </a:lnTo>
                  <a:lnTo>
                    <a:pt x="2669" y="45017"/>
                  </a:lnTo>
                  <a:lnTo>
                    <a:pt x="2669" y="44948"/>
                  </a:lnTo>
                  <a:lnTo>
                    <a:pt x="525" y="1"/>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2421101" y="518908"/>
              <a:ext cx="4345113" cy="4105861"/>
            </a:xfrm>
            <a:custGeom>
              <a:rect b="b" l="l" r="r" t="t"/>
              <a:pathLst>
                <a:path extrusionOk="0" h="47457" w="48096">
                  <a:moveTo>
                    <a:pt x="34230" y="0"/>
                  </a:moveTo>
                  <a:lnTo>
                    <a:pt x="1" y="1551"/>
                  </a:lnTo>
                  <a:lnTo>
                    <a:pt x="2190" y="47456"/>
                  </a:lnTo>
                  <a:lnTo>
                    <a:pt x="48095" y="45518"/>
                  </a:lnTo>
                  <a:lnTo>
                    <a:pt x="46750" y="9259"/>
                  </a:lnTo>
                  <a:lnTo>
                    <a:pt x="37651" y="1209"/>
                  </a:lnTo>
                  <a:lnTo>
                    <a:pt x="37286" y="935"/>
                  </a:lnTo>
                  <a:lnTo>
                    <a:pt x="36898" y="661"/>
                  </a:lnTo>
                  <a:lnTo>
                    <a:pt x="36488" y="456"/>
                  </a:lnTo>
                  <a:lnTo>
                    <a:pt x="36077" y="274"/>
                  </a:lnTo>
                  <a:lnTo>
                    <a:pt x="35621" y="160"/>
                  </a:lnTo>
                  <a:lnTo>
                    <a:pt x="35165" y="69"/>
                  </a:lnTo>
                  <a:lnTo>
                    <a:pt x="34709" y="23"/>
                  </a:lnTo>
                  <a:lnTo>
                    <a:pt x="34230" y="0"/>
                  </a:ln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2421101" y="518908"/>
              <a:ext cx="4345113" cy="4105861"/>
            </a:xfrm>
            <a:custGeom>
              <a:rect b="b" l="l" r="r" t="t"/>
              <a:pathLst>
                <a:path extrusionOk="0" fill="none" h="47457" w="48096">
                  <a:moveTo>
                    <a:pt x="1" y="1551"/>
                  </a:moveTo>
                  <a:lnTo>
                    <a:pt x="2190" y="47456"/>
                  </a:lnTo>
                  <a:lnTo>
                    <a:pt x="48095" y="45518"/>
                  </a:lnTo>
                  <a:lnTo>
                    <a:pt x="46750" y="9259"/>
                  </a:lnTo>
                  <a:lnTo>
                    <a:pt x="37651" y="1209"/>
                  </a:lnTo>
                  <a:lnTo>
                    <a:pt x="37651" y="1209"/>
                  </a:lnTo>
                  <a:lnTo>
                    <a:pt x="37286" y="935"/>
                  </a:lnTo>
                  <a:lnTo>
                    <a:pt x="36898" y="661"/>
                  </a:lnTo>
                  <a:lnTo>
                    <a:pt x="36488" y="456"/>
                  </a:lnTo>
                  <a:lnTo>
                    <a:pt x="36077" y="274"/>
                  </a:lnTo>
                  <a:lnTo>
                    <a:pt x="35621" y="160"/>
                  </a:lnTo>
                  <a:lnTo>
                    <a:pt x="35165" y="69"/>
                  </a:lnTo>
                  <a:lnTo>
                    <a:pt x="34709" y="23"/>
                  </a:lnTo>
                  <a:lnTo>
                    <a:pt x="34230" y="0"/>
                  </a:lnTo>
                  <a:lnTo>
                    <a:pt x="1" y="155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3395629" y="528771"/>
              <a:ext cx="1633754" cy="94737"/>
            </a:xfrm>
            <a:custGeom>
              <a:rect b="b" l="l" r="r" t="t"/>
              <a:pathLst>
                <a:path extrusionOk="0" h="1095" w="18084">
                  <a:moveTo>
                    <a:pt x="17924" y="0"/>
                  </a:moveTo>
                  <a:lnTo>
                    <a:pt x="137" y="798"/>
                  </a:lnTo>
                  <a:lnTo>
                    <a:pt x="91" y="821"/>
                  </a:lnTo>
                  <a:lnTo>
                    <a:pt x="46" y="844"/>
                  </a:lnTo>
                  <a:lnTo>
                    <a:pt x="0" y="890"/>
                  </a:lnTo>
                  <a:lnTo>
                    <a:pt x="0" y="958"/>
                  </a:lnTo>
                  <a:lnTo>
                    <a:pt x="23" y="1004"/>
                  </a:lnTo>
                  <a:lnTo>
                    <a:pt x="46" y="1049"/>
                  </a:lnTo>
                  <a:lnTo>
                    <a:pt x="91" y="1072"/>
                  </a:lnTo>
                  <a:lnTo>
                    <a:pt x="137" y="1095"/>
                  </a:lnTo>
                  <a:lnTo>
                    <a:pt x="17947" y="297"/>
                  </a:lnTo>
                  <a:lnTo>
                    <a:pt x="17993" y="274"/>
                  </a:lnTo>
                  <a:lnTo>
                    <a:pt x="18038" y="251"/>
                  </a:lnTo>
                  <a:lnTo>
                    <a:pt x="18084" y="205"/>
                  </a:lnTo>
                  <a:lnTo>
                    <a:pt x="18084" y="137"/>
                  </a:lnTo>
                  <a:lnTo>
                    <a:pt x="18061" y="91"/>
                  </a:lnTo>
                  <a:lnTo>
                    <a:pt x="18038" y="46"/>
                  </a:lnTo>
                  <a:lnTo>
                    <a:pt x="17993" y="23"/>
                  </a:lnTo>
                  <a:lnTo>
                    <a:pt x="17924"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3395629" y="528771"/>
              <a:ext cx="1633754" cy="94737"/>
            </a:xfrm>
            <a:custGeom>
              <a:rect b="b" l="l" r="r" t="t"/>
              <a:pathLst>
                <a:path extrusionOk="0" fill="none" h="1095" w="18084">
                  <a:moveTo>
                    <a:pt x="17924" y="0"/>
                  </a:moveTo>
                  <a:lnTo>
                    <a:pt x="137" y="798"/>
                  </a:lnTo>
                  <a:lnTo>
                    <a:pt x="137" y="798"/>
                  </a:lnTo>
                  <a:lnTo>
                    <a:pt x="91" y="821"/>
                  </a:lnTo>
                  <a:lnTo>
                    <a:pt x="46" y="844"/>
                  </a:lnTo>
                  <a:lnTo>
                    <a:pt x="0" y="890"/>
                  </a:lnTo>
                  <a:lnTo>
                    <a:pt x="0" y="958"/>
                  </a:lnTo>
                  <a:lnTo>
                    <a:pt x="0" y="958"/>
                  </a:lnTo>
                  <a:lnTo>
                    <a:pt x="23" y="1004"/>
                  </a:lnTo>
                  <a:lnTo>
                    <a:pt x="46" y="1049"/>
                  </a:lnTo>
                  <a:lnTo>
                    <a:pt x="91" y="1072"/>
                  </a:lnTo>
                  <a:lnTo>
                    <a:pt x="137" y="1095"/>
                  </a:lnTo>
                  <a:lnTo>
                    <a:pt x="17947" y="297"/>
                  </a:lnTo>
                  <a:lnTo>
                    <a:pt x="17947" y="297"/>
                  </a:lnTo>
                  <a:lnTo>
                    <a:pt x="17993" y="274"/>
                  </a:lnTo>
                  <a:lnTo>
                    <a:pt x="18038" y="251"/>
                  </a:lnTo>
                  <a:lnTo>
                    <a:pt x="18084" y="205"/>
                  </a:lnTo>
                  <a:lnTo>
                    <a:pt x="18084" y="137"/>
                  </a:lnTo>
                  <a:lnTo>
                    <a:pt x="18084" y="137"/>
                  </a:lnTo>
                  <a:lnTo>
                    <a:pt x="18061" y="91"/>
                  </a:lnTo>
                  <a:lnTo>
                    <a:pt x="18038" y="46"/>
                  </a:lnTo>
                  <a:lnTo>
                    <a:pt x="17993" y="23"/>
                  </a:lnTo>
                  <a:lnTo>
                    <a:pt x="1792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2408724" y="514928"/>
              <a:ext cx="4369776" cy="4121607"/>
            </a:xfrm>
            <a:custGeom>
              <a:rect b="b" l="l" r="r" t="t"/>
              <a:pathLst>
                <a:path extrusionOk="0" h="47639" w="48369">
                  <a:moveTo>
                    <a:pt x="35439" y="1"/>
                  </a:moveTo>
                  <a:lnTo>
                    <a:pt x="35393" y="23"/>
                  </a:lnTo>
                  <a:lnTo>
                    <a:pt x="35348" y="46"/>
                  </a:lnTo>
                  <a:lnTo>
                    <a:pt x="35325" y="115"/>
                  </a:lnTo>
                  <a:lnTo>
                    <a:pt x="35325" y="160"/>
                  </a:lnTo>
                  <a:lnTo>
                    <a:pt x="35348" y="206"/>
                  </a:lnTo>
                  <a:lnTo>
                    <a:pt x="35393" y="251"/>
                  </a:lnTo>
                  <a:lnTo>
                    <a:pt x="35439" y="274"/>
                  </a:lnTo>
                  <a:lnTo>
                    <a:pt x="35758" y="343"/>
                  </a:lnTo>
                  <a:lnTo>
                    <a:pt x="36055" y="434"/>
                  </a:lnTo>
                  <a:lnTo>
                    <a:pt x="36351" y="548"/>
                  </a:lnTo>
                  <a:lnTo>
                    <a:pt x="36647" y="662"/>
                  </a:lnTo>
                  <a:lnTo>
                    <a:pt x="36921" y="821"/>
                  </a:lnTo>
                  <a:lnTo>
                    <a:pt x="37195" y="981"/>
                  </a:lnTo>
                  <a:lnTo>
                    <a:pt x="37446" y="1164"/>
                  </a:lnTo>
                  <a:lnTo>
                    <a:pt x="37696" y="1369"/>
                  </a:lnTo>
                  <a:lnTo>
                    <a:pt x="46750" y="9373"/>
                  </a:lnTo>
                  <a:lnTo>
                    <a:pt x="48095" y="45427"/>
                  </a:lnTo>
                  <a:lnTo>
                    <a:pt x="2464" y="47365"/>
                  </a:lnTo>
                  <a:lnTo>
                    <a:pt x="297" y="1734"/>
                  </a:lnTo>
                  <a:lnTo>
                    <a:pt x="4493" y="1551"/>
                  </a:lnTo>
                  <a:lnTo>
                    <a:pt x="4539" y="1528"/>
                  </a:lnTo>
                  <a:lnTo>
                    <a:pt x="4584" y="1506"/>
                  </a:lnTo>
                  <a:lnTo>
                    <a:pt x="4607" y="1460"/>
                  </a:lnTo>
                  <a:lnTo>
                    <a:pt x="4630" y="1392"/>
                  </a:lnTo>
                  <a:lnTo>
                    <a:pt x="4607" y="1346"/>
                  </a:lnTo>
                  <a:lnTo>
                    <a:pt x="4584" y="1300"/>
                  </a:lnTo>
                  <a:lnTo>
                    <a:pt x="4539" y="1278"/>
                  </a:lnTo>
                  <a:lnTo>
                    <a:pt x="4470" y="1255"/>
                  </a:lnTo>
                  <a:lnTo>
                    <a:pt x="138" y="1460"/>
                  </a:lnTo>
                  <a:lnTo>
                    <a:pt x="69" y="1460"/>
                  </a:lnTo>
                  <a:lnTo>
                    <a:pt x="24" y="1506"/>
                  </a:lnTo>
                  <a:lnTo>
                    <a:pt x="1" y="1551"/>
                  </a:lnTo>
                  <a:lnTo>
                    <a:pt x="1" y="1597"/>
                  </a:lnTo>
                  <a:lnTo>
                    <a:pt x="2190" y="47502"/>
                  </a:lnTo>
                  <a:lnTo>
                    <a:pt x="2190" y="47571"/>
                  </a:lnTo>
                  <a:lnTo>
                    <a:pt x="2236" y="47616"/>
                  </a:lnTo>
                  <a:lnTo>
                    <a:pt x="2281" y="47639"/>
                  </a:lnTo>
                  <a:lnTo>
                    <a:pt x="2327" y="47639"/>
                  </a:lnTo>
                  <a:lnTo>
                    <a:pt x="48232" y="45701"/>
                  </a:lnTo>
                  <a:lnTo>
                    <a:pt x="48300" y="45678"/>
                  </a:lnTo>
                  <a:lnTo>
                    <a:pt x="48346" y="45655"/>
                  </a:lnTo>
                  <a:lnTo>
                    <a:pt x="48369" y="45609"/>
                  </a:lnTo>
                  <a:lnTo>
                    <a:pt x="48369" y="45564"/>
                  </a:lnTo>
                  <a:lnTo>
                    <a:pt x="47023" y="9305"/>
                  </a:lnTo>
                  <a:lnTo>
                    <a:pt x="47023" y="9236"/>
                  </a:lnTo>
                  <a:lnTo>
                    <a:pt x="46978" y="9191"/>
                  </a:lnTo>
                  <a:lnTo>
                    <a:pt x="37879" y="1164"/>
                  </a:lnTo>
                  <a:lnTo>
                    <a:pt x="37628" y="935"/>
                  </a:lnTo>
                  <a:lnTo>
                    <a:pt x="37354" y="753"/>
                  </a:lnTo>
                  <a:lnTo>
                    <a:pt x="37058" y="571"/>
                  </a:lnTo>
                  <a:lnTo>
                    <a:pt x="36761" y="411"/>
                  </a:lnTo>
                  <a:lnTo>
                    <a:pt x="36465" y="274"/>
                  </a:lnTo>
                  <a:lnTo>
                    <a:pt x="36146" y="160"/>
                  </a:lnTo>
                  <a:lnTo>
                    <a:pt x="35826" y="69"/>
                  </a:lnTo>
                  <a:lnTo>
                    <a:pt x="35507"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2408724" y="514928"/>
              <a:ext cx="4369776" cy="4121607"/>
            </a:xfrm>
            <a:custGeom>
              <a:rect b="b" l="l" r="r" t="t"/>
              <a:pathLst>
                <a:path extrusionOk="0" fill="none" h="47639" w="48369">
                  <a:moveTo>
                    <a:pt x="4470" y="1255"/>
                  </a:moveTo>
                  <a:lnTo>
                    <a:pt x="138" y="1460"/>
                  </a:lnTo>
                  <a:lnTo>
                    <a:pt x="138" y="1460"/>
                  </a:lnTo>
                  <a:lnTo>
                    <a:pt x="69" y="1460"/>
                  </a:lnTo>
                  <a:lnTo>
                    <a:pt x="24" y="1506"/>
                  </a:lnTo>
                  <a:lnTo>
                    <a:pt x="24" y="1506"/>
                  </a:lnTo>
                  <a:lnTo>
                    <a:pt x="1" y="1551"/>
                  </a:lnTo>
                  <a:lnTo>
                    <a:pt x="1" y="1597"/>
                  </a:lnTo>
                  <a:lnTo>
                    <a:pt x="2190" y="47502"/>
                  </a:lnTo>
                  <a:lnTo>
                    <a:pt x="2190" y="47502"/>
                  </a:lnTo>
                  <a:lnTo>
                    <a:pt x="2190" y="47571"/>
                  </a:lnTo>
                  <a:lnTo>
                    <a:pt x="2236" y="47616"/>
                  </a:lnTo>
                  <a:lnTo>
                    <a:pt x="2281" y="47639"/>
                  </a:lnTo>
                  <a:lnTo>
                    <a:pt x="2327" y="47639"/>
                  </a:lnTo>
                  <a:lnTo>
                    <a:pt x="48232" y="45701"/>
                  </a:lnTo>
                  <a:lnTo>
                    <a:pt x="48232" y="45701"/>
                  </a:lnTo>
                  <a:lnTo>
                    <a:pt x="48300" y="45678"/>
                  </a:lnTo>
                  <a:lnTo>
                    <a:pt x="48346" y="45655"/>
                  </a:lnTo>
                  <a:lnTo>
                    <a:pt x="48369" y="45609"/>
                  </a:lnTo>
                  <a:lnTo>
                    <a:pt x="48369" y="45564"/>
                  </a:lnTo>
                  <a:lnTo>
                    <a:pt x="47023" y="9305"/>
                  </a:lnTo>
                  <a:lnTo>
                    <a:pt x="47023" y="9305"/>
                  </a:lnTo>
                  <a:lnTo>
                    <a:pt x="47023" y="9236"/>
                  </a:lnTo>
                  <a:lnTo>
                    <a:pt x="46978" y="9191"/>
                  </a:lnTo>
                  <a:lnTo>
                    <a:pt x="37879" y="1164"/>
                  </a:lnTo>
                  <a:lnTo>
                    <a:pt x="37879" y="1164"/>
                  </a:lnTo>
                  <a:lnTo>
                    <a:pt x="37628" y="935"/>
                  </a:lnTo>
                  <a:lnTo>
                    <a:pt x="37354" y="753"/>
                  </a:lnTo>
                  <a:lnTo>
                    <a:pt x="37058" y="571"/>
                  </a:lnTo>
                  <a:lnTo>
                    <a:pt x="36761" y="411"/>
                  </a:lnTo>
                  <a:lnTo>
                    <a:pt x="36465" y="274"/>
                  </a:lnTo>
                  <a:lnTo>
                    <a:pt x="36146" y="160"/>
                  </a:lnTo>
                  <a:lnTo>
                    <a:pt x="35826" y="69"/>
                  </a:lnTo>
                  <a:lnTo>
                    <a:pt x="35507" y="1"/>
                  </a:lnTo>
                  <a:lnTo>
                    <a:pt x="35507" y="1"/>
                  </a:lnTo>
                  <a:lnTo>
                    <a:pt x="35439" y="1"/>
                  </a:lnTo>
                  <a:lnTo>
                    <a:pt x="35393" y="23"/>
                  </a:lnTo>
                  <a:lnTo>
                    <a:pt x="35348" y="46"/>
                  </a:lnTo>
                  <a:lnTo>
                    <a:pt x="35325" y="115"/>
                  </a:lnTo>
                  <a:lnTo>
                    <a:pt x="35325" y="115"/>
                  </a:lnTo>
                  <a:lnTo>
                    <a:pt x="35325" y="160"/>
                  </a:lnTo>
                  <a:lnTo>
                    <a:pt x="35348" y="206"/>
                  </a:lnTo>
                  <a:lnTo>
                    <a:pt x="35393" y="251"/>
                  </a:lnTo>
                  <a:lnTo>
                    <a:pt x="35439" y="274"/>
                  </a:lnTo>
                  <a:lnTo>
                    <a:pt x="35439" y="274"/>
                  </a:lnTo>
                  <a:lnTo>
                    <a:pt x="35758" y="343"/>
                  </a:lnTo>
                  <a:lnTo>
                    <a:pt x="36055" y="434"/>
                  </a:lnTo>
                  <a:lnTo>
                    <a:pt x="36351" y="548"/>
                  </a:lnTo>
                  <a:lnTo>
                    <a:pt x="36647" y="662"/>
                  </a:lnTo>
                  <a:lnTo>
                    <a:pt x="36921" y="821"/>
                  </a:lnTo>
                  <a:lnTo>
                    <a:pt x="37195" y="981"/>
                  </a:lnTo>
                  <a:lnTo>
                    <a:pt x="37446" y="1164"/>
                  </a:lnTo>
                  <a:lnTo>
                    <a:pt x="37696" y="1369"/>
                  </a:lnTo>
                  <a:lnTo>
                    <a:pt x="46750" y="9373"/>
                  </a:lnTo>
                  <a:lnTo>
                    <a:pt x="48095" y="45427"/>
                  </a:lnTo>
                  <a:lnTo>
                    <a:pt x="2464" y="47365"/>
                  </a:lnTo>
                  <a:lnTo>
                    <a:pt x="297" y="1734"/>
                  </a:lnTo>
                  <a:lnTo>
                    <a:pt x="4493" y="1551"/>
                  </a:lnTo>
                  <a:lnTo>
                    <a:pt x="4493" y="1551"/>
                  </a:lnTo>
                  <a:lnTo>
                    <a:pt x="4539" y="1528"/>
                  </a:lnTo>
                  <a:lnTo>
                    <a:pt x="4584" y="1506"/>
                  </a:lnTo>
                  <a:lnTo>
                    <a:pt x="4607" y="1460"/>
                  </a:lnTo>
                  <a:lnTo>
                    <a:pt x="4630" y="1392"/>
                  </a:lnTo>
                  <a:lnTo>
                    <a:pt x="4630" y="1392"/>
                  </a:lnTo>
                  <a:lnTo>
                    <a:pt x="4607" y="1346"/>
                  </a:lnTo>
                  <a:lnTo>
                    <a:pt x="4584" y="1300"/>
                  </a:lnTo>
                  <a:lnTo>
                    <a:pt x="4539" y="1278"/>
                  </a:lnTo>
                  <a:lnTo>
                    <a:pt x="4470" y="1255"/>
                  </a:lnTo>
                  <a:lnTo>
                    <a:pt x="4470" y="1255"/>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a:off x="5649503" y="550401"/>
              <a:ext cx="995123" cy="775543"/>
            </a:xfrm>
            <a:custGeom>
              <a:rect b="b" l="l" r="r" t="t"/>
              <a:pathLst>
                <a:path extrusionOk="0" h="8964" w="11015">
                  <a:moveTo>
                    <a:pt x="525" y="1"/>
                  </a:moveTo>
                  <a:lnTo>
                    <a:pt x="707" y="115"/>
                  </a:lnTo>
                  <a:lnTo>
                    <a:pt x="867" y="275"/>
                  </a:lnTo>
                  <a:lnTo>
                    <a:pt x="1026" y="434"/>
                  </a:lnTo>
                  <a:lnTo>
                    <a:pt x="1186" y="594"/>
                  </a:lnTo>
                  <a:lnTo>
                    <a:pt x="1346" y="799"/>
                  </a:lnTo>
                  <a:lnTo>
                    <a:pt x="1482" y="1004"/>
                  </a:lnTo>
                  <a:lnTo>
                    <a:pt x="1619" y="1210"/>
                  </a:lnTo>
                  <a:lnTo>
                    <a:pt x="1733" y="1460"/>
                  </a:lnTo>
                  <a:lnTo>
                    <a:pt x="1870" y="1689"/>
                  </a:lnTo>
                  <a:lnTo>
                    <a:pt x="1961" y="1939"/>
                  </a:lnTo>
                  <a:lnTo>
                    <a:pt x="2052" y="2213"/>
                  </a:lnTo>
                  <a:lnTo>
                    <a:pt x="2144" y="2487"/>
                  </a:lnTo>
                  <a:lnTo>
                    <a:pt x="2212" y="2783"/>
                  </a:lnTo>
                  <a:lnTo>
                    <a:pt x="2281" y="3080"/>
                  </a:lnTo>
                  <a:lnTo>
                    <a:pt x="2303" y="3376"/>
                  </a:lnTo>
                  <a:lnTo>
                    <a:pt x="2349" y="3673"/>
                  </a:lnTo>
                  <a:lnTo>
                    <a:pt x="2349" y="3992"/>
                  </a:lnTo>
                  <a:lnTo>
                    <a:pt x="2349" y="4311"/>
                  </a:lnTo>
                  <a:lnTo>
                    <a:pt x="2326" y="4653"/>
                  </a:lnTo>
                  <a:lnTo>
                    <a:pt x="2281" y="4972"/>
                  </a:lnTo>
                  <a:lnTo>
                    <a:pt x="2212" y="5314"/>
                  </a:lnTo>
                  <a:lnTo>
                    <a:pt x="2121" y="5634"/>
                  </a:lnTo>
                  <a:lnTo>
                    <a:pt x="2030" y="5976"/>
                  </a:lnTo>
                  <a:lnTo>
                    <a:pt x="1893" y="6318"/>
                  </a:lnTo>
                  <a:lnTo>
                    <a:pt x="1756" y="6660"/>
                  </a:lnTo>
                  <a:lnTo>
                    <a:pt x="1574" y="6979"/>
                  </a:lnTo>
                  <a:lnTo>
                    <a:pt x="1368" y="7321"/>
                  </a:lnTo>
                  <a:lnTo>
                    <a:pt x="1163" y="7663"/>
                  </a:lnTo>
                  <a:lnTo>
                    <a:pt x="912" y="7983"/>
                  </a:lnTo>
                  <a:lnTo>
                    <a:pt x="639" y="8325"/>
                  </a:lnTo>
                  <a:lnTo>
                    <a:pt x="319" y="8644"/>
                  </a:lnTo>
                  <a:lnTo>
                    <a:pt x="0" y="8963"/>
                  </a:lnTo>
                  <a:lnTo>
                    <a:pt x="11015" y="8895"/>
                  </a:lnTo>
                  <a:lnTo>
                    <a:pt x="1916" y="845"/>
                  </a:lnTo>
                  <a:lnTo>
                    <a:pt x="1596" y="594"/>
                  </a:lnTo>
                  <a:lnTo>
                    <a:pt x="1254" y="366"/>
                  </a:lnTo>
                  <a:lnTo>
                    <a:pt x="912" y="161"/>
                  </a:lnTo>
                  <a:lnTo>
                    <a:pt x="525" y="1"/>
                  </a:lnTo>
                  <a:close/>
                </a:path>
              </a:pathLst>
            </a:custGeom>
            <a:solidFill>
              <a:srgbClr val="DDB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p:nvPr/>
          </p:nvSpPr>
          <p:spPr>
            <a:xfrm>
              <a:off x="5637126" y="536644"/>
              <a:ext cx="1019876" cy="801066"/>
            </a:xfrm>
            <a:custGeom>
              <a:rect b="b" l="l" r="r" t="t"/>
              <a:pathLst>
                <a:path extrusionOk="0" h="9259" w="11289">
                  <a:moveTo>
                    <a:pt x="1522" y="781"/>
                  </a:moveTo>
                  <a:lnTo>
                    <a:pt x="1642" y="867"/>
                  </a:lnTo>
                  <a:lnTo>
                    <a:pt x="1961" y="1118"/>
                  </a:lnTo>
                  <a:lnTo>
                    <a:pt x="10787" y="8917"/>
                  </a:lnTo>
                  <a:lnTo>
                    <a:pt x="481" y="8983"/>
                  </a:lnTo>
                  <a:lnTo>
                    <a:pt x="481" y="8983"/>
                  </a:lnTo>
                  <a:lnTo>
                    <a:pt x="548" y="8917"/>
                  </a:lnTo>
                  <a:lnTo>
                    <a:pt x="844" y="8620"/>
                  </a:lnTo>
                  <a:lnTo>
                    <a:pt x="1095" y="8301"/>
                  </a:lnTo>
                  <a:lnTo>
                    <a:pt x="1346" y="8005"/>
                  </a:lnTo>
                  <a:lnTo>
                    <a:pt x="1551" y="7685"/>
                  </a:lnTo>
                  <a:lnTo>
                    <a:pt x="1756" y="7366"/>
                  </a:lnTo>
                  <a:lnTo>
                    <a:pt x="1939" y="7047"/>
                  </a:lnTo>
                  <a:lnTo>
                    <a:pt x="2075" y="6705"/>
                  </a:lnTo>
                  <a:lnTo>
                    <a:pt x="2212" y="6386"/>
                  </a:lnTo>
                  <a:lnTo>
                    <a:pt x="2326" y="6066"/>
                  </a:lnTo>
                  <a:lnTo>
                    <a:pt x="2418" y="5747"/>
                  </a:lnTo>
                  <a:lnTo>
                    <a:pt x="2509" y="5428"/>
                  </a:lnTo>
                  <a:lnTo>
                    <a:pt x="2554" y="5109"/>
                  </a:lnTo>
                  <a:lnTo>
                    <a:pt x="2600" y="4812"/>
                  </a:lnTo>
                  <a:lnTo>
                    <a:pt x="2623" y="4493"/>
                  </a:lnTo>
                  <a:lnTo>
                    <a:pt x="2623" y="4196"/>
                  </a:lnTo>
                  <a:lnTo>
                    <a:pt x="2623" y="3854"/>
                  </a:lnTo>
                  <a:lnTo>
                    <a:pt x="2577" y="3512"/>
                  </a:lnTo>
                  <a:lnTo>
                    <a:pt x="2532" y="3170"/>
                  </a:lnTo>
                  <a:lnTo>
                    <a:pt x="2486" y="2851"/>
                  </a:lnTo>
                  <a:lnTo>
                    <a:pt x="2395" y="2554"/>
                  </a:lnTo>
                  <a:lnTo>
                    <a:pt x="2303" y="2235"/>
                  </a:lnTo>
                  <a:lnTo>
                    <a:pt x="2189" y="1962"/>
                  </a:lnTo>
                  <a:lnTo>
                    <a:pt x="2075" y="1688"/>
                  </a:lnTo>
                  <a:lnTo>
                    <a:pt x="1939" y="1414"/>
                  </a:lnTo>
                  <a:lnTo>
                    <a:pt x="1802" y="1163"/>
                  </a:lnTo>
                  <a:lnTo>
                    <a:pt x="1642" y="935"/>
                  </a:lnTo>
                  <a:lnTo>
                    <a:pt x="1522" y="781"/>
                  </a:lnTo>
                  <a:close/>
                  <a:moveTo>
                    <a:pt x="662" y="0"/>
                  </a:moveTo>
                  <a:lnTo>
                    <a:pt x="616" y="23"/>
                  </a:lnTo>
                  <a:lnTo>
                    <a:pt x="570" y="46"/>
                  </a:lnTo>
                  <a:lnTo>
                    <a:pt x="548" y="92"/>
                  </a:lnTo>
                  <a:lnTo>
                    <a:pt x="525" y="137"/>
                  </a:lnTo>
                  <a:lnTo>
                    <a:pt x="525" y="183"/>
                  </a:lnTo>
                  <a:lnTo>
                    <a:pt x="548" y="228"/>
                  </a:lnTo>
                  <a:lnTo>
                    <a:pt x="593" y="274"/>
                  </a:lnTo>
                  <a:lnTo>
                    <a:pt x="753" y="388"/>
                  </a:lnTo>
                  <a:lnTo>
                    <a:pt x="935" y="548"/>
                  </a:lnTo>
                  <a:lnTo>
                    <a:pt x="1095" y="707"/>
                  </a:lnTo>
                  <a:lnTo>
                    <a:pt x="1254" y="890"/>
                  </a:lnTo>
                  <a:lnTo>
                    <a:pt x="1414" y="1095"/>
                  </a:lnTo>
                  <a:lnTo>
                    <a:pt x="1551" y="1323"/>
                  </a:lnTo>
                  <a:lnTo>
                    <a:pt x="1688" y="1551"/>
                  </a:lnTo>
                  <a:lnTo>
                    <a:pt x="1825" y="1802"/>
                  </a:lnTo>
                  <a:lnTo>
                    <a:pt x="1939" y="2053"/>
                  </a:lnTo>
                  <a:lnTo>
                    <a:pt x="2030" y="2326"/>
                  </a:lnTo>
                  <a:lnTo>
                    <a:pt x="2121" y="2623"/>
                  </a:lnTo>
                  <a:lnTo>
                    <a:pt x="2189" y="2919"/>
                  </a:lnTo>
                  <a:lnTo>
                    <a:pt x="2258" y="3216"/>
                  </a:lnTo>
                  <a:lnTo>
                    <a:pt x="2303" y="3535"/>
                  </a:lnTo>
                  <a:lnTo>
                    <a:pt x="2326" y="3854"/>
                  </a:lnTo>
                  <a:lnTo>
                    <a:pt x="2349" y="4196"/>
                  </a:lnTo>
                  <a:lnTo>
                    <a:pt x="2326" y="4470"/>
                  </a:lnTo>
                  <a:lnTo>
                    <a:pt x="2303" y="4766"/>
                  </a:lnTo>
                  <a:lnTo>
                    <a:pt x="2281" y="5063"/>
                  </a:lnTo>
                  <a:lnTo>
                    <a:pt x="2212" y="5382"/>
                  </a:lnTo>
                  <a:lnTo>
                    <a:pt x="2144" y="5679"/>
                  </a:lnTo>
                  <a:lnTo>
                    <a:pt x="2053" y="5975"/>
                  </a:lnTo>
                  <a:lnTo>
                    <a:pt x="1961" y="6294"/>
                  </a:lnTo>
                  <a:lnTo>
                    <a:pt x="1825" y="6591"/>
                  </a:lnTo>
                  <a:lnTo>
                    <a:pt x="1688" y="6910"/>
                  </a:lnTo>
                  <a:lnTo>
                    <a:pt x="1505" y="7207"/>
                  </a:lnTo>
                  <a:lnTo>
                    <a:pt x="1323" y="7526"/>
                  </a:lnTo>
                  <a:lnTo>
                    <a:pt x="1118" y="7822"/>
                  </a:lnTo>
                  <a:lnTo>
                    <a:pt x="867" y="8142"/>
                  </a:lnTo>
                  <a:lnTo>
                    <a:pt x="616" y="8438"/>
                  </a:lnTo>
                  <a:lnTo>
                    <a:pt x="342" y="8734"/>
                  </a:lnTo>
                  <a:lnTo>
                    <a:pt x="46" y="9031"/>
                  </a:lnTo>
                  <a:lnTo>
                    <a:pt x="0" y="9099"/>
                  </a:lnTo>
                  <a:lnTo>
                    <a:pt x="0" y="9168"/>
                  </a:lnTo>
                  <a:lnTo>
                    <a:pt x="46" y="9236"/>
                  </a:lnTo>
                  <a:lnTo>
                    <a:pt x="137" y="9259"/>
                  </a:lnTo>
                  <a:lnTo>
                    <a:pt x="11152" y="9191"/>
                  </a:lnTo>
                  <a:lnTo>
                    <a:pt x="11243" y="9168"/>
                  </a:lnTo>
                  <a:lnTo>
                    <a:pt x="11288" y="9099"/>
                  </a:lnTo>
                  <a:lnTo>
                    <a:pt x="11288" y="9008"/>
                  </a:lnTo>
                  <a:lnTo>
                    <a:pt x="11243" y="8940"/>
                  </a:lnTo>
                  <a:lnTo>
                    <a:pt x="2144" y="913"/>
                  </a:lnTo>
                  <a:lnTo>
                    <a:pt x="1825" y="639"/>
                  </a:lnTo>
                  <a:lnTo>
                    <a:pt x="1460" y="411"/>
                  </a:lnTo>
                  <a:lnTo>
                    <a:pt x="1095" y="183"/>
                  </a:lnTo>
                  <a:lnTo>
                    <a:pt x="730" y="23"/>
                  </a:lnTo>
                  <a:lnTo>
                    <a:pt x="662"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2763139" y="230846"/>
              <a:ext cx="644865" cy="605796"/>
            </a:xfrm>
            <a:custGeom>
              <a:rect b="b" l="l" r="r" t="t"/>
              <a:pathLst>
                <a:path extrusionOk="0" h="7002" w="7138">
                  <a:moveTo>
                    <a:pt x="6613" y="1"/>
                  </a:moveTo>
                  <a:lnTo>
                    <a:pt x="5724" y="1460"/>
                  </a:lnTo>
                  <a:lnTo>
                    <a:pt x="5040" y="457"/>
                  </a:lnTo>
                  <a:lnTo>
                    <a:pt x="4424" y="1688"/>
                  </a:lnTo>
                  <a:lnTo>
                    <a:pt x="3603" y="365"/>
                  </a:lnTo>
                  <a:lnTo>
                    <a:pt x="3079" y="1711"/>
                  </a:lnTo>
                  <a:lnTo>
                    <a:pt x="1939" y="525"/>
                  </a:lnTo>
                  <a:lnTo>
                    <a:pt x="1300" y="1825"/>
                  </a:lnTo>
                  <a:lnTo>
                    <a:pt x="0" y="502"/>
                  </a:lnTo>
                  <a:lnTo>
                    <a:pt x="547" y="6865"/>
                  </a:lnTo>
                  <a:lnTo>
                    <a:pt x="616" y="6888"/>
                  </a:lnTo>
                  <a:lnTo>
                    <a:pt x="661" y="6910"/>
                  </a:lnTo>
                  <a:lnTo>
                    <a:pt x="684" y="6956"/>
                  </a:lnTo>
                  <a:lnTo>
                    <a:pt x="707" y="7002"/>
                  </a:lnTo>
                  <a:lnTo>
                    <a:pt x="7001" y="6728"/>
                  </a:lnTo>
                  <a:lnTo>
                    <a:pt x="7001" y="6660"/>
                  </a:lnTo>
                  <a:lnTo>
                    <a:pt x="7047" y="6614"/>
                  </a:lnTo>
                  <a:lnTo>
                    <a:pt x="7069" y="6591"/>
                  </a:lnTo>
                  <a:lnTo>
                    <a:pt x="7138" y="6568"/>
                  </a:lnTo>
                  <a:lnTo>
                    <a:pt x="6613" y="1"/>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2763139" y="29559"/>
              <a:ext cx="644865" cy="605796"/>
            </a:xfrm>
            <a:custGeom>
              <a:rect b="b" l="l" r="r" t="t"/>
              <a:pathLst>
                <a:path extrusionOk="0" fill="none" h="7002" w="7138">
                  <a:moveTo>
                    <a:pt x="6613" y="1"/>
                  </a:moveTo>
                  <a:lnTo>
                    <a:pt x="5724" y="1460"/>
                  </a:lnTo>
                  <a:lnTo>
                    <a:pt x="5040" y="457"/>
                  </a:lnTo>
                  <a:lnTo>
                    <a:pt x="4424" y="1688"/>
                  </a:lnTo>
                  <a:lnTo>
                    <a:pt x="3603" y="365"/>
                  </a:lnTo>
                  <a:lnTo>
                    <a:pt x="3079" y="1711"/>
                  </a:lnTo>
                  <a:lnTo>
                    <a:pt x="1939" y="525"/>
                  </a:lnTo>
                  <a:lnTo>
                    <a:pt x="1300" y="1825"/>
                  </a:lnTo>
                  <a:lnTo>
                    <a:pt x="0" y="502"/>
                  </a:lnTo>
                  <a:lnTo>
                    <a:pt x="0" y="502"/>
                  </a:lnTo>
                  <a:lnTo>
                    <a:pt x="547" y="6865"/>
                  </a:lnTo>
                  <a:lnTo>
                    <a:pt x="547" y="6865"/>
                  </a:lnTo>
                  <a:lnTo>
                    <a:pt x="547" y="6865"/>
                  </a:lnTo>
                  <a:lnTo>
                    <a:pt x="547" y="6865"/>
                  </a:lnTo>
                  <a:lnTo>
                    <a:pt x="547" y="6865"/>
                  </a:lnTo>
                  <a:lnTo>
                    <a:pt x="547" y="6865"/>
                  </a:lnTo>
                  <a:lnTo>
                    <a:pt x="616" y="6888"/>
                  </a:lnTo>
                  <a:lnTo>
                    <a:pt x="661" y="6910"/>
                  </a:lnTo>
                  <a:lnTo>
                    <a:pt x="684" y="6956"/>
                  </a:lnTo>
                  <a:lnTo>
                    <a:pt x="707" y="7002"/>
                  </a:lnTo>
                  <a:lnTo>
                    <a:pt x="707" y="7002"/>
                  </a:lnTo>
                  <a:lnTo>
                    <a:pt x="7001" y="6728"/>
                  </a:lnTo>
                  <a:lnTo>
                    <a:pt x="7001" y="6728"/>
                  </a:lnTo>
                  <a:lnTo>
                    <a:pt x="7001" y="6728"/>
                  </a:lnTo>
                  <a:lnTo>
                    <a:pt x="7001" y="6660"/>
                  </a:lnTo>
                  <a:lnTo>
                    <a:pt x="7047" y="6614"/>
                  </a:lnTo>
                  <a:lnTo>
                    <a:pt x="7069" y="6591"/>
                  </a:lnTo>
                  <a:lnTo>
                    <a:pt x="7138" y="6568"/>
                  </a:lnTo>
                  <a:lnTo>
                    <a:pt x="661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2814625" y="611580"/>
              <a:ext cx="628422" cy="678950"/>
            </a:xfrm>
            <a:custGeom>
              <a:rect b="b" l="l" r="r" t="t"/>
              <a:pathLst>
                <a:path extrusionOk="0" h="5246" w="6956">
                  <a:moveTo>
                    <a:pt x="6431" y="1"/>
                  </a:moveTo>
                  <a:lnTo>
                    <a:pt x="137" y="275"/>
                  </a:lnTo>
                  <a:lnTo>
                    <a:pt x="114" y="343"/>
                  </a:lnTo>
                  <a:lnTo>
                    <a:pt x="91" y="389"/>
                  </a:lnTo>
                  <a:lnTo>
                    <a:pt x="46" y="411"/>
                  </a:lnTo>
                  <a:lnTo>
                    <a:pt x="0" y="434"/>
                  </a:lnTo>
                  <a:lnTo>
                    <a:pt x="411" y="5246"/>
                  </a:lnTo>
                  <a:lnTo>
                    <a:pt x="1369" y="4379"/>
                  </a:lnTo>
                  <a:lnTo>
                    <a:pt x="2281" y="5064"/>
                  </a:lnTo>
                  <a:lnTo>
                    <a:pt x="2828" y="4265"/>
                  </a:lnTo>
                  <a:lnTo>
                    <a:pt x="3717" y="5064"/>
                  </a:lnTo>
                  <a:lnTo>
                    <a:pt x="4493" y="3946"/>
                  </a:lnTo>
                  <a:lnTo>
                    <a:pt x="5245" y="4699"/>
                  </a:lnTo>
                  <a:lnTo>
                    <a:pt x="5815" y="3741"/>
                  </a:lnTo>
                  <a:lnTo>
                    <a:pt x="6956" y="4835"/>
                  </a:lnTo>
                  <a:lnTo>
                    <a:pt x="6591" y="138"/>
                  </a:lnTo>
                  <a:lnTo>
                    <a:pt x="6568" y="138"/>
                  </a:lnTo>
                  <a:lnTo>
                    <a:pt x="6522" y="115"/>
                  </a:lnTo>
                  <a:lnTo>
                    <a:pt x="6477" y="92"/>
                  </a:lnTo>
                  <a:lnTo>
                    <a:pt x="6454" y="47"/>
                  </a:lnTo>
                  <a:lnTo>
                    <a:pt x="6431" y="1"/>
                  </a:lnTo>
                  <a:close/>
                </a:path>
              </a:pathLst>
            </a:custGeom>
            <a:solidFill>
              <a:srgbClr val="F6D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2814635" y="611570"/>
              <a:ext cx="628422" cy="453871"/>
            </a:xfrm>
            <a:custGeom>
              <a:rect b="b" l="l" r="r" t="t"/>
              <a:pathLst>
                <a:path extrusionOk="0" fill="none" h="5246" w="6956">
                  <a:moveTo>
                    <a:pt x="6431" y="1"/>
                  </a:moveTo>
                  <a:lnTo>
                    <a:pt x="137" y="275"/>
                  </a:lnTo>
                  <a:lnTo>
                    <a:pt x="137" y="275"/>
                  </a:lnTo>
                  <a:lnTo>
                    <a:pt x="114" y="343"/>
                  </a:lnTo>
                  <a:lnTo>
                    <a:pt x="91" y="389"/>
                  </a:lnTo>
                  <a:lnTo>
                    <a:pt x="46" y="411"/>
                  </a:lnTo>
                  <a:lnTo>
                    <a:pt x="0" y="434"/>
                  </a:lnTo>
                  <a:lnTo>
                    <a:pt x="0" y="434"/>
                  </a:lnTo>
                  <a:lnTo>
                    <a:pt x="411" y="5246"/>
                  </a:lnTo>
                  <a:lnTo>
                    <a:pt x="1369" y="4379"/>
                  </a:lnTo>
                  <a:lnTo>
                    <a:pt x="2281" y="5064"/>
                  </a:lnTo>
                  <a:lnTo>
                    <a:pt x="2828" y="4265"/>
                  </a:lnTo>
                  <a:lnTo>
                    <a:pt x="3717" y="5064"/>
                  </a:lnTo>
                  <a:lnTo>
                    <a:pt x="4493" y="3946"/>
                  </a:lnTo>
                  <a:lnTo>
                    <a:pt x="5245" y="4699"/>
                  </a:lnTo>
                  <a:lnTo>
                    <a:pt x="5815" y="3741"/>
                  </a:lnTo>
                  <a:lnTo>
                    <a:pt x="6956" y="4835"/>
                  </a:lnTo>
                  <a:lnTo>
                    <a:pt x="6591" y="138"/>
                  </a:lnTo>
                  <a:lnTo>
                    <a:pt x="6568" y="138"/>
                  </a:lnTo>
                  <a:lnTo>
                    <a:pt x="6568" y="138"/>
                  </a:lnTo>
                  <a:lnTo>
                    <a:pt x="6568" y="138"/>
                  </a:lnTo>
                  <a:lnTo>
                    <a:pt x="6568" y="138"/>
                  </a:lnTo>
                  <a:lnTo>
                    <a:pt x="6522" y="115"/>
                  </a:lnTo>
                  <a:lnTo>
                    <a:pt x="6477" y="92"/>
                  </a:lnTo>
                  <a:lnTo>
                    <a:pt x="6454" y="47"/>
                  </a:lnTo>
                  <a:lnTo>
                    <a:pt x="643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3395629" y="597813"/>
              <a:ext cx="14455" cy="25696"/>
            </a:xfrm>
            <a:custGeom>
              <a:rect b="b" l="l" r="r" t="t"/>
              <a:pathLst>
                <a:path extrusionOk="0" h="297" w="160">
                  <a:moveTo>
                    <a:pt x="137" y="0"/>
                  </a:moveTo>
                  <a:lnTo>
                    <a:pt x="68" y="23"/>
                  </a:lnTo>
                  <a:lnTo>
                    <a:pt x="46" y="46"/>
                  </a:lnTo>
                  <a:lnTo>
                    <a:pt x="0" y="92"/>
                  </a:lnTo>
                  <a:lnTo>
                    <a:pt x="0" y="160"/>
                  </a:lnTo>
                  <a:lnTo>
                    <a:pt x="23" y="206"/>
                  </a:lnTo>
                  <a:lnTo>
                    <a:pt x="46" y="251"/>
                  </a:lnTo>
                  <a:lnTo>
                    <a:pt x="91" y="274"/>
                  </a:lnTo>
                  <a:lnTo>
                    <a:pt x="137" y="297"/>
                  </a:lnTo>
                  <a:lnTo>
                    <a:pt x="160" y="297"/>
                  </a:lnTo>
                  <a:lnTo>
                    <a:pt x="137" y="0"/>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3395629" y="597813"/>
              <a:ext cx="14455" cy="25696"/>
            </a:xfrm>
            <a:custGeom>
              <a:rect b="b" l="l" r="r" t="t"/>
              <a:pathLst>
                <a:path extrusionOk="0" fill="none" h="297" w="160">
                  <a:moveTo>
                    <a:pt x="137" y="0"/>
                  </a:moveTo>
                  <a:lnTo>
                    <a:pt x="137" y="0"/>
                  </a:lnTo>
                  <a:lnTo>
                    <a:pt x="68" y="23"/>
                  </a:lnTo>
                  <a:lnTo>
                    <a:pt x="46" y="46"/>
                  </a:lnTo>
                  <a:lnTo>
                    <a:pt x="0" y="92"/>
                  </a:lnTo>
                  <a:lnTo>
                    <a:pt x="0" y="160"/>
                  </a:lnTo>
                  <a:lnTo>
                    <a:pt x="0" y="160"/>
                  </a:lnTo>
                  <a:lnTo>
                    <a:pt x="0" y="160"/>
                  </a:lnTo>
                  <a:lnTo>
                    <a:pt x="23" y="206"/>
                  </a:lnTo>
                  <a:lnTo>
                    <a:pt x="46" y="251"/>
                  </a:lnTo>
                  <a:lnTo>
                    <a:pt x="91" y="274"/>
                  </a:lnTo>
                  <a:lnTo>
                    <a:pt x="137" y="297"/>
                  </a:lnTo>
                  <a:lnTo>
                    <a:pt x="137" y="297"/>
                  </a:lnTo>
                  <a:lnTo>
                    <a:pt x="137" y="297"/>
                  </a:lnTo>
                  <a:lnTo>
                    <a:pt x="160" y="297"/>
                  </a:lnTo>
                  <a:lnTo>
                    <a:pt x="137"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2812557" y="623423"/>
              <a:ext cx="14545" cy="25782"/>
            </a:xfrm>
            <a:custGeom>
              <a:rect b="b" l="l" r="r" t="t"/>
              <a:pathLst>
                <a:path extrusionOk="0" h="298" w="161">
                  <a:moveTo>
                    <a:pt x="0" y="1"/>
                  </a:moveTo>
                  <a:lnTo>
                    <a:pt x="23" y="297"/>
                  </a:lnTo>
                  <a:lnTo>
                    <a:pt x="69" y="274"/>
                  </a:lnTo>
                  <a:lnTo>
                    <a:pt x="114" y="252"/>
                  </a:lnTo>
                  <a:lnTo>
                    <a:pt x="137" y="206"/>
                  </a:lnTo>
                  <a:lnTo>
                    <a:pt x="160" y="138"/>
                  </a:lnTo>
                  <a:lnTo>
                    <a:pt x="137" y="92"/>
                  </a:lnTo>
                  <a:lnTo>
                    <a:pt x="114" y="46"/>
                  </a:lnTo>
                  <a:lnTo>
                    <a:pt x="69" y="24"/>
                  </a:lnTo>
                  <a:lnTo>
                    <a:pt x="0" y="1"/>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2812557" y="623423"/>
              <a:ext cx="14545" cy="25782"/>
            </a:xfrm>
            <a:custGeom>
              <a:rect b="b" l="l" r="r" t="t"/>
              <a:pathLst>
                <a:path extrusionOk="0" fill="none" h="298" w="161">
                  <a:moveTo>
                    <a:pt x="0" y="1"/>
                  </a:moveTo>
                  <a:lnTo>
                    <a:pt x="0" y="1"/>
                  </a:lnTo>
                  <a:lnTo>
                    <a:pt x="0" y="1"/>
                  </a:lnTo>
                  <a:lnTo>
                    <a:pt x="0" y="1"/>
                  </a:lnTo>
                  <a:lnTo>
                    <a:pt x="0" y="1"/>
                  </a:lnTo>
                  <a:lnTo>
                    <a:pt x="0" y="1"/>
                  </a:lnTo>
                  <a:lnTo>
                    <a:pt x="23" y="297"/>
                  </a:lnTo>
                  <a:lnTo>
                    <a:pt x="23" y="297"/>
                  </a:lnTo>
                  <a:lnTo>
                    <a:pt x="69" y="274"/>
                  </a:lnTo>
                  <a:lnTo>
                    <a:pt x="114" y="252"/>
                  </a:lnTo>
                  <a:lnTo>
                    <a:pt x="137" y="206"/>
                  </a:lnTo>
                  <a:lnTo>
                    <a:pt x="160" y="138"/>
                  </a:lnTo>
                  <a:lnTo>
                    <a:pt x="160" y="138"/>
                  </a:lnTo>
                  <a:lnTo>
                    <a:pt x="160" y="138"/>
                  </a:lnTo>
                  <a:lnTo>
                    <a:pt x="137" y="92"/>
                  </a:lnTo>
                  <a:lnTo>
                    <a:pt x="114" y="46"/>
                  </a:lnTo>
                  <a:lnTo>
                    <a:pt x="69" y="24"/>
                  </a:lnTo>
                  <a:lnTo>
                    <a:pt x="0"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2750762" y="217003"/>
              <a:ext cx="704672" cy="1061570"/>
            </a:xfrm>
            <a:custGeom>
              <a:rect b="b" l="l" r="r" t="t"/>
              <a:pathLst>
                <a:path extrusionOk="0" h="12270" w="7800">
                  <a:moveTo>
                    <a:pt x="6659" y="594"/>
                  </a:moveTo>
                  <a:lnTo>
                    <a:pt x="7480" y="11358"/>
                  </a:lnTo>
                  <a:lnTo>
                    <a:pt x="6636" y="10537"/>
                  </a:lnTo>
                  <a:lnTo>
                    <a:pt x="6568" y="10491"/>
                  </a:lnTo>
                  <a:lnTo>
                    <a:pt x="6500" y="10491"/>
                  </a:lnTo>
                  <a:lnTo>
                    <a:pt x="6454" y="10514"/>
                  </a:lnTo>
                  <a:lnTo>
                    <a:pt x="6408" y="10559"/>
                  </a:lnTo>
                  <a:lnTo>
                    <a:pt x="5929" y="11358"/>
                  </a:lnTo>
                  <a:lnTo>
                    <a:pt x="5291" y="10742"/>
                  </a:lnTo>
                  <a:lnTo>
                    <a:pt x="5245" y="10696"/>
                  </a:lnTo>
                  <a:lnTo>
                    <a:pt x="5177" y="10696"/>
                  </a:lnTo>
                  <a:lnTo>
                    <a:pt x="5131" y="10719"/>
                  </a:lnTo>
                  <a:lnTo>
                    <a:pt x="5086" y="10765"/>
                  </a:lnTo>
                  <a:lnTo>
                    <a:pt x="4402" y="11722"/>
                  </a:lnTo>
                  <a:lnTo>
                    <a:pt x="3626" y="11038"/>
                  </a:lnTo>
                  <a:lnTo>
                    <a:pt x="3581" y="11016"/>
                  </a:lnTo>
                  <a:lnTo>
                    <a:pt x="3444" y="11016"/>
                  </a:lnTo>
                  <a:lnTo>
                    <a:pt x="3421" y="11061"/>
                  </a:lnTo>
                  <a:lnTo>
                    <a:pt x="2965" y="11745"/>
                  </a:lnTo>
                  <a:lnTo>
                    <a:pt x="2144" y="11152"/>
                  </a:lnTo>
                  <a:lnTo>
                    <a:pt x="2098" y="11130"/>
                  </a:lnTo>
                  <a:lnTo>
                    <a:pt x="2053" y="11130"/>
                  </a:lnTo>
                  <a:lnTo>
                    <a:pt x="2007" y="11152"/>
                  </a:lnTo>
                  <a:lnTo>
                    <a:pt x="1961" y="11175"/>
                  </a:lnTo>
                  <a:lnTo>
                    <a:pt x="1229" y="11837"/>
                  </a:lnTo>
                  <a:lnTo>
                    <a:pt x="1209" y="11631"/>
                  </a:lnTo>
                  <a:lnTo>
                    <a:pt x="684" y="5383"/>
                  </a:lnTo>
                  <a:lnTo>
                    <a:pt x="411" y="2122"/>
                  </a:lnTo>
                  <a:lnTo>
                    <a:pt x="320" y="1073"/>
                  </a:lnTo>
                  <a:lnTo>
                    <a:pt x="316" y="1029"/>
                  </a:lnTo>
                  <a:lnTo>
                    <a:pt x="316" y="1029"/>
                  </a:lnTo>
                  <a:lnTo>
                    <a:pt x="1346" y="2076"/>
                  </a:lnTo>
                  <a:lnTo>
                    <a:pt x="1391" y="2122"/>
                  </a:lnTo>
                  <a:lnTo>
                    <a:pt x="1460" y="2122"/>
                  </a:lnTo>
                  <a:lnTo>
                    <a:pt x="1528" y="2099"/>
                  </a:lnTo>
                  <a:lnTo>
                    <a:pt x="1574" y="2053"/>
                  </a:lnTo>
                  <a:lnTo>
                    <a:pt x="2121" y="913"/>
                  </a:lnTo>
                  <a:lnTo>
                    <a:pt x="3102" y="1962"/>
                  </a:lnTo>
                  <a:lnTo>
                    <a:pt x="3170" y="2008"/>
                  </a:lnTo>
                  <a:lnTo>
                    <a:pt x="3239" y="2008"/>
                  </a:lnTo>
                  <a:lnTo>
                    <a:pt x="3307" y="1985"/>
                  </a:lnTo>
                  <a:lnTo>
                    <a:pt x="3330" y="1917"/>
                  </a:lnTo>
                  <a:lnTo>
                    <a:pt x="3763" y="845"/>
                  </a:lnTo>
                  <a:lnTo>
                    <a:pt x="4424" y="1939"/>
                  </a:lnTo>
                  <a:lnTo>
                    <a:pt x="4493" y="1985"/>
                  </a:lnTo>
                  <a:lnTo>
                    <a:pt x="4561" y="2008"/>
                  </a:lnTo>
                  <a:lnTo>
                    <a:pt x="4630" y="1985"/>
                  </a:lnTo>
                  <a:lnTo>
                    <a:pt x="4675" y="1917"/>
                  </a:lnTo>
                  <a:lnTo>
                    <a:pt x="5200" y="913"/>
                  </a:lnTo>
                  <a:lnTo>
                    <a:pt x="5747" y="1689"/>
                  </a:lnTo>
                  <a:lnTo>
                    <a:pt x="5793" y="1734"/>
                  </a:lnTo>
                  <a:lnTo>
                    <a:pt x="5861" y="1757"/>
                  </a:lnTo>
                  <a:lnTo>
                    <a:pt x="5929" y="1734"/>
                  </a:lnTo>
                  <a:lnTo>
                    <a:pt x="5975" y="1689"/>
                  </a:lnTo>
                  <a:lnTo>
                    <a:pt x="6659" y="594"/>
                  </a:lnTo>
                  <a:close/>
                  <a:moveTo>
                    <a:pt x="6750" y="1"/>
                  </a:moveTo>
                  <a:lnTo>
                    <a:pt x="6705" y="24"/>
                  </a:lnTo>
                  <a:lnTo>
                    <a:pt x="6659" y="47"/>
                  </a:lnTo>
                  <a:lnTo>
                    <a:pt x="6636" y="69"/>
                  </a:lnTo>
                  <a:lnTo>
                    <a:pt x="5861" y="1346"/>
                  </a:lnTo>
                  <a:lnTo>
                    <a:pt x="5291" y="548"/>
                  </a:lnTo>
                  <a:lnTo>
                    <a:pt x="5223" y="503"/>
                  </a:lnTo>
                  <a:lnTo>
                    <a:pt x="5154" y="480"/>
                  </a:lnTo>
                  <a:lnTo>
                    <a:pt x="5086" y="503"/>
                  </a:lnTo>
                  <a:lnTo>
                    <a:pt x="5040" y="571"/>
                  </a:lnTo>
                  <a:lnTo>
                    <a:pt x="4538" y="1574"/>
                  </a:lnTo>
                  <a:lnTo>
                    <a:pt x="3854" y="457"/>
                  </a:lnTo>
                  <a:lnTo>
                    <a:pt x="3786" y="389"/>
                  </a:lnTo>
                  <a:lnTo>
                    <a:pt x="3717" y="389"/>
                  </a:lnTo>
                  <a:lnTo>
                    <a:pt x="3649" y="411"/>
                  </a:lnTo>
                  <a:lnTo>
                    <a:pt x="3603" y="480"/>
                  </a:lnTo>
                  <a:lnTo>
                    <a:pt x="3147" y="1597"/>
                  </a:lnTo>
                  <a:lnTo>
                    <a:pt x="2190" y="571"/>
                  </a:lnTo>
                  <a:lnTo>
                    <a:pt x="2121" y="548"/>
                  </a:lnTo>
                  <a:lnTo>
                    <a:pt x="2053" y="525"/>
                  </a:lnTo>
                  <a:lnTo>
                    <a:pt x="1984" y="571"/>
                  </a:lnTo>
                  <a:lnTo>
                    <a:pt x="1961" y="617"/>
                  </a:lnTo>
                  <a:lnTo>
                    <a:pt x="1414" y="1734"/>
                  </a:lnTo>
                  <a:lnTo>
                    <a:pt x="251" y="571"/>
                  </a:lnTo>
                  <a:lnTo>
                    <a:pt x="183" y="525"/>
                  </a:lnTo>
                  <a:lnTo>
                    <a:pt x="92" y="525"/>
                  </a:lnTo>
                  <a:lnTo>
                    <a:pt x="23" y="594"/>
                  </a:lnTo>
                  <a:lnTo>
                    <a:pt x="0" y="662"/>
                  </a:lnTo>
                  <a:lnTo>
                    <a:pt x="0" y="685"/>
                  </a:lnTo>
                  <a:lnTo>
                    <a:pt x="46" y="1324"/>
                  </a:lnTo>
                  <a:lnTo>
                    <a:pt x="981" y="12133"/>
                  </a:lnTo>
                  <a:lnTo>
                    <a:pt x="1004" y="12201"/>
                  </a:lnTo>
                  <a:lnTo>
                    <a:pt x="1072" y="12247"/>
                  </a:lnTo>
                  <a:lnTo>
                    <a:pt x="1141" y="12270"/>
                  </a:lnTo>
                  <a:lnTo>
                    <a:pt x="1209" y="12224"/>
                  </a:lnTo>
                  <a:lnTo>
                    <a:pt x="2076" y="11449"/>
                  </a:lnTo>
                  <a:lnTo>
                    <a:pt x="2896" y="12065"/>
                  </a:lnTo>
                  <a:lnTo>
                    <a:pt x="2965" y="12087"/>
                  </a:lnTo>
                  <a:lnTo>
                    <a:pt x="3010" y="12087"/>
                  </a:lnTo>
                  <a:lnTo>
                    <a:pt x="3056" y="12065"/>
                  </a:lnTo>
                  <a:lnTo>
                    <a:pt x="3102" y="12019"/>
                  </a:lnTo>
                  <a:lnTo>
                    <a:pt x="3558" y="11358"/>
                  </a:lnTo>
                  <a:lnTo>
                    <a:pt x="4333" y="12042"/>
                  </a:lnTo>
                  <a:lnTo>
                    <a:pt x="4379" y="12087"/>
                  </a:lnTo>
                  <a:lnTo>
                    <a:pt x="4447" y="12087"/>
                  </a:lnTo>
                  <a:lnTo>
                    <a:pt x="4493" y="12065"/>
                  </a:lnTo>
                  <a:lnTo>
                    <a:pt x="4538" y="12019"/>
                  </a:lnTo>
                  <a:lnTo>
                    <a:pt x="5223" y="11061"/>
                  </a:lnTo>
                  <a:lnTo>
                    <a:pt x="5861" y="11677"/>
                  </a:lnTo>
                  <a:lnTo>
                    <a:pt x="5929" y="11722"/>
                  </a:lnTo>
                  <a:lnTo>
                    <a:pt x="5975" y="11722"/>
                  </a:lnTo>
                  <a:lnTo>
                    <a:pt x="6043" y="11700"/>
                  </a:lnTo>
                  <a:lnTo>
                    <a:pt x="6089" y="11654"/>
                  </a:lnTo>
                  <a:lnTo>
                    <a:pt x="6568" y="10856"/>
                  </a:lnTo>
                  <a:lnTo>
                    <a:pt x="7549" y="11814"/>
                  </a:lnTo>
                  <a:lnTo>
                    <a:pt x="7640" y="11859"/>
                  </a:lnTo>
                  <a:lnTo>
                    <a:pt x="7708" y="11836"/>
                  </a:lnTo>
                  <a:lnTo>
                    <a:pt x="7777" y="11791"/>
                  </a:lnTo>
                  <a:lnTo>
                    <a:pt x="7799" y="11700"/>
                  </a:lnTo>
                  <a:lnTo>
                    <a:pt x="6910" y="138"/>
                  </a:lnTo>
                  <a:lnTo>
                    <a:pt x="6887" y="92"/>
                  </a:lnTo>
                  <a:lnTo>
                    <a:pt x="6864" y="69"/>
                  </a:lnTo>
                  <a:lnTo>
                    <a:pt x="6842" y="24"/>
                  </a:lnTo>
                  <a:lnTo>
                    <a:pt x="6796" y="24"/>
                  </a:lnTo>
                  <a:lnTo>
                    <a:pt x="6750"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4971660" y="154991"/>
              <a:ext cx="640799" cy="599826"/>
            </a:xfrm>
            <a:custGeom>
              <a:rect b="b" l="l" r="r" t="t"/>
              <a:pathLst>
                <a:path extrusionOk="0" h="6933" w="7093">
                  <a:moveTo>
                    <a:pt x="6545" y="0"/>
                  </a:moveTo>
                  <a:lnTo>
                    <a:pt x="5588" y="844"/>
                  </a:lnTo>
                  <a:lnTo>
                    <a:pt x="4653" y="183"/>
                  </a:lnTo>
                  <a:lnTo>
                    <a:pt x="4128" y="981"/>
                  </a:lnTo>
                  <a:lnTo>
                    <a:pt x="3216" y="183"/>
                  </a:lnTo>
                  <a:lnTo>
                    <a:pt x="2463" y="1277"/>
                  </a:lnTo>
                  <a:lnTo>
                    <a:pt x="1688" y="525"/>
                  </a:lnTo>
                  <a:lnTo>
                    <a:pt x="1118" y="1483"/>
                  </a:lnTo>
                  <a:lnTo>
                    <a:pt x="0" y="411"/>
                  </a:lnTo>
                  <a:lnTo>
                    <a:pt x="479" y="6796"/>
                  </a:lnTo>
                  <a:lnTo>
                    <a:pt x="502" y="6796"/>
                  </a:lnTo>
                  <a:lnTo>
                    <a:pt x="548" y="6819"/>
                  </a:lnTo>
                  <a:lnTo>
                    <a:pt x="593" y="6842"/>
                  </a:lnTo>
                  <a:lnTo>
                    <a:pt x="616" y="6887"/>
                  </a:lnTo>
                  <a:lnTo>
                    <a:pt x="639" y="6933"/>
                  </a:lnTo>
                  <a:lnTo>
                    <a:pt x="5998" y="6682"/>
                  </a:lnTo>
                  <a:lnTo>
                    <a:pt x="6226" y="6682"/>
                  </a:lnTo>
                  <a:lnTo>
                    <a:pt x="6591" y="6705"/>
                  </a:lnTo>
                  <a:lnTo>
                    <a:pt x="6956" y="6751"/>
                  </a:lnTo>
                  <a:lnTo>
                    <a:pt x="6979" y="6705"/>
                  </a:lnTo>
                  <a:lnTo>
                    <a:pt x="7001" y="6659"/>
                  </a:lnTo>
                  <a:lnTo>
                    <a:pt x="7047" y="6637"/>
                  </a:lnTo>
                  <a:lnTo>
                    <a:pt x="7093" y="6637"/>
                  </a:lnTo>
                  <a:lnTo>
                    <a:pt x="6545" y="0"/>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4971660" y="-59209"/>
              <a:ext cx="640799" cy="599826"/>
            </a:xfrm>
            <a:custGeom>
              <a:rect b="b" l="l" r="r" t="t"/>
              <a:pathLst>
                <a:path extrusionOk="0" fill="none" h="6933" w="7093">
                  <a:moveTo>
                    <a:pt x="6545" y="0"/>
                  </a:moveTo>
                  <a:lnTo>
                    <a:pt x="5588" y="844"/>
                  </a:lnTo>
                  <a:lnTo>
                    <a:pt x="4653" y="183"/>
                  </a:lnTo>
                  <a:lnTo>
                    <a:pt x="4128" y="981"/>
                  </a:lnTo>
                  <a:lnTo>
                    <a:pt x="3216" y="183"/>
                  </a:lnTo>
                  <a:lnTo>
                    <a:pt x="2463" y="1277"/>
                  </a:lnTo>
                  <a:lnTo>
                    <a:pt x="1688" y="525"/>
                  </a:lnTo>
                  <a:lnTo>
                    <a:pt x="1118" y="1483"/>
                  </a:lnTo>
                  <a:lnTo>
                    <a:pt x="0" y="411"/>
                  </a:lnTo>
                  <a:lnTo>
                    <a:pt x="479" y="6796"/>
                  </a:lnTo>
                  <a:lnTo>
                    <a:pt x="479" y="6796"/>
                  </a:lnTo>
                  <a:lnTo>
                    <a:pt x="479" y="6796"/>
                  </a:lnTo>
                  <a:lnTo>
                    <a:pt x="502" y="6796"/>
                  </a:lnTo>
                  <a:lnTo>
                    <a:pt x="502" y="6796"/>
                  </a:lnTo>
                  <a:lnTo>
                    <a:pt x="548" y="6819"/>
                  </a:lnTo>
                  <a:lnTo>
                    <a:pt x="593" y="6842"/>
                  </a:lnTo>
                  <a:lnTo>
                    <a:pt x="616" y="6887"/>
                  </a:lnTo>
                  <a:lnTo>
                    <a:pt x="639" y="6933"/>
                  </a:lnTo>
                  <a:lnTo>
                    <a:pt x="639" y="6933"/>
                  </a:lnTo>
                  <a:lnTo>
                    <a:pt x="639" y="6933"/>
                  </a:lnTo>
                  <a:lnTo>
                    <a:pt x="5998" y="6682"/>
                  </a:lnTo>
                  <a:lnTo>
                    <a:pt x="5998" y="6682"/>
                  </a:lnTo>
                  <a:lnTo>
                    <a:pt x="6226" y="6682"/>
                  </a:lnTo>
                  <a:lnTo>
                    <a:pt x="6226" y="6682"/>
                  </a:lnTo>
                  <a:lnTo>
                    <a:pt x="6591" y="6705"/>
                  </a:lnTo>
                  <a:lnTo>
                    <a:pt x="6956" y="6751"/>
                  </a:lnTo>
                  <a:lnTo>
                    <a:pt x="6956" y="6751"/>
                  </a:lnTo>
                  <a:lnTo>
                    <a:pt x="6956" y="6751"/>
                  </a:lnTo>
                  <a:lnTo>
                    <a:pt x="6956" y="6751"/>
                  </a:lnTo>
                  <a:lnTo>
                    <a:pt x="6979" y="6705"/>
                  </a:lnTo>
                  <a:lnTo>
                    <a:pt x="7001" y="6659"/>
                  </a:lnTo>
                  <a:lnTo>
                    <a:pt x="7047" y="6637"/>
                  </a:lnTo>
                  <a:lnTo>
                    <a:pt x="7093" y="6637"/>
                  </a:lnTo>
                  <a:lnTo>
                    <a:pt x="7093" y="6637"/>
                  </a:lnTo>
                  <a:lnTo>
                    <a:pt x="6545"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5017025" y="511926"/>
              <a:ext cx="630500" cy="678954"/>
            </a:xfrm>
            <a:custGeom>
              <a:rect b="b" l="l" r="r" t="t"/>
              <a:pathLst>
                <a:path extrusionOk="0" h="5291" w="6979">
                  <a:moveTo>
                    <a:pt x="5496" y="0"/>
                  </a:moveTo>
                  <a:lnTo>
                    <a:pt x="137" y="251"/>
                  </a:lnTo>
                  <a:lnTo>
                    <a:pt x="137" y="297"/>
                  </a:lnTo>
                  <a:lnTo>
                    <a:pt x="91" y="342"/>
                  </a:lnTo>
                  <a:lnTo>
                    <a:pt x="46" y="388"/>
                  </a:lnTo>
                  <a:lnTo>
                    <a:pt x="0" y="411"/>
                  </a:lnTo>
                  <a:lnTo>
                    <a:pt x="365" y="5291"/>
                  </a:lnTo>
                  <a:lnTo>
                    <a:pt x="1277" y="3831"/>
                  </a:lnTo>
                  <a:lnTo>
                    <a:pt x="1961" y="4812"/>
                  </a:lnTo>
                  <a:lnTo>
                    <a:pt x="2577" y="3580"/>
                  </a:lnTo>
                  <a:lnTo>
                    <a:pt x="3398" y="4903"/>
                  </a:lnTo>
                  <a:lnTo>
                    <a:pt x="3922" y="3558"/>
                  </a:lnTo>
                  <a:lnTo>
                    <a:pt x="5063" y="4766"/>
                  </a:lnTo>
                  <a:lnTo>
                    <a:pt x="5701" y="3466"/>
                  </a:lnTo>
                  <a:lnTo>
                    <a:pt x="6978" y="4789"/>
                  </a:lnTo>
                  <a:lnTo>
                    <a:pt x="6613" y="228"/>
                  </a:lnTo>
                  <a:lnTo>
                    <a:pt x="6568" y="228"/>
                  </a:lnTo>
                  <a:lnTo>
                    <a:pt x="6522" y="205"/>
                  </a:lnTo>
                  <a:lnTo>
                    <a:pt x="6477" y="160"/>
                  </a:lnTo>
                  <a:lnTo>
                    <a:pt x="6454" y="114"/>
                  </a:lnTo>
                  <a:lnTo>
                    <a:pt x="6454" y="69"/>
                  </a:lnTo>
                  <a:lnTo>
                    <a:pt x="6089" y="23"/>
                  </a:lnTo>
                  <a:lnTo>
                    <a:pt x="5724" y="0"/>
                  </a:lnTo>
                  <a:close/>
                </a:path>
              </a:pathLst>
            </a:custGeom>
            <a:solidFill>
              <a:srgbClr val="F6D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5017025" y="518895"/>
              <a:ext cx="630500" cy="720581"/>
            </a:xfrm>
            <a:custGeom>
              <a:rect b="b" l="l" r="r" t="t"/>
              <a:pathLst>
                <a:path extrusionOk="0" fill="none" h="5291" w="6979">
                  <a:moveTo>
                    <a:pt x="5724" y="0"/>
                  </a:moveTo>
                  <a:lnTo>
                    <a:pt x="5724" y="0"/>
                  </a:lnTo>
                  <a:lnTo>
                    <a:pt x="5496" y="0"/>
                  </a:lnTo>
                  <a:lnTo>
                    <a:pt x="137" y="251"/>
                  </a:lnTo>
                  <a:lnTo>
                    <a:pt x="137" y="251"/>
                  </a:lnTo>
                  <a:lnTo>
                    <a:pt x="137" y="297"/>
                  </a:lnTo>
                  <a:lnTo>
                    <a:pt x="91" y="342"/>
                  </a:lnTo>
                  <a:lnTo>
                    <a:pt x="46" y="388"/>
                  </a:lnTo>
                  <a:lnTo>
                    <a:pt x="0" y="411"/>
                  </a:lnTo>
                  <a:lnTo>
                    <a:pt x="365" y="5291"/>
                  </a:lnTo>
                  <a:lnTo>
                    <a:pt x="1277" y="3831"/>
                  </a:lnTo>
                  <a:lnTo>
                    <a:pt x="1961" y="4812"/>
                  </a:lnTo>
                  <a:lnTo>
                    <a:pt x="2577" y="3580"/>
                  </a:lnTo>
                  <a:lnTo>
                    <a:pt x="3398" y="4903"/>
                  </a:lnTo>
                  <a:lnTo>
                    <a:pt x="3922" y="3558"/>
                  </a:lnTo>
                  <a:lnTo>
                    <a:pt x="5063" y="4766"/>
                  </a:lnTo>
                  <a:lnTo>
                    <a:pt x="5701" y="3466"/>
                  </a:lnTo>
                  <a:lnTo>
                    <a:pt x="6978" y="4789"/>
                  </a:lnTo>
                  <a:lnTo>
                    <a:pt x="6978" y="4789"/>
                  </a:lnTo>
                  <a:lnTo>
                    <a:pt x="6613" y="228"/>
                  </a:lnTo>
                  <a:lnTo>
                    <a:pt x="6613" y="228"/>
                  </a:lnTo>
                  <a:lnTo>
                    <a:pt x="6568" y="228"/>
                  </a:lnTo>
                  <a:lnTo>
                    <a:pt x="6568" y="228"/>
                  </a:lnTo>
                  <a:lnTo>
                    <a:pt x="6522" y="205"/>
                  </a:lnTo>
                  <a:lnTo>
                    <a:pt x="6477" y="160"/>
                  </a:lnTo>
                  <a:lnTo>
                    <a:pt x="6454" y="114"/>
                  </a:lnTo>
                  <a:lnTo>
                    <a:pt x="6454" y="69"/>
                  </a:lnTo>
                  <a:lnTo>
                    <a:pt x="6454" y="69"/>
                  </a:lnTo>
                  <a:lnTo>
                    <a:pt x="6089" y="23"/>
                  </a:lnTo>
                  <a:lnTo>
                    <a:pt x="572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5014935" y="528771"/>
              <a:ext cx="14455" cy="25696"/>
            </a:xfrm>
            <a:custGeom>
              <a:rect b="b" l="l" r="r" t="t"/>
              <a:pathLst>
                <a:path extrusionOk="0" h="297" w="160">
                  <a:moveTo>
                    <a:pt x="0" y="0"/>
                  </a:moveTo>
                  <a:lnTo>
                    <a:pt x="23" y="297"/>
                  </a:lnTo>
                  <a:lnTo>
                    <a:pt x="69" y="274"/>
                  </a:lnTo>
                  <a:lnTo>
                    <a:pt x="114" y="228"/>
                  </a:lnTo>
                  <a:lnTo>
                    <a:pt x="160" y="183"/>
                  </a:lnTo>
                  <a:lnTo>
                    <a:pt x="160" y="137"/>
                  </a:lnTo>
                  <a:lnTo>
                    <a:pt x="137" y="91"/>
                  </a:lnTo>
                  <a:lnTo>
                    <a:pt x="114" y="46"/>
                  </a:lnTo>
                  <a:lnTo>
                    <a:pt x="69" y="23"/>
                  </a:lnTo>
                  <a:lnTo>
                    <a:pt x="23" y="0"/>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5014935" y="528771"/>
              <a:ext cx="14455" cy="25696"/>
            </a:xfrm>
            <a:custGeom>
              <a:rect b="b" l="l" r="r" t="t"/>
              <a:pathLst>
                <a:path extrusionOk="0" fill="none" h="297" w="160">
                  <a:moveTo>
                    <a:pt x="23" y="0"/>
                  </a:moveTo>
                  <a:lnTo>
                    <a:pt x="23" y="0"/>
                  </a:lnTo>
                  <a:lnTo>
                    <a:pt x="0" y="0"/>
                  </a:lnTo>
                  <a:lnTo>
                    <a:pt x="0" y="0"/>
                  </a:lnTo>
                  <a:lnTo>
                    <a:pt x="23" y="297"/>
                  </a:lnTo>
                  <a:lnTo>
                    <a:pt x="23" y="297"/>
                  </a:lnTo>
                  <a:lnTo>
                    <a:pt x="69" y="274"/>
                  </a:lnTo>
                  <a:lnTo>
                    <a:pt x="114" y="228"/>
                  </a:lnTo>
                  <a:lnTo>
                    <a:pt x="160" y="183"/>
                  </a:lnTo>
                  <a:lnTo>
                    <a:pt x="160" y="137"/>
                  </a:lnTo>
                  <a:lnTo>
                    <a:pt x="160" y="137"/>
                  </a:lnTo>
                  <a:lnTo>
                    <a:pt x="160" y="137"/>
                  </a:lnTo>
                  <a:lnTo>
                    <a:pt x="160" y="137"/>
                  </a:lnTo>
                  <a:lnTo>
                    <a:pt x="137" y="91"/>
                  </a:lnTo>
                  <a:lnTo>
                    <a:pt x="114" y="46"/>
                  </a:lnTo>
                  <a:lnTo>
                    <a:pt x="69" y="23"/>
                  </a:lnTo>
                  <a:lnTo>
                    <a:pt x="23"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5599995" y="514928"/>
              <a:ext cx="14545" cy="23792"/>
            </a:xfrm>
            <a:custGeom>
              <a:rect b="b" l="l" r="r" t="t"/>
              <a:pathLst>
                <a:path extrusionOk="0" h="275" w="161">
                  <a:moveTo>
                    <a:pt x="92" y="1"/>
                  </a:moveTo>
                  <a:lnTo>
                    <a:pt x="46" y="23"/>
                  </a:lnTo>
                  <a:lnTo>
                    <a:pt x="24" y="69"/>
                  </a:lnTo>
                  <a:lnTo>
                    <a:pt x="1" y="115"/>
                  </a:lnTo>
                  <a:lnTo>
                    <a:pt x="1" y="160"/>
                  </a:lnTo>
                  <a:lnTo>
                    <a:pt x="24" y="206"/>
                  </a:lnTo>
                  <a:lnTo>
                    <a:pt x="69" y="251"/>
                  </a:lnTo>
                  <a:lnTo>
                    <a:pt x="115" y="274"/>
                  </a:lnTo>
                  <a:lnTo>
                    <a:pt x="160" y="274"/>
                  </a:lnTo>
                  <a:lnTo>
                    <a:pt x="138" y="1"/>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5599995" y="514928"/>
              <a:ext cx="14545" cy="23792"/>
            </a:xfrm>
            <a:custGeom>
              <a:rect b="b" l="l" r="r" t="t"/>
              <a:pathLst>
                <a:path extrusionOk="0" fill="none" h="275" w="161">
                  <a:moveTo>
                    <a:pt x="138" y="1"/>
                  </a:moveTo>
                  <a:lnTo>
                    <a:pt x="138" y="1"/>
                  </a:lnTo>
                  <a:lnTo>
                    <a:pt x="92" y="1"/>
                  </a:lnTo>
                  <a:lnTo>
                    <a:pt x="46" y="23"/>
                  </a:lnTo>
                  <a:lnTo>
                    <a:pt x="24" y="69"/>
                  </a:lnTo>
                  <a:lnTo>
                    <a:pt x="1" y="115"/>
                  </a:lnTo>
                  <a:lnTo>
                    <a:pt x="1" y="115"/>
                  </a:lnTo>
                  <a:lnTo>
                    <a:pt x="1" y="115"/>
                  </a:lnTo>
                  <a:lnTo>
                    <a:pt x="1" y="115"/>
                  </a:lnTo>
                  <a:lnTo>
                    <a:pt x="1" y="160"/>
                  </a:lnTo>
                  <a:lnTo>
                    <a:pt x="24" y="206"/>
                  </a:lnTo>
                  <a:lnTo>
                    <a:pt x="69" y="251"/>
                  </a:lnTo>
                  <a:lnTo>
                    <a:pt x="115" y="274"/>
                  </a:lnTo>
                  <a:lnTo>
                    <a:pt x="115" y="274"/>
                  </a:lnTo>
                  <a:lnTo>
                    <a:pt x="160" y="274"/>
                  </a:lnTo>
                  <a:lnTo>
                    <a:pt x="160" y="274"/>
                  </a:lnTo>
                  <a:lnTo>
                    <a:pt x="138"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4959284" y="143138"/>
              <a:ext cx="702594" cy="1059580"/>
            </a:xfrm>
            <a:custGeom>
              <a:rect b="b" l="l" r="r" t="t"/>
              <a:pathLst>
                <a:path extrusionOk="0" h="12247" w="7777">
                  <a:moveTo>
                    <a:pt x="6550" y="448"/>
                  </a:moveTo>
                  <a:lnTo>
                    <a:pt x="6568" y="639"/>
                  </a:lnTo>
                  <a:lnTo>
                    <a:pt x="7093" y="6888"/>
                  </a:lnTo>
                  <a:lnTo>
                    <a:pt x="7366" y="10149"/>
                  </a:lnTo>
                  <a:lnTo>
                    <a:pt x="7458" y="11198"/>
                  </a:lnTo>
                  <a:lnTo>
                    <a:pt x="7459" y="11217"/>
                  </a:lnTo>
                  <a:lnTo>
                    <a:pt x="6431" y="10171"/>
                  </a:lnTo>
                  <a:lnTo>
                    <a:pt x="6363" y="10149"/>
                  </a:lnTo>
                  <a:lnTo>
                    <a:pt x="6317" y="10126"/>
                  </a:lnTo>
                  <a:lnTo>
                    <a:pt x="6249" y="10171"/>
                  </a:lnTo>
                  <a:lnTo>
                    <a:pt x="6203" y="10217"/>
                  </a:lnTo>
                  <a:lnTo>
                    <a:pt x="5656" y="11334"/>
                  </a:lnTo>
                  <a:lnTo>
                    <a:pt x="4676" y="10285"/>
                  </a:lnTo>
                  <a:lnTo>
                    <a:pt x="4607" y="10263"/>
                  </a:lnTo>
                  <a:lnTo>
                    <a:pt x="4539" y="10240"/>
                  </a:lnTo>
                  <a:lnTo>
                    <a:pt x="4470" y="10285"/>
                  </a:lnTo>
                  <a:lnTo>
                    <a:pt x="4425" y="10331"/>
                  </a:lnTo>
                  <a:lnTo>
                    <a:pt x="4014" y="11426"/>
                  </a:lnTo>
                  <a:lnTo>
                    <a:pt x="3353" y="10331"/>
                  </a:lnTo>
                  <a:lnTo>
                    <a:pt x="3284" y="10263"/>
                  </a:lnTo>
                  <a:lnTo>
                    <a:pt x="3216" y="10263"/>
                  </a:lnTo>
                  <a:lnTo>
                    <a:pt x="3148" y="10285"/>
                  </a:lnTo>
                  <a:lnTo>
                    <a:pt x="3102" y="10331"/>
                  </a:lnTo>
                  <a:lnTo>
                    <a:pt x="2578" y="11357"/>
                  </a:lnTo>
                  <a:lnTo>
                    <a:pt x="2030" y="10559"/>
                  </a:lnTo>
                  <a:lnTo>
                    <a:pt x="1985" y="10513"/>
                  </a:lnTo>
                  <a:lnTo>
                    <a:pt x="1916" y="10491"/>
                  </a:lnTo>
                  <a:lnTo>
                    <a:pt x="1848" y="10513"/>
                  </a:lnTo>
                  <a:lnTo>
                    <a:pt x="1802" y="10559"/>
                  </a:lnTo>
                  <a:lnTo>
                    <a:pt x="1118" y="11654"/>
                  </a:lnTo>
                  <a:lnTo>
                    <a:pt x="297" y="890"/>
                  </a:lnTo>
                  <a:lnTo>
                    <a:pt x="1164" y="1711"/>
                  </a:lnTo>
                  <a:lnTo>
                    <a:pt x="1209" y="1757"/>
                  </a:lnTo>
                  <a:lnTo>
                    <a:pt x="1278" y="1757"/>
                  </a:lnTo>
                  <a:lnTo>
                    <a:pt x="1346" y="1734"/>
                  </a:lnTo>
                  <a:lnTo>
                    <a:pt x="1392" y="1688"/>
                  </a:lnTo>
                  <a:lnTo>
                    <a:pt x="1848" y="890"/>
                  </a:lnTo>
                  <a:lnTo>
                    <a:pt x="2486" y="1506"/>
                  </a:lnTo>
                  <a:lnTo>
                    <a:pt x="2555" y="1551"/>
                  </a:lnTo>
                  <a:lnTo>
                    <a:pt x="2600" y="1551"/>
                  </a:lnTo>
                  <a:lnTo>
                    <a:pt x="2669" y="1528"/>
                  </a:lnTo>
                  <a:lnTo>
                    <a:pt x="2714" y="1506"/>
                  </a:lnTo>
                  <a:lnTo>
                    <a:pt x="3398" y="525"/>
                  </a:lnTo>
                  <a:lnTo>
                    <a:pt x="4174" y="1209"/>
                  </a:lnTo>
                  <a:lnTo>
                    <a:pt x="4219" y="1255"/>
                  </a:lnTo>
                  <a:lnTo>
                    <a:pt x="4288" y="1255"/>
                  </a:lnTo>
                  <a:lnTo>
                    <a:pt x="4333" y="1232"/>
                  </a:lnTo>
                  <a:lnTo>
                    <a:pt x="4379" y="1186"/>
                  </a:lnTo>
                  <a:lnTo>
                    <a:pt x="4835" y="525"/>
                  </a:lnTo>
                  <a:lnTo>
                    <a:pt x="5633" y="1095"/>
                  </a:lnTo>
                  <a:lnTo>
                    <a:pt x="5679" y="1118"/>
                  </a:lnTo>
                  <a:lnTo>
                    <a:pt x="5770" y="1118"/>
                  </a:lnTo>
                  <a:lnTo>
                    <a:pt x="5816" y="1095"/>
                  </a:lnTo>
                  <a:lnTo>
                    <a:pt x="6550" y="448"/>
                  </a:lnTo>
                  <a:close/>
                  <a:moveTo>
                    <a:pt x="6637" y="1"/>
                  </a:moveTo>
                  <a:lnTo>
                    <a:pt x="6568" y="23"/>
                  </a:lnTo>
                  <a:lnTo>
                    <a:pt x="5702" y="799"/>
                  </a:lnTo>
                  <a:lnTo>
                    <a:pt x="4881" y="206"/>
                  </a:lnTo>
                  <a:lnTo>
                    <a:pt x="4835" y="183"/>
                  </a:lnTo>
                  <a:lnTo>
                    <a:pt x="4767" y="183"/>
                  </a:lnTo>
                  <a:lnTo>
                    <a:pt x="4721" y="206"/>
                  </a:lnTo>
                  <a:lnTo>
                    <a:pt x="4676" y="229"/>
                  </a:lnTo>
                  <a:lnTo>
                    <a:pt x="4242" y="890"/>
                  </a:lnTo>
                  <a:lnTo>
                    <a:pt x="3467" y="206"/>
                  </a:lnTo>
                  <a:lnTo>
                    <a:pt x="3398" y="183"/>
                  </a:lnTo>
                  <a:lnTo>
                    <a:pt x="3353" y="160"/>
                  </a:lnTo>
                  <a:lnTo>
                    <a:pt x="3284" y="183"/>
                  </a:lnTo>
                  <a:lnTo>
                    <a:pt x="3239" y="229"/>
                  </a:lnTo>
                  <a:lnTo>
                    <a:pt x="2578" y="1186"/>
                  </a:lnTo>
                  <a:lnTo>
                    <a:pt x="1916" y="571"/>
                  </a:lnTo>
                  <a:lnTo>
                    <a:pt x="1871" y="525"/>
                  </a:lnTo>
                  <a:lnTo>
                    <a:pt x="1802" y="525"/>
                  </a:lnTo>
                  <a:lnTo>
                    <a:pt x="1757" y="548"/>
                  </a:lnTo>
                  <a:lnTo>
                    <a:pt x="1711" y="594"/>
                  </a:lnTo>
                  <a:lnTo>
                    <a:pt x="1232" y="1392"/>
                  </a:lnTo>
                  <a:lnTo>
                    <a:pt x="229" y="434"/>
                  </a:lnTo>
                  <a:lnTo>
                    <a:pt x="160" y="388"/>
                  </a:lnTo>
                  <a:lnTo>
                    <a:pt x="69" y="411"/>
                  </a:lnTo>
                  <a:lnTo>
                    <a:pt x="1" y="457"/>
                  </a:lnTo>
                  <a:lnTo>
                    <a:pt x="1" y="548"/>
                  </a:lnTo>
                  <a:lnTo>
                    <a:pt x="867" y="12110"/>
                  </a:lnTo>
                  <a:lnTo>
                    <a:pt x="890" y="12155"/>
                  </a:lnTo>
                  <a:lnTo>
                    <a:pt x="913" y="12201"/>
                  </a:lnTo>
                  <a:lnTo>
                    <a:pt x="936" y="12224"/>
                  </a:lnTo>
                  <a:lnTo>
                    <a:pt x="981" y="12247"/>
                  </a:lnTo>
                  <a:lnTo>
                    <a:pt x="1027" y="12247"/>
                  </a:lnTo>
                  <a:lnTo>
                    <a:pt x="1072" y="12224"/>
                  </a:lnTo>
                  <a:lnTo>
                    <a:pt x="1095" y="12201"/>
                  </a:lnTo>
                  <a:lnTo>
                    <a:pt x="1141" y="12178"/>
                  </a:lnTo>
                  <a:lnTo>
                    <a:pt x="1916" y="10901"/>
                  </a:lnTo>
                  <a:lnTo>
                    <a:pt x="2486" y="11699"/>
                  </a:lnTo>
                  <a:lnTo>
                    <a:pt x="2532" y="11745"/>
                  </a:lnTo>
                  <a:lnTo>
                    <a:pt x="2623" y="11768"/>
                  </a:lnTo>
                  <a:lnTo>
                    <a:pt x="2692" y="11745"/>
                  </a:lnTo>
                  <a:lnTo>
                    <a:pt x="2737" y="11699"/>
                  </a:lnTo>
                  <a:lnTo>
                    <a:pt x="3239" y="10696"/>
                  </a:lnTo>
                  <a:lnTo>
                    <a:pt x="3923" y="11813"/>
                  </a:lnTo>
                  <a:lnTo>
                    <a:pt x="3969" y="11859"/>
                  </a:lnTo>
                  <a:lnTo>
                    <a:pt x="4060" y="11882"/>
                  </a:lnTo>
                  <a:lnTo>
                    <a:pt x="4128" y="11836"/>
                  </a:lnTo>
                  <a:lnTo>
                    <a:pt x="4174" y="11790"/>
                  </a:lnTo>
                  <a:lnTo>
                    <a:pt x="4607" y="10650"/>
                  </a:lnTo>
                  <a:lnTo>
                    <a:pt x="5588" y="11676"/>
                  </a:lnTo>
                  <a:lnTo>
                    <a:pt x="5656" y="11722"/>
                  </a:lnTo>
                  <a:lnTo>
                    <a:pt x="5725" y="11722"/>
                  </a:lnTo>
                  <a:lnTo>
                    <a:pt x="5770" y="11699"/>
                  </a:lnTo>
                  <a:lnTo>
                    <a:pt x="5816" y="11654"/>
                  </a:lnTo>
                  <a:lnTo>
                    <a:pt x="6363" y="10513"/>
                  </a:lnTo>
                  <a:lnTo>
                    <a:pt x="7526" y="11699"/>
                  </a:lnTo>
                  <a:lnTo>
                    <a:pt x="7594" y="11745"/>
                  </a:lnTo>
                  <a:lnTo>
                    <a:pt x="7686" y="11722"/>
                  </a:lnTo>
                  <a:lnTo>
                    <a:pt x="7754" y="11676"/>
                  </a:lnTo>
                  <a:lnTo>
                    <a:pt x="7777" y="11608"/>
                  </a:lnTo>
                  <a:lnTo>
                    <a:pt x="7777" y="11562"/>
                  </a:lnTo>
                  <a:lnTo>
                    <a:pt x="7708" y="10947"/>
                  </a:lnTo>
                  <a:lnTo>
                    <a:pt x="6819" y="115"/>
                  </a:lnTo>
                  <a:lnTo>
                    <a:pt x="6796" y="46"/>
                  </a:lnTo>
                  <a:lnTo>
                    <a:pt x="6728"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13"/>
          <p:cNvSpPr txBox="1"/>
          <p:nvPr>
            <p:ph type="ctrTitle"/>
          </p:nvPr>
        </p:nvSpPr>
        <p:spPr>
          <a:xfrm>
            <a:off x="3468300" y="3590875"/>
            <a:ext cx="2207400" cy="3936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rgbClr val="466269"/>
              </a:buClr>
              <a:buSzPts val="1400"/>
              <a:buNone/>
              <a:defRPr sz="1600">
                <a:latin typeface="IBM Plex Sans"/>
                <a:ea typeface="IBM Plex Sans"/>
                <a:cs typeface="IBM Plex Sans"/>
                <a:sym typeface="IBM Plex Sans"/>
              </a:defRPr>
            </a:lvl1pPr>
            <a:lvl2pPr lvl="1" rtl="0" algn="ctr">
              <a:spcBef>
                <a:spcPts val="0"/>
              </a:spcBef>
              <a:spcAft>
                <a:spcPts val="0"/>
              </a:spcAft>
              <a:buClr>
                <a:srgbClr val="466269"/>
              </a:buClr>
              <a:buSzPts val="1400"/>
              <a:buNone/>
              <a:defRPr sz="1400">
                <a:solidFill>
                  <a:srgbClr val="466269"/>
                </a:solidFill>
              </a:defRPr>
            </a:lvl2pPr>
            <a:lvl3pPr lvl="2" rtl="0" algn="ctr">
              <a:spcBef>
                <a:spcPts val="0"/>
              </a:spcBef>
              <a:spcAft>
                <a:spcPts val="0"/>
              </a:spcAft>
              <a:buClr>
                <a:srgbClr val="466269"/>
              </a:buClr>
              <a:buSzPts val="1400"/>
              <a:buNone/>
              <a:defRPr sz="1400">
                <a:solidFill>
                  <a:srgbClr val="466269"/>
                </a:solidFill>
              </a:defRPr>
            </a:lvl3pPr>
            <a:lvl4pPr lvl="3" rtl="0" algn="ctr">
              <a:spcBef>
                <a:spcPts val="0"/>
              </a:spcBef>
              <a:spcAft>
                <a:spcPts val="0"/>
              </a:spcAft>
              <a:buClr>
                <a:srgbClr val="466269"/>
              </a:buClr>
              <a:buSzPts val="1400"/>
              <a:buNone/>
              <a:defRPr sz="1400">
                <a:solidFill>
                  <a:srgbClr val="466269"/>
                </a:solidFill>
              </a:defRPr>
            </a:lvl4pPr>
            <a:lvl5pPr lvl="4" rtl="0" algn="ctr">
              <a:spcBef>
                <a:spcPts val="0"/>
              </a:spcBef>
              <a:spcAft>
                <a:spcPts val="0"/>
              </a:spcAft>
              <a:buClr>
                <a:srgbClr val="466269"/>
              </a:buClr>
              <a:buSzPts val="1400"/>
              <a:buNone/>
              <a:defRPr sz="1400">
                <a:solidFill>
                  <a:srgbClr val="466269"/>
                </a:solidFill>
              </a:defRPr>
            </a:lvl5pPr>
            <a:lvl6pPr lvl="5" rtl="0" algn="ctr">
              <a:spcBef>
                <a:spcPts val="0"/>
              </a:spcBef>
              <a:spcAft>
                <a:spcPts val="0"/>
              </a:spcAft>
              <a:buClr>
                <a:srgbClr val="466269"/>
              </a:buClr>
              <a:buSzPts val="1400"/>
              <a:buNone/>
              <a:defRPr sz="1400">
                <a:solidFill>
                  <a:srgbClr val="466269"/>
                </a:solidFill>
              </a:defRPr>
            </a:lvl6pPr>
            <a:lvl7pPr lvl="6" rtl="0" algn="ctr">
              <a:spcBef>
                <a:spcPts val="0"/>
              </a:spcBef>
              <a:spcAft>
                <a:spcPts val="0"/>
              </a:spcAft>
              <a:buClr>
                <a:srgbClr val="466269"/>
              </a:buClr>
              <a:buSzPts val="1400"/>
              <a:buNone/>
              <a:defRPr sz="1400">
                <a:solidFill>
                  <a:srgbClr val="466269"/>
                </a:solidFill>
              </a:defRPr>
            </a:lvl7pPr>
            <a:lvl8pPr lvl="7" rtl="0" algn="ctr">
              <a:spcBef>
                <a:spcPts val="0"/>
              </a:spcBef>
              <a:spcAft>
                <a:spcPts val="0"/>
              </a:spcAft>
              <a:buClr>
                <a:srgbClr val="466269"/>
              </a:buClr>
              <a:buSzPts val="1400"/>
              <a:buNone/>
              <a:defRPr sz="1400">
                <a:solidFill>
                  <a:srgbClr val="466269"/>
                </a:solidFill>
              </a:defRPr>
            </a:lvl8pPr>
            <a:lvl9pPr lvl="8" rtl="0" algn="ctr">
              <a:spcBef>
                <a:spcPts val="0"/>
              </a:spcBef>
              <a:spcAft>
                <a:spcPts val="0"/>
              </a:spcAft>
              <a:buClr>
                <a:srgbClr val="466269"/>
              </a:buClr>
              <a:buSzPts val="1400"/>
              <a:buNone/>
              <a:defRPr sz="1400">
                <a:solidFill>
                  <a:srgbClr val="466269"/>
                </a:solidFill>
              </a:defRPr>
            </a:lvl9pPr>
          </a:lstStyle>
          <a:p/>
        </p:txBody>
      </p:sp>
      <p:sp>
        <p:nvSpPr>
          <p:cNvPr id="122" name="Google Shape;122;p13"/>
          <p:cNvSpPr txBox="1"/>
          <p:nvPr>
            <p:ph idx="1" type="subTitle"/>
          </p:nvPr>
        </p:nvSpPr>
        <p:spPr>
          <a:xfrm>
            <a:off x="2799000" y="1391875"/>
            <a:ext cx="3546000" cy="2199000"/>
          </a:xfrm>
          <a:prstGeom prst="rect">
            <a:avLst/>
          </a:prstGeom>
        </p:spPr>
        <p:txBody>
          <a:bodyPr anchorCtr="0" anchor="ctr" bIns="91425" lIns="91425" spcFirstLastPara="1" rIns="91425" wrap="square" tIns="91425">
            <a:normAutofit/>
          </a:bodyPr>
          <a:lstStyle>
            <a:lvl1pPr lvl="0" rtl="0" algn="ctr">
              <a:lnSpc>
                <a:spcPct val="100000"/>
              </a:lnSpc>
              <a:spcBef>
                <a:spcPts val="0"/>
              </a:spcBef>
              <a:spcAft>
                <a:spcPts val="0"/>
              </a:spcAft>
              <a:buNone/>
              <a:defRPr sz="3000">
                <a:latin typeface="Boogaloo"/>
                <a:ea typeface="Boogaloo"/>
                <a:cs typeface="Boogaloo"/>
                <a:sym typeface="Boogaloo"/>
              </a:defRPr>
            </a:lvl1pPr>
            <a:lvl2pPr lvl="1" rtl="0" algn="ctr">
              <a:lnSpc>
                <a:spcPct val="100000"/>
              </a:lnSpc>
              <a:spcBef>
                <a:spcPts val="0"/>
              </a:spcBef>
              <a:spcAft>
                <a:spcPts val="0"/>
              </a:spcAft>
              <a:buNone/>
              <a:defRPr sz="3000">
                <a:latin typeface="Boogaloo"/>
                <a:ea typeface="Boogaloo"/>
                <a:cs typeface="Boogaloo"/>
                <a:sym typeface="Boogaloo"/>
              </a:defRPr>
            </a:lvl2pPr>
            <a:lvl3pPr lvl="2" rtl="0" algn="ctr">
              <a:lnSpc>
                <a:spcPct val="100000"/>
              </a:lnSpc>
              <a:spcBef>
                <a:spcPts val="0"/>
              </a:spcBef>
              <a:spcAft>
                <a:spcPts val="0"/>
              </a:spcAft>
              <a:buNone/>
              <a:defRPr sz="3000">
                <a:latin typeface="Boogaloo"/>
                <a:ea typeface="Boogaloo"/>
                <a:cs typeface="Boogaloo"/>
                <a:sym typeface="Boogaloo"/>
              </a:defRPr>
            </a:lvl3pPr>
            <a:lvl4pPr lvl="3" rtl="0" algn="ctr">
              <a:lnSpc>
                <a:spcPct val="100000"/>
              </a:lnSpc>
              <a:spcBef>
                <a:spcPts val="0"/>
              </a:spcBef>
              <a:spcAft>
                <a:spcPts val="0"/>
              </a:spcAft>
              <a:buNone/>
              <a:defRPr sz="3000">
                <a:latin typeface="Boogaloo"/>
                <a:ea typeface="Boogaloo"/>
                <a:cs typeface="Boogaloo"/>
                <a:sym typeface="Boogaloo"/>
              </a:defRPr>
            </a:lvl4pPr>
            <a:lvl5pPr lvl="4" rtl="0" algn="ctr">
              <a:lnSpc>
                <a:spcPct val="100000"/>
              </a:lnSpc>
              <a:spcBef>
                <a:spcPts val="0"/>
              </a:spcBef>
              <a:spcAft>
                <a:spcPts val="0"/>
              </a:spcAft>
              <a:buNone/>
              <a:defRPr sz="3000">
                <a:latin typeface="Boogaloo"/>
                <a:ea typeface="Boogaloo"/>
                <a:cs typeface="Boogaloo"/>
                <a:sym typeface="Boogaloo"/>
              </a:defRPr>
            </a:lvl5pPr>
            <a:lvl6pPr lvl="5" rtl="0" algn="ctr">
              <a:lnSpc>
                <a:spcPct val="100000"/>
              </a:lnSpc>
              <a:spcBef>
                <a:spcPts val="0"/>
              </a:spcBef>
              <a:spcAft>
                <a:spcPts val="0"/>
              </a:spcAft>
              <a:buNone/>
              <a:defRPr sz="3000">
                <a:latin typeface="Boogaloo"/>
                <a:ea typeface="Boogaloo"/>
                <a:cs typeface="Boogaloo"/>
                <a:sym typeface="Boogaloo"/>
              </a:defRPr>
            </a:lvl6pPr>
            <a:lvl7pPr lvl="6" rtl="0" algn="ctr">
              <a:lnSpc>
                <a:spcPct val="100000"/>
              </a:lnSpc>
              <a:spcBef>
                <a:spcPts val="0"/>
              </a:spcBef>
              <a:spcAft>
                <a:spcPts val="0"/>
              </a:spcAft>
              <a:buNone/>
              <a:defRPr sz="3000">
                <a:latin typeface="Boogaloo"/>
                <a:ea typeface="Boogaloo"/>
                <a:cs typeface="Boogaloo"/>
                <a:sym typeface="Boogaloo"/>
              </a:defRPr>
            </a:lvl7pPr>
            <a:lvl8pPr lvl="7" rtl="0" algn="ctr">
              <a:lnSpc>
                <a:spcPct val="100000"/>
              </a:lnSpc>
              <a:spcBef>
                <a:spcPts val="0"/>
              </a:spcBef>
              <a:spcAft>
                <a:spcPts val="0"/>
              </a:spcAft>
              <a:buNone/>
              <a:defRPr sz="3000">
                <a:latin typeface="Boogaloo"/>
                <a:ea typeface="Boogaloo"/>
                <a:cs typeface="Boogaloo"/>
                <a:sym typeface="Boogaloo"/>
              </a:defRPr>
            </a:lvl8pPr>
            <a:lvl9pPr lvl="8" rtl="0" algn="ctr">
              <a:lnSpc>
                <a:spcPct val="100000"/>
              </a:lnSpc>
              <a:spcBef>
                <a:spcPts val="0"/>
              </a:spcBef>
              <a:spcAft>
                <a:spcPts val="0"/>
              </a:spcAft>
              <a:buNone/>
              <a:defRPr sz="3000">
                <a:latin typeface="Boogaloo"/>
                <a:ea typeface="Boogaloo"/>
                <a:cs typeface="Boogaloo"/>
                <a:sym typeface="Boogalo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mc:Choice Requires="p14">
      <p:transition spd="med">
        <p14:prism dir="l"/>
      </p:transition>
    </mc:Choice>
    <mc:Fallback>
      <p:transition spd="med">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monurl.ca/aquops0105"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1.png"/><Relationship Id="rId9" Type="http://schemas.openxmlformats.org/officeDocument/2006/relationships/hyperlink" Target="https://creativecommons.org/licenses/by-nc-sa/4.0/deed.fr" TargetMode="External"/><Relationship Id="rId5" Type="http://schemas.openxmlformats.org/officeDocument/2006/relationships/hyperlink" Target="https://monurl.ca/aquops0105" TargetMode="External"/><Relationship Id="rId6" Type="http://schemas.openxmlformats.org/officeDocument/2006/relationships/hyperlink" Target="https://monurl.ca/aquops0105" TargetMode="External"/><Relationship Id="rId7" Type="http://schemas.openxmlformats.org/officeDocument/2006/relationships/hyperlink" Target="mailto:equipe@recitmst.qc.ca" TargetMode="External"/><Relationship Id="rId8" Type="http://schemas.openxmlformats.org/officeDocument/2006/relationships/hyperlink" Target="https://creativecommons.org/licenses/by-nc-sa/4.0/deed.f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hyperlink" Target="https://recitmst.qc.ca/autrementenmath"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hyperlink" Target="http://www.education.gouv.qc.ca/fileadmin/site_web/documents/dpse/adaptation_serv_compl/Referentiel-mathematique.PDF" TargetMode="External"/><Relationship Id="rId6"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hyperlink" Target="https://sites.google.com/csbe.qc.ca/evaluerautrementenmath" TargetMode="External"/><Relationship Id="rId5" Type="http://schemas.openxmlformats.org/officeDocument/2006/relationships/image" Target="../media/image15.png"/><Relationship Id="rId6" Type="http://schemas.openxmlformats.org/officeDocument/2006/relationships/image" Target="../media/image7.png"/><Relationship Id="rId7" Type="http://schemas.openxmlformats.org/officeDocument/2006/relationships/image" Target="../media/image8.png"/></Relationships>
</file>

<file path=ppt/slides/_rels/slide12.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hyperlink" Target="https://sites.google.com/csbe.qc.ca/evaluerautrementenmath/planification-des-apprentissages-et-de-l%C3%A9valuation?authuser=0" TargetMode="External"/><Relationship Id="rId9" Type="http://schemas.openxmlformats.org/officeDocument/2006/relationships/image" Target="../media/image27.png"/><Relationship Id="rId5" Type="http://schemas.openxmlformats.org/officeDocument/2006/relationships/image" Target="../media/image17.png"/><Relationship Id="rId6" Type="http://schemas.openxmlformats.org/officeDocument/2006/relationships/image" Target="../media/image13.png"/><Relationship Id="rId7" Type="http://schemas.openxmlformats.org/officeDocument/2006/relationships/image" Target="../media/image16.png"/><Relationship Id="rId8"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hyperlink" Target="https://sites.google.com/csbe.qc.ca/evaluerautrementenmath/planification-des-apprentissages-et-de-l%C3%A9valuation?authuser=0" TargetMode="External"/><Relationship Id="rId5"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hyperlink" Target="https://docs.google.com/presentation/d/194y9ALKD01NllTyq8mtAdpn9KKBz3Ot1/edit?usp=sharing&amp;ouid=114538567676099177029&amp;rtpof=true&amp;sd=true" TargetMode="External"/><Relationship Id="rId9" Type="http://schemas.openxmlformats.org/officeDocument/2006/relationships/image" Target="../media/image21.png"/><Relationship Id="rId5" Type="http://schemas.openxmlformats.org/officeDocument/2006/relationships/hyperlink" Target="https://docs.google.com/presentation/d/1RCPOa9q0oLr_ktgKnmriyV1iVQoRz44c/edit#slide=id.p31" TargetMode="External"/><Relationship Id="rId6" Type="http://schemas.openxmlformats.org/officeDocument/2006/relationships/hyperlink" Target="https://docs.google.com/presentation/d/1RCPOa9q0oLr_ktgKnmriyV1iVQoRz44c/edit#slide=id.p31" TargetMode="External"/><Relationship Id="rId7" Type="http://schemas.openxmlformats.org/officeDocument/2006/relationships/hyperlink" Target="https://docs.google.com/presentation/d/1RCPOa9q0oLr_ktgKnmriyV1iVQoRz44c/edit#slide=id.p31" TargetMode="External"/><Relationship Id="rId8"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39.png"/><Relationship Id="rId5"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hyperlink" Target="https://sites.google.com/csbe.qc.ca/evaluerautrementenmath/planification-des-apprentissages-et-de-l%C3%A9valuation?authuser=0" TargetMode="External"/><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hyperlink" Target="https://sites.google.com/csbe.qc.ca/evaluerautrementenmath/planification-des-apprentissages-et-de-l%C3%A9valuation/triangulation/quest-ce-que-la-triangulation?authuser=0" TargetMode="External"/><Relationship Id="rId5" Type="http://schemas.openxmlformats.org/officeDocument/2006/relationships/image" Target="../media/image22.png"/><Relationship Id="rId6"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1" Type="http://schemas.openxmlformats.org/officeDocument/2006/relationships/image" Target="../media/image35.png"/><Relationship Id="rId10" Type="http://schemas.openxmlformats.org/officeDocument/2006/relationships/image" Target="../media/image37.png"/><Relationship Id="rId12" Type="http://schemas.openxmlformats.org/officeDocument/2006/relationships/image" Target="../media/image28.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menu-math?authuser=0" TargetMode="External"/><Relationship Id="rId9" Type="http://schemas.openxmlformats.org/officeDocument/2006/relationships/hyperlink" Target="https://student.desmos.com/join/g9brrq?lang=fr" TargetMode="External"/><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hyperlink" Target="https://student.desmos.com/?lang=fr" TargetMode="External"/><Relationship Id="rId8"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hyperlink" Target="https://docs.google.com/document/d/1UpxXTR8pSxXpC4Vv8565_slwVkWl1QUe/edit?usp=sharing&amp;ouid=108343179155773336633&amp;rtpof=true&amp;sd=true" TargetMode="External"/><Relationship Id="rId5" Type="http://schemas.openxmlformats.org/officeDocument/2006/relationships/image" Target="../media/image36.png"/><Relationship Id="rId6" Type="http://schemas.openxmlformats.org/officeDocument/2006/relationships/image" Target="../media/image30.png"/><Relationship Id="rId7" Type="http://schemas.openxmlformats.org/officeDocument/2006/relationships/hyperlink" Target="https://docs.google.com/document/d/150Qd7uaLTMA1gynGAyzz_FVwrct0MmsM/edit?usp=sharing&amp;ouid=108343179155773336633&amp;rtpof=true&amp;sd=tru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menu-math/d%C3%A9finition-et-ressources?authuser=0#h.jcegjpawxj9j" TargetMode="External"/><Relationship Id="rId5"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55.png"/><Relationship Id="rId5"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54.png"/><Relationship Id="rId5" Type="http://schemas.openxmlformats.org/officeDocument/2006/relationships/hyperlink" Target="https://sites.google.com/csbe.qc.ca/evaluerautrementenmath/types-de-probl%C3%A8mes/t%C3%A2ches-cr%C3%A9atives?authuser=0G3OEvUI5q_152bVSns4jt/p/1_IxlAGWENUCNxcpmQR4LyWTYyjQQdQR1/edit" TargetMode="External"/><Relationship Id="rId6" Type="http://schemas.openxmlformats.org/officeDocument/2006/relationships/image" Target="../media/image70.png"/><Relationship Id="rId7" Type="http://schemas.openxmlformats.org/officeDocument/2006/relationships/image" Target="../media/image7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t%C3%A2ches-cr%C3%A9atives?authuser=0G3OEvUI5q_152bVSns4jt/p/1_IxlAGWENUCNxcpmQR4LyWTYyjQQdQR1/edit" TargetMode="External"/><Relationship Id="rId5" Type="http://schemas.openxmlformats.org/officeDocument/2006/relationships/image" Target="../media/image49.png"/><Relationship Id="rId6" Type="http://schemas.openxmlformats.org/officeDocument/2006/relationships/image" Target="../media/image64.png"/><Relationship Id="rId7" Type="http://schemas.openxmlformats.org/officeDocument/2006/relationships/image" Target="../media/image48.png"/><Relationship Id="rId8"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40.jpg"/><Relationship Id="rId5" Type="http://schemas.openxmlformats.org/officeDocument/2006/relationships/image" Target="../media/image38.jpg"/><Relationship Id="rId6" Type="http://schemas.openxmlformats.org/officeDocument/2006/relationships/hyperlink" Target="https://sites.google.com/csbe.qc.ca/evaluerautrementenmath/types-de-probl%C3%A8mes/t%C3%A2ches-cr%C3%A9atives?authuser=0G3OEvUI5q_152bVSns4jt/p/1_IxlAGWENUCNxcpmQR4LyWTYyjQQdQR1/edit" TargetMode="External"/><Relationship Id="rId7" Type="http://schemas.openxmlformats.org/officeDocument/2006/relationships/image" Target="../media/image57.png"/><Relationship Id="rId8"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hyperlink" Target="https://docs.google.com/spreadsheets/d/1Ux9xyBNugOB2GxxUrTBxtiqnmWqDghekFft_qVZZ5WQ/edit#gid=0" TargetMode="External"/><Relationship Id="rId5" Type="http://schemas.openxmlformats.org/officeDocument/2006/relationships/hyperlink" Target="https://recitmst.qc.ca/autrementenmath"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0.png"/><Relationship Id="rId4" Type="http://schemas.openxmlformats.org/officeDocument/2006/relationships/image" Target="../media/image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hyperlink" Target="https://sites.google.com/csbe.qc.ca/evaluerautrementenmath/engagement-et-participation-des-%C3%A9l%C3%A8ves?authuser=0" TargetMode="External"/><Relationship Id="rId5" Type="http://schemas.openxmlformats.org/officeDocument/2006/relationships/image" Target="../media/image46.png"/><Relationship Id="rId6" Type="http://schemas.openxmlformats.org/officeDocument/2006/relationships/hyperlink" Target="https://sites.google.com/csbe.qc.ca/evaluerautrementenmath/engagement-et-participation-des-%C3%A9l%C3%A8ves?authuser=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0.png"/><Relationship Id="rId4" Type="http://schemas.openxmlformats.org/officeDocument/2006/relationships/hyperlink" Target="https://sites.google.com/csbe.qc.ca/evaluerautrementenmath/engagement-et-participation-des-%C3%A9l%C3%A8ves?authuser=0" TargetMode="External"/><Relationship Id="rId5" Type="http://schemas.openxmlformats.org/officeDocument/2006/relationships/hyperlink" Target="https://sites.google.com/csbe.qc.ca/evaluerautrementenmath/engagement-et-participation-des-%C3%A9l%C3%A8ves/collaboration?authuser=0#h.69ba2lmzqtck" TargetMode="External"/><Relationship Id="rId6" Type="http://schemas.openxmlformats.org/officeDocument/2006/relationships/image" Target="../media/image51.png"/><Relationship Id="rId7" Type="http://schemas.openxmlformats.org/officeDocument/2006/relationships/image" Target="../media/image44.png"/><Relationship Id="rId8"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math-en-3-temps?authuser=0evaluerautrementenmath/accueil/math-en-3-temps?authuser=0" TargetMode="External"/><Relationship Id="rId5" Type="http://schemas.openxmlformats.org/officeDocument/2006/relationships/hyperlink" Target="http://www.youtube.com/watch?v=KlEnKoqcKE4" TargetMode="External"/><Relationship Id="rId6" Type="http://schemas.openxmlformats.org/officeDocument/2006/relationships/image" Target="../media/image47.jpg"/><Relationship Id="rId7"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63.png"/><Relationship Id="rId5" Type="http://schemas.openxmlformats.org/officeDocument/2006/relationships/hyperlink" Target="https://docs.google.com/presentation/d/1lYU2IqVY6ThpMuDqEC9g7x9uyaSd7tw_p-rjggpk6ME/edit?usp=sharin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0.png"/><Relationship Id="rId4" Type="http://schemas.openxmlformats.org/officeDocument/2006/relationships/hyperlink" Target="https://forms.office.com/r/vB4yR9vE6n" TargetMode="External"/><Relationship Id="rId5" Type="http://schemas.openxmlformats.org/officeDocument/2006/relationships/image" Target="../media/image66.png"/><Relationship Id="rId6" Type="http://schemas.openxmlformats.org/officeDocument/2006/relationships/hyperlink" Target="https://teacher.desmos.com/activitybuilder/custom/5fc7ea900183982f09cf0a5a?lang=fr" TargetMode="External"/><Relationship Id="rId7" Type="http://schemas.openxmlformats.org/officeDocument/2006/relationships/image" Target="../media/image61.png"/><Relationship Id="rId8" Type="http://schemas.openxmlformats.org/officeDocument/2006/relationships/hyperlink" Target="https://sites.google.com/csbe.qc.ca/evaluerautrementenmath/types-de-probl%C3%A8mes/math-en-3-temps?authuser=0evaluerautrementenmath/accueil/math-en-3-temps?authuser=0"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programmation-et-robotique?authuser=0" TargetMode="External"/><Relationship Id="rId5" Type="http://schemas.openxmlformats.org/officeDocument/2006/relationships/image" Target="../media/image5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programmation-et-robotique?authuser=0"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programmation-et-robotique?authuser=0" TargetMode="External"/><Relationship Id="rId5" Type="http://schemas.openxmlformats.org/officeDocument/2006/relationships/hyperlink" Target="https://scratch.mit.edu/projects/822579636/fullscreen/" TargetMode="External"/><Relationship Id="rId6" Type="http://schemas.openxmlformats.org/officeDocument/2006/relationships/hyperlink" Target="https://scratch.mit.edu/projects/822564734/editor/" TargetMode="External"/><Relationship Id="rId7" Type="http://schemas.openxmlformats.org/officeDocument/2006/relationships/hyperlink" Target="https://scratch.mit.edu/projects/822583185/editor/"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0.png"/><Relationship Id="rId4" Type="http://schemas.openxmlformats.org/officeDocument/2006/relationships/hyperlink" Target="https://padlet.com/marikaperrault1331/causerie-math-matique-c72qnm0dnf5sl6b1" TargetMode="External"/><Relationship Id="rId5" Type="http://schemas.openxmlformats.org/officeDocument/2006/relationships/image" Target="../media/image56.png"/><Relationship Id="rId6" Type="http://schemas.openxmlformats.org/officeDocument/2006/relationships/hyperlink" Target="https://sites.google.com/csbe.qc.ca/evaluerautrementenmath/types-de-probl%C3%A8mes/causeries-math%C3%A9matiques" TargetMode="External"/><Relationship Id="rId7" Type="http://schemas.openxmlformats.org/officeDocument/2006/relationships/hyperlink" Target="https://sites.google.com/csbe.qc.ca/evaluerautrementenmath/types-de-probl%C3%A8mes/causeries-math%C3%A9matiques/banques-dactivit%C3%A9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causeries-math%C3%A9matiques" TargetMode="External"/><Relationship Id="rId5" Type="http://schemas.openxmlformats.org/officeDocument/2006/relationships/hyperlink" Target="https://sites.google.com/csbe.qc.ca/evaluerautrementenmath/types-de-probl%C3%A8mes/causeries-math%C3%A9matiques/banques-dactivit%C3%A9s" TargetMode="External"/><Relationship Id="rId6"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0.png"/><Relationship Id="rId4" Type="http://schemas.openxmlformats.org/officeDocument/2006/relationships/image" Target="../media/image60.png"/><Relationship Id="rId5" Type="http://schemas.openxmlformats.org/officeDocument/2006/relationships/hyperlink" Target="https://sites.google.com/csbe.qc.ca/evaluerautrementenmath/types-de-probl%C3%A8mes/causeries-math%C3%A9matiques" TargetMode="External"/><Relationship Id="rId6" Type="http://schemas.openxmlformats.org/officeDocument/2006/relationships/hyperlink" Target="https://sites.google.com/csbe.qc.ca/evaluerautrementenmath/types-de-probl%C3%A8mes/causeries-math%C3%A9matiques/banques-dactivit%C3%A9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0.png"/><Relationship Id="rId4" Type="http://schemas.openxmlformats.org/officeDocument/2006/relationships/hyperlink" Target="https://sites.google.com/csbe.qc.ca/evaluerautrementenmath/types-de-probl%C3%A8mes/causeries-math%C3%A9matiques" TargetMode="External"/><Relationship Id="rId5" Type="http://schemas.openxmlformats.org/officeDocument/2006/relationships/hyperlink" Target="https://sites.google.com/csbe.qc.ca/evaluerautrementenmath/types-de-probl%C3%A8mes/causeries-math%C3%A9matiques/banques-dactivit%C3%A9s" TargetMode="External"/><Relationship Id="rId6" Type="http://schemas.openxmlformats.org/officeDocument/2006/relationships/image" Target="../media/image5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0.png"/><Relationship Id="rId4" Type="http://schemas.openxmlformats.org/officeDocument/2006/relationships/hyperlink" Target="https://docs.google.com/spreadsheets/d/1Ux9xyBNugOB2GxxUrTBxtiqnmWqDghekFft_qVZZ5WQ/edit#gid=0" TargetMode="External"/><Relationship Id="rId5" Type="http://schemas.openxmlformats.org/officeDocument/2006/relationships/hyperlink" Target="https://recitmst.qc.ca/autrementenmath"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0.png"/><Relationship Id="rId4" Type="http://schemas.openxmlformats.org/officeDocument/2006/relationships/hyperlink" Target="https://recitmst.qc.ca/autrementenmath"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0.png"/><Relationship Id="rId4" Type="http://schemas.openxmlformats.org/officeDocument/2006/relationships/image" Target="../media/image62.png"/><Relationship Id="rId5" Type="http://schemas.openxmlformats.org/officeDocument/2006/relationships/image" Target="../media/image67.png"/><Relationship Id="rId6" Type="http://schemas.openxmlformats.org/officeDocument/2006/relationships/hyperlink" Target="https://nap.nationalacademies.org/catalog/9822/adding-it-up-helping-children-learn-mathematics" TargetMode="External"/><Relationship Id="rId7" Type="http://schemas.openxmlformats.org/officeDocument/2006/relationships/hyperlink" Target="https://nap.nationalacademies.org/catalog/9822/adding-it-up-helping-children-learn-mathematics" TargetMode="External"/><Relationship Id="rId8" Type="http://schemas.openxmlformats.org/officeDocument/2006/relationships/hyperlink" Target="https://nap.nationalacademies.org/catalog/9822/adding-it-up-helping-children-learn-mathematic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0.png"/></Relationships>
</file>

<file path=ppt/slides/_rels/slide46.xml.rels><?xml version="1.0" encoding="UTF-8" standalone="yes"?><Relationships xmlns="http://schemas.openxmlformats.org/package/2006/relationships"><Relationship Id="rId11" Type="http://schemas.openxmlformats.org/officeDocument/2006/relationships/hyperlink" Target="mailto:sandra.fortin@csbe.qc.ca" TargetMode="External"/><Relationship Id="rId10" Type="http://schemas.openxmlformats.org/officeDocument/2006/relationships/hyperlink" Target="https://www.youtube.com/channel/UC7IcadI_rZFwso9N81PYqFg" TargetMode="External"/><Relationship Id="rId13" Type="http://schemas.openxmlformats.org/officeDocument/2006/relationships/hyperlink" Target="mailto:etienne.perron@csjonquiere.qc.ca" TargetMode="External"/><Relationship Id="rId12" Type="http://schemas.openxmlformats.org/officeDocument/2006/relationships/hyperlink" Target="mailto:marika.perrault@csdhr.qc.ca" TargetMode="External"/><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0.png"/><Relationship Id="rId4" Type="http://schemas.openxmlformats.org/officeDocument/2006/relationships/hyperlink" Target="http://creativecommons.org/licenses/by-nc-sa/4.0/" TargetMode="External"/><Relationship Id="rId9" Type="http://schemas.openxmlformats.org/officeDocument/2006/relationships/hyperlink" Target="https://twitter.com/recitmst" TargetMode="External"/><Relationship Id="rId15" Type="http://schemas.openxmlformats.org/officeDocument/2006/relationships/hyperlink" Target="mailto:mjsimard@cstrois-lacs.qc.ca" TargetMode="External"/><Relationship Id="rId14" Type="http://schemas.openxmlformats.org/officeDocument/2006/relationships/hyperlink" Target="mailto:stephanie.rioux@recitmst.qc.ca" TargetMode="External"/><Relationship Id="rId16" Type="http://schemas.openxmlformats.org/officeDocument/2006/relationships/hyperlink" Target="mailto:esther.veilleux@education.gouv.qc.ca" TargetMode="External"/><Relationship Id="rId5" Type="http://schemas.openxmlformats.org/officeDocument/2006/relationships/image" Target="../media/image4.png"/><Relationship Id="rId6" Type="http://schemas.openxmlformats.org/officeDocument/2006/relationships/image" Target="../media/image11.png"/><Relationship Id="rId7" Type="http://schemas.openxmlformats.org/officeDocument/2006/relationships/hyperlink" Target="mailto:equipe@recitmst.qc.ca" TargetMode="External"/><Relationship Id="rId8" Type="http://schemas.openxmlformats.org/officeDocument/2006/relationships/hyperlink" Target="https://www.facebook.com/RECITMST2020/"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8.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4"/>
          <p:cNvSpPr txBox="1"/>
          <p:nvPr/>
        </p:nvSpPr>
        <p:spPr>
          <a:xfrm>
            <a:off x="1141300" y="4402125"/>
            <a:ext cx="6751200" cy="5316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None/>
            </a:pPr>
            <a:r>
              <a:rPr b="1" lang="fr" sz="3300" u="sng">
                <a:solidFill>
                  <a:srgbClr val="E83C6C"/>
                </a:solidFill>
                <a:hlinkClick r:id="rId3">
                  <a:extLst>
                    <a:ext uri="{A12FA001-AC4F-418D-AE19-62706E023703}">
                      <ahyp:hlinkClr val="tx"/>
                    </a:ext>
                  </a:extLst>
                </a:hlinkClick>
              </a:rPr>
              <a:t>monurl.ca/aquops0105</a:t>
            </a:r>
            <a:endParaRPr sz="3300" u="sng">
              <a:solidFill>
                <a:srgbClr val="E83C6C"/>
              </a:solidFill>
            </a:endParaRPr>
          </a:p>
        </p:txBody>
      </p:sp>
      <p:sp>
        <p:nvSpPr>
          <p:cNvPr id="128" name="Google Shape;128;p14"/>
          <p:cNvSpPr txBox="1"/>
          <p:nvPr/>
        </p:nvSpPr>
        <p:spPr>
          <a:xfrm>
            <a:off x="383025" y="1987625"/>
            <a:ext cx="8153100" cy="1078200"/>
          </a:xfrm>
          <a:prstGeom prst="rect">
            <a:avLst/>
          </a:prstGeom>
          <a:noFill/>
          <a:ln>
            <a:noFill/>
          </a:ln>
        </p:spPr>
        <p:txBody>
          <a:bodyPr anchorCtr="0" anchor="b" bIns="91425" lIns="91425" spcFirstLastPara="1" rIns="91425" wrap="square" tIns="91425">
            <a:spAutoFit/>
          </a:bodyPr>
          <a:lstStyle/>
          <a:p>
            <a:pPr indent="0" lvl="0" marL="0" rtl="0" algn="ctr">
              <a:lnSpc>
                <a:spcPct val="115000"/>
              </a:lnSpc>
              <a:spcBef>
                <a:spcPts val="1400"/>
              </a:spcBef>
              <a:spcAft>
                <a:spcPts val="0"/>
              </a:spcAft>
              <a:buClr>
                <a:schemeClr val="dk1"/>
              </a:buClr>
              <a:buSzPts val="1100"/>
              <a:buFont typeface="Arial"/>
              <a:buNone/>
            </a:pPr>
            <a:r>
              <a:rPr b="1" lang="fr" sz="2700">
                <a:solidFill>
                  <a:srgbClr val="666666"/>
                </a:solidFill>
              </a:rPr>
              <a:t>Apprendre et évaluer autrement en mathématique</a:t>
            </a:r>
            <a:endParaRPr b="1" sz="2700">
              <a:solidFill>
                <a:srgbClr val="666666"/>
              </a:solidFill>
            </a:endParaRPr>
          </a:p>
        </p:txBody>
      </p:sp>
      <p:pic>
        <p:nvPicPr>
          <p:cNvPr id="129" name="Google Shape;129;p14"/>
          <p:cNvPicPr preferRelativeResize="0"/>
          <p:nvPr/>
        </p:nvPicPr>
        <p:blipFill rotWithShape="1">
          <a:blip r:embed="rId4">
            <a:alphaModFix/>
          </a:blip>
          <a:srcRect b="49176" l="0" r="0" t="0"/>
          <a:stretch/>
        </p:blipFill>
        <p:spPr>
          <a:xfrm>
            <a:off x="-7075" y="25"/>
            <a:ext cx="9144000" cy="1872950"/>
          </a:xfrm>
          <a:prstGeom prst="rect">
            <a:avLst/>
          </a:prstGeom>
          <a:noFill/>
          <a:ln>
            <a:noFill/>
          </a:ln>
        </p:spPr>
      </p:pic>
      <p:pic>
        <p:nvPicPr>
          <p:cNvPr id="130" name="Google Shape;130;p14"/>
          <p:cNvPicPr preferRelativeResize="0"/>
          <p:nvPr/>
        </p:nvPicPr>
        <p:blipFill>
          <a:blip r:embed="rId5">
            <a:alphaModFix/>
          </a:blip>
          <a:stretch>
            <a:fillRect/>
          </a:stretch>
        </p:blipFill>
        <p:spPr>
          <a:xfrm>
            <a:off x="101275" y="117700"/>
            <a:ext cx="4368724" cy="1638275"/>
          </a:xfrm>
          <a:prstGeom prst="rect">
            <a:avLst/>
          </a:prstGeom>
          <a:noFill/>
          <a:ln>
            <a:noFill/>
          </a:ln>
        </p:spPr>
      </p:pic>
      <p:sp>
        <p:nvSpPr>
          <p:cNvPr id="131" name="Google Shape;131;p14"/>
          <p:cNvSpPr txBox="1"/>
          <p:nvPr/>
        </p:nvSpPr>
        <p:spPr>
          <a:xfrm>
            <a:off x="906425" y="3004375"/>
            <a:ext cx="7317000" cy="415500"/>
          </a:xfrm>
          <a:prstGeom prst="rect">
            <a:avLst/>
          </a:prstGeom>
          <a:noFill/>
          <a:ln>
            <a:noFill/>
          </a:ln>
        </p:spPr>
        <p:txBody>
          <a:bodyPr anchorCtr="0" anchor="b" bIns="91425" lIns="91425" spcFirstLastPara="1" rIns="91425" wrap="square" tIns="91425">
            <a:spAutoFit/>
          </a:bodyPr>
          <a:lstStyle/>
          <a:p>
            <a:pPr indent="0" lvl="0" marL="0" rtl="0" algn="ctr">
              <a:lnSpc>
                <a:spcPct val="115000"/>
              </a:lnSpc>
              <a:spcBef>
                <a:spcPts val="1400"/>
              </a:spcBef>
              <a:spcAft>
                <a:spcPts val="0"/>
              </a:spcAft>
              <a:buClr>
                <a:schemeClr val="dk1"/>
              </a:buClr>
              <a:buSzPts val="1100"/>
              <a:buFont typeface="Arial"/>
              <a:buNone/>
            </a:pPr>
            <a:r>
              <a:rPr b="1" lang="fr" sz="1500">
                <a:solidFill>
                  <a:srgbClr val="666666"/>
                </a:solidFill>
              </a:rPr>
              <a:t>Journée thématique - Atelier 0105</a:t>
            </a:r>
            <a:endParaRPr b="1" sz="1500">
              <a:solidFill>
                <a:srgbClr val="666666"/>
              </a:solidFill>
            </a:endParaRPr>
          </a:p>
        </p:txBody>
      </p:sp>
      <p:sp>
        <p:nvSpPr>
          <p:cNvPr id="132" name="Google Shape;132;p14"/>
          <p:cNvSpPr txBox="1"/>
          <p:nvPr/>
        </p:nvSpPr>
        <p:spPr>
          <a:xfrm>
            <a:off x="858400" y="3159038"/>
            <a:ext cx="7317000" cy="575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Clr>
                <a:schemeClr val="dk1"/>
              </a:buClr>
              <a:buSzPts val="1100"/>
              <a:buFont typeface="Arial"/>
              <a:buNone/>
            </a:pPr>
            <a:r>
              <a:rPr b="1" lang="fr" sz="1500">
                <a:solidFill>
                  <a:srgbClr val="666666"/>
                </a:solidFill>
              </a:rPr>
              <a:t>4 avril 2023 - 9</a:t>
            </a:r>
            <a:r>
              <a:rPr b="1" lang="fr" sz="1500">
                <a:solidFill>
                  <a:srgbClr val="666666"/>
                </a:solidFill>
              </a:rPr>
              <a:t>:00 à 16:30</a:t>
            </a:r>
            <a:endParaRPr b="1" sz="1500">
              <a:solidFill>
                <a:srgbClr val="666666"/>
              </a:solidFill>
            </a:endParaRPr>
          </a:p>
        </p:txBody>
      </p:sp>
      <p:pic>
        <p:nvPicPr>
          <p:cNvPr id="133" name="Google Shape;133;p14"/>
          <p:cNvPicPr preferRelativeResize="0"/>
          <p:nvPr/>
        </p:nvPicPr>
        <p:blipFill>
          <a:blip r:embed="rId6">
            <a:alphaModFix/>
          </a:blip>
          <a:stretch>
            <a:fillRect/>
          </a:stretch>
        </p:blipFill>
        <p:spPr>
          <a:xfrm>
            <a:off x="7212024" y="3350000"/>
            <a:ext cx="1449050" cy="1431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15"/>
          <p:cNvSpPr txBox="1"/>
          <p:nvPr>
            <p:ph type="ctrTitle"/>
          </p:nvPr>
        </p:nvSpPr>
        <p:spPr>
          <a:xfrm>
            <a:off x="311700" y="287375"/>
            <a:ext cx="8520600" cy="16188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0000"/>
              <a:buNone/>
            </a:pPr>
            <a:r>
              <a:rPr b="1" lang="fr">
                <a:solidFill>
                  <a:schemeClr val="lt1"/>
                </a:solidFill>
                <a:latin typeface="Caveat"/>
                <a:ea typeface="Caveat"/>
                <a:cs typeface="Caveat"/>
                <a:sym typeface="Caveat"/>
              </a:rPr>
              <a:t>Apprendre et évaluer autrement </a:t>
            </a:r>
            <a:endParaRPr b="1">
              <a:solidFill>
                <a:schemeClr val="lt1"/>
              </a:solidFill>
              <a:latin typeface="Caveat"/>
              <a:ea typeface="Caveat"/>
              <a:cs typeface="Caveat"/>
              <a:sym typeface="Caveat"/>
            </a:endParaRPr>
          </a:p>
          <a:p>
            <a:pPr indent="0" lvl="0" marL="0" rtl="0" algn="ctr">
              <a:lnSpc>
                <a:spcPct val="100000"/>
              </a:lnSpc>
              <a:spcBef>
                <a:spcPts val="0"/>
              </a:spcBef>
              <a:spcAft>
                <a:spcPts val="0"/>
              </a:spcAft>
              <a:buSzPct val="100000"/>
              <a:buNone/>
            </a:pPr>
            <a:r>
              <a:rPr b="1" lang="fr">
                <a:solidFill>
                  <a:schemeClr val="lt1"/>
                </a:solidFill>
                <a:latin typeface="Caveat"/>
                <a:ea typeface="Caveat"/>
                <a:cs typeface="Caveat"/>
                <a:sym typeface="Caveat"/>
              </a:rPr>
              <a:t>en mathématique</a:t>
            </a:r>
            <a:endParaRPr>
              <a:solidFill>
                <a:srgbClr val="FF9900"/>
              </a:solidFill>
              <a:latin typeface="Caveat"/>
              <a:ea typeface="Caveat"/>
              <a:cs typeface="Caveat"/>
              <a:sym typeface="Caveat"/>
            </a:endParaRPr>
          </a:p>
        </p:txBody>
      </p:sp>
      <p:sp>
        <p:nvSpPr>
          <p:cNvPr id="139" name="Google Shape;139;p15"/>
          <p:cNvSpPr txBox="1"/>
          <p:nvPr>
            <p:ph idx="1" type="subTitle"/>
          </p:nvPr>
        </p:nvSpPr>
        <p:spPr>
          <a:xfrm>
            <a:off x="775575" y="1999125"/>
            <a:ext cx="7845300" cy="29379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Clr>
                <a:schemeClr val="dk1"/>
              </a:buClr>
              <a:buSzPts val="1330"/>
              <a:buFont typeface="Arial"/>
              <a:buNone/>
            </a:pPr>
            <a:r>
              <a:rPr b="1" lang="fr" sz="2066">
                <a:solidFill>
                  <a:schemeClr val="accent4"/>
                </a:solidFill>
                <a:latin typeface="Caveat"/>
                <a:ea typeface="Caveat"/>
                <a:cs typeface="Caveat"/>
                <a:sym typeface="Caveat"/>
              </a:rPr>
              <a:t>Sandra Fortin - CSS de la Beauce-Etchemin</a:t>
            </a:r>
            <a:endParaRPr b="1" sz="2066">
              <a:solidFill>
                <a:srgbClr val="FFAB40"/>
              </a:solidFill>
              <a:latin typeface="Caveat"/>
              <a:ea typeface="Caveat"/>
              <a:cs typeface="Caveat"/>
              <a:sym typeface="Caveat"/>
            </a:endParaRPr>
          </a:p>
          <a:p>
            <a:pPr indent="0" lvl="0" marL="0" rtl="0" algn="ctr">
              <a:lnSpc>
                <a:spcPct val="80000"/>
              </a:lnSpc>
              <a:spcBef>
                <a:spcPts val="0"/>
              </a:spcBef>
              <a:spcAft>
                <a:spcPts val="0"/>
              </a:spcAft>
              <a:buSzPts val="1330"/>
              <a:buNone/>
            </a:pPr>
            <a:r>
              <a:rPr b="1" lang="fr" sz="2066">
                <a:solidFill>
                  <a:srgbClr val="FFAB40"/>
                </a:solidFill>
                <a:latin typeface="Caveat"/>
                <a:ea typeface="Caveat"/>
                <a:cs typeface="Caveat"/>
                <a:sym typeface="Caveat"/>
              </a:rPr>
              <a:t>Marika Perrault - CSS des Hautes-Rivières</a:t>
            </a:r>
            <a:endParaRPr b="1" sz="2066">
              <a:solidFill>
                <a:srgbClr val="FFAB40"/>
              </a:solidFill>
              <a:latin typeface="Caveat"/>
              <a:ea typeface="Caveat"/>
              <a:cs typeface="Caveat"/>
              <a:sym typeface="Caveat"/>
            </a:endParaRPr>
          </a:p>
          <a:p>
            <a:pPr indent="0" lvl="0" marL="0" rtl="0" algn="ctr">
              <a:lnSpc>
                <a:spcPct val="80000"/>
              </a:lnSpc>
              <a:spcBef>
                <a:spcPts val="0"/>
              </a:spcBef>
              <a:spcAft>
                <a:spcPts val="0"/>
              </a:spcAft>
              <a:buSzPts val="1330"/>
              <a:buNone/>
            </a:pPr>
            <a:r>
              <a:rPr b="1" lang="fr" sz="2066">
                <a:solidFill>
                  <a:schemeClr val="accent4"/>
                </a:solidFill>
                <a:latin typeface="Caveat"/>
                <a:ea typeface="Caveat"/>
                <a:cs typeface="Caveat"/>
                <a:sym typeface="Caveat"/>
              </a:rPr>
              <a:t>Étienne Perron - CSS De La Jonquière</a:t>
            </a:r>
            <a:endParaRPr b="1" sz="2066">
              <a:solidFill>
                <a:schemeClr val="accent4"/>
              </a:solidFill>
              <a:latin typeface="Caveat"/>
              <a:ea typeface="Caveat"/>
              <a:cs typeface="Caveat"/>
              <a:sym typeface="Caveat"/>
            </a:endParaRPr>
          </a:p>
          <a:p>
            <a:pPr indent="0" lvl="0" marL="0" rtl="0" algn="ctr">
              <a:lnSpc>
                <a:spcPct val="80000"/>
              </a:lnSpc>
              <a:spcBef>
                <a:spcPts val="0"/>
              </a:spcBef>
              <a:spcAft>
                <a:spcPts val="0"/>
              </a:spcAft>
              <a:buClr>
                <a:schemeClr val="dk1"/>
              </a:buClr>
              <a:buSzPts val="1330"/>
              <a:buFont typeface="Arial"/>
              <a:buNone/>
            </a:pPr>
            <a:r>
              <a:rPr b="1" lang="fr" sz="2066">
                <a:solidFill>
                  <a:schemeClr val="accent4"/>
                </a:solidFill>
                <a:latin typeface="Caveat"/>
                <a:ea typeface="Caveat"/>
                <a:cs typeface="Caveat"/>
                <a:sym typeface="Caveat"/>
              </a:rPr>
              <a:t>Stéphanie Rioux - RÉCIT MST </a:t>
            </a:r>
            <a:endParaRPr b="1" sz="2066">
              <a:solidFill>
                <a:schemeClr val="accent4"/>
              </a:solidFill>
              <a:latin typeface="Caveat"/>
              <a:ea typeface="Caveat"/>
              <a:cs typeface="Caveat"/>
              <a:sym typeface="Caveat"/>
            </a:endParaRPr>
          </a:p>
          <a:p>
            <a:pPr indent="0" lvl="0" marL="0" rtl="0" algn="ctr">
              <a:lnSpc>
                <a:spcPct val="80000"/>
              </a:lnSpc>
              <a:spcBef>
                <a:spcPts val="0"/>
              </a:spcBef>
              <a:spcAft>
                <a:spcPts val="0"/>
              </a:spcAft>
              <a:buSzPts val="1330"/>
              <a:buNone/>
            </a:pPr>
            <a:r>
              <a:rPr b="1" lang="fr" sz="2066">
                <a:solidFill>
                  <a:srgbClr val="FFAB40"/>
                </a:solidFill>
                <a:latin typeface="Caveat"/>
                <a:ea typeface="Caveat"/>
                <a:cs typeface="Caveat"/>
                <a:sym typeface="Caveat"/>
              </a:rPr>
              <a:t>Marie-Josée Simard - CSS des Trois-Lacs</a:t>
            </a:r>
            <a:endParaRPr b="1" sz="2066">
              <a:solidFill>
                <a:srgbClr val="FFAB40"/>
              </a:solidFill>
              <a:latin typeface="Caveat"/>
              <a:ea typeface="Caveat"/>
              <a:cs typeface="Caveat"/>
              <a:sym typeface="Caveat"/>
            </a:endParaRPr>
          </a:p>
          <a:p>
            <a:pPr indent="0" lvl="0" marL="0" rtl="0" algn="ctr">
              <a:lnSpc>
                <a:spcPct val="80000"/>
              </a:lnSpc>
              <a:spcBef>
                <a:spcPts val="0"/>
              </a:spcBef>
              <a:spcAft>
                <a:spcPts val="0"/>
              </a:spcAft>
              <a:buSzPts val="1330"/>
              <a:buNone/>
            </a:pPr>
            <a:r>
              <a:rPr b="1" lang="fr" sz="2066">
                <a:solidFill>
                  <a:srgbClr val="FFAB40"/>
                </a:solidFill>
                <a:latin typeface="Caveat"/>
                <a:ea typeface="Caveat"/>
                <a:cs typeface="Caveat"/>
                <a:sym typeface="Caveat"/>
              </a:rPr>
              <a:t>Esther Veilleux - CSS des Découvreurs </a:t>
            </a:r>
            <a:br>
              <a:rPr b="1" lang="fr" sz="2066">
                <a:solidFill>
                  <a:srgbClr val="FFAB40"/>
                </a:solidFill>
                <a:latin typeface="Caveat"/>
                <a:ea typeface="Caveat"/>
                <a:cs typeface="Caveat"/>
                <a:sym typeface="Caveat"/>
              </a:rPr>
            </a:br>
            <a:r>
              <a:rPr b="1" lang="fr" sz="2066">
                <a:solidFill>
                  <a:srgbClr val="FFAB40"/>
                </a:solidFill>
                <a:latin typeface="Caveat"/>
                <a:ea typeface="Caveat"/>
                <a:cs typeface="Caveat"/>
                <a:sym typeface="Caveat"/>
              </a:rPr>
              <a:t>et Programmes de mathématique</a:t>
            </a:r>
            <a:endParaRPr b="1" sz="2066">
              <a:solidFill>
                <a:srgbClr val="FFAB40"/>
              </a:solidFill>
              <a:latin typeface="Caveat"/>
              <a:ea typeface="Caveat"/>
              <a:cs typeface="Caveat"/>
              <a:sym typeface="Caveat"/>
            </a:endParaRPr>
          </a:p>
          <a:p>
            <a:pPr indent="0" lvl="0" marL="0" rtl="0" algn="ctr">
              <a:lnSpc>
                <a:spcPct val="80000"/>
              </a:lnSpc>
              <a:spcBef>
                <a:spcPts val="0"/>
              </a:spcBef>
              <a:spcAft>
                <a:spcPts val="0"/>
              </a:spcAft>
              <a:buSzPts val="1330"/>
              <a:buNone/>
            </a:pPr>
            <a:r>
              <a:t/>
            </a:r>
            <a:endParaRPr b="1" sz="2066">
              <a:solidFill>
                <a:srgbClr val="FFAB40"/>
              </a:solidFill>
              <a:latin typeface="Caveat"/>
              <a:ea typeface="Caveat"/>
              <a:cs typeface="Caveat"/>
              <a:sym typeface="Caveat"/>
            </a:endParaRPr>
          </a:p>
          <a:p>
            <a:pPr indent="0" lvl="0" marL="0" rtl="0" algn="l">
              <a:lnSpc>
                <a:spcPct val="80000"/>
              </a:lnSpc>
              <a:spcBef>
                <a:spcPts val="0"/>
              </a:spcBef>
              <a:spcAft>
                <a:spcPts val="0"/>
              </a:spcAft>
              <a:buSzPts val="1330"/>
              <a:buNone/>
            </a:pPr>
            <a:r>
              <a:t/>
            </a:r>
            <a:endParaRPr sz="1745">
              <a:solidFill>
                <a:srgbClr val="FFAB40"/>
              </a:solidFill>
              <a:latin typeface="Caveat"/>
              <a:ea typeface="Caveat"/>
              <a:cs typeface="Caveat"/>
              <a:sym typeface="Caveat"/>
            </a:endParaRPr>
          </a:p>
          <a:p>
            <a:pPr indent="0" lvl="0" marL="0" rtl="0" algn="ctr">
              <a:lnSpc>
                <a:spcPct val="80000"/>
              </a:lnSpc>
              <a:spcBef>
                <a:spcPts val="0"/>
              </a:spcBef>
              <a:spcAft>
                <a:spcPts val="0"/>
              </a:spcAft>
              <a:buSzPts val="1330"/>
              <a:buNone/>
            </a:pPr>
            <a:r>
              <a:rPr b="1" lang="fr" sz="2038">
                <a:solidFill>
                  <a:schemeClr val="lt1"/>
                </a:solidFill>
                <a:latin typeface="Caveat"/>
                <a:ea typeface="Caveat"/>
                <a:cs typeface="Caveat"/>
                <a:sym typeface="Caveat"/>
              </a:rPr>
              <a:t>AQUOPS - </a:t>
            </a:r>
            <a:r>
              <a:rPr b="1" lang="fr" sz="2038">
                <a:solidFill>
                  <a:schemeClr val="lt1"/>
                </a:solidFill>
                <a:latin typeface="Caveat"/>
                <a:ea typeface="Caveat"/>
                <a:cs typeface="Caveat"/>
                <a:sym typeface="Caveat"/>
              </a:rPr>
              <a:t>Journée thématique</a:t>
            </a:r>
            <a:endParaRPr b="1" sz="2038">
              <a:solidFill>
                <a:schemeClr val="lt1"/>
              </a:solidFill>
              <a:latin typeface="Caveat"/>
              <a:ea typeface="Caveat"/>
              <a:cs typeface="Caveat"/>
              <a:sym typeface="Caveat"/>
            </a:endParaRPr>
          </a:p>
          <a:p>
            <a:pPr indent="0" lvl="0" marL="0" rtl="0" algn="ctr">
              <a:lnSpc>
                <a:spcPct val="80000"/>
              </a:lnSpc>
              <a:spcBef>
                <a:spcPts val="0"/>
              </a:spcBef>
              <a:spcAft>
                <a:spcPts val="0"/>
              </a:spcAft>
              <a:buSzPts val="1330"/>
              <a:buNone/>
            </a:pPr>
            <a:r>
              <a:rPr b="1" lang="fr" sz="2038">
                <a:solidFill>
                  <a:schemeClr val="lt1"/>
                </a:solidFill>
                <a:latin typeface="Caveat"/>
                <a:ea typeface="Caveat"/>
                <a:cs typeface="Caveat"/>
                <a:sym typeface="Caveat"/>
              </a:rPr>
              <a:t>4 avril 2023 - </a:t>
            </a:r>
            <a:r>
              <a:rPr b="1" lang="fr" sz="2038">
                <a:solidFill>
                  <a:schemeClr val="lt1"/>
                </a:solidFill>
                <a:latin typeface="Caveat"/>
                <a:ea typeface="Caveat"/>
                <a:cs typeface="Caveat"/>
                <a:sym typeface="Caveat"/>
              </a:rPr>
              <a:t>9h00 à 16h30</a:t>
            </a:r>
            <a:endParaRPr b="1" sz="2038">
              <a:solidFill>
                <a:schemeClr val="lt1"/>
              </a:solidFill>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16"/>
          <p:cNvSpPr txBox="1"/>
          <p:nvPr>
            <p:ph type="ctrTitle"/>
          </p:nvPr>
        </p:nvSpPr>
        <p:spPr>
          <a:xfrm>
            <a:off x="311700" y="84525"/>
            <a:ext cx="8520600" cy="12774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Organisation de la salle</a:t>
            </a:r>
            <a:endParaRPr sz="4100">
              <a:solidFill>
                <a:schemeClr val="lt1"/>
              </a:solidFill>
              <a:latin typeface="Caveat"/>
              <a:ea typeface="Caveat"/>
              <a:cs typeface="Caveat"/>
              <a:sym typeface="Caveat"/>
            </a:endParaRPr>
          </a:p>
          <a:p>
            <a:pPr indent="0" lvl="0" marL="0" rtl="0" algn="ctr">
              <a:spcBef>
                <a:spcPts val="0"/>
              </a:spcBef>
              <a:spcAft>
                <a:spcPts val="0"/>
              </a:spcAft>
              <a:buClr>
                <a:schemeClr val="dk1"/>
              </a:buClr>
              <a:buSzPts val="5778"/>
              <a:buFont typeface="Arial"/>
              <a:buNone/>
            </a:pPr>
            <a:r>
              <a:rPr b="1" lang="fr" sz="3000">
                <a:solidFill>
                  <a:schemeClr val="accent4"/>
                </a:solidFill>
                <a:latin typeface="Caveat"/>
                <a:ea typeface="Caveat"/>
                <a:cs typeface="Caveat"/>
                <a:sym typeface="Caveat"/>
              </a:rPr>
              <a:t>(travail en sous-groupe)</a:t>
            </a:r>
            <a:endParaRPr sz="4100">
              <a:solidFill>
                <a:schemeClr val="lt1"/>
              </a:solidFill>
              <a:latin typeface="Caveat"/>
              <a:ea typeface="Caveat"/>
              <a:cs typeface="Caveat"/>
              <a:sym typeface="Caveat"/>
            </a:endParaRPr>
          </a:p>
        </p:txBody>
      </p:sp>
      <p:graphicFrame>
        <p:nvGraphicFramePr>
          <p:cNvPr id="145" name="Google Shape;145;p16"/>
          <p:cNvGraphicFramePr/>
          <p:nvPr/>
        </p:nvGraphicFramePr>
        <p:xfrm>
          <a:off x="952500" y="1680138"/>
          <a:ext cx="3000000" cy="3000000"/>
        </p:xfrm>
        <a:graphic>
          <a:graphicData uri="http://schemas.openxmlformats.org/drawingml/2006/table">
            <a:tbl>
              <a:tblPr>
                <a:noFill/>
                <a:tableStyleId>{84678244-7EB6-44A3-ADFD-2C98CF40D385}</a:tableStyleId>
              </a:tblPr>
              <a:tblGrid>
                <a:gridCol w="3619500"/>
                <a:gridCol w="3619500"/>
              </a:tblGrid>
              <a:tr h="581725">
                <a:tc gridSpan="2">
                  <a:txBody>
                    <a:bodyPr/>
                    <a:lstStyle/>
                    <a:p>
                      <a:pPr indent="0" lvl="0" marL="0" rtl="0" algn="ctr">
                        <a:spcBef>
                          <a:spcPts val="0"/>
                        </a:spcBef>
                        <a:spcAft>
                          <a:spcPts val="0"/>
                        </a:spcAft>
                        <a:buNone/>
                      </a:pPr>
                      <a:r>
                        <a:rPr lang="fr" sz="2000">
                          <a:solidFill>
                            <a:srgbClr val="FFFFFF"/>
                          </a:solidFill>
                        </a:rPr>
                        <a:t>Avant de la salle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hMerge="1"/>
              </a:tr>
              <a:tr h="581725">
                <a:tc>
                  <a:txBody>
                    <a:bodyPr/>
                    <a:lstStyle/>
                    <a:p>
                      <a:pPr indent="0" lvl="0" marL="0" rtl="0" algn="ctr">
                        <a:spcBef>
                          <a:spcPts val="0"/>
                        </a:spcBef>
                        <a:spcAft>
                          <a:spcPts val="0"/>
                        </a:spcAft>
                        <a:buNone/>
                      </a:pPr>
                      <a:r>
                        <a:rPr lang="fr" sz="2000">
                          <a:solidFill>
                            <a:srgbClr val="FFFFFF"/>
                          </a:solidFill>
                        </a:rPr>
                        <a:t>Primaire - 1er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fr" sz="2000">
                          <a:solidFill>
                            <a:schemeClr val="lt1"/>
                          </a:solidFill>
                        </a:rPr>
                        <a:t>Adaptation scolaire</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581725">
                <a:tc>
                  <a:txBody>
                    <a:bodyPr/>
                    <a:lstStyle/>
                    <a:p>
                      <a:pPr indent="0" lvl="0" marL="0" rtl="0" algn="ctr">
                        <a:spcBef>
                          <a:spcPts val="0"/>
                        </a:spcBef>
                        <a:spcAft>
                          <a:spcPts val="0"/>
                        </a:spcAft>
                        <a:buNone/>
                      </a:pPr>
                      <a:r>
                        <a:rPr lang="fr" sz="2000">
                          <a:solidFill>
                            <a:srgbClr val="FFFFFF"/>
                          </a:solidFill>
                        </a:rPr>
                        <a:t>Primaire - 2e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fr" sz="2000">
                          <a:solidFill>
                            <a:srgbClr val="FFFFFF"/>
                          </a:solidFill>
                        </a:rPr>
                        <a:t>Secondaire - 1er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581725">
                <a:tc>
                  <a:txBody>
                    <a:bodyPr/>
                    <a:lstStyle/>
                    <a:p>
                      <a:pPr indent="0" lvl="0" marL="0" rtl="0" algn="ctr">
                        <a:spcBef>
                          <a:spcPts val="0"/>
                        </a:spcBef>
                        <a:spcAft>
                          <a:spcPts val="0"/>
                        </a:spcAft>
                        <a:buClr>
                          <a:schemeClr val="dk1"/>
                        </a:buClr>
                        <a:buSzPts val="1100"/>
                        <a:buFont typeface="Arial"/>
                        <a:buNone/>
                      </a:pPr>
                      <a:r>
                        <a:rPr lang="fr" sz="2000">
                          <a:solidFill>
                            <a:schemeClr val="lt1"/>
                          </a:solidFill>
                        </a:rPr>
                        <a:t>Primaire - 3e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fr" sz="2000">
                          <a:solidFill>
                            <a:srgbClr val="FFFFFF"/>
                          </a:solidFill>
                        </a:rPr>
                        <a:t>Secondaire - 2e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pic>
        <p:nvPicPr>
          <p:cNvPr id="150" name="Google Shape;150;p17"/>
          <p:cNvPicPr preferRelativeResize="0"/>
          <p:nvPr/>
        </p:nvPicPr>
        <p:blipFill>
          <a:blip r:embed="rId4">
            <a:alphaModFix/>
          </a:blip>
          <a:stretch>
            <a:fillRect/>
          </a:stretch>
        </p:blipFill>
        <p:spPr>
          <a:xfrm>
            <a:off x="121773" y="3881169"/>
            <a:ext cx="918875" cy="887582"/>
          </a:xfrm>
          <a:prstGeom prst="rect">
            <a:avLst/>
          </a:prstGeom>
          <a:noFill/>
          <a:ln>
            <a:noFill/>
          </a:ln>
        </p:spPr>
      </p:pic>
      <p:grpSp>
        <p:nvGrpSpPr>
          <p:cNvPr id="151" name="Google Shape;151;p17"/>
          <p:cNvGrpSpPr/>
          <p:nvPr/>
        </p:nvGrpSpPr>
        <p:grpSpPr>
          <a:xfrm>
            <a:off x="2365450" y="542475"/>
            <a:ext cx="4023820" cy="4275895"/>
            <a:chOff x="2365450" y="-59209"/>
            <a:chExt cx="4413051" cy="4877261"/>
          </a:xfrm>
        </p:grpSpPr>
        <p:sp>
          <p:nvSpPr>
            <p:cNvPr id="152" name="Google Shape;152;p17"/>
            <p:cNvSpPr/>
            <p:nvPr/>
          </p:nvSpPr>
          <p:spPr>
            <a:xfrm>
              <a:off x="2365450" y="735897"/>
              <a:ext cx="4320359" cy="4082155"/>
            </a:xfrm>
            <a:custGeom>
              <a:rect b="b" l="l" r="r" t="t"/>
              <a:pathLst>
                <a:path extrusionOk="0" h="47183" w="47822">
                  <a:moveTo>
                    <a:pt x="1" y="1"/>
                  </a:moveTo>
                  <a:lnTo>
                    <a:pt x="252" y="47183"/>
                  </a:lnTo>
                  <a:lnTo>
                    <a:pt x="47822" y="44948"/>
                  </a:lnTo>
                  <a:lnTo>
                    <a:pt x="47776" y="43192"/>
                  </a:lnTo>
                  <a:lnTo>
                    <a:pt x="2806" y="45085"/>
                  </a:lnTo>
                  <a:lnTo>
                    <a:pt x="2737" y="45085"/>
                  </a:lnTo>
                  <a:lnTo>
                    <a:pt x="2715" y="45062"/>
                  </a:lnTo>
                  <a:lnTo>
                    <a:pt x="2669" y="45017"/>
                  </a:lnTo>
                  <a:lnTo>
                    <a:pt x="2669" y="44948"/>
                  </a:lnTo>
                  <a:lnTo>
                    <a:pt x="525" y="1"/>
                  </a:lnTo>
                  <a:close/>
                </a:path>
              </a:pathLst>
            </a:custGeom>
            <a:solidFill>
              <a:srgbClr val="000000">
                <a:alpha val="318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7"/>
            <p:cNvSpPr/>
            <p:nvPr/>
          </p:nvSpPr>
          <p:spPr>
            <a:xfrm>
              <a:off x="2421101" y="518908"/>
              <a:ext cx="4345113" cy="4105861"/>
            </a:xfrm>
            <a:custGeom>
              <a:rect b="b" l="l" r="r" t="t"/>
              <a:pathLst>
                <a:path extrusionOk="0" h="47457" w="48096">
                  <a:moveTo>
                    <a:pt x="34230" y="0"/>
                  </a:moveTo>
                  <a:lnTo>
                    <a:pt x="1" y="1551"/>
                  </a:lnTo>
                  <a:lnTo>
                    <a:pt x="2190" y="47456"/>
                  </a:lnTo>
                  <a:lnTo>
                    <a:pt x="48095" y="45518"/>
                  </a:lnTo>
                  <a:lnTo>
                    <a:pt x="46750" y="9259"/>
                  </a:lnTo>
                  <a:lnTo>
                    <a:pt x="37651" y="1209"/>
                  </a:lnTo>
                  <a:lnTo>
                    <a:pt x="37286" y="935"/>
                  </a:lnTo>
                  <a:lnTo>
                    <a:pt x="36898" y="661"/>
                  </a:lnTo>
                  <a:lnTo>
                    <a:pt x="36488" y="456"/>
                  </a:lnTo>
                  <a:lnTo>
                    <a:pt x="36077" y="274"/>
                  </a:lnTo>
                  <a:lnTo>
                    <a:pt x="35621" y="160"/>
                  </a:lnTo>
                  <a:lnTo>
                    <a:pt x="35165" y="69"/>
                  </a:lnTo>
                  <a:lnTo>
                    <a:pt x="34709" y="23"/>
                  </a:lnTo>
                  <a:lnTo>
                    <a:pt x="34230" y="0"/>
                  </a:lnTo>
                  <a:close/>
                </a:path>
              </a:pathLst>
            </a:custGeom>
            <a:solidFill>
              <a:srgbClr val="EFBF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7"/>
            <p:cNvSpPr/>
            <p:nvPr/>
          </p:nvSpPr>
          <p:spPr>
            <a:xfrm>
              <a:off x="2421101" y="518908"/>
              <a:ext cx="4345113" cy="4105861"/>
            </a:xfrm>
            <a:custGeom>
              <a:rect b="b" l="l" r="r" t="t"/>
              <a:pathLst>
                <a:path extrusionOk="0" fill="none" h="47457" w="48096">
                  <a:moveTo>
                    <a:pt x="1" y="1551"/>
                  </a:moveTo>
                  <a:lnTo>
                    <a:pt x="2190" y="47456"/>
                  </a:lnTo>
                  <a:lnTo>
                    <a:pt x="48095" y="45518"/>
                  </a:lnTo>
                  <a:lnTo>
                    <a:pt x="46750" y="9259"/>
                  </a:lnTo>
                  <a:lnTo>
                    <a:pt x="37651" y="1209"/>
                  </a:lnTo>
                  <a:lnTo>
                    <a:pt x="37651" y="1209"/>
                  </a:lnTo>
                  <a:lnTo>
                    <a:pt x="37286" y="935"/>
                  </a:lnTo>
                  <a:lnTo>
                    <a:pt x="36898" y="661"/>
                  </a:lnTo>
                  <a:lnTo>
                    <a:pt x="36488" y="456"/>
                  </a:lnTo>
                  <a:lnTo>
                    <a:pt x="36077" y="274"/>
                  </a:lnTo>
                  <a:lnTo>
                    <a:pt x="35621" y="160"/>
                  </a:lnTo>
                  <a:lnTo>
                    <a:pt x="35165" y="69"/>
                  </a:lnTo>
                  <a:lnTo>
                    <a:pt x="34709" y="23"/>
                  </a:lnTo>
                  <a:lnTo>
                    <a:pt x="34230" y="0"/>
                  </a:lnTo>
                  <a:lnTo>
                    <a:pt x="1" y="155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7"/>
            <p:cNvSpPr/>
            <p:nvPr/>
          </p:nvSpPr>
          <p:spPr>
            <a:xfrm>
              <a:off x="3395629" y="528771"/>
              <a:ext cx="1633754" cy="94737"/>
            </a:xfrm>
            <a:custGeom>
              <a:rect b="b" l="l" r="r" t="t"/>
              <a:pathLst>
                <a:path extrusionOk="0" h="1095" w="18084">
                  <a:moveTo>
                    <a:pt x="17924" y="0"/>
                  </a:moveTo>
                  <a:lnTo>
                    <a:pt x="137" y="798"/>
                  </a:lnTo>
                  <a:lnTo>
                    <a:pt x="91" y="821"/>
                  </a:lnTo>
                  <a:lnTo>
                    <a:pt x="46" y="844"/>
                  </a:lnTo>
                  <a:lnTo>
                    <a:pt x="0" y="890"/>
                  </a:lnTo>
                  <a:lnTo>
                    <a:pt x="0" y="958"/>
                  </a:lnTo>
                  <a:lnTo>
                    <a:pt x="23" y="1004"/>
                  </a:lnTo>
                  <a:lnTo>
                    <a:pt x="46" y="1049"/>
                  </a:lnTo>
                  <a:lnTo>
                    <a:pt x="91" y="1072"/>
                  </a:lnTo>
                  <a:lnTo>
                    <a:pt x="137" y="1095"/>
                  </a:lnTo>
                  <a:lnTo>
                    <a:pt x="17947" y="297"/>
                  </a:lnTo>
                  <a:lnTo>
                    <a:pt x="17993" y="274"/>
                  </a:lnTo>
                  <a:lnTo>
                    <a:pt x="18038" y="251"/>
                  </a:lnTo>
                  <a:lnTo>
                    <a:pt x="18084" y="205"/>
                  </a:lnTo>
                  <a:lnTo>
                    <a:pt x="18084" y="137"/>
                  </a:lnTo>
                  <a:lnTo>
                    <a:pt x="18061" y="91"/>
                  </a:lnTo>
                  <a:lnTo>
                    <a:pt x="18038" y="46"/>
                  </a:lnTo>
                  <a:lnTo>
                    <a:pt x="17993" y="23"/>
                  </a:lnTo>
                  <a:lnTo>
                    <a:pt x="17924"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7"/>
            <p:cNvSpPr/>
            <p:nvPr/>
          </p:nvSpPr>
          <p:spPr>
            <a:xfrm>
              <a:off x="3395629" y="528771"/>
              <a:ext cx="1633754" cy="94737"/>
            </a:xfrm>
            <a:custGeom>
              <a:rect b="b" l="l" r="r" t="t"/>
              <a:pathLst>
                <a:path extrusionOk="0" fill="none" h="1095" w="18084">
                  <a:moveTo>
                    <a:pt x="17924" y="0"/>
                  </a:moveTo>
                  <a:lnTo>
                    <a:pt x="137" y="798"/>
                  </a:lnTo>
                  <a:lnTo>
                    <a:pt x="137" y="798"/>
                  </a:lnTo>
                  <a:lnTo>
                    <a:pt x="91" y="821"/>
                  </a:lnTo>
                  <a:lnTo>
                    <a:pt x="46" y="844"/>
                  </a:lnTo>
                  <a:lnTo>
                    <a:pt x="0" y="890"/>
                  </a:lnTo>
                  <a:lnTo>
                    <a:pt x="0" y="958"/>
                  </a:lnTo>
                  <a:lnTo>
                    <a:pt x="0" y="958"/>
                  </a:lnTo>
                  <a:lnTo>
                    <a:pt x="23" y="1004"/>
                  </a:lnTo>
                  <a:lnTo>
                    <a:pt x="46" y="1049"/>
                  </a:lnTo>
                  <a:lnTo>
                    <a:pt x="91" y="1072"/>
                  </a:lnTo>
                  <a:lnTo>
                    <a:pt x="137" y="1095"/>
                  </a:lnTo>
                  <a:lnTo>
                    <a:pt x="17947" y="297"/>
                  </a:lnTo>
                  <a:lnTo>
                    <a:pt x="17947" y="297"/>
                  </a:lnTo>
                  <a:lnTo>
                    <a:pt x="17993" y="274"/>
                  </a:lnTo>
                  <a:lnTo>
                    <a:pt x="18038" y="251"/>
                  </a:lnTo>
                  <a:lnTo>
                    <a:pt x="18084" y="205"/>
                  </a:lnTo>
                  <a:lnTo>
                    <a:pt x="18084" y="137"/>
                  </a:lnTo>
                  <a:lnTo>
                    <a:pt x="18084" y="137"/>
                  </a:lnTo>
                  <a:lnTo>
                    <a:pt x="18061" y="91"/>
                  </a:lnTo>
                  <a:lnTo>
                    <a:pt x="18038" y="46"/>
                  </a:lnTo>
                  <a:lnTo>
                    <a:pt x="17993" y="23"/>
                  </a:lnTo>
                  <a:lnTo>
                    <a:pt x="1792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7"/>
            <p:cNvSpPr/>
            <p:nvPr/>
          </p:nvSpPr>
          <p:spPr>
            <a:xfrm>
              <a:off x="2408724" y="514928"/>
              <a:ext cx="4369776" cy="4121607"/>
            </a:xfrm>
            <a:custGeom>
              <a:rect b="b" l="l" r="r" t="t"/>
              <a:pathLst>
                <a:path extrusionOk="0" h="47639" w="48369">
                  <a:moveTo>
                    <a:pt x="35439" y="1"/>
                  </a:moveTo>
                  <a:lnTo>
                    <a:pt x="35393" y="23"/>
                  </a:lnTo>
                  <a:lnTo>
                    <a:pt x="35348" y="46"/>
                  </a:lnTo>
                  <a:lnTo>
                    <a:pt x="35325" y="115"/>
                  </a:lnTo>
                  <a:lnTo>
                    <a:pt x="35325" y="160"/>
                  </a:lnTo>
                  <a:lnTo>
                    <a:pt x="35348" y="206"/>
                  </a:lnTo>
                  <a:lnTo>
                    <a:pt x="35393" y="251"/>
                  </a:lnTo>
                  <a:lnTo>
                    <a:pt x="35439" y="274"/>
                  </a:lnTo>
                  <a:lnTo>
                    <a:pt x="35758" y="343"/>
                  </a:lnTo>
                  <a:lnTo>
                    <a:pt x="36055" y="434"/>
                  </a:lnTo>
                  <a:lnTo>
                    <a:pt x="36351" y="548"/>
                  </a:lnTo>
                  <a:lnTo>
                    <a:pt x="36647" y="662"/>
                  </a:lnTo>
                  <a:lnTo>
                    <a:pt x="36921" y="821"/>
                  </a:lnTo>
                  <a:lnTo>
                    <a:pt x="37195" y="981"/>
                  </a:lnTo>
                  <a:lnTo>
                    <a:pt x="37446" y="1164"/>
                  </a:lnTo>
                  <a:lnTo>
                    <a:pt x="37696" y="1369"/>
                  </a:lnTo>
                  <a:lnTo>
                    <a:pt x="46750" y="9373"/>
                  </a:lnTo>
                  <a:lnTo>
                    <a:pt x="48095" y="45427"/>
                  </a:lnTo>
                  <a:lnTo>
                    <a:pt x="2464" y="47365"/>
                  </a:lnTo>
                  <a:lnTo>
                    <a:pt x="297" y="1734"/>
                  </a:lnTo>
                  <a:lnTo>
                    <a:pt x="4493" y="1551"/>
                  </a:lnTo>
                  <a:lnTo>
                    <a:pt x="4539" y="1528"/>
                  </a:lnTo>
                  <a:lnTo>
                    <a:pt x="4584" y="1506"/>
                  </a:lnTo>
                  <a:lnTo>
                    <a:pt x="4607" y="1460"/>
                  </a:lnTo>
                  <a:lnTo>
                    <a:pt x="4630" y="1392"/>
                  </a:lnTo>
                  <a:lnTo>
                    <a:pt x="4607" y="1346"/>
                  </a:lnTo>
                  <a:lnTo>
                    <a:pt x="4584" y="1300"/>
                  </a:lnTo>
                  <a:lnTo>
                    <a:pt x="4539" y="1278"/>
                  </a:lnTo>
                  <a:lnTo>
                    <a:pt x="4470" y="1255"/>
                  </a:lnTo>
                  <a:lnTo>
                    <a:pt x="138" y="1460"/>
                  </a:lnTo>
                  <a:lnTo>
                    <a:pt x="69" y="1460"/>
                  </a:lnTo>
                  <a:lnTo>
                    <a:pt x="24" y="1506"/>
                  </a:lnTo>
                  <a:lnTo>
                    <a:pt x="1" y="1551"/>
                  </a:lnTo>
                  <a:lnTo>
                    <a:pt x="1" y="1597"/>
                  </a:lnTo>
                  <a:lnTo>
                    <a:pt x="2190" y="47502"/>
                  </a:lnTo>
                  <a:lnTo>
                    <a:pt x="2190" y="47571"/>
                  </a:lnTo>
                  <a:lnTo>
                    <a:pt x="2236" y="47616"/>
                  </a:lnTo>
                  <a:lnTo>
                    <a:pt x="2281" y="47639"/>
                  </a:lnTo>
                  <a:lnTo>
                    <a:pt x="2327" y="47639"/>
                  </a:lnTo>
                  <a:lnTo>
                    <a:pt x="48232" y="45701"/>
                  </a:lnTo>
                  <a:lnTo>
                    <a:pt x="48300" y="45678"/>
                  </a:lnTo>
                  <a:lnTo>
                    <a:pt x="48346" y="45655"/>
                  </a:lnTo>
                  <a:lnTo>
                    <a:pt x="48369" y="45609"/>
                  </a:lnTo>
                  <a:lnTo>
                    <a:pt x="48369" y="45564"/>
                  </a:lnTo>
                  <a:lnTo>
                    <a:pt x="47023" y="9305"/>
                  </a:lnTo>
                  <a:lnTo>
                    <a:pt x="47023" y="9236"/>
                  </a:lnTo>
                  <a:lnTo>
                    <a:pt x="46978" y="9191"/>
                  </a:lnTo>
                  <a:lnTo>
                    <a:pt x="37879" y="1164"/>
                  </a:lnTo>
                  <a:lnTo>
                    <a:pt x="37628" y="935"/>
                  </a:lnTo>
                  <a:lnTo>
                    <a:pt x="37354" y="753"/>
                  </a:lnTo>
                  <a:lnTo>
                    <a:pt x="37058" y="571"/>
                  </a:lnTo>
                  <a:lnTo>
                    <a:pt x="36761" y="411"/>
                  </a:lnTo>
                  <a:lnTo>
                    <a:pt x="36465" y="274"/>
                  </a:lnTo>
                  <a:lnTo>
                    <a:pt x="36146" y="160"/>
                  </a:lnTo>
                  <a:lnTo>
                    <a:pt x="35826" y="69"/>
                  </a:lnTo>
                  <a:lnTo>
                    <a:pt x="35507"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7"/>
            <p:cNvSpPr/>
            <p:nvPr/>
          </p:nvSpPr>
          <p:spPr>
            <a:xfrm>
              <a:off x="2408724" y="514928"/>
              <a:ext cx="4369776" cy="4121607"/>
            </a:xfrm>
            <a:custGeom>
              <a:rect b="b" l="l" r="r" t="t"/>
              <a:pathLst>
                <a:path extrusionOk="0" fill="none" h="47639" w="48369">
                  <a:moveTo>
                    <a:pt x="4470" y="1255"/>
                  </a:moveTo>
                  <a:lnTo>
                    <a:pt x="138" y="1460"/>
                  </a:lnTo>
                  <a:lnTo>
                    <a:pt x="138" y="1460"/>
                  </a:lnTo>
                  <a:lnTo>
                    <a:pt x="69" y="1460"/>
                  </a:lnTo>
                  <a:lnTo>
                    <a:pt x="24" y="1506"/>
                  </a:lnTo>
                  <a:lnTo>
                    <a:pt x="24" y="1506"/>
                  </a:lnTo>
                  <a:lnTo>
                    <a:pt x="1" y="1551"/>
                  </a:lnTo>
                  <a:lnTo>
                    <a:pt x="1" y="1597"/>
                  </a:lnTo>
                  <a:lnTo>
                    <a:pt x="2190" y="47502"/>
                  </a:lnTo>
                  <a:lnTo>
                    <a:pt x="2190" y="47502"/>
                  </a:lnTo>
                  <a:lnTo>
                    <a:pt x="2190" y="47571"/>
                  </a:lnTo>
                  <a:lnTo>
                    <a:pt x="2236" y="47616"/>
                  </a:lnTo>
                  <a:lnTo>
                    <a:pt x="2281" y="47639"/>
                  </a:lnTo>
                  <a:lnTo>
                    <a:pt x="2327" y="47639"/>
                  </a:lnTo>
                  <a:lnTo>
                    <a:pt x="48232" y="45701"/>
                  </a:lnTo>
                  <a:lnTo>
                    <a:pt x="48232" y="45701"/>
                  </a:lnTo>
                  <a:lnTo>
                    <a:pt x="48300" y="45678"/>
                  </a:lnTo>
                  <a:lnTo>
                    <a:pt x="48346" y="45655"/>
                  </a:lnTo>
                  <a:lnTo>
                    <a:pt x="48369" y="45609"/>
                  </a:lnTo>
                  <a:lnTo>
                    <a:pt x="48369" y="45564"/>
                  </a:lnTo>
                  <a:lnTo>
                    <a:pt x="47023" y="9305"/>
                  </a:lnTo>
                  <a:lnTo>
                    <a:pt x="47023" y="9305"/>
                  </a:lnTo>
                  <a:lnTo>
                    <a:pt x="47023" y="9236"/>
                  </a:lnTo>
                  <a:lnTo>
                    <a:pt x="46978" y="9191"/>
                  </a:lnTo>
                  <a:lnTo>
                    <a:pt x="37879" y="1164"/>
                  </a:lnTo>
                  <a:lnTo>
                    <a:pt x="37879" y="1164"/>
                  </a:lnTo>
                  <a:lnTo>
                    <a:pt x="37628" y="935"/>
                  </a:lnTo>
                  <a:lnTo>
                    <a:pt x="37354" y="753"/>
                  </a:lnTo>
                  <a:lnTo>
                    <a:pt x="37058" y="571"/>
                  </a:lnTo>
                  <a:lnTo>
                    <a:pt x="36761" y="411"/>
                  </a:lnTo>
                  <a:lnTo>
                    <a:pt x="36465" y="274"/>
                  </a:lnTo>
                  <a:lnTo>
                    <a:pt x="36146" y="160"/>
                  </a:lnTo>
                  <a:lnTo>
                    <a:pt x="35826" y="69"/>
                  </a:lnTo>
                  <a:lnTo>
                    <a:pt x="35507" y="1"/>
                  </a:lnTo>
                  <a:lnTo>
                    <a:pt x="35507" y="1"/>
                  </a:lnTo>
                  <a:lnTo>
                    <a:pt x="35439" y="1"/>
                  </a:lnTo>
                  <a:lnTo>
                    <a:pt x="35393" y="23"/>
                  </a:lnTo>
                  <a:lnTo>
                    <a:pt x="35348" y="46"/>
                  </a:lnTo>
                  <a:lnTo>
                    <a:pt x="35325" y="115"/>
                  </a:lnTo>
                  <a:lnTo>
                    <a:pt x="35325" y="115"/>
                  </a:lnTo>
                  <a:lnTo>
                    <a:pt x="35325" y="160"/>
                  </a:lnTo>
                  <a:lnTo>
                    <a:pt x="35348" y="206"/>
                  </a:lnTo>
                  <a:lnTo>
                    <a:pt x="35393" y="251"/>
                  </a:lnTo>
                  <a:lnTo>
                    <a:pt x="35439" y="274"/>
                  </a:lnTo>
                  <a:lnTo>
                    <a:pt x="35439" y="274"/>
                  </a:lnTo>
                  <a:lnTo>
                    <a:pt x="35758" y="343"/>
                  </a:lnTo>
                  <a:lnTo>
                    <a:pt x="36055" y="434"/>
                  </a:lnTo>
                  <a:lnTo>
                    <a:pt x="36351" y="548"/>
                  </a:lnTo>
                  <a:lnTo>
                    <a:pt x="36647" y="662"/>
                  </a:lnTo>
                  <a:lnTo>
                    <a:pt x="36921" y="821"/>
                  </a:lnTo>
                  <a:lnTo>
                    <a:pt x="37195" y="981"/>
                  </a:lnTo>
                  <a:lnTo>
                    <a:pt x="37446" y="1164"/>
                  </a:lnTo>
                  <a:lnTo>
                    <a:pt x="37696" y="1369"/>
                  </a:lnTo>
                  <a:lnTo>
                    <a:pt x="46750" y="9373"/>
                  </a:lnTo>
                  <a:lnTo>
                    <a:pt x="48095" y="45427"/>
                  </a:lnTo>
                  <a:lnTo>
                    <a:pt x="2464" y="47365"/>
                  </a:lnTo>
                  <a:lnTo>
                    <a:pt x="297" y="1734"/>
                  </a:lnTo>
                  <a:lnTo>
                    <a:pt x="4493" y="1551"/>
                  </a:lnTo>
                  <a:lnTo>
                    <a:pt x="4493" y="1551"/>
                  </a:lnTo>
                  <a:lnTo>
                    <a:pt x="4539" y="1528"/>
                  </a:lnTo>
                  <a:lnTo>
                    <a:pt x="4584" y="1506"/>
                  </a:lnTo>
                  <a:lnTo>
                    <a:pt x="4607" y="1460"/>
                  </a:lnTo>
                  <a:lnTo>
                    <a:pt x="4630" y="1392"/>
                  </a:lnTo>
                  <a:lnTo>
                    <a:pt x="4630" y="1392"/>
                  </a:lnTo>
                  <a:lnTo>
                    <a:pt x="4607" y="1346"/>
                  </a:lnTo>
                  <a:lnTo>
                    <a:pt x="4584" y="1300"/>
                  </a:lnTo>
                  <a:lnTo>
                    <a:pt x="4539" y="1278"/>
                  </a:lnTo>
                  <a:lnTo>
                    <a:pt x="4470" y="1255"/>
                  </a:lnTo>
                  <a:lnTo>
                    <a:pt x="4470" y="1255"/>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p:nvPr/>
          </p:nvSpPr>
          <p:spPr>
            <a:xfrm>
              <a:off x="5649503" y="550401"/>
              <a:ext cx="995123" cy="775543"/>
            </a:xfrm>
            <a:custGeom>
              <a:rect b="b" l="l" r="r" t="t"/>
              <a:pathLst>
                <a:path extrusionOk="0" h="8964" w="11015">
                  <a:moveTo>
                    <a:pt x="525" y="1"/>
                  </a:moveTo>
                  <a:lnTo>
                    <a:pt x="707" y="115"/>
                  </a:lnTo>
                  <a:lnTo>
                    <a:pt x="867" y="275"/>
                  </a:lnTo>
                  <a:lnTo>
                    <a:pt x="1026" y="434"/>
                  </a:lnTo>
                  <a:lnTo>
                    <a:pt x="1186" y="594"/>
                  </a:lnTo>
                  <a:lnTo>
                    <a:pt x="1346" y="799"/>
                  </a:lnTo>
                  <a:lnTo>
                    <a:pt x="1482" y="1004"/>
                  </a:lnTo>
                  <a:lnTo>
                    <a:pt x="1619" y="1210"/>
                  </a:lnTo>
                  <a:lnTo>
                    <a:pt x="1733" y="1460"/>
                  </a:lnTo>
                  <a:lnTo>
                    <a:pt x="1870" y="1689"/>
                  </a:lnTo>
                  <a:lnTo>
                    <a:pt x="1961" y="1939"/>
                  </a:lnTo>
                  <a:lnTo>
                    <a:pt x="2052" y="2213"/>
                  </a:lnTo>
                  <a:lnTo>
                    <a:pt x="2144" y="2487"/>
                  </a:lnTo>
                  <a:lnTo>
                    <a:pt x="2212" y="2783"/>
                  </a:lnTo>
                  <a:lnTo>
                    <a:pt x="2281" y="3080"/>
                  </a:lnTo>
                  <a:lnTo>
                    <a:pt x="2303" y="3376"/>
                  </a:lnTo>
                  <a:lnTo>
                    <a:pt x="2349" y="3673"/>
                  </a:lnTo>
                  <a:lnTo>
                    <a:pt x="2349" y="3992"/>
                  </a:lnTo>
                  <a:lnTo>
                    <a:pt x="2349" y="4311"/>
                  </a:lnTo>
                  <a:lnTo>
                    <a:pt x="2326" y="4653"/>
                  </a:lnTo>
                  <a:lnTo>
                    <a:pt x="2281" y="4972"/>
                  </a:lnTo>
                  <a:lnTo>
                    <a:pt x="2212" y="5314"/>
                  </a:lnTo>
                  <a:lnTo>
                    <a:pt x="2121" y="5634"/>
                  </a:lnTo>
                  <a:lnTo>
                    <a:pt x="2030" y="5976"/>
                  </a:lnTo>
                  <a:lnTo>
                    <a:pt x="1893" y="6318"/>
                  </a:lnTo>
                  <a:lnTo>
                    <a:pt x="1756" y="6660"/>
                  </a:lnTo>
                  <a:lnTo>
                    <a:pt x="1574" y="6979"/>
                  </a:lnTo>
                  <a:lnTo>
                    <a:pt x="1368" y="7321"/>
                  </a:lnTo>
                  <a:lnTo>
                    <a:pt x="1163" y="7663"/>
                  </a:lnTo>
                  <a:lnTo>
                    <a:pt x="912" y="7983"/>
                  </a:lnTo>
                  <a:lnTo>
                    <a:pt x="639" y="8325"/>
                  </a:lnTo>
                  <a:lnTo>
                    <a:pt x="319" y="8644"/>
                  </a:lnTo>
                  <a:lnTo>
                    <a:pt x="0" y="8963"/>
                  </a:lnTo>
                  <a:lnTo>
                    <a:pt x="11015" y="8895"/>
                  </a:lnTo>
                  <a:lnTo>
                    <a:pt x="1916" y="845"/>
                  </a:lnTo>
                  <a:lnTo>
                    <a:pt x="1596" y="594"/>
                  </a:lnTo>
                  <a:lnTo>
                    <a:pt x="1254" y="366"/>
                  </a:lnTo>
                  <a:lnTo>
                    <a:pt x="912" y="161"/>
                  </a:lnTo>
                  <a:lnTo>
                    <a:pt x="525" y="1"/>
                  </a:lnTo>
                  <a:close/>
                </a:path>
              </a:pathLst>
            </a:custGeom>
            <a:solidFill>
              <a:srgbClr val="DDB25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a:off x="5637126" y="536644"/>
              <a:ext cx="1019876" cy="801066"/>
            </a:xfrm>
            <a:custGeom>
              <a:rect b="b" l="l" r="r" t="t"/>
              <a:pathLst>
                <a:path extrusionOk="0" h="9259" w="11289">
                  <a:moveTo>
                    <a:pt x="1522" y="781"/>
                  </a:moveTo>
                  <a:lnTo>
                    <a:pt x="1642" y="867"/>
                  </a:lnTo>
                  <a:lnTo>
                    <a:pt x="1961" y="1118"/>
                  </a:lnTo>
                  <a:lnTo>
                    <a:pt x="10787" y="8917"/>
                  </a:lnTo>
                  <a:lnTo>
                    <a:pt x="481" y="8983"/>
                  </a:lnTo>
                  <a:lnTo>
                    <a:pt x="481" y="8983"/>
                  </a:lnTo>
                  <a:lnTo>
                    <a:pt x="548" y="8917"/>
                  </a:lnTo>
                  <a:lnTo>
                    <a:pt x="844" y="8620"/>
                  </a:lnTo>
                  <a:lnTo>
                    <a:pt x="1095" y="8301"/>
                  </a:lnTo>
                  <a:lnTo>
                    <a:pt x="1346" y="8005"/>
                  </a:lnTo>
                  <a:lnTo>
                    <a:pt x="1551" y="7685"/>
                  </a:lnTo>
                  <a:lnTo>
                    <a:pt x="1756" y="7366"/>
                  </a:lnTo>
                  <a:lnTo>
                    <a:pt x="1939" y="7047"/>
                  </a:lnTo>
                  <a:lnTo>
                    <a:pt x="2075" y="6705"/>
                  </a:lnTo>
                  <a:lnTo>
                    <a:pt x="2212" y="6386"/>
                  </a:lnTo>
                  <a:lnTo>
                    <a:pt x="2326" y="6066"/>
                  </a:lnTo>
                  <a:lnTo>
                    <a:pt x="2418" y="5747"/>
                  </a:lnTo>
                  <a:lnTo>
                    <a:pt x="2509" y="5428"/>
                  </a:lnTo>
                  <a:lnTo>
                    <a:pt x="2554" y="5109"/>
                  </a:lnTo>
                  <a:lnTo>
                    <a:pt x="2600" y="4812"/>
                  </a:lnTo>
                  <a:lnTo>
                    <a:pt x="2623" y="4493"/>
                  </a:lnTo>
                  <a:lnTo>
                    <a:pt x="2623" y="4196"/>
                  </a:lnTo>
                  <a:lnTo>
                    <a:pt x="2623" y="3854"/>
                  </a:lnTo>
                  <a:lnTo>
                    <a:pt x="2577" y="3512"/>
                  </a:lnTo>
                  <a:lnTo>
                    <a:pt x="2532" y="3170"/>
                  </a:lnTo>
                  <a:lnTo>
                    <a:pt x="2486" y="2851"/>
                  </a:lnTo>
                  <a:lnTo>
                    <a:pt x="2395" y="2554"/>
                  </a:lnTo>
                  <a:lnTo>
                    <a:pt x="2303" y="2235"/>
                  </a:lnTo>
                  <a:lnTo>
                    <a:pt x="2189" y="1962"/>
                  </a:lnTo>
                  <a:lnTo>
                    <a:pt x="2075" y="1688"/>
                  </a:lnTo>
                  <a:lnTo>
                    <a:pt x="1939" y="1414"/>
                  </a:lnTo>
                  <a:lnTo>
                    <a:pt x="1802" y="1163"/>
                  </a:lnTo>
                  <a:lnTo>
                    <a:pt x="1642" y="935"/>
                  </a:lnTo>
                  <a:lnTo>
                    <a:pt x="1522" y="781"/>
                  </a:lnTo>
                  <a:close/>
                  <a:moveTo>
                    <a:pt x="662" y="0"/>
                  </a:moveTo>
                  <a:lnTo>
                    <a:pt x="616" y="23"/>
                  </a:lnTo>
                  <a:lnTo>
                    <a:pt x="570" y="46"/>
                  </a:lnTo>
                  <a:lnTo>
                    <a:pt x="548" y="92"/>
                  </a:lnTo>
                  <a:lnTo>
                    <a:pt x="525" y="137"/>
                  </a:lnTo>
                  <a:lnTo>
                    <a:pt x="525" y="183"/>
                  </a:lnTo>
                  <a:lnTo>
                    <a:pt x="548" y="228"/>
                  </a:lnTo>
                  <a:lnTo>
                    <a:pt x="593" y="274"/>
                  </a:lnTo>
                  <a:lnTo>
                    <a:pt x="753" y="388"/>
                  </a:lnTo>
                  <a:lnTo>
                    <a:pt x="935" y="548"/>
                  </a:lnTo>
                  <a:lnTo>
                    <a:pt x="1095" y="707"/>
                  </a:lnTo>
                  <a:lnTo>
                    <a:pt x="1254" y="890"/>
                  </a:lnTo>
                  <a:lnTo>
                    <a:pt x="1414" y="1095"/>
                  </a:lnTo>
                  <a:lnTo>
                    <a:pt x="1551" y="1323"/>
                  </a:lnTo>
                  <a:lnTo>
                    <a:pt x="1688" y="1551"/>
                  </a:lnTo>
                  <a:lnTo>
                    <a:pt x="1825" y="1802"/>
                  </a:lnTo>
                  <a:lnTo>
                    <a:pt x="1939" y="2053"/>
                  </a:lnTo>
                  <a:lnTo>
                    <a:pt x="2030" y="2326"/>
                  </a:lnTo>
                  <a:lnTo>
                    <a:pt x="2121" y="2623"/>
                  </a:lnTo>
                  <a:lnTo>
                    <a:pt x="2189" y="2919"/>
                  </a:lnTo>
                  <a:lnTo>
                    <a:pt x="2258" y="3216"/>
                  </a:lnTo>
                  <a:lnTo>
                    <a:pt x="2303" y="3535"/>
                  </a:lnTo>
                  <a:lnTo>
                    <a:pt x="2326" y="3854"/>
                  </a:lnTo>
                  <a:lnTo>
                    <a:pt x="2349" y="4196"/>
                  </a:lnTo>
                  <a:lnTo>
                    <a:pt x="2326" y="4470"/>
                  </a:lnTo>
                  <a:lnTo>
                    <a:pt x="2303" y="4766"/>
                  </a:lnTo>
                  <a:lnTo>
                    <a:pt x="2281" y="5063"/>
                  </a:lnTo>
                  <a:lnTo>
                    <a:pt x="2212" y="5382"/>
                  </a:lnTo>
                  <a:lnTo>
                    <a:pt x="2144" y="5679"/>
                  </a:lnTo>
                  <a:lnTo>
                    <a:pt x="2053" y="5975"/>
                  </a:lnTo>
                  <a:lnTo>
                    <a:pt x="1961" y="6294"/>
                  </a:lnTo>
                  <a:lnTo>
                    <a:pt x="1825" y="6591"/>
                  </a:lnTo>
                  <a:lnTo>
                    <a:pt x="1688" y="6910"/>
                  </a:lnTo>
                  <a:lnTo>
                    <a:pt x="1505" y="7207"/>
                  </a:lnTo>
                  <a:lnTo>
                    <a:pt x="1323" y="7526"/>
                  </a:lnTo>
                  <a:lnTo>
                    <a:pt x="1118" y="7822"/>
                  </a:lnTo>
                  <a:lnTo>
                    <a:pt x="867" y="8142"/>
                  </a:lnTo>
                  <a:lnTo>
                    <a:pt x="616" y="8438"/>
                  </a:lnTo>
                  <a:lnTo>
                    <a:pt x="342" y="8734"/>
                  </a:lnTo>
                  <a:lnTo>
                    <a:pt x="46" y="9031"/>
                  </a:lnTo>
                  <a:lnTo>
                    <a:pt x="0" y="9099"/>
                  </a:lnTo>
                  <a:lnTo>
                    <a:pt x="0" y="9168"/>
                  </a:lnTo>
                  <a:lnTo>
                    <a:pt x="46" y="9236"/>
                  </a:lnTo>
                  <a:lnTo>
                    <a:pt x="137" y="9259"/>
                  </a:lnTo>
                  <a:lnTo>
                    <a:pt x="11152" y="9191"/>
                  </a:lnTo>
                  <a:lnTo>
                    <a:pt x="11243" y="9168"/>
                  </a:lnTo>
                  <a:lnTo>
                    <a:pt x="11288" y="9099"/>
                  </a:lnTo>
                  <a:lnTo>
                    <a:pt x="11288" y="9008"/>
                  </a:lnTo>
                  <a:lnTo>
                    <a:pt x="11243" y="8940"/>
                  </a:lnTo>
                  <a:lnTo>
                    <a:pt x="2144" y="913"/>
                  </a:lnTo>
                  <a:lnTo>
                    <a:pt x="1825" y="639"/>
                  </a:lnTo>
                  <a:lnTo>
                    <a:pt x="1460" y="411"/>
                  </a:lnTo>
                  <a:lnTo>
                    <a:pt x="1095" y="183"/>
                  </a:lnTo>
                  <a:lnTo>
                    <a:pt x="730" y="23"/>
                  </a:lnTo>
                  <a:lnTo>
                    <a:pt x="662" y="0"/>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7"/>
            <p:cNvSpPr/>
            <p:nvPr/>
          </p:nvSpPr>
          <p:spPr>
            <a:xfrm>
              <a:off x="2763139" y="230846"/>
              <a:ext cx="644865" cy="605796"/>
            </a:xfrm>
            <a:custGeom>
              <a:rect b="b" l="l" r="r" t="t"/>
              <a:pathLst>
                <a:path extrusionOk="0" h="7002" w="7138">
                  <a:moveTo>
                    <a:pt x="6613" y="1"/>
                  </a:moveTo>
                  <a:lnTo>
                    <a:pt x="5724" y="1460"/>
                  </a:lnTo>
                  <a:lnTo>
                    <a:pt x="5040" y="457"/>
                  </a:lnTo>
                  <a:lnTo>
                    <a:pt x="4424" y="1688"/>
                  </a:lnTo>
                  <a:lnTo>
                    <a:pt x="3603" y="365"/>
                  </a:lnTo>
                  <a:lnTo>
                    <a:pt x="3079" y="1711"/>
                  </a:lnTo>
                  <a:lnTo>
                    <a:pt x="1939" y="525"/>
                  </a:lnTo>
                  <a:lnTo>
                    <a:pt x="1300" y="1825"/>
                  </a:lnTo>
                  <a:lnTo>
                    <a:pt x="0" y="502"/>
                  </a:lnTo>
                  <a:lnTo>
                    <a:pt x="547" y="6865"/>
                  </a:lnTo>
                  <a:lnTo>
                    <a:pt x="616" y="6888"/>
                  </a:lnTo>
                  <a:lnTo>
                    <a:pt x="661" y="6910"/>
                  </a:lnTo>
                  <a:lnTo>
                    <a:pt x="684" y="6956"/>
                  </a:lnTo>
                  <a:lnTo>
                    <a:pt x="707" y="7002"/>
                  </a:lnTo>
                  <a:lnTo>
                    <a:pt x="7001" y="6728"/>
                  </a:lnTo>
                  <a:lnTo>
                    <a:pt x="7001" y="6660"/>
                  </a:lnTo>
                  <a:lnTo>
                    <a:pt x="7047" y="6614"/>
                  </a:lnTo>
                  <a:lnTo>
                    <a:pt x="7069" y="6591"/>
                  </a:lnTo>
                  <a:lnTo>
                    <a:pt x="7138" y="6568"/>
                  </a:lnTo>
                  <a:lnTo>
                    <a:pt x="6613" y="1"/>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7"/>
            <p:cNvSpPr/>
            <p:nvPr/>
          </p:nvSpPr>
          <p:spPr>
            <a:xfrm>
              <a:off x="2763139" y="29559"/>
              <a:ext cx="644865" cy="605796"/>
            </a:xfrm>
            <a:custGeom>
              <a:rect b="b" l="l" r="r" t="t"/>
              <a:pathLst>
                <a:path extrusionOk="0" fill="none" h="7002" w="7138">
                  <a:moveTo>
                    <a:pt x="6613" y="1"/>
                  </a:moveTo>
                  <a:lnTo>
                    <a:pt x="5724" y="1460"/>
                  </a:lnTo>
                  <a:lnTo>
                    <a:pt x="5040" y="457"/>
                  </a:lnTo>
                  <a:lnTo>
                    <a:pt x="4424" y="1688"/>
                  </a:lnTo>
                  <a:lnTo>
                    <a:pt x="3603" y="365"/>
                  </a:lnTo>
                  <a:lnTo>
                    <a:pt x="3079" y="1711"/>
                  </a:lnTo>
                  <a:lnTo>
                    <a:pt x="1939" y="525"/>
                  </a:lnTo>
                  <a:lnTo>
                    <a:pt x="1300" y="1825"/>
                  </a:lnTo>
                  <a:lnTo>
                    <a:pt x="0" y="502"/>
                  </a:lnTo>
                  <a:lnTo>
                    <a:pt x="0" y="502"/>
                  </a:lnTo>
                  <a:lnTo>
                    <a:pt x="547" y="6865"/>
                  </a:lnTo>
                  <a:lnTo>
                    <a:pt x="547" y="6865"/>
                  </a:lnTo>
                  <a:lnTo>
                    <a:pt x="547" y="6865"/>
                  </a:lnTo>
                  <a:lnTo>
                    <a:pt x="547" y="6865"/>
                  </a:lnTo>
                  <a:lnTo>
                    <a:pt x="547" y="6865"/>
                  </a:lnTo>
                  <a:lnTo>
                    <a:pt x="547" y="6865"/>
                  </a:lnTo>
                  <a:lnTo>
                    <a:pt x="616" y="6888"/>
                  </a:lnTo>
                  <a:lnTo>
                    <a:pt x="661" y="6910"/>
                  </a:lnTo>
                  <a:lnTo>
                    <a:pt x="684" y="6956"/>
                  </a:lnTo>
                  <a:lnTo>
                    <a:pt x="707" y="7002"/>
                  </a:lnTo>
                  <a:lnTo>
                    <a:pt x="707" y="7002"/>
                  </a:lnTo>
                  <a:lnTo>
                    <a:pt x="7001" y="6728"/>
                  </a:lnTo>
                  <a:lnTo>
                    <a:pt x="7001" y="6728"/>
                  </a:lnTo>
                  <a:lnTo>
                    <a:pt x="7001" y="6728"/>
                  </a:lnTo>
                  <a:lnTo>
                    <a:pt x="7001" y="6660"/>
                  </a:lnTo>
                  <a:lnTo>
                    <a:pt x="7047" y="6614"/>
                  </a:lnTo>
                  <a:lnTo>
                    <a:pt x="7069" y="6591"/>
                  </a:lnTo>
                  <a:lnTo>
                    <a:pt x="7138" y="6568"/>
                  </a:lnTo>
                  <a:lnTo>
                    <a:pt x="6613"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2814625" y="611580"/>
              <a:ext cx="628422" cy="678950"/>
            </a:xfrm>
            <a:custGeom>
              <a:rect b="b" l="l" r="r" t="t"/>
              <a:pathLst>
                <a:path extrusionOk="0" h="5246" w="6956">
                  <a:moveTo>
                    <a:pt x="6431" y="1"/>
                  </a:moveTo>
                  <a:lnTo>
                    <a:pt x="137" y="275"/>
                  </a:lnTo>
                  <a:lnTo>
                    <a:pt x="114" y="343"/>
                  </a:lnTo>
                  <a:lnTo>
                    <a:pt x="91" y="389"/>
                  </a:lnTo>
                  <a:lnTo>
                    <a:pt x="46" y="411"/>
                  </a:lnTo>
                  <a:lnTo>
                    <a:pt x="0" y="434"/>
                  </a:lnTo>
                  <a:lnTo>
                    <a:pt x="411" y="5246"/>
                  </a:lnTo>
                  <a:lnTo>
                    <a:pt x="1369" y="4379"/>
                  </a:lnTo>
                  <a:lnTo>
                    <a:pt x="2281" y="5064"/>
                  </a:lnTo>
                  <a:lnTo>
                    <a:pt x="2828" y="4265"/>
                  </a:lnTo>
                  <a:lnTo>
                    <a:pt x="3717" y="5064"/>
                  </a:lnTo>
                  <a:lnTo>
                    <a:pt x="4493" y="3946"/>
                  </a:lnTo>
                  <a:lnTo>
                    <a:pt x="5245" y="4699"/>
                  </a:lnTo>
                  <a:lnTo>
                    <a:pt x="5815" y="3741"/>
                  </a:lnTo>
                  <a:lnTo>
                    <a:pt x="6956" y="4835"/>
                  </a:lnTo>
                  <a:lnTo>
                    <a:pt x="6591" y="138"/>
                  </a:lnTo>
                  <a:lnTo>
                    <a:pt x="6568" y="138"/>
                  </a:lnTo>
                  <a:lnTo>
                    <a:pt x="6522" y="115"/>
                  </a:lnTo>
                  <a:lnTo>
                    <a:pt x="6477" y="92"/>
                  </a:lnTo>
                  <a:lnTo>
                    <a:pt x="6454" y="47"/>
                  </a:lnTo>
                  <a:lnTo>
                    <a:pt x="6431" y="1"/>
                  </a:lnTo>
                  <a:close/>
                </a:path>
              </a:pathLst>
            </a:custGeom>
            <a:solidFill>
              <a:srgbClr val="F6D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2814635" y="611570"/>
              <a:ext cx="628422" cy="453871"/>
            </a:xfrm>
            <a:custGeom>
              <a:rect b="b" l="l" r="r" t="t"/>
              <a:pathLst>
                <a:path extrusionOk="0" fill="none" h="5246" w="6956">
                  <a:moveTo>
                    <a:pt x="6431" y="1"/>
                  </a:moveTo>
                  <a:lnTo>
                    <a:pt x="137" y="275"/>
                  </a:lnTo>
                  <a:lnTo>
                    <a:pt x="137" y="275"/>
                  </a:lnTo>
                  <a:lnTo>
                    <a:pt x="114" y="343"/>
                  </a:lnTo>
                  <a:lnTo>
                    <a:pt x="91" y="389"/>
                  </a:lnTo>
                  <a:lnTo>
                    <a:pt x="46" y="411"/>
                  </a:lnTo>
                  <a:lnTo>
                    <a:pt x="0" y="434"/>
                  </a:lnTo>
                  <a:lnTo>
                    <a:pt x="0" y="434"/>
                  </a:lnTo>
                  <a:lnTo>
                    <a:pt x="411" y="5246"/>
                  </a:lnTo>
                  <a:lnTo>
                    <a:pt x="1369" y="4379"/>
                  </a:lnTo>
                  <a:lnTo>
                    <a:pt x="2281" y="5064"/>
                  </a:lnTo>
                  <a:lnTo>
                    <a:pt x="2828" y="4265"/>
                  </a:lnTo>
                  <a:lnTo>
                    <a:pt x="3717" y="5064"/>
                  </a:lnTo>
                  <a:lnTo>
                    <a:pt x="4493" y="3946"/>
                  </a:lnTo>
                  <a:lnTo>
                    <a:pt x="5245" y="4699"/>
                  </a:lnTo>
                  <a:lnTo>
                    <a:pt x="5815" y="3741"/>
                  </a:lnTo>
                  <a:lnTo>
                    <a:pt x="6956" y="4835"/>
                  </a:lnTo>
                  <a:lnTo>
                    <a:pt x="6591" y="138"/>
                  </a:lnTo>
                  <a:lnTo>
                    <a:pt x="6568" y="138"/>
                  </a:lnTo>
                  <a:lnTo>
                    <a:pt x="6568" y="138"/>
                  </a:lnTo>
                  <a:lnTo>
                    <a:pt x="6568" y="138"/>
                  </a:lnTo>
                  <a:lnTo>
                    <a:pt x="6568" y="138"/>
                  </a:lnTo>
                  <a:lnTo>
                    <a:pt x="6522" y="115"/>
                  </a:lnTo>
                  <a:lnTo>
                    <a:pt x="6477" y="92"/>
                  </a:lnTo>
                  <a:lnTo>
                    <a:pt x="6454" y="47"/>
                  </a:lnTo>
                  <a:lnTo>
                    <a:pt x="6431"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a:off x="3395629" y="597813"/>
              <a:ext cx="14455" cy="25696"/>
            </a:xfrm>
            <a:custGeom>
              <a:rect b="b" l="l" r="r" t="t"/>
              <a:pathLst>
                <a:path extrusionOk="0" h="297" w="160">
                  <a:moveTo>
                    <a:pt x="137" y="0"/>
                  </a:moveTo>
                  <a:lnTo>
                    <a:pt x="68" y="23"/>
                  </a:lnTo>
                  <a:lnTo>
                    <a:pt x="46" y="46"/>
                  </a:lnTo>
                  <a:lnTo>
                    <a:pt x="0" y="92"/>
                  </a:lnTo>
                  <a:lnTo>
                    <a:pt x="0" y="160"/>
                  </a:lnTo>
                  <a:lnTo>
                    <a:pt x="23" y="206"/>
                  </a:lnTo>
                  <a:lnTo>
                    <a:pt x="46" y="251"/>
                  </a:lnTo>
                  <a:lnTo>
                    <a:pt x="91" y="274"/>
                  </a:lnTo>
                  <a:lnTo>
                    <a:pt x="137" y="297"/>
                  </a:lnTo>
                  <a:lnTo>
                    <a:pt x="160" y="297"/>
                  </a:lnTo>
                  <a:lnTo>
                    <a:pt x="137" y="0"/>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7"/>
            <p:cNvSpPr/>
            <p:nvPr/>
          </p:nvSpPr>
          <p:spPr>
            <a:xfrm>
              <a:off x="3395629" y="597813"/>
              <a:ext cx="14455" cy="25696"/>
            </a:xfrm>
            <a:custGeom>
              <a:rect b="b" l="l" r="r" t="t"/>
              <a:pathLst>
                <a:path extrusionOk="0" fill="none" h="297" w="160">
                  <a:moveTo>
                    <a:pt x="137" y="0"/>
                  </a:moveTo>
                  <a:lnTo>
                    <a:pt x="137" y="0"/>
                  </a:lnTo>
                  <a:lnTo>
                    <a:pt x="68" y="23"/>
                  </a:lnTo>
                  <a:lnTo>
                    <a:pt x="46" y="46"/>
                  </a:lnTo>
                  <a:lnTo>
                    <a:pt x="0" y="92"/>
                  </a:lnTo>
                  <a:lnTo>
                    <a:pt x="0" y="160"/>
                  </a:lnTo>
                  <a:lnTo>
                    <a:pt x="0" y="160"/>
                  </a:lnTo>
                  <a:lnTo>
                    <a:pt x="0" y="160"/>
                  </a:lnTo>
                  <a:lnTo>
                    <a:pt x="23" y="206"/>
                  </a:lnTo>
                  <a:lnTo>
                    <a:pt x="46" y="251"/>
                  </a:lnTo>
                  <a:lnTo>
                    <a:pt x="91" y="274"/>
                  </a:lnTo>
                  <a:lnTo>
                    <a:pt x="137" y="297"/>
                  </a:lnTo>
                  <a:lnTo>
                    <a:pt x="137" y="297"/>
                  </a:lnTo>
                  <a:lnTo>
                    <a:pt x="137" y="297"/>
                  </a:lnTo>
                  <a:lnTo>
                    <a:pt x="160" y="297"/>
                  </a:lnTo>
                  <a:lnTo>
                    <a:pt x="137"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7"/>
            <p:cNvSpPr/>
            <p:nvPr/>
          </p:nvSpPr>
          <p:spPr>
            <a:xfrm>
              <a:off x="2812557" y="623423"/>
              <a:ext cx="14545" cy="25782"/>
            </a:xfrm>
            <a:custGeom>
              <a:rect b="b" l="l" r="r" t="t"/>
              <a:pathLst>
                <a:path extrusionOk="0" h="298" w="161">
                  <a:moveTo>
                    <a:pt x="0" y="1"/>
                  </a:moveTo>
                  <a:lnTo>
                    <a:pt x="23" y="297"/>
                  </a:lnTo>
                  <a:lnTo>
                    <a:pt x="69" y="274"/>
                  </a:lnTo>
                  <a:lnTo>
                    <a:pt x="114" y="252"/>
                  </a:lnTo>
                  <a:lnTo>
                    <a:pt x="137" y="206"/>
                  </a:lnTo>
                  <a:lnTo>
                    <a:pt x="160" y="138"/>
                  </a:lnTo>
                  <a:lnTo>
                    <a:pt x="137" y="92"/>
                  </a:lnTo>
                  <a:lnTo>
                    <a:pt x="114" y="46"/>
                  </a:lnTo>
                  <a:lnTo>
                    <a:pt x="69" y="24"/>
                  </a:lnTo>
                  <a:lnTo>
                    <a:pt x="0" y="1"/>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a:off x="2812557" y="623423"/>
              <a:ext cx="14545" cy="25782"/>
            </a:xfrm>
            <a:custGeom>
              <a:rect b="b" l="l" r="r" t="t"/>
              <a:pathLst>
                <a:path extrusionOk="0" fill="none" h="298" w="161">
                  <a:moveTo>
                    <a:pt x="0" y="1"/>
                  </a:moveTo>
                  <a:lnTo>
                    <a:pt x="0" y="1"/>
                  </a:lnTo>
                  <a:lnTo>
                    <a:pt x="0" y="1"/>
                  </a:lnTo>
                  <a:lnTo>
                    <a:pt x="0" y="1"/>
                  </a:lnTo>
                  <a:lnTo>
                    <a:pt x="0" y="1"/>
                  </a:lnTo>
                  <a:lnTo>
                    <a:pt x="0" y="1"/>
                  </a:lnTo>
                  <a:lnTo>
                    <a:pt x="23" y="297"/>
                  </a:lnTo>
                  <a:lnTo>
                    <a:pt x="23" y="297"/>
                  </a:lnTo>
                  <a:lnTo>
                    <a:pt x="69" y="274"/>
                  </a:lnTo>
                  <a:lnTo>
                    <a:pt x="114" y="252"/>
                  </a:lnTo>
                  <a:lnTo>
                    <a:pt x="137" y="206"/>
                  </a:lnTo>
                  <a:lnTo>
                    <a:pt x="160" y="138"/>
                  </a:lnTo>
                  <a:lnTo>
                    <a:pt x="160" y="138"/>
                  </a:lnTo>
                  <a:lnTo>
                    <a:pt x="160" y="138"/>
                  </a:lnTo>
                  <a:lnTo>
                    <a:pt x="137" y="92"/>
                  </a:lnTo>
                  <a:lnTo>
                    <a:pt x="114" y="46"/>
                  </a:lnTo>
                  <a:lnTo>
                    <a:pt x="69" y="24"/>
                  </a:lnTo>
                  <a:lnTo>
                    <a:pt x="0"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7"/>
            <p:cNvSpPr/>
            <p:nvPr/>
          </p:nvSpPr>
          <p:spPr>
            <a:xfrm>
              <a:off x="2750762" y="217003"/>
              <a:ext cx="704672" cy="1061570"/>
            </a:xfrm>
            <a:custGeom>
              <a:rect b="b" l="l" r="r" t="t"/>
              <a:pathLst>
                <a:path extrusionOk="0" h="12270" w="7800">
                  <a:moveTo>
                    <a:pt x="6659" y="594"/>
                  </a:moveTo>
                  <a:lnTo>
                    <a:pt x="7480" y="11358"/>
                  </a:lnTo>
                  <a:lnTo>
                    <a:pt x="6636" y="10537"/>
                  </a:lnTo>
                  <a:lnTo>
                    <a:pt x="6568" y="10491"/>
                  </a:lnTo>
                  <a:lnTo>
                    <a:pt x="6500" y="10491"/>
                  </a:lnTo>
                  <a:lnTo>
                    <a:pt x="6454" y="10514"/>
                  </a:lnTo>
                  <a:lnTo>
                    <a:pt x="6408" y="10559"/>
                  </a:lnTo>
                  <a:lnTo>
                    <a:pt x="5929" y="11358"/>
                  </a:lnTo>
                  <a:lnTo>
                    <a:pt x="5291" y="10742"/>
                  </a:lnTo>
                  <a:lnTo>
                    <a:pt x="5245" y="10696"/>
                  </a:lnTo>
                  <a:lnTo>
                    <a:pt x="5177" y="10696"/>
                  </a:lnTo>
                  <a:lnTo>
                    <a:pt x="5131" y="10719"/>
                  </a:lnTo>
                  <a:lnTo>
                    <a:pt x="5086" y="10765"/>
                  </a:lnTo>
                  <a:lnTo>
                    <a:pt x="4402" y="11722"/>
                  </a:lnTo>
                  <a:lnTo>
                    <a:pt x="3626" y="11038"/>
                  </a:lnTo>
                  <a:lnTo>
                    <a:pt x="3581" y="11016"/>
                  </a:lnTo>
                  <a:lnTo>
                    <a:pt x="3444" y="11016"/>
                  </a:lnTo>
                  <a:lnTo>
                    <a:pt x="3421" y="11061"/>
                  </a:lnTo>
                  <a:lnTo>
                    <a:pt x="2965" y="11745"/>
                  </a:lnTo>
                  <a:lnTo>
                    <a:pt x="2144" y="11152"/>
                  </a:lnTo>
                  <a:lnTo>
                    <a:pt x="2098" y="11130"/>
                  </a:lnTo>
                  <a:lnTo>
                    <a:pt x="2053" y="11130"/>
                  </a:lnTo>
                  <a:lnTo>
                    <a:pt x="2007" y="11152"/>
                  </a:lnTo>
                  <a:lnTo>
                    <a:pt x="1961" y="11175"/>
                  </a:lnTo>
                  <a:lnTo>
                    <a:pt x="1229" y="11837"/>
                  </a:lnTo>
                  <a:lnTo>
                    <a:pt x="1209" y="11631"/>
                  </a:lnTo>
                  <a:lnTo>
                    <a:pt x="684" y="5383"/>
                  </a:lnTo>
                  <a:lnTo>
                    <a:pt x="411" y="2122"/>
                  </a:lnTo>
                  <a:lnTo>
                    <a:pt x="320" y="1073"/>
                  </a:lnTo>
                  <a:lnTo>
                    <a:pt x="316" y="1029"/>
                  </a:lnTo>
                  <a:lnTo>
                    <a:pt x="316" y="1029"/>
                  </a:lnTo>
                  <a:lnTo>
                    <a:pt x="1346" y="2076"/>
                  </a:lnTo>
                  <a:lnTo>
                    <a:pt x="1391" y="2122"/>
                  </a:lnTo>
                  <a:lnTo>
                    <a:pt x="1460" y="2122"/>
                  </a:lnTo>
                  <a:lnTo>
                    <a:pt x="1528" y="2099"/>
                  </a:lnTo>
                  <a:lnTo>
                    <a:pt x="1574" y="2053"/>
                  </a:lnTo>
                  <a:lnTo>
                    <a:pt x="2121" y="913"/>
                  </a:lnTo>
                  <a:lnTo>
                    <a:pt x="3102" y="1962"/>
                  </a:lnTo>
                  <a:lnTo>
                    <a:pt x="3170" y="2008"/>
                  </a:lnTo>
                  <a:lnTo>
                    <a:pt x="3239" y="2008"/>
                  </a:lnTo>
                  <a:lnTo>
                    <a:pt x="3307" y="1985"/>
                  </a:lnTo>
                  <a:lnTo>
                    <a:pt x="3330" y="1917"/>
                  </a:lnTo>
                  <a:lnTo>
                    <a:pt x="3763" y="845"/>
                  </a:lnTo>
                  <a:lnTo>
                    <a:pt x="4424" y="1939"/>
                  </a:lnTo>
                  <a:lnTo>
                    <a:pt x="4493" y="1985"/>
                  </a:lnTo>
                  <a:lnTo>
                    <a:pt x="4561" y="2008"/>
                  </a:lnTo>
                  <a:lnTo>
                    <a:pt x="4630" y="1985"/>
                  </a:lnTo>
                  <a:lnTo>
                    <a:pt x="4675" y="1917"/>
                  </a:lnTo>
                  <a:lnTo>
                    <a:pt x="5200" y="913"/>
                  </a:lnTo>
                  <a:lnTo>
                    <a:pt x="5747" y="1689"/>
                  </a:lnTo>
                  <a:lnTo>
                    <a:pt x="5793" y="1734"/>
                  </a:lnTo>
                  <a:lnTo>
                    <a:pt x="5861" y="1757"/>
                  </a:lnTo>
                  <a:lnTo>
                    <a:pt x="5929" y="1734"/>
                  </a:lnTo>
                  <a:lnTo>
                    <a:pt x="5975" y="1689"/>
                  </a:lnTo>
                  <a:lnTo>
                    <a:pt x="6659" y="594"/>
                  </a:lnTo>
                  <a:close/>
                  <a:moveTo>
                    <a:pt x="6750" y="1"/>
                  </a:moveTo>
                  <a:lnTo>
                    <a:pt x="6705" y="24"/>
                  </a:lnTo>
                  <a:lnTo>
                    <a:pt x="6659" y="47"/>
                  </a:lnTo>
                  <a:lnTo>
                    <a:pt x="6636" y="69"/>
                  </a:lnTo>
                  <a:lnTo>
                    <a:pt x="5861" y="1346"/>
                  </a:lnTo>
                  <a:lnTo>
                    <a:pt x="5291" y="548"/>
                  </a:lnTo>
                  <a:lnTo>
                    <a:pt x="5223" y="503"/>
                  </a:lnTo>
                  <a:lnTo>
                    <a:pt x="5154" y="480"/>
                  </a:lnTo>
                  <a:lnTo>
                    <a:pt x="5086" y="503"/>
                  </a:lnTo>
                  <a:lnTo>
                    <a:pt x="5040" y="571"/>
                  </a:lnTo>
                  <a:lnTo>
                    <a:pt x="4538" y="1574"/>
                  </a:lnTo>
                  <a:lnTo>
                    <a:pt x="3854" y="457"/>
                  </a:lnTo>
                  <a:lnTo>
                    <a:pt x="3786" y="389"/>
                  </a:lnTo>
                  <a:lnTo>
                    <a:pt x="3717" y="389"/>
                  </a:lnTo>
                  <a:lnTo>
                    <a:pt x="3649" y="411"/>
                  </a:lnTo>
                  <a:lnTo>
                    <a:pt x="3603" y="480"/>
                  </a:lnTo>
                  <a:lnTo>
                    <a:pt x="3147" y="1597"/>
                  </a:lnTo>
                  <a:lnTo>
                    <a:pt x="2190" y="571"/>
                  </a:lnTo>
                  <a:lnTo>
                    <a:pt x="2121" y="548"/>
                  </a:lnTo>
                  <a:lnTo>
                    <a:pt x="2053" y="525"/>
                  </a:lnTo>
                  <a:lnTo>
                    <a:pt x="1984" y="571"/>
                  </a:lnTo>
                  <a:lnTo>
                    <a:pt x="1961" y="617"/>
                  </a:lnTo>
                  <a:lnTo>
                    <a:pt x="1414" y="1734"/>
                  </a:lnTo>
                  <a:lnTo>
                    <a:pt x="251" y="571"/>
                  </a:lnTo>
                  <a:lnTo>
                    <a:pt x="183" y="525"/>
                  </a:lnTo>
                  <a:lnTo>
                    <a:pt x="92" y="525"/>
                  </a:lnTo>
                  <a:lnTo>
                    <a:pt x="23" y="594"/>
                  </a:lnTo>
                  <a:lnTo>
                    <a:pt x="0" y="662"/>
                  </a:lnTo>
                  <a:lnTo>
                    <a:pt x="0" y="685"/>
                  </a:lnTo>
                  <a:lnTo>
                    <a:pt x="46" y="1324"/>
                  </a:lnTo>
                  <a:lnTo>
                    <a:pt x="981" y="12133"/>
                  </a:lnTo>
                  <a:lnTo>
                    <a:pt x="1004" y="12201"/>
                  </a:lnTo>
                  <a:lnTo>
                    <a:pt x="1072" y="12247"/>
                  </a:lnTo>
                  <a:lnTo>
                    <a:pt x="1141" y="12270"/>
                  </a:lnTo>
                  <a:lnTo>
                    <a:pt x="1209" y="12224"/>
                  </a:lnTo>
                  <a:lnTo>
                    <a:pt x="2076" y="11449"/>
                  </a:lnTo>
                  <a:lnTo>
                    <a:pt x="2896" y="12065"/>
                  </a:lnTo>
                  <a:lnTo>
                    <a:pt x="2965" y="12087"/>
                  </a:lnTo>
                  <a:lnTo>
                    <a:pt x="3010" y="12087"/>
                  </a:lnTo>
                  <a:lnTo>
                    <a:pt x="3056" y="12065"/>
                  </a:lnTo>
                  <a:lnTo>
                    <a:pt x="3102" y="12019"/>
                  </a:lnTo>
                  <a:lnTo>
                    <a:pt x="3558" y="11358"/>
                  </a:lnTo>
                  <a:lnTo>
                    <a:pt x="4333" y="12042"/>
                  </a:lnTo>
                  <a:lnTo>
                    <a:pt x="4379" y="12087"/>
                  </a:lnTo>
                  <a:lnTo>
                    <a:pt x="4447" y="12087"/>
                  </a:lnTo>
                  <a:lnTo>
                    <a:pt x="4493" y="12065"/>
                  </a:lnTo>
                  <a:lnTo>
                    <a:pt x="4538" y="12019"/>
                  </a:lnTo>
                  <a:lnTo>
                    <a:pt x="5223" y="11061"/>
                  </a:lnTo>
                  <a:lnTo>
                    <a:pt x="5861" y="11677"/>
                  </a:lnTo>
                  <a:lnTo>
                    <a:pt x="5929" y="11722"/>
                  </a:lnTo>
                  <a:lnTo>
                    <a:pt x="5975" y="11722"/>
                  </a:lnTo>
                  <a:lnTo>
                    <a:pt x="6043" y="11700"/>
                  </a:lnTo>
                  <a:lnTo>
                    <a:pt x="6089" y="11654"/>
                  </a:lnTo>
                  <a:lnTo>
                    <a:pt x="6568" y="10856"/>
                  </a:lnTo>
                  <a:lnTo>
                    <a:pt x="7549" y="11814"/>
                  </a:lnTo>
                  <a:lnTo>
                    <a:pt x="7640" y="11859"/>
                  </a:lnTo>
                  <a:lnTo>
                    <a:pt x="7708" y="11836"/>
                  </a:lnTo>
                  <a:lnTo>
                    <a:pt x="7777" y="11791"/>
                  </a:lnTo>
                  <a:lnTo>
                    <a:pt x="7799" y="11700"/>
                  </a:lnTo>
                  <a:lnTo>
                    <a:pt x="6910" y="138"/>
                  </a:lnTo>
                  <a:lnTo>
                    <a:pt x="6887" y="92"/>
                  </a:lnTo>
                  <a:lnTo>
                    <a:pt x="6864" y="69"/>
                  </a:lnTo>
                  <a:lnTo>
                    <a:pt x="6842" y="24"/>
                  </a:lnTo>
                  <a:lnTo>
                    <a:pt x="6796" y="24"/>
                  </a:lnTo>
                  <a:lnTo>
                    <a:pt x="6750"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7"/>
            <p:cNvSpPr/>
            <p:nvPr/>
          </p:nvSpPr>
          <p:spPr>
            <a:xfrm>
              <a:off x="4971660" y="154991"/>
              <a:ext cx="640799" cy="599826"/>
            </a:xfrm>
            <a:custGeom>
              <a:rect b="b" l="l" r="r" t="t"/>
              <a:pathLst>
                <a:path extrusionOk="0" h="6933" w="7093">
                  <a:moveTo>
                    <a:pt x="6545" y="0"/>
                  </a:moveTo>
                  <a:lnTo>
                    <a:pt x="5588" y="844"/>
                  </a:lnTo>
                  <a:lnTo>
                    <a:pt x="4653" y="183"/>
                  </a:lnTo>
                  <a:lnTo>
                    <a:pt x="4128" y="981"/>
                  </a:lnTo>
                  <a:lnTo>
                    <a:pt x="3216" y="183"/>
                  </a:lnTo>
                  <a:lnTo>
                    <a:pt x="2463" y="1277"/>
                  </a:lnTo>
                  <a:lnTo>
                    <a:pt x="1688" y="525"/>
                  </a:lnTo>
                  <a:lnTo>
                    <a:pt x="1118" y="1483"/>
                  </a:lnTo>
                  <a:lnTo>
                    <a:pt x="0" y="411"/>
                  </a:lnTo>
                  <a:lnTo>
                    <a:pt x="479" y="6796"/>
                  </a:lnTo>
                  <a:lnTo>
                    <a:pt x="502" y="6796"/>
                  </a:lnTo>
                  <a:lnTo>
                    <a:pt x="548" y="6819"/>
                  </a:lnTo>
                  <a:lnTo>
                    <a:pt x="593" y="6842"/>
                  </a:lnTo>
                  <a:lnTo>
                    <a:pt x="616" y="6887"/>
                  </a:lnTo>
                  <a:lnTo>
                    <a:pt x="639" y="6933"/>
                  </a:lnTo>
                  <a:lnTo>
                    <a:pt x="5998" y="6682"/>
                  </a:lnTo>
                  <a:lnTo>
                    <a:pt x="6226" y="6682"/>
                  </a:lnTo>
                  <a:lnTo>
                    <a:pt x="6591" y="6705"/>
                  </a:lnTo>
                  <a:lnTo>
                    <a:pt x="6956" y="6751"/>
                  </a:lnTo>
                  <a:lnTo>
                    <a:pt x="6979" y="6705"/>
                  </a:lnTo>
                  <a:lnTo>
                    <a:pt x="7001" y="6659"/>
                  </a:lnTo>
                  <a:lnTo>
                    <a:pt x="7047" y="6637"/>
                  </a:lnTo>
                  <a:lnTo>
                    <a:pt x="7093" y="6637"/>
                  </a:lnTo>
                  <a:lnTo>
                    <a:pt x="6545" y="0"/>
                  </a:lnTo>
                  <a:close/>
                </a:path>
              </a:pathLst>
            </a:custGeom>
            <a:solidFill>
              <a:srgbClr val="FBFE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7"/>
            <p:cNvSpPr/>
            <p:nvPr/>
          </p:nvSpPr>
          <p:spPr>
            <a:xfrm>
              <a:off x="4971660" y="-59209"/>
              <a:ext cx="640799" cy="599826"/>
            </a:xfrm>
            <a:custGeom>
              <a:rect b="b" l="l" r="r" t="t"/>
              <a:pathLst>
                <a:path extrusionOk="0" fill="none" h="6933" w="7093">
                  <a:moveTo>
                    <a:pt x="6545" y="0"/>
                  </a:moveTo>
                  <a:lnTo>
                    <a:pt x="5588" y="844"/>
                  </a:lnTo>
                  <a:lnTo>
                    <a:pt x="4653" y="183"/>
                  </a:lnTo>
                  <a:lnTo>
                    <a:pt x="4128" y="981"/>
                  </a:lnTo>
                  <a:lnTo>
                    <a:pt x="3216" y="183"/>
                  </a:lnTo>
                  <a:lnTo>
                    <a:pt x="2463" y="1277"/>
                  </a:lnTo>
                  <a:lnTo>
                    <a:pt x="1688" y="525"/>
                  </a:lnTo>
                  <a:lnTo>
                    <a:pt x="1118" y="1483"/>
                  </a:lnTo>
                  <a:lnTo>
                    <a:pt x="0" y="411"/>
                  </a:lnTo>
                  <a:lnTo>
                    <a:pt x="479" y="6796"/>
                  </a:lnTo>
                  <a:lnTo>
                    <a:pt x="479" y="6796"/>
                  </a:lnTo>
                  <a:lnTo>
                    <a:pt x="479" y="6796"/>
                  </a:lnTo>
                  <a:lnTo>
                    <a:pt x="502" y="6796"/>
                  </a:lnTo>
                  <a:lnTo>
                    <a:pt x="502" y="6796"/>
                  </a:lnTo>
                  <a:lnTo>
                    <a:pt x="548" y="6819"/>
                  </a:lnTo>
                  <a:lnTo>
                    <a:pt x="593" y="6842"/>
                  </a:lnTo>
                  <a:lnTo>
                    <a:pt x="616" y="6887"/>
                  </a:lnTo>
                  <a:lnTo>
                    <a:pt x="639" y="6933"/>
                  </a:lnTo>
                  <a:lnTo>
                    <a:pt x="639" y="6933"/>
                  </a:lnTo>
                  <a:lnTo>
                    <a:pt x="639" y="6933"/>
                  </a:lnTo>
                  <a:lnTo>
                    <a:pt x="5998" y="6682"/>
                  </a:lnTo>
                  <a:lnTo>
                    <a:pt x="5998" y="6682"/>
                  </a:lnTo>
                  <a:lnTo>
                    <a:pt x="6226" y="6682"/>
                  </a:lnTo>
                  <a:lnTo>
                    <a:pt x="6226" y="6682"/>
                  </a:lnTo>
                  <a:lnTo>
                    <a:pt x="6591" y="6705"/>
                  </a:lnTo>
                  <a:lnTo>
                    <a:pt x="6956" y="6751"/>
                  </a:lnTo>
                  <a:lnTo>
                    <a:pt x="6956" y="6751"/>
                  </a:lnTo>
                  <a:lnTo>
                    <a:pt x="6956" y="6751"/>
                  </a:lnTo>
                  <a:lnTo>
                    <a:pt x="6956" y="6751"/>
                  </a:lnTo>
                  <a:lnTo>
                    <a:pt x="6979" y="6705"/>
                  </a:lnTo>
                  <a:lnTo>
                    <a:pt x="7001" y="6659"/>
                  </a:lnTo>
                  <a:lnTo>
                    <a:pt x="7047" y="6637"/>
                  </a:lnTo>
                  <a:lnTo>
                    <a:pt x="7093" y="6637"/>
                  </a:lnTo>
                  <a:lnTo>
                    <a:pt x="7093" y="6637"/>
                  </a:lnTo>
                  <a:lnTo>
                    <a:pt x="6545"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7"/>
            <p:cNvSpPr/>
            <p:nvPr/>
          </p:nvSpPr>
          <p:spPr>
            <a:xfrm>
              <a:off x="5017025" y="511926"/>
              <a:ext cx="630500" cy="678954"/>
            </a:xfrm>
            <a:custGeom>
              <a:rect b="b" l="l" r="r" t="t"/>
              <a:pathLst>
                <a:path extrusionOk="0" h="5291" w="6979">
                  <a:moveTo>
                    <a:pt x="5496" y="0"/>
                  </a:moveTo>
                  <a:lnTo>
                    <a:pt x="137" y="251"/>
                  </a:lnTo>
                  <a:lnTo>
                    <a:pt x="137" y="297"/>
                  </a:lnTo>
                  <a:lnTo>
                    <a:pt x="91" y="342"/>
                  </a:lnTo>
                  <a:lnTo>
                    <a:pt x="46" y="388"/>
                  </a:lnTo>
                  <a:lnTo>
                    <a:pt x="0" y="411"/>
                  </a:lnTo>
                  <a:lnTo>
                    <a:pt x="365" y="5291"/>
                  </a:lnTo>
                  <a:lnTo>
                    <a:pt x="1277" y="3831"/>
                  </a:lnTo>
                  <a:lnTo>
                    <a:pt x="1961" y="4812"/>
                  </a:lnTo>
                  <a:lnTo>
                    <a:pt x="2577" y="3580"/>
                  </a:lnTo>
                  <a:lnTo>
                    <a:pt x="3398" y="4903"/>
                  </a:lnTo>
                  <a:lnTo>
                    <a:pt x="3922" y="3558"/>
                  </a:lnTo>
                  <a:lnTo>
                    <a:pt x="5063" y="4766"/>
                  </a:lnTo>
                  <a:lnTo>
                    <a:pt x="5701" y="3466"/>
                  </a:lnTo>
                  <a:lnTo>
                    <a:pt x="6978" y="4789"/>
                  </a:lnTo>
                  <a:lnTo>
                    <a:pt x="6613" y="228"/>
                  </a:lnTo>
                  <a:lnTo>
                    <a:pt x="6568" y="228"/>
                  </a:lnTo>
                  <a:lnTo>
                    <a:pt x="6522" y="205"/>
                  </a:lnTo>
                  <a:lnTo>
                    <a:pt x="6477" y="160"/>
                  </a:lnTo>
                  <a:lnTo>
                    <a:pt x="6454" y="114"/>
                  </a:lnTo>
                  <a:lnTo>
                    <a:pt x="6454" y="69"/>
                  </a:lnTo>
                  <a:lnTo>
                    <a:pt x="6089" y="23"/>
                  </a:lnTo>
                  <a:lnTo>
                    <a:pt x="5724" y="0"/>
                  </a:lnTo>
                  <a:close/>
                </a:path>
              </a:pathLst>
            </a:custGeom>
            <a:solidFill>
              <a:srgbClr val="F6DC9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7"/>
            <p:cNvSpPr/>
            <p:nvPr/>
          </p:nvSpPr>
          <p:spPr>
            <a:xfrm>
              <a:off x="5017025" y="518895"/>
              <a:ext cx="630500" cy="720581"/>
            </a:xfrm>
            <a:custGeom>
              <a:rect b="b" l="l" r="r" t="t"/>
              <a:pathLst>
                <a:path extrusionOk="0" fill="none" h="5291" w="6979">
                  <a:moveTo>
                    <a:pt x="5724" y="0"/>
                  </a:moveTo>
                  <a:lnTo>
                    <a:pt x="5724" y="0"/>
                  </a:lnTo>
                  <a:lnTo>
                    <a:pt x="5496" y="0"/>
                  </a:lnTo>
                  <a:lnTo>
                    <a:pt x="137" y="251"/>
                  </a:lnTo>
                  <a:lnTo>
                    <a:pt x="137" y="251"/>
                  </a:lnTo>
                  <a:lnTo>
                    <a:pt x="137" y="297"/>
                  </a:lnTo>
                  <a:lnTo>
                    <a:pt x="91" y="342"/>
                  </a:lnTo>
                  <a:lnTo>
                    <a:pt x="46" y="388"/>
                  </a:lnTo>
                  <a:lnTo>
                    <a:pt x="0" y="411"/>
                  </a:lnTo>
                  <a:lnTo>
                    <a:pt x="365" y="5291"/>
                  </a:lnTo>
                  <a:lnTo>
                    <a:pt x="1277" y="3831"/>
                  </a:lnTo>
                  <a:lnTo>
                    <a:pt x="1961" y="4812"/>
                  </a:lnTo>
                  <a:lnTo>
                    <a:pt x="2577" y="3580"/>
                  </a:lnTo>
                  <a:lnTo>
                    <a:pt x="3398" y="4903"/>
                  </a:lnTo>
                  <a:lnTo>
                    <a:pt x="3922" y="3558"/>
                  </a:lnTo>
                  <a:lnTo>
                    <a:pt x="5063" y="4766"/>
                  </a:lnTo>
                  <a:lnTo>
                    <a:pt x="5701" y="3466"/>
                  </a:lnTo>
                  <a:lnTo>
                    <a:pt x="6978" y="4789"/>
                  </a:lnTo>
                  <a:lnTo>
                    <a:pt x="6978" y="4789"/>
                  </a:lnTo>
                  <a:lnTo>
                    <a:pt x="6613" y="228"/>
                  </a:lnTo>
                  <a:lnTo>
                    <a:pt x="6613" y="228"/>
                  </a:lnTo>
                  <a:lnTo>
                    <a:pt x="6568" y="228"/>
                  </a:lnTo>
                  <a:lnTo>
                    <a:pt x="6568" y="228"/>
                  </a:lnTo>
                  <a:lnTo>
                    <a:pt x="6522" y="205"/>
                  </a:lnTo>
                  <a:lnTo>
                    <a:pt x="6477" y="160"/>
                  </a:lnTo>
                  <a:lnTo>
                    <a:pt x="6454" y="114"/>
                  </a:lnTo>
                  <a:lnTo>
                    <a:pt x="6454" y="69"/>
                  </a:lnTo>
                  <a:lnTo>
                    <a:pt x="6454" y="69"/>
                  </a:lnTo>
                  <a:lnTo>
                    <a:pt x="6089" y="23"/>
                  </a:lnTo>
                  <a:lnTo>
                    <a:pt x="5724"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7"/>
            <p:cNvSpPr/>
            <p:nvPr/>
          </p:nvSpPr>
          <p:spPr>
            <a:xfrm>
              <a:off x="5014935" y="528771"/>
              <a:ext cx="14455" cy="25696"/>
            </a:xfrm>
            <a:custGeom>
              <a:rect b="b" l="l" r="r" t="t"/>
              <a:pathLst>
                <a:path extrusionOk="0" h="297" w="160">
                  <a:moveTo>
                    <a:pt x="0" y="0"/>
                  </a:moveTo>
                  <a:lnTo>
                    <a:pt x="23" y="297"/>
                  </a:lnTo>
                  <a:lnTo>
                    <a:pt x="69" y="274"/>
                  </a:lnTo>
                  <a:lnTo>
                    <a:pt x="114" y="228"/>
                  </a:lnTo>
                  <a:lnTo>
                    <a:pt x="160" y="183"/>
                  </a:lnTo>
                  <a:lnTo>
                    <a:pt x="160" y="137"/>
                  </a:lnTo>
                  <a:lnTo>
                    <a:pt x="137" y="91"/>
                  </a:lnTo>
                  <a:lnTo>
                    <a:pt x="114" y="46"/>
                  </a:lnTo>
                  <a:lnTo>
                    <a:pt x="69" y="23"/>
                  </a:lnTo>
                  <a:lnTo>
                    <a:pt x="23" y="0"/>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7"/>
            <p:cNvSpPr/>
            <p:nvPr/>
          </p:nvSpPr>
          <p:spPr>
            <a:xfrm>
              <a:off x="5014935" y="528771"/>
              <a:ext cx="14455" cy="25696"/>
            </a:xfrm>
            <a:custGeom>
              <a:rect b="b" l="l" r="r" t="t"/>
              <a:pathLst>
                <a:path extrusionOk="0" fill="none" h="297" w="160">
                  <a:moveTo>
                    <a:pt x="23" y="0"/>
                  </a:moveTo>
                  <a:lnTo>
                    <a:pt x="23" y="0"/>
                  </a:lnTo>
                  <a:lnTo>
                    <a:pt x="0" y="0"/>
                  </a:lnTo>
                  <a:lnTo>
                    <a:pt x="0" y="0"/>
                  </a:lnTo>
                  <a:lnTo>
                    <a:pt x="23" y="297"/>
                  </a:lnTo>
                  <a:lnTo>
                    <a:pt x="23" y="297"/>
                  </a:lnTo>
                  <a:lnTo>
                    <a:pt x="69" y="274"/>
                  </a:lnTo>
                  <a:lnTo>
                    <a:pt x="114" y="228"/>
                  </a:lnTo>
                  <a:lnTo>
                    <a:pt x="160" y="183"/>
                  </a:lnTo>
                  <a:lnTo>
                    <a:pt x="160" y="137"/>
                  </a:lnTo>
                  <a:lnTo>
                    <a:pt x="160" y="137"/>
                  </a:lnTo>
                  <a:lnTo>
                    <a:pt x="160" y="137"/>
                  </a:lnTo>
                  <a:lnTo>
                    <a:pt x="160" y="137"/>
                  </a:lnTo>
                  <a:lnTo>
                    <a:pt x="137" y="91"/>
                  </a:lnTo>
                  <a:lnTo>
                    <a:pt x="114" y="46"/>
                  </a:lnTo>
                  <a:lnTo>
                    <a:pt x="69" y="23"/>
                  </a:lnTo>
                  <a:lnTo>
                    <a:pt x="23" y="0"/>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
            <p:cNvSpPr/>
            <p:nvPr/>
          </p:nvSpPr>
          <p:spPr>
            <a:xfrm>
              <a:off x="5599995" y="514928"/>
              <a:ext cx="14545" cy="23792"/>
            </a:xfrm>
            <a:custGeom>
              <a:rect b="b" l="l" r="r" t="t"/>
              <a:pathLst>
                <a:path extrusionOk="0" h="275" w="161">
                  <a:moveTo>
                    <a:pt x="92" y="1"/>
                  </a:moveTo>
                  <a:lnTo>
                    <a:pt x="46" y="23"/>
                  </a:lnTo>
                  <a:lnTo>
                    <a:pt x="24" y="69"/>
                  </a:lnTo>
                  <a:lnTo>
                    <a:pt x="1" y="115"/>
                  </a:lnTo>
                  <a:lnTo>
                    <a:pt x="1" y="160"/>
                  </a:lnTo>
                  <a:lnTo>
                    <a:pt x="24" y="206"/>
                  </a:lnTo>
                  <a:lnTo>
                    <a:pt x="69" y="251"/>
                  </a:lnTo>
                  <a:lnTo>
                    <a:pt x="115" y="274"/>
                  </a:lnTo>
                  <a:lnTo>
                    <a:pt x="160" y="274"/>
                  </a:lnTo>
                  <a:lnTo>
                    <a:pt x="138" y="1"/>
                  </a:lnTo>
                  <a:close/>
                </a:path>
              </a:pathLst>
            </a:custGeom>
            <a:solidFill>
              <a:srgbClr val="292E4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p:nvPr/>
          </p:nvSpPr>
          <p:spPr>
            <a:xfrm>
              <a:off x="5599995" y="514928"/>
              <a:ext cx="14545" cy="23792"/>
            </a:xfrm>
            <a:custGeom>
              <a:rect b="b" l="l" r="r" t="t"/>
              <a:pathLst>
                <a:path extrusionOk="0" fill="none" h="275" w="161">
                  <a:moveTo>
                    <a:pt x="138" y="1"/>
                  </a:moveTo>
                  <a:lnTo>
                    <a:pt x="138" y="1"/>
                  </a:lnTo>
                  <a:lnTo>
                    <a:pt x="92" y="1"/>
                  </a:lnTo>
                  <a:lnTo>
                    <a:pt x="46" y="23"/>
                  </a:lnTo>
                  <a:lnTo>
                    <a:pt x="24" y="69"/>
                  </a:lnTo>
                  <a:lnTo>
                    <a:pt x="1" y="115"/>
                  </a:lnTo>
                  <a:lnTo>
                    <a:pt x="1" y="115"/>
                  </a:lnTo>
                  <a:lnTo>
                    <a:pt x="1" y="115"/>
                  </a:lnTo>
                  <a:lnTo>
                    <a:pt x="1" y="115"/>
                  </a:lnTo>
                  <a:lnTo>
                    <a:pt x="1" y="160"/>
                  </a:lnTo>
                  <a:lnTo>
                    <a:pt x="24" y="206"/>
                  </a:lnTo>
                  <a:lnTo>
                    <a:pt x="69" y="251"/>
                  </a:lnTo>
                  <a:lnTo>
                    <a:pt x="115" y="274"/>
                  </a:lnTo>
                  <a:lnTo>
                    <a:pt x="115" y="274"/>
                  </a:lnTo>
                  <a:lnTo>
                    <a:pt x="160" y="274"/>
                  </a:lnTo>
                  <a:lnTo>
                    <a:pt x="160" y="274"/>
                  </a:lnTo>
                  <a:lnTo>
                    <a:pt x="138" y="1"/>
                  </a:lnTo>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7"/>
            <p:cNvSpPr/>
            <p:nvPr/>
          </p:nvSpPr>
          <p:spPr>
            <a:xfrm>
              <a:off x="4959284" y="143138"/>
              <a:ext cx="702594" cy="1059580"/>
            </a:xfrm>
            <a:custGeom>
              <a:rect b="b" l="l" r="r" t="t"/>
              <a:pathLst>
                <a:path extrusionOk="0" h="12247" w="7777">
                  <a:moveTo>
                    <a:pt x="6550" y="448"/>
                  </a:moveTo>
                  <a:lnTo>
                    <a:pt x="6568" y="639"/>
                  </a:lnTo>
                  <a:lnTo>
                    <a:pt x="7093" y="6888"/>
                  </a:lnTo>
                  <a:lnTo>
                    <a:pt x="7366" y="10149"/>
                  </a:lnTo>
                  <a:lnTo>
                    <a:pt x="7458" y="11198"/>
                  </a:lnTo>
                  <a:lnTo>
                    <a:pt x="7459" y="11217"/>
                  </a:lnTo>
                  <a:lnTo>
                    <a:pt x="6431" y="10171"/>
                  </a:lnTo>
                  <a:lnTo>
                    <a:pt x="6363" y="10149"/>
                  </a:lnTo>
                  <a:lnTo>
                    <a:pt x="6317" y="10126"/>
                  </a:lnTo>
                  <a:lnTo>
                    <a:pt x="6249" y="10171"/>
                  </a:lnTo>
                  <a:lnTo>
                    <a:pt x="6203" y="10217"/>
                  </a:lnTo>
                  <a:lnTo>
                    <a:pt x="5656" y="11334"/>
                  </a:lnTo>
                  <a:lnTo>
                    <a:pt x="4676" y="10285"/>
                  </a:lnTo>
                  <a:lnTo>
                    <a:pt x="4607" y="10263"/>
                  </a:lnTo>
                  <a:lnTo>
                    <a:pt x="4539" y="10240"/>
                  </a:lnTo>
                  <a:lnTo>
                    <a:pt x="4470" y="10285"/>
                  </a:lnTo>
                  <a:lnTo>
                    <a:pt x="4425" y="10331"/>
                  </a:lnTo>
                  <a:lnTo>
                    <a:pt x="4014" y="11426"/>
                  </a:lnTo>
                  <a:lnTo>
                    <a:pt x="3353" y="10331"/>
                  </a:lnTo>
                  <a:lnTo>
                    <a:pt x="3284" y="10263"/>
                  </a:lnTo>
                  <a:lnTo>
                    <a:pt x="3216" y="10263"/>
                  </a:lnTo>
                  <a:lnTo>
                    <a:pt x="3148" y="10285"/>
                  </a:lnTo>
                  <a:lnTo>
                    <a:pt x="3102" y="10331"/>
                  </a:lnTo>
                  <a:lnTo>
                    <a:pt x="2578" y="11357"/>
                  </a:lnTo>
                  <a:lnTo>
                    <a:pt x="2030" y="10559"/>
                  </a:lnTo>
                  <a:lnTo>
                    <a:pt x="1985" y="10513"/>
                  </a:lnTo>
                  <a:lnTo>
                    <a:pt x="1916" y="10491"/>
                  </a:lnTo>
                  <a:lnTo>
                    <a:pt x="1848" y="10513"/>
                  </a:lnTo>
                  <a:lnTo>
                    <a:pt x="1802" y="10559"/>
                  </a:lnTo>
                  <a:lnTo>
                    <a:pt x="1118" y="11654"/>
                  </a:lnTo>
                  <a:lnTo>
                    <a:pt x="297" y="890"/>
                  </a:lnTo>
                  <a:lnTo>
                    <a:pt x="1164" y="1711"/>
                  </a:lnTo>
                  <a:lnTo>
                    <a:pt x="1209" y="1757"/>
                  </a:lnTo>
                  <a:lnTo>
                    <a:pt x="1278" y="1757"/>
                  </a:lnTo>
                  <a:lnTo>
                    <a:pt x="1346" y="1734"/>
                  </a:lnTo>
                  <a:lnTo>
                    <a:pt x="1392" y="1688"/>
                  </a:lnTo>
                  <a:lnTo>
                    <a:pt x="1848" y="890"/>
                  </a:lnTo>
                  <a:lnTo>
                    <a:pt x="2486" y="1506"/>
                  </a:lnTo>
                  <a:lnTo>
                    <a:pt x="2555" y="1551"/>
                  </a:lnTo>
                  <a:lnTo>
                    <a:pt x="2600" y="1551"/>
                  </a:lnTo>
                  <a:lnTo>
                    <a:pt x="2669" y="1528"/>
                  </a:lnTo>
                  <a:lnTo>
                    <a:pt x="2714" y="1506"/>
                  </a:lnTo>
                  <a:lnTo>
                    <a:pt x="3398" y="525"/>
                  </a:lnTo>
                  <a:lnTo>
                    <a:pt x="4174" y="1209"/>
                  </a:lnTo>
                  <a:lnTo>
                    <a:pt x="4219" y="1255"/>
                  </a:lnTo>
                  <a:lnTo>
                    <a:pt x="4288" y="1255"/>
                  </a:lnTo>
                  <a:lnTo>
                    <a:pt x="4333" y="1232"/>
                  </a:lnTo>
                  <a:lnTo>
                    <a:pt x="4379" y="1186"/>
                  </a:lnTo>
                  <a:lnTo>
                    <a:pt x="4835" y="525"/>
                  </a:lnTo>
                  <a:lnTo>
                    <a:pt x="5633" y="1095"/>
                  </a:lnTo>
                  <a:lnTo>
                    <a:pt x="5679" y="1118"/>
                  </a:lnTo>
                  <a:lnTo>
                    <a:pt x="5770" y="1118"/>
                  </a:lnTo>
                  <a:lnTo>
                    <a:pt x="5816" y="1095"/>
                  </a:lnTo>
                  <a:lnTo>
                    <a:pt x="6550" y="448"/>
                  </a:lnTo>
                  <a:close/>
                  <a:moveTo>
                    <a:pt x="6637" y="1"/>
                  </a:moveTo>
                  <a:lnTo>
                    <a:pt x="6568" y="23"/>
                  </a:lnTo>
                  <a:lnTo>
                    <a:pt x="5702" y="799"/>
                  </a:lnTo>
                  <a:lnTo>
                    <a:pt x="4881" y="206"/>
                  </a:lnTo>
                  <a:lnTo>
                    <a:pt x="4835" y="183"/>
                  </a:lnTo>
                  <a:lnTo>
                    <a:pt x="4767" y="183"/>
                  </a:lnTo>
                  <a:lnTo>
                    <a:pt x="4721" y="206"/>
                  </a:lnTo>
                  <a:lnTo>
                    <a:pt x="4676" y="229"/>
                  </a:lnTo>
                  <a:lnTo>
                    <a:pt x="4242" y="890"/>
                  </a:lnTo>
                  <a:lnTo>
                    <a:pt x="3467" y="206"/>
                  </a:lnTo>
                  <a:lnTo>
                    <a:pt x="3398" y="183"/>
                  </a:lnTo>
                  <a:lnTo>
                    <a:pt x="3353" y="160"/>
                  </a:lnTo>
                  <a:lnTo>
                    <a:pt x="3284" y="183"/>
                  </a:lnTo>
                  <a:lnTo>
                    <a:pt x="3239" y="229"/>
                  </a:lnTo>
                  <a:lnTo>
                    <a:pt x="2578" y="1186"/>
                  </a:lnTo>
                  <a:lnTo>
                    <a:pt x="1916" y="571"/>
                  </a:lnTo>
                  <a:lnTo>
                    <a:pt x="1871" y="525"/>
                  </a:lnTo>
                  <a:lnTo>
                    <a:pt x="1802" y="525"/>
                  </a:lnTo>
                  <a:lnTo>
                    <a:pt x="1757" y="548"/>
                  </a:lnTo>
                  <a:lnTo>
                    <a:pt x="1711" y="594"/>
                  </a:lnTo>
                  <a:lnTo>
                    <a:pt x="1232" y="1392"/>
                  </a:lnTo>
                  <a:lnTo>
                    <a:pt x="229" y="434"/>
                  </a:lnTo>
                  <a:lnTo>
                    <a:pt x="160" y="388"/>
                  </a:lnTo>
                  <a:lnTo>
                    <a:pt x="69" y="411"/>
                  </a:lnTo>
                  <a:lnTo>
                    <a:pt x="1" y="457"/>
                  </a:lnTo>
                  <a:lnTo>
                    <a:pt x="1" y="548"/>
                  </a:lnTo>
                  <a:lnTo>
                    <a:pt x="867" y="12110"/>
                  </a:lnTo>
                  <a:lnTo>
                    <a:pt x="890" y="12155"/>
                  </a:lnTo>
                  <a:lnTo>
                    <a:pt x="913" y="12201"/>
                  </a:lnTo>
                  <a:lnTo>
                    <a:pt x="936" y="12224"/>
                  </a:lnTo>
                  <a:lnTo>
                    <a:pt x="981" y="12247"/>
                  </a:lnTo>
                  <a:lnTo>
                    <a:pt x="1027" y="12247"/>
                  </a:lnTo>
                  <a:lnTo>
                    <a:pt x="1072" y="12224"/>
                  </a:lnTo>
                  <a:lnTo>
                    <a:pt x="1095" y="12201"/>
                  </a:lnTo>
                  <a:lnTo>
                    <a:pt x="1141" y="12178"/>
                  </a:lnTo>
                  <a:lnTo>
                    <a:pt x="1916" y="10901"/>
                  </a:lnTo>
                  <a:lnTo>
                    <a:pt x="2486" y="11699"/>
                  </a:lnTo>
                  <a:lnTo>
                    <a:pt x="2532" y="11745"/>
                  </a:lnTo>
                  <a:lnTo>
                    <a:pt x="2623" y="11768"/>
                  </a:lnTo>
                  <a:lnTo>
                    <a:pt x="2692" y="11745"/>
                  </a:lnTo>
                  <a:lnTo>
                    <a:pt x="2737" y="11699"/>
                  </a:lnTo>
                  <a:lnTo>
                    <a:pt x="3239" y="10696"/>
                  </a:lnTo>
                  <a:lnTo>
                    <a:pt x="3923" y="11813"/>
                  </a:lnTo>
                  <a:lnTo>
                    <a:pt x="3969" y="11859"/>
                  </a:lnTo>
                  <a:lnTo>
                    <a:pt x="4060" y="11882"/>
                  </a:lnTo>
                  <a:lnTo>
                    <a:pt x="4128" y="11836"/>
                  </a:lnTo>
                  <a:lnTo>
                    <a:pt x="4174" y="11790"/>
                  </a:lnTo>
                  <a:lnTo>
                    <a:pt x="4607" y="10650"/>
                  </a:lnTo>
                  <a:lnTo>
                    <a:pt x="5588" y="11676"/>
                  </a:lnTo>
                  <a:lnTo>
                    <a:pt x="5656" y="11722"/>
                  </a:lnTo>
                  <a:lnTo>
                    <a:pt x="5725" y="11722"/>
                  </a:lnTo>
                  <a:lnTo>
                    <a:pt x="5770" y="11699"/>
                  </a:lnTo>
                  <a:lnTo>
                    <a:pt x="5816" y="11654"/>
                  </a:lnTo>
                  <a:lnTo>
                    <a:pt x="6363" y="10513"/>
                  </a:lnTo>
                  <a:lnTo>
                    <a:pt x="7526" y="11699"/>
                  </a:lnTo>
                  <a:lnTo>
                    <a:pt x="7594" y="11745"/>
                  </a:lnTo>
                  <a:lnTo>
                    <a:pt x="7686" y="11722"/>
                  </a:lnTo>
                  <a:lnTo>
                    <a:pt x="7754" y="11676"/>
                  </a:lnTo>
                  <a:lnTo>
                    <a:pt x="7777" y="11608"/>
                  </a:lnTo>
                  <a:lnTo>
                    <a:pt x="7777" y="11562"/>
                  </a:lnTo>
                  <a:lnTo>
                    <a:pt x="7708" y="10947"/>
                  </a:lnTo>
                  <a:lnTo>
                    <a:pt x="6819" y="115"/>
                  </a:lnTo>
                  <a:lnTo>
                    <a:pt x="6796" y="46"/>
                  </a:lnTo>
                  <a:lnTo>
                    <a:pt x="6728" y="1"/>
                  </a:lnTo>
                  <a:close/>
                </a:path>
              </a:pathLst>
            </a:custGeom>
            <a:solidFill>
              <a:srgbClr val="0C0E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9" name="Google Shape;179;p17"/>
          <p:cNvSpPr txBox="1"/>
          <p:nvPr/>
        </p:nvSpPr>
        <p:spPr>
          <a:xfrm>
            <a:off x="2312013" y="3990750"/>
            <a:ext cx="41307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1900" u="sng">
                <a:solidFill>
                  <a:schemeClr val="dk1"/>
                </a:solidFill>
                <a:latin typeface="IBM Plex Sans"/>
                <a:ea typeface="IBM Plex Sans"/>
                <a:cs typeface="IBM Plex Sans"/>
                <a:sym typeface="IBM Plex Sans"/>
                <a:hlinkClick r:id="rId5">
                  <a:extLst>
                    <a:ext uri="{A12FA001-AC4F-418D-AE19-62706E023703}">
                      <ahyp:hlinkClr val="tx"/>
                    </a:ext>
                  </a:extLst>
                </a:hlinkClick>
              </a:rPr>
              <a:t>monurl.ca/</a:t>
            </a:r>
            <a:r>
              <a:rPr b="1" lang="fr" sz="1900" u="sng">
                <a:solidFill>
                  <a:schemeClr val="dk1"/>
                </a:solidFill>
                <a:latin typeface="IBM Plex Sans"/>
                <a:ea typeface="IBM Plex Sans"/>
                <a:cs typeface="IBM Plex Sans"/>
                <a:sym typeface="IBM Plex Sans"/>
                <a:hlinkClick r:id="rId6">
                  <a:extLst>
                    <a:ext uri="{A12FA001-AC4F-418D-AE19-62706E023703}">
                      <ahyp:hlinkClr val="tx"/>
                    </a:ext>
                  </a:extLst>
                </a:hlinkClick>
              </a:rPr>
              <a:t>aquops0105</a:t>
            </a:r>
            <a:endParaRPr b="1" sz="1900">
              <a:solidFill>
                <a:schemeClr val="dk1"/>
              </a:solidFill>
              <a:latin typeface="IBM Plex Sans"/>
              <a:ea typeface="IBM Plex Sans"/>
              <a:cs typeface="IBM Plex Sans"/>
              <a:sym typeface="IBM Plex Sans"/>
            </a:endParaRPr>
          </a:p>
        </p:txBody>
      </p:sp>
      <p:sp>
        <p:nvSpPr>
          <p:cNvPr id="180" name="Google Shape;180;p17"/>
          <p:cNvSpPr txBox="1"/>
          <p:nvPr>
            <p:ph idx="4294967295" type="ctrTitle"/>
          </p:nvPr>
        </p:nvSpPr>
        <p:spPr>
          <a:xfrm rot="-148774">
            <a:off x="2682978" y="1606639"/>
            <a:ext cx="3141241" cy="578623"/>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SzPts val="990"/>
              <a:buNone/>
            </a:pPr>
            <a:r>
              <a:rPr b="1" lang="fr" sz="2560">
                <a:latin typeface="Caveat"/>
                <a:ea typeface="Caveat"/>
                <a:cs typeface="Caveat"/>
                <a:sym typeface="Caveat"/>
              </a:rPr>
              <a:t>Document de présentation </a:t>
            </a:r>
            <a:endParaRPr b="1" sz="2560">
              <a:latin typeface="Caveat"/>
              <a:ea typeface="Caveat"/>
              <a:cs typeface="Caveat"/>
              <a:sym typeface="Caveat"/>
            </a:endParaRPr>
          </a:p>
        </p:txBody>
      </p:sp>
      <p:sp>
        <p:nvSpPr>
          <p:cNvPr id="181" name="Google Shape;181;p17"/>
          <p:cNvSpPr txBox="1"/>
          <p:nvPr>
            <p:ph type="ctrTitle"/>
          </p:nvPr>
        </p:nvSpPr>
        <p:spPr>
          <a:xfrm>
            <a:off x="408150" y="-9300"/>
            <a:ext cx="8520600" cy="766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4680"/>
              <a:buNone/>
            </a:pPr>
            <a:r>
              <a:rPr b="1" lang="fr" sz="3780">
                <a:solidFill>
                  <a:schemeClr val="lt1"/>
                </a:solidFill>
                <a:latin typeface="Caveat"/>
                <a:ea typeface="Caveat"/>
                <a:cs typeface="Caveat"/>
                <a:sym typeface="Caveat"/>
              </a:rPr>
              <a:t>Apprendre et é</a:t>
            </a:r>
            <a:r>
              <a:rPr b="1" lang="fr" sz="3780">
                <a:solidFill>
                  <a:schemeClr val="lt1"/>
                </a:solidFill>
                <a:latin typeface="Caveat"/>
                <a:ea typeface="Caveat"/>
                <a:cs typeface="Caveat"/>
                <a:sym typeface="Caveat"/>
              </a:rPr>
              <a:t>valuer autrement en mathématique</a:t>
            </a:r>
            <a:endParaRPr sz="3780">
              <a:solidFill>
                <a:srgbClr val="FF9900"/>
              </a:solidFill>
              <a:latin typeface="Caveat"/>
              <a:ea typeface="Caveat"/>
              <a:cs typeface="Caveat"/>
              <a:sym typeface="Caveat"/>
            </a:endParaRPr>
          </a:p>
        </p:txBody>
      </p:sp>
      <p:sp>
        <p:nvSpPr>
          <p:cNvPr id="182" name="Google Shape;182;p17"/>
          <p:cNvSpPr txBox="1"/>
          <p:nvPr/>
        </p:nvSpPr>
        <p:spPr>
          <a:xfrm>
            <a:off x="351600" y="4876600"/>
            <a:ext cx="7313400" cy="16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800"/>
              </a:spcAft>
              <a:buNone/>
            </a:pPr>
            <a:r>
              <a:rPr lang="fr" sz="1100">
                <a:solidFill>
                  <a:srgbClr val="FFFFFF"/>
                </a:solidFill>
                <a:latin typeface="Red Hat Text"/>
                <a:ea typeface="Red Hat Text"/>
                <a:cs typeface="Red Hat Text"/>
                <a:sym typeface="Red Hat Text"/>
              </a:rPr>
              <a:t>Cette présentation est mise à disposition par le </a:t>
            </a:r>
            <a:r>
              <a:rPr lang="fr" sz="1100">
                <a:solidFill>
                  <a:srgbClr val="FFAB19"/>
                </a:solidFill>
                <a:latin typeface="Red Hat Text"/>
                <a:ea typeface="Red Hat Text"/>
                <a:cs typeface="Red Hat Text"/>
                <a:sym typeface="Red Hat Text"/>
              </a:rPr>
              <a:t> </a:t>
            </a:r>
            <a:r>
              <a:rPr lang="fr" sz="1100" u="sng">
                <a:solidFill>
                  <a:srgbClr val="FFAB19"/>
                </a:solidFill>
                <a:latin typeface="Red Hat Text"/>
                <a:ea typeface="Red Hat Text"/>
                <a:cs typeface="Red Hat Text"/>
                <a:sym typeface="Red Hat Text"/>
                <a:hlinkClick r:id="rId7">
                  <a:extLst>
                    <a:ext uri="{A12FA001-AC4F-418D-AE19-62706E023703}">
                      <ahyp:hlinkClr val="tx"/>
                    </a:ext>
                  </a:extLst>
                </a:hlinkClick>
              </a:rPr>
              <a:t>RÉCIT MST</a:t>
            </a:r>
            <a:r>
              <a:rPr lang="fr" sz="1100">
                <a:solidFill>
                  <a:srgbClr val="FFAB19"/>
                </a:solidFill>
                <a:latin typeface="Red Hat Text"/>
                <a:ea typeface="Red Hat Text"/>
                <a:cs typeface="Red Hat Text"/>
                <a:sym typeface="Red Hat Text"/>
              </a:rPr>
              <a:t>,</a:t>
            </a:r>
            <a:r>
              <a:rPr lang="fr" sz="1100">
                <a:solidFill>
                  <a:srgbClr val="FFFFFF"/>
                </a:solidFill>
                <a:latin typeface="Red Hat Text"/>
                <a:ea typeface="Red Hat Text"/>
                <a:cs typeface="Red Hat Text"/>
                <a:sym typeface="Red Hat Text"/>
              </a:rPr>
              <a:t> </a:t>
            </a:r>
            <a:r>
              <a:rPr lang="fr" sz="1100">
                <a:solidFill>
                  <a:srgbClr val="FFFFFF"/>
                </a:solidFill>
                <a:latin typeface="Ubuntu"/>
                <a:ea typeface="Ubuntu"/>
                <a:cs typeface="Ubuntu"/>
                <a:sym typeface="Ubuntu"/>
              </a:rPr>
              <a:t>sauf exception, selon les termes de la </a:t>
            </a:r>
            <a:r>
              <a:rPr lang="fr" sz="1100" u="sng">
                <a:solidFill>
                  <a:srgbClr val="FFAB19"/>
                </a:solidFill>
                <a:latin typeface="Ubuntu"/>
                <a:ea typeface="Ubuntu"/>
                <a:cs typeface="Ubuntu"/>
                <a:sym typeface="Ubuntu"/>
                <a:hlinkClick r:id="rId8">
                  <a:extLst>
                    <a:ext uri="{A12FA001-AC4F-418D-AE19-62706E023703}">
                      <ahyp:hlinkClr val="tx"/>
                    </a:ext>
                  </a:extLst>
                </a:hlinkClick>
              </a:rPr>
              <a:t>Licence CC</a:t>
            </a:r>
            <a:r>
              <a:rPr lang="fr" sz="1100">
                <a:solidFill>
                  <a:srgbClr val="FFFFFF"/>
                </a:solidFill>
                <a:latin typeface="Ubuntu"/>
                <a:ea typeface="Ubuntu"/>
                <a:cs typeface="Ubuntu"/>
                <a:sym typeface="Ubuntu"/>
              </a:rPr>
              <a:t>, 2022.</a:t>
            </a:r>
            <a:endParaRPr sz="1100">
              <a:solidFill>
                <a:srgbClr val="FFFFFF"/>
              </a:solidFill>
              <a:latin typeface="Red Hat Text"/>
              <a:ea typeface="Red Hat Text"/>
              <a:cs typeface="Red Hat Text"/>
              <a:sym typeface="Red Hat Text"/>
            </a:endParaRPr>
          </a:p>
        </p:txBody>
      </p:sp>
      <p:pic>
        <p:nvPicPr>
          <p:cNvPr id="183" name="Google Shape;183;p17">
            <a:hlinkClick r:id="rId9"/>
          </p:cNvPr>
          <p:cNvPicPr preferRelativeResize="0"/>
          <p:nvPr/>
        </p:nvPicPr>
        <p:blipFill>
          <a:blip r:embed="rId10">
            <a:alphaModFix/>
          </a:blip>
          <a:stretch>
            <a:fillRect/>
          </a:stretch>
        </p:blipFill>
        <p:spPr>
          <a:xfrm>
            <a:off x="7817772" y="4679447"/>
            <a:ext cx="1106300" cy="387100"/>
          </a:xfrm>
          <a:prstGeom prst="rect">
            <a:avLst/>
          </a:prstGeom>
          <a:noFill/>
          <a:ln>
            <a:noFill/>
          </a:ln>
        </p:spPr>
      </p:pic>
      <p:pic>
        <p:nvPicPr>
          <p:cNvPr id="184" name="Google Shape;184;p17"/>
          <p:cNvPicPr preferRelativeResize="0"/>
          <p:nvPr/>
        </p:nvPicPr>
        <p:blipFill>
          <a:blip r:embed="rId11">
            <a:alphaModFix/>
          </a:blip>
          <a:stretch>
            <a:fillRect/>
          </a:stretch>
        </p:blipFill>
        <p:spPr>
          <a:xfrm>
            <a:off x="3381750" y="2208750"/>
            <a:ext cx="1804057" cy="178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18"/>
          <p:cNvSpPr txBox="1"/>
          <p:nvPr>
            <p:ph type="ctrTitle"/>
          </p:nvPr>
        </p:nvSpPr>
        <p:spPr>
          <a:xfrm>
            <a:off x="311700" y="592175"/>
            <a:ext cx="8520600" cy="16188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00000"/>
              <a:buNone/>
            </a:pPr>
            <a:r>
              <a:rPr b="1" lang="fr">
                <a:solidFill>
                  <a:schemeClr val="lt1"/>
                </a:solidFill>
                <a:latin typeface="Caveat"/>
                <a:ea typeface="Caveat"/>
                <a:cs typeface="Caveat"/>
                <a:sym typeface="Caveat"/>
              </a:rPr>
              <a:t>Apprendre et évaluer autrement </a:t>
            </a:r>
            <a:endParaRPr b="1">
              <a:solidFill>
                <a:schemeClr val="lt1"/>
              </a:solidFill>
              <a:latin typeface="Caveat"/>
              <a:ea typeface="Caveat"/>
              <a:cs typeface="Caveat"/>
              <a:sym typeface="Caveat"/>
            </a:endParaRPr>
          </a:p>
          <a:p>
            <a:pPr indent="0" lvl="0" marL="0" rtl="0" algn="ctr">
              <a:lnSpc>
                <a:spcPct val="100000"/>
              </a:lnSpc>
              <a:spcBef>
                <a:spcPts val="0"/>
              </a:spcBef>
              <a:spcAft>
                <a:spcPts val="0"/>
              </a:spcAft>
              <a:buSzPct val="100000"/>
              <a:buNone/>
            </a:pPr>
            <a:r>
              <a:rPr b="1" lang="fr">
                <a:solidFill>
                  <a:schemeClr val="lt1"/>
                </a:solidFill>
                <a:latin typeface="Caveat"/>
                <a:ea typeface="Caveat"/>
                <a:cs typeface="Caveat"/>
                <a:sym typeface="Caveat"/>
              </a:rPr>
              <a:t>en mathématique</a:t>
            </a:r>
            <a:endParaRPr>
              <a:solidFill>
                <a:srgbClr val="FF9900"/>
              </a:solidFill>
              <a:latin typeface="Caveat"/>
              <a:ea typeface="Caveat"/>
              <a:cs typeface="Caveat"/>
              <a:sym typeface="Caveat"/>
            </a:endParaRPr>
          </a:p>
        </p:txBody>
      </p:sp>
      <p:sp>
        <p:nvSpPr>
          <p:cNvPr id="190" name="Google Shape;190;p18"/>
          <p:cNvSpPr txBox="1"/>
          <p:nvPr>
            <p:ph idx="1" type="subTitle"/>
          </p:nvPr>
        </p:nvSpPr>
        <p:spPr>
          <a:xfrm>
            <a:off x="649350" y="2242700"/>
            <a:ext cx="7845300" cy="1993200"/>
          </a:xfrm>
          <a:prstGeom prst="rect">
            <a:avLst/>
          </a:prstGeom>
          <a:noFill/>
          <a:ln>
            <a:noFill/>
          </a:ln>
        </p:spPr>
        <p:txBody>
          <a:bodyPr anchorCtr="0" anchor="t" bIns="91425" lIns="91425" spcFirstLastPara="1" rIns="91425" wrap="square" tIns="91425">
            <a:spAutoFit/>
          </a:bodyPr>
          <a:lstStyle/>
          <a:p>
            <a:pPr indent="0" lvl="0" marL="0" rtl="0" algn="just">
              <a:lnSpc>
                <a:spcPct val="105000"/>
              </a:lnSpc>
              <a:spcBef>
                <a:spcPts val="0"/>
              </a:spcBef>
              <a:spcAft>
                <a:spcPts val="2100"/>
              </a:spcAft>
              <a:buClr>
                <a:schemeClr val="dk1"/>
              </a:buClr>
              <a:buSzPts val="1100"/>
              <a:buFont typeface="Arial"/>
              <a:buNone/>
            </a:pPr>
            <a:r>
              <a:rPr lang="fr" sz="1250">
                <a:solidFill>
                  <a:schemeClr val="lt1"/>
                </a:solidFill>
                <a:latin typeface="Ubuntu"/>
                <a:ea typeface="Ubuntu"/>
                <a:cs typeface="Ubuntu"/>
                <a:sym typeface="Ubuntu"/>
              </a:rPr>
              <a:t>Faire autrement en mathématique, c’est possible! Lors de cette journée thématique, vous découvrirez les raisons qui poussent de plus en plus d’enseignants à penser autrement la classe de mathématique afin de rendre les élèves plus impliqués dans leurs apprentissages. Nous vous présenterons des conditions favorables pour susciter la réflexion et l’engagement des élèves tout en s’assurant une meilleure compréhension conceptuelle. Vous découvrirez aussi des approches variées, différents types de tâches, des suggestions de ressources et des outils numériques qui permettent de soutenir l’enseignement, l’apprentissage et l’évaluation autrement en mathématique. Finalement, vous aurez l’occasion d’explorer, de vivre ou même de produire des situations d’apprentissage ou d’évaluation autrement.</a:t>
            </a:r>
            <a:r>
              <a:rPr lang="fr" sz="1250">
                <a:solidFill>
                  <a:schemeClr val="lt1"/>
                </a:solidFill>
                <a:latin typeface="Ubuntu"/>
                <a:ea typeface="Ubuntu"/>
                <a:cs typeface="Ubuntu"/>
                <a:sym typeface="Ubuntu"/>
              </a:rPr>
              <a:t> Le site </a:t>
            </a:r>
            <a:br>
              <a:rPr lang="fr" sz="1250">
                <a:solidFill>
                  <a:schemeClr val="lt1"/>
                </a:solidFill>
                <a:latin typeface="Ubuntu"/>
                <a:ea typeface="Ubuntu"/>
                <a:cs typeface="Ubuntu"/>
                <a:sym typeface="Ubuntu"/>
              </a:rPr>
            </a:br>
            <a:r>
              <a:rPr lang="fr" sz="1250">
                <a:solidFill>
                  <a:srgbClr val="FFAB40"/>
                </a:solidFill>
                <a:latin typeface="Ubuntu"/>
                <a:ea typeface="Ubuntu"/>
                <a:cs typeface="Ubuntu"/>
                <a:sym typeface="Ubuntu"/>
              </a:rPr>
              <a:t>« </a:t>
            </a:r>
            <a:r>
              <a:rPr lang="fr" sz="1250" u="sng">
                <a:solidFill>
                  <a:schemeClr val="accent4"/>
                </a:solidFill>
                <a:latin typeface="Ubuntu"/>
                <a:ea typeface="Ubuntu"/>
                <a:cs typeface="Ubuntu"/>
                <a:sym typeface="Ubuntu"/>
                <a:hlinkClick r:id="rId4">
                  <a:extLst>
                    <a:ext uri="{A12FA001-AC4F-418D-AE19-62706E023703}">
                      <ahyp:hlinkClr val="tx"/>
                    </a:ext>
                  </a:extLst>
                </a:hlinkClick>
              </a:rPr>
              <a:t>Apprendre et évaluer autrement en mathématique</a:t>
            </a:r>
            <a:r>
              <a:rPr lang="fr" sz="1250">
                <a:solidFill>
                  <a:srgbClr val="FFAB40"/>
                </a:solidFill>
                <a:latin typeface="Ubuntu"/>
                <a:ea typeface="Ubuntu"/>
                <a:cs typeface="Ubuntu"/>
                <a:sym typeface="Ubuntu"/>
              </a:rPr>
              <a:t> »</a:t>
            </a:r>
            <a:r>
              <a:rPr lang="fr" sz="1250">
                <a:solidFill>
                  <a:schemeClr val="lt1"/>
                </a:solidFill>
                <a:latin typeface="Ubuntu"/>
                <a:ea typeface="Ubuntu"/>
                <a:cs typeface="Ubuntu"/>
                <a:sym typeface="Ubuntu"/>
              </a:rPr>
              <a:t> viendra soutenir le contenu de cette présentation.</a:t>
            </a:r>
            <a:endParaRPr b="1" sz="3032">
              <a:solidFill>
                <a:schemeClr val="lt1"/>
              </a:solidFill>
              <a:latin typeface="Ubuntu"/>
              <a:ea typeface="Ubuntu"/>
              <a:cs typeface="Ubuntu"/>
              <a:sym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p19"/>
          <p:cNvSpPr txBox="1"/>
          <p:nvPr>
            <p:ph type="ctrTitle"/>
          </p:nvPr>
        </p:nvSpPr>
        <p:spPr>
          <a:xfrm>
            <a:off x="311700" y="7969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Plan de la </a:t>
            </a:r>
            <a:r>
              <a:rPr lang="fr" sz="4600">
                <a:solidFill>
                  <a:schemeClr val="lt1"/>
                </a:solidFill>
                <a:latin typeface="Caveat"/>
                <a:ea typeface="Caveat"/>
                <a:cs typeface="Caveat"/>
                <a:sym typeface="Caveat"/>
              </a:rPr>
              <a:t>journée</a:t>
            </a:r>
            <a:r>
              <a:rPr lang="fr" sz="4600">
                <a:solidFill>
                  <a:schemeClr val="lt1"/>
                </a:solidFill>
                <a:latin typeface="Caveat"/>
                <a:ea typeface="Caveat"/>
                <a:cs typeface="Caveat"/>
                <a:sym typeface="Caveat"/>
              </a:rPr>
              <a:t> - AM</a:t>
            </a:r>
            <a:endParaRPr sz="4600">
              <a:solidFill>
                <a:schemeClr val="lt1"/>
              </a:solidFill>
              <a:latin typeface="Caveat"/>
              <a:ea typeface="Caveat"/>
              <a:cs typeface="Caveat"/>
              <a:sym typeface="Caveat"/>
            </a:endParaRPr>
          </a:p>
          <a:p>
            <a:pPr indent="0" lvl="0" marL="0" rtl="0" algn="ctr">
              <a:lnSpc>
                <a:spcPct val="100000"/>
              </a:lnSpc>
              <a:spcBef>
                <a:spcPts val="0"/>
              </a:spcBef>
              <a:spcAft>
                <a:spcPts val="0"/>
              </a:spcAft>
              <a:buSzPts val="5778"/>
              <a:buNone/>
            </a:pPr>
            <a:r>
              <a:rPr lang="fr" sz="3500">
                <a:solidFill>
                  <a:schemeClr val="lt1"/>
                </a:solidFill>
                <a:latin typeface="Caveat"/>
                <a:ea typeface="Caveat"/>
                <a:cs typeface="Caveat"/>
                <a:sym typeface="Caveat"/>
              </a:rPr>
              <a:t>9h à 12h</a:t>
            </a:r>
            <a:endParaRPr sz="3500">
              <a:solidFill>
                <a:schemeClr val="lt1"/>
              </a:solidFill>
              <a:latin typeface="Caveat"/>
              <a:ea typeface="Caveat"/>
              <a:cs typeface="Caveat"/>
              <a:sym typeface="Caveat"/>
            </a:endParaRPr>
          </a:p>
        </p:txBody>
      </p:sp>
      <p:sp>
        <p:nvSpPr>
          <p:cNvPr id="196" name="Google Shape;196;p19"/>
          <p:cNvSpPr txBox="1"/>
          <p:nvPr/>
        </p:nvSpPr>
        <p:spPr>
          <a:xfrm>
            <a:off x="415200" y="1203600"/>
            <a:ext cx="4564500" cy="30939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Accueil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Planification des apprentissages</a:t>
            </a:r>
            <a:endParaRPr sz="2700">
              <a:solidFill>
                <a:schemeClr val="lt1"/>
              </a:solidFill>
              <a:latin typeface="Caveat"/>
              <a:ea typeface="Caveat"/>
              <a:cs typeface="Caveat"/>
              <a:sym typeface="Caveat"/>
            </a:endParaRPr>
          </a:p>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Open Middle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Traces d’apprentissage variées</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M</a:t>
            </a:r>
            <a:r>
              <a:rPr lang="fr" sz="2700">
                <a:solidFill>
                  <a:schemeClr val="lt1"/>
                </a:solidFill>
                <a:latin typeface="Caveat"/>
                <a:ea typeface="Caveat"/>
                <a:cs typeface="Caveat"/>
                <a:sym typeface="Caveat"/>
              </a:rPr>
              <a:t>enu M</a:t>
            </a:r>
            <a:r>
              <a:rPr lang="fr" sz="2700">
                <a:solidFill>
                  <a:schemeClr val="lt1"/>
                </a:solidFill>
                <a:latin typeface="Caveat"/>
                <a:ea typeface="Caveat"/>
                <a:cs typeface="Caveat"/>
                <a:sym typeface="Caveat"/>
              </a:rPr>
              <a:t>ath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Tâches créatives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Exploration en sous-groupes </a:t>
            </a:r>
            <a:endParaRPr sz="2700" strike="sngStrike">
              <a:solidFill>
                <a:schemeClr val="lt1"/>
              </a:solidFill>
              <a:latin typeface="Caveat"/>
              <a:ea typeface="Caveat"/>
              <a:cs typeface="Caveat"/>
              <a:sym typeface="Caveat"/>
            </a:endParaRPr>
          </a:p>
        </p:txBody>
      </p:sp>
      <p:sp>
        <p:nvSpPr>
          <p:cNvPr id="197" name="Google Shape;197;p19"/>
          <p:cNvSpPr txBox="1"/>
          <p:nvPr/>
        </p:nvSpPr>
        <p:spPr>
          <a:xfrm>
            <a:off x="6284775" y="2460150"/>
            <a:ext cx="2031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700">
                <a:solidFill>
                  <a:srgbClr val="FFDA37"/>
                </a:solidFill>
                <a:latin typeface="Caveat"/>
                <a:ea typeface="Caveat"/>
                <a:cs typeface="Caveat"/>
                <a:sym typeface="Caveat"/>
              </a:rPr>
              <a:t>Traces d’apprentissage</a:t>
            </a:r>
            <a:endParaRPr sz="2700">
              <a:solidFill>
                <a:srgbClr val="FFDA37"/>
              </a:solidFill>
              <a:latin typeface="Caveat"/>
              <a:ea typeface="Caveat"/>
              <a:cs typeface="Caveat"/>
              <a:sym typeface="Caveat"/>
            </a:endParaRPr>
          </a:p>
        </p:txBody>
      </p:sp>
      <p:pic>
        <p:nvPicPr>
          <p:cNvPr id="198" name="Google Shape;198;p19"/>
          <p:cNvPicPr preferRelativeResize="0"/>
          <p:nvPr/>
        </p:nvPicPr>
        <p:blipFill>
          <a:blip r:embed="rId4">
            <a:alphaModFix/>
          </a:blip>
          <a:stretch>
            <a:fillRect/>
          </a:stretch>
        </p:blipFill>
        <p:spPr>
          <a:xfrm>
            <a:off x="5613775" y="1875450"/>
            <a:ext cx="671000" cy="24220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20"/>
          <p:cNvSpPr txBox="1"/>
          <p:nvPr>
            <p:ph type="ctrTitle"/>
          </p:nvPr>
        </p:nvSpPr>
        <p:spPr>
          <a:xfrm>
            <a:off x="311700" y="241750"/>
            <a:ext cx="8520600" cy="12159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3900">
                <a:solidFill>
                  <a:schemeClr val="lt1"/>
                </a:solidFill>
                <a:latin typeface="Caveat"/>
                <a:ea typeface="Caveat"/>
                <a:cs typeface="Caveat"/>
                <a:sym typeface="Caveat"/>
              </a:rPr>
              <a:t>Plan de la </a:t>
            </a:r>
            <a:r>
              <a:rPr lang="fr" sz="3900">
                <a:solidFill>
                  <a:schemeClr val="lt1"/>
                </a:solidFill>
                <a:latin typeface="Caveat"/>
                <a:ea typeface="Caveat"/>
                <a:cs typeface="Caveat"/>
                <a:sym typeface="Caveat"/>
              </a:rPr>
              <a:t>journée</a:t>
            </a:r>
            <a:r>
              <a:rPr lang="fr" sz="3900">
                <a:solidFill>
                  <a:schemeClr val="lt1"/>
                </a:solidFill>
                <a:latin typeface="Caveat"/>
                <a:ea typeface="Caveat"/>
                <a:cs typeface="Caveat"/>
                <a:sym typeface="Caveat"/>
              </a:rPr>
              <a:t> - PM</a:t>
            </a:r>
            <a:endParaRPr sz="3900">
              <a:solidFill>
                <a:schemeClr val="lt1"/>
              </a:solidFill>
              <a:latin typeface="Caveat"/>
              <a:ea typeface="Caveat"/>
              <a:cs typeface="Caveat"/>
              <a:sym typeface="Caveat"/>
            </a:endParaRPr>
          </a:p>
          <a:p>
            <a:pPr indent="0" lvl="0" marL="0" rtl="0" algn="ctr">
              <a:lnSpc>
                <a:spcPct val="100000"/>
              </a:lnSpc>
              <a:spcBef>
                <a:spcPts val="0"/>
              </a:spcBef>
              <a:spcAft>
                <a:spcPts val="0"/>
              </a:spcAft>
              <a:buSzPts val="5778"/>
              <a:buNone/>
            </a:pPr>
            <a:r>
              <a:rPr lang="fr" sz="2800">
                <a:solidFill>
                  <a:schemeClr val="lt1"/>
                </a:solidFill>
                <a:latin typeface="Caveat"/>
                <a:ea typeface="Caveat"/>
                <a:cs typeface="Caveat"/>
                <a:sym typeface="Caveat"/>
              </a:rPr>
              <a:t>13h30 à 16h00</a:t>
            </a:r>
            <a:endParaRPr sz="2800">
              <a:solidFill>
                <a:schemeClr val="lt1"/>
              </a:solidFill>
              <a:latin typeface="Caveat"/>
              <a:ea typeface="Caveat"/>
              <a:cs typeface="Caveat"/>
              <a:sym typeface="Caveat"/>
            </a:endParaRPr>
          </a:p>
        </p:txBody>
      </p:sp>
      <p:sp>
        <p:nvSpPr>
          <p:cNvPr id="204" name="Google Shape;204;p20"/>
          <p:cNvSpPr txBox="1"/>
          <p:nvPr/>
        </p:nvSpPr>
        <p:spPr>
          <a:xfrm>
            <a:off x="425600" y="1666775"/>
            <a:ext cx="4938000" cy="30939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Engagement et participation active </a:t>
            </a:r>
            <a:br>
              <a:rPr lang="fr" sz="2700">
                <a:solidFill>
                  <a:schemeClr val="lt1"/>
                </a:solidFill>
                <a:latin typeface="Caveat"/>
                <a:ea typeface="Caveat"/>
                <a:cs typeface="Caveat"/>
                <a:sym typeface="Caveat"/>
              </a:rPr>
            </a:br>
            <a:r>
              <a:rPr lang="fr" sz="2700">
                <a:solidFill>
                  <a:schemeClr val="lt1"/>
                </a:solidFill>
                <a:latin typeface="Caveat"/>
                <a:ea typeface="Caveat"/>
                <a:cs typeface="Caveat"/>
                <a:sym typeface="Caveat"/>
              </a:rPr>
              <a:t>des élèves - Collaboration</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Math</a:t>
            </a:r>
            <a:r>
              <a:rPr lang="fr" sz="2700">
                <a:solidFill>
                  <a:schemeClr val="lt1"/>
                </a:solidFill>
                <a:latin typeface="Caveat"/>
                <a:ea typeface="Caveat"/>
                <a:cs typeface="Caveat"/>
                <a:sym typeface="Caveat"/>
              </a:rPr>
              <a:t> en 3 temps</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Programmation et robotique</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Causeries mathématiques </a:t>
            </a:r>
            <a:endParaRPr sz="2700">
              <a:solidFill>
                <a:schemeClr val="lt1"/>
              </a:solidFill>
              <a:latin typeface="Caveat"/>
              <a:ea typeface="Caveat"/>
              <a:cs typeface="Caveat"/>
              <a:sym typeface="Caveat"/>
            </a:endParaRPr>
          </a:p>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Exploration en sous-groupes</a:t>
            </a:r>
            <a:endParaRPr sz="2700">
              <a:solidFill>
                <a:schemeClr val="lt1"/>
              </a:solidFill>
              <a:latin typeface="Caveat"/>
              <a:ea typeface="Caveat"/>
              <a:cs typeface="Caveat"/>
              <a:sym typeface="Caveat"/>
            </a:endParaRPr>
          </a:p>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Conclusion </a:t>
            </a:r>
            <a:endParaRPr sz="2700">
              <a:solidFill>
                <a:schemeClr val="lt1"/>
              </a:solidFill>
              <a:latin typeface="Caveat"/>
              <a:ea typeface="Caveat"/>
              <a:cs typeface="Caveat"/>
              <a:sym typeface="Caveat"/>
            </a:endParaRPr>
          </a:p>
        </p:txBody>
      </p:sp>
      <p:sp>
        <p:nvSpPr>
          <p:cNvPr id="205" name="Google Shape;205;p20"/>
          <p:cNvSpPr txBox="1"/>
          <p:nvPr/>
        </p:nvSpPr>
        <p:spPr>
          <a:xfrm>
            <a:off x="6284775" y="2460150"/>
            <a:ext cx="2031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700">
                <a:solidFill>
                  <a:srgbClr val="FFDA37"/>
                </a:solidFill>
                <a:latin typeface="Caveat"/>
                <a:ea typeface="Caveat"/>
                <a:cs typeface="Caveat"/>
                <a:sym typeface="Caveat"/>
              </a:rPr>
              <a:t>Traces d’apprentissage</a:t>
            </a:r>
            <a:endParaRPr sz="2700">
              <a:solidFill>
                <a:srgbClr val="FFDA37"/>
              </a:solidFill>
              <a:latin typeface="Caveat"/>
              <a:ea typeface="Caveat"/>
              <a:cs typeface="Caveat"/>
              <a:sym typeface="Caveat"/>
            </a:endParaRPr>
          </a:p>
        </p:txBody>
      </p:sp>
      <p:pic>
        <p:nvPicPr>
          <p:cNvPr id="206" name="Google Shape;206;p20"/>
          <p:cNvPicPr preferRelativeResize="0"/>
          <p:nvPr/>
        </p:nvPicPr>
        <p:blipFill>
          <a:blip r:embed="rId4">
            <a:alphaModFix/>
          </a:blip>
          <a:stretch>
            <a:fillRect/>
          </a:stretch>
        </p:blipFill>
        <p:spPr>
          <a:xfrm>
            <a:off x="5613775" y="1875450"/>
            <a:ext cx="671000" cy="24220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0" name="Shape 210"/>
        <p:cNvGrpSpPr/>
        <p:nvPr/>
      </p:nvGrpSpPr>
      <p:grpSpPr>
        <a:xfrm>
          <a:off x="0" y="0"/>
          <a:ext cx="0" cy="0"/>
          <a:chOff x="0" y="0"/>
          <a:chExt cx="0" cy="0"/>
        </a:xfrm>
      </p:grpSpPr>
      <p:sp>
        <p:nvSpPr>
          <p:cNvPr id="211" name="Google Shape;211;p21"/>
          <p:cNvSpPr txBox="1"/>
          <p:nvPr>
            <p:ph type="ctrTitle"/>
          </p:nvPr>
        </p:nvSpPr>
        <p:spPr>
          <a:xfrm>
            <a:off x="311700" y="4921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Wooclap… Connaissez-vous…?</a:t>
            </a:r>
            <a:endParaRPr sz="4600">
              <a:solidFill>
                <a:schemeClr val="lt1"/>
              </a:solidFill>
              <a:latin typeface="Caveat"/>
              <a:ea typeface="Caveat"/>
              <a:cs typeface="Caveat"/>
              <a:sym typeface="Caveat"/>
            </a:endParaRPr>
          </a:p>
        </p:txBody>
      </p:sp>
      <p:pic>
        <p:nvPicPr>
          <p:cNvPr id="212" name="Google Shape;212;p21"/>
          <p:cNvPicPr preferRelativeResize="0"/>
          <p:nvPr/>
        </p:nvPicPr>
        <p:blipFill>
          <a:blip r:embed="rId4">
            <a:alphaModFix/>
          </a:blip>
          <a:stretch>
            <a:fillRect/>
          </a:stretch>
        </p:blipFill>
        <p:spPr>
          <a:xfrm>
            <a:off x="152400" y="1261625"/>
            <a:ext cx="8839201" cy="274509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2"/>
          <p:cNvSpPr txBox="1"/>
          <p:nvPr>
            <p:ph type="ctrTitle"/>
          </p:nvPr>
        </p:nvSpPr>
        <p:spPr>
          <a:xfrm>
            <a:off x="311700" y="518500"/>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Nos intentions</a:t>
            </a:r>
            <a:endParaRPr sz="4600">
              <a:solidFill>
                <a:schemeClr val="lt1"/>
              </a:solidFill>
              <a:latin typeface="Caveat"/>
              <a:ea typeface="Caveat"/>
              <a:cs typeface="Caveat"/>
              <a:sym typeface="Caveat"/>
            </a:endParaRPr>
          </a:p>
        </p:txBody>
      </p:sp>
      <p:sp>
        <p:nvSpPr>
          <p:cNvPr id="218" name="Google Shape;218;p22"/>
          <p:cNvSpPr txBox="1"/>
          <p:nvPr/>
        </p:nvSpPr>
        <p:spPr>
          <a:xfrm>
            <a:off x="685350" y="1348200"/>
            <a:ext cx="7773300" cy="35094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Découvrir et comprendre le fonctionnement du site</a:t>
            </a:r>
            <a:endParaRPr sz="2700">
              <a:solidFill>
                <a:schemeClr val="lt1"/>
              </a:solidFill>
              <a:latin typeface="Caveat"/>
              <a:ea typeface="Caveat"/>
              <a:cs typeface="Caveat"/>
              <a:sym typeface="Caveat"/>
            </a:endParaRPr>
          </a:p>
          <a:p>
            <a:pPr indent="0" lvl="0" marL="457200" marR="0" rtl="0" algn="l">
              <a:lnSpc>
                <a:spcPct val="100000"/>
              </a:lnSpc>
              <a:spcBef>
                <a:spcPts val="0"/>
              </a:spcBef>
              <a:spcAft>
                <a:spcPts val="0"/>
              </a:spcAft>
              <a:buNone/>
            </a:pPr>
            <a:r>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Découvrir, s’approprier et expérimenter les types de tâches</a:t>
            </a:r>
            <a:endParaRPr sz="2700">
              <a:solidFill>
                <a:schemeClr val="lt1"/>
              </a:solidFill>
              <a:latin typeface="Caveat"/>
              <a:ea typeface="Caveat"/>
              <a:cs typeface="Caveat"/>
              <a:sym typeface="Caveat"/>
            </a:endParaRPr>
          </a:p>
          <a:p>
            <a:pPr indent="0" lvl="0" marL="457200" marR="0" rtl="0" algn="l">
              <a:lnSpc>
                <a:spcPct val="100000"/>
              </a:lnSpc>
              <a:spcBef>
                <a:spcPts val="0"/>
              </a:spcBef>
              <a:spcAft>
                <a:spcPts val="0"/>
              </a:spcAft>
              <a:buNone/>
            </a:pPr>
            <a:r>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Cibler des tâches à intégrer dans votre planification annuelle</a:t>
            </a:r>
            <a:endParaRPr sz="2700">
              <a:solidFill>
                <a:schemeClr val="lt1"/>
              </a:solidFill>
              <a:latin typeface="Caveat"/>
              <a:ea typeface="Caveat"/>
              <a:cs typeface="Caveat"/>
              <a:sym typeface="Caveat"/>
            </a:endParaRPr>
          </a:p>
          <a:p>
            <a:pPr indent="0" lvl="0" marL="457200" marR="0" rtl="0" algn="l">
              <a:lnSpc>
                <a:spcPct val="100000"/>
              </a:lnSpc>
              <a:spcBef>
                <a:spcPts val="0"/>
              </a:spcBef>
              <a:spcAft>
                <a:spcPts val="0"/>
              </a:spcAft>
              <a:buNone/>
            </a:pPr>
            <a:r>
              <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Se questionner sur la façon de consigner les traces d’apprentissage selon le type de tâche ciblé</a:t>
            </a:r>
            <a:endParaRPr sz="2700">
              <a:solidFill>
                <a:schemeClr val="lt1"/>
              </a:solidFill>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3"/>
          <p:cNvSpPr txBox="1"/>
          <p:nvPr>
            <p:ph type="ctrTitle"/>
          </p:nvPr>
        </p:nvSpPr>
        <p:spPr>
          <a:xfrm>
            <a:off x="311700" y="316050"/>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Les intentions du site</a:t>
            </a:r>
            <a:endParaRPr sz="4600">
              <a:solidFill>
                <a:schemeClr val="lt1"/>
              </a:solidFill>
              <a:latin typeface="Caveat"/>
              <a:ea typeface="Caveat"/>
              <a:cs typeface="Caveat"/>
              <a:sym typeface="Caveat"/>
            </a:endParaRPr>
          </a:p>
        </p:txBody>
      </p:sp>
      <p:pic>
        <p:nvPicPr>
          <p:cNvPr id="224" name="Google Shape;224;p23"/>
          <p:cNvPicPr preferRelativeResize="0"/>
          <p:nvPr/>
        </p:nvPicPr>
        <p:blipFill>
          <a:blip r:embed="rId4">
            <a:alphaModFix/>
          </a:blip>
          <a:stretch>
            <a:fillRect/>
          </a:stretch>
        </p:blipFill>
        <p:spPr>
          <a:xfrm>
            <a:off x="6579825" y="2402125"/>
            <a:ext cx="2564175" cy="2387000"/>
          </a:xfrm>
          <a:prstGeom prst="rect">
            <a:avLst/>
          </a:prstGeom>
          <a:noFill/>
          <a:ln>
            <a:noFill/>
          </a:ln>
        </p:spPr>
      </p:pic>
      <p:sp>
        <p:nvSpPr>
          <p:cNvPr id="225" name="Google Shape;225;p23"/>
          <p:cNvSpPr txBox="1"/>
          <p:nvPr/>
        </p:nvSpPr>
        <p:spPr>
          <a:xfrm>
            <a:off x="1774325" y="2834325"/>
            <a:ext cx="4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26" name="Google Shape;226;p23"/>
          <p:cNvSpPr txBox="1"/>
          <p:nvPr/>
        </p:nvSpPr>
        <p:spPr>
          <a:xfrm>
            <a:off x="553475" y="1631400"/>
            <a:ext cx="5271000" cy="4464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dk1"/>
              </a:buClr>
              <a:buSzPts val="1700"/>
              <a:buFont typeface="Caveat"/>
              <a:buChar char="-"/>
            </a:pPr>
            <a:r>
              <a:t/>
            </a:r>
            <a:endParaRPr b="1" sz="1700">
              <a:solidFill>
                <a:schemeClr val="dk1"/>
              </a:solidFill>
              <a:latin typeface="Caveat"/>
              <a:ea typeface="Caveat"/>
              <a:cs typeface="Caveat"/>
              <a:sym typeface="Caveat"/>
            </a:endParaRPr>
          </a:p>
        </p:txBody>
      </p:sp>
      <p:pic>
        <p:nvPicPr>
          <p:cNvPr id="227" name="Google Shape;227;p23">
            <a:hlinkClick r:id="rId5"/>
          </p:cNvPr>
          <p:cNvPicPr preferRelativeResize="0"/>
          <p:nvPr/>
        </p:nvPicPr>
        <p:blipFill>
          <a:blip r:embed="rId6">
            <a:alphaModFix/>
          </a:blip>
          <a:stretch>
            <a:fillRect/>
          </a:stretch>
        </p:blipFill>
        <p:spPr>
          <a:xfrm>
            <a:off x="7504262" y="1116296"/>
            <a:ext cx="889876" cy="1036905"/>
          </a:xfrm>
          <a:prstGeom prst="rect">
            <a:avLst/>
          </a:prstGeom>
          <a:noFill/>
          <a:ln>
            <a:noFill/>
          </a:ln>
        </p:spPr>
      </p:pic>
      <p:sp>
        <p:nvSpPr>
          <p:cNvPr id="228" name="Google Shape;228;p23"/>
          <p:cNvSpPr txBox="1"/>
          <p:nvPr/>
        </p:nvSpPr>
        <p:spPr>
          <a:xfrm>
            <a:off x="223700" y="1279725"/>
            <a:ext cx="65370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 sz="1800">
                <a:solidFill>
                  <a:schemeClr val="lt1"/>
                </a:solidFill>
                <a:latin typeface="Caveat"/>
                <a:ea typeface="Caveat"/>
                <a:cs typeface="Caveat"/>
                <a:sym typeface="Caveat"/>
              </a:rPr>
              <a:t>Ce site a été créé sur 2 ans  et continue d’être actualisé depuis par une équipe de CP math et de CP RÉCIT</a:t>
            </a:r>
            <a:br>
              <a:rPr b="1" lang="fr" sz="1800">
                <a:solidFill>
                  <a:schemeClr val="lt1"/>
                </a:solidFill>
                <a:latin typeface="Caveat"/>
                <a:ea typeface="Caveat"/>
                <a:cs typeface="Caveat"/>
                <a:sym typeface="Caveat"/>
              </a:rPr>
            </a:br>
            <a:endParaRPr b="1" sz="1800">
              <a:solidFill>
                <a:schemeClr val="lt1"/>
              </a:solidFill>
              <a:latin typeface="Caveat"/>
              <a:ea typeface="Caveat"/>
              <a:cs typeface="Caveat"/>
              <a:sym typeface="Caveat"/>
            </a:endParaRPr>
          </a:p>
          <a:p>
            <a:pPr indent="-342900" lvl="0" marL="457200" rtl="0" algn="l">
              <a:spcBef>
                <a:spcPts val="0"/>
              </a:spcBef>
              <a:spcAft>
                <a:spcPts val="0"/>
              </a:spcAft>
              <a:buClr>
                <a:schemeClr val="lt1"/>
              </a:buClr>
              <a:buSzPts val="1800"/>
              <a:buFont typeface="Caveat"/>
              <a:buChar char="-"/>
            </a:pPr>
            <a:r>
              <a:rPr b="1" lang="fr" sz="1800">
                <a:solidFill>
                  <a:schemeClr val="lt1"/>
                </a:solidFill>
                <a:latin typeface="Caveat"/>
                <a:ea typeface="Caveat"/>
                <a:cs typeface="Caveat"/>
                <a:sym typeface="Caveat"/>
              </a:rPr>
              <a:t>Comment réduire les écarts dans nos classes de mathématiques ?</a:t>
            </a:r>
            <a:br>
              <a:rPr b="1" lang="fr" sz="1800">
                <a:solidFill>
                  <a:schemeClr val="lt1"/>
                </a:solidFill>
                <a:latin typeface="Caveat"/>
                <a:ea typeface="Caveat"/>
                <a:cs typeface="Caveat"/>
                <a:sym typeface="Caveat"/>
              </a:rPr>
            </a:br>
            <a:endParaRPr b="1" sz="1800">
              <a:solidFill>
                <a:schemeClr val="lt1"/>
              </a:solidFill>
              <a:latin typeface="Caveat"/>
              <a:ea typeface="Caveat"/>
              <a:cs typeface="Caveat"/>
              <a:sym typeface="Caveat"/>
            </a:endParaRPr>
          </a:p>
          <a:p>
            <a:pPr indent="-342900" lvl="0" marL="457200" rtl="0" algn="l">
              <a:spcBef>
                <a:spcPts val="0"/>
              </a:spcBef>
              <a:spcAft>
                <a:spcPts val="0"/>
              </a:spcAft>
              <a:buClr>
                <a:schemeClr val="lt1"/>
              </a:buClr>
              <a:buSzPts val="1800"/>
              <a:buFont typeface="Caveat"/>
              <a:buChar char="-"/>
            </a:pPr>
            <a:r>
              <a:rPr b="1" lang="fr" sz="1800">
                <a:solidFill>
                  <a:schemeClr val="lt1"/>
                </a:solidFill>
                <a:latin typeface="Caveat"/>
                <a:ea typeface="Caveat"/>
                <a:cs typeface="Caveat"/>
                <a:sym typeface="Caveat"/>
              </a:rPr>
              <a:t>Comment faire de la mathématique ?</a:t>
            </a:r>
            <a:br>
              <a:rPr b="1" lang="fr" sz="1800">
                <a:solidFill>
                  <a:schemeClr val="lt1"/>
                </a:solidFill>
                <a:latin typeface="Caveat"/>
                <a:ea typeface="Caveat"/>
                <a:cs typeface="Caveat"/>
                <a:sym typeface="Caveat"/>
              </a:rPr>
            </a:br>
            <a:endParaRPr b="1" sz="1800">
              <a:solidFill>
                <a:schemeClr val="lt1"/>
              </a:solidFill>
              <a:latin typeface="Caveat"/>
              <a:ea typeface="Caveat"/>
              <a:cs typeface="Caveat"/>
              <a:sym typeface="Caveat"/>
            </a:endParaRPr>
          </a:p>
          <a:p>
            <a:pPr indent="-342900" lvl="0" marL="457200" rtl="0" algn="l">
              <a:spcBef>
                <a:spcPts val="0"/>
              </a:spcBef>
              <a:spcAft>
                <a:spcPts val="0"/>
              </a:spcAft>
              <a:buClr>
                <a:schemeClr val="lt1"/>
              </a:buClr>
              <a:buSzPts val="1800"/>
              <a:buFont typeface="Caveat"/>
              <a:buChar char="-"/>
            </a:pPr>
            <a:r>
              <a:rPr b="1" lang="fr" sz="1800">
                <a:solidFill>
                  <a:schemeClr val="lt1"/>
                </a:solidFill>
                <a:latin typeface="Caveat"/>
                <a:ea typeface="Caveat"/>
                <a:cs typeface="Caveat"/>
                <a:sym typeface="Caveat"/>
              </a:rPr>
              <a:t>Comment optimiser le temps d’enseignement et le temps d’apprentissage ?</a:t>
            </a:r>
            <a:br>
              <a:rPr b="1" lang="fr" sz="1800">
                <a:solidFill>
                  <a:schemeClr val="lt1"/>
                </a:solidFill>
                <a:latin typeface="Caveat"/>
                <a:ea typeface="Caveat"/>
                <a:cs typeface="Caveat"/>
                <a:sym typeface="Caveat"/>
              </a:rPr>
            </a:br>
            <a:endParaRPr b="1" sz="1800">
              <a:solidFill>
                <a:schemeClr val="lt1"/>
              </a:solidFill>
              <a:latin typeface="Caveat"/>
              <a:ea typeface="Caveat"/>
              <a:cs typeface="Caveat"/>
              <a:sym typeface="Caveat"/>
            </a:endParaRPr>
          </a:p>
          <a:p>
            <a:pPr indent="-336550" lvl="0" marL="457200" rtl="0" algn="l">
              <a:spcBef>
                <a:spcPts val="0"/>
              </a:spcBef>
              <a:spcAft>
                <a:spcPts val="0"/>
              </a:spcAft>
              <a:buClr>
                <a:schemeClr val="lt1"/>
              </a:buClr>
              <a:buSzPts val="1700"/>
              <a:buFont typeface="Caveat"/>
              <a:buChar char="-"/>
            </a:pPr>
            <a:r>
              <a:rPr b="1" lang="fr" sz="1800">
                <a:solidFill>
                  <a:schemeClr val="lt1"/>
                </a:solidFill>
                <a:latin typeface="Caveat"/>
                <a:ea typeface="Caveat"/>
                <a:cs typeface="Caveat"/>
                <a:sym typeface="Caveat"/>
              </a:rPr>
              <a:t>Comment créer des apprentissages durables ?</a:t>
            </a:r>
            <a:br>
              <a:rPr b="1" lang="fr" sz="1800">
                <a:solidFill>
                  <a:schemeClr val="lt1"/>
                </a:solidFill>
                <a:latin typeface="Caveat"/>
                <a:ea typeface="Caveat"/>
                <a:cs typeface="Caveat"/>
                <a:sym typeface="Caveat"/>
              </a:rPr>
            </a:br>
            <a:endParaRPr b="1" sz="1800">
              <a:solidFill>
                <a:schemeClr val="lt1"/>
              </a:solidFill>
              <a:latin typeface="Caveat"/>
              <a:ea typeface="Caveat"/>
              <a:cs typeface="Caveat"/>
              <a:sym typeface="Caveat"/>
            </a:endParaRPr>
          </a:p>
          <a:p>
            <a:pPr indent="-336550" lvl="0" marL="457200" rtl="0" algn="l">
              <a:spcBef>
                <a:spcPts val="0"/>
              </a:spcBef>
              <a:spcAft>
                <a:spcPts val="0"/>
              </a:spcAft>
              <a:buClr>
                <a:schemeClr val="lt1"/>
              </a:buClr>
              <a:buSzPts val="1700"/>
              <a:buFont typeface="Caveat"/>
              <a:buChar char="-"/>
            </a:pPr>
            <a:r>
              <a:rPr b="1" lang="fr" sz="1800">
                <a:solidFill>
                  <a:schemeClr val="lt1"/>
                </a:solidFill>
                <a:latin typeface="Caveat"/>
                <a:ea typeface="Caveat"/>
                <a:cs typeface="Caveat"/>
                <a:sym typeface="Caveat"/>
              </a:rPr>
              <a:t>Comment consigner les traces d’apprentissage des élèves ? (pistes)</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 name="Shape 232"/>
        <p:cNvGrpSpPr/>
        <p:nvPr/>
      </p:nvGrpSpPr>
      <p:grpSpPr>
        <a:xfrm>
          <a:off x="0" y="0"/>
          <a:ext cx="0" cy="0"/>
          <a:chOff x="0" y="0"/>
          <a:chExt cx="0" cy="0"/>
        </a:xfrm>
      </p:grpSpPr>
      <p:sp>
        <p:nvSpPr>
          <p:cNvPr id="233" name="Google Shape;233;p24"/>
          <p:cNvSpPr txBox="1"/>
          <p:nvPr>
            <p:ph type="ctrTitle"/>
          </p:nvPr>
        </p:nvSpPr>
        <p:spPr>
          <a:xfrm>
            <a:off x="311700" y="316050"/>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Présentation du site</a:t>
            </a:r>
            <a:endParaRPr sz="4600">
              <a:solidFill>
                <a:schemeClr val="lt1"/>
              </a:solidFill>
              <a:latin typeface="Caveat"/>
              <a:ea typeface="Caveat"/>
              <a:cs typeface="Caveat"/>
              <a:sym typeface="Caveat"/>
            </a:endParaRPr>
          </a:p>
        </p:txBody>
      </p:sp>
      <p:pic>
        <p:nvPicPr>
          <p:cNvPr id="234" name="Google Shape;234;p24">
            <a:hlinkClick r:id="rId4"/>
          </p:cNvPr>
          <p:cNvPicPr preferRelativeResize="0"/>
          <p:nvPr/>
        </p:nvPicPr>
        <p:blipFill rotWithShape="1">
          <a:blip r:embed="rId5">
            <a:alphaModFix/>
          </a:blip>
          <a:srcRect b="0" l="1835" r="0" t="0"/>
          <a:stretch/>
        </p:blipFill>
        <p:spPr>
          <a:xfrm>
            <a:off x="1615625" y="856950"/>
            <a:ext cx="7528374" cy="2423425"/>
          </a:xfrm>
          <a:prstGeom prst="rect">
            <a:avLst/>
          </a:prstGeom>
          <a:noFill/>
          <a:ln>
            <a:noFill/>
          </a:ln>
        </p:spPr>
      </p:pic>
      <p:pic>
        <p:nvPicPr>
          <p:cNvPr id="235" name="Google Shape;235;p24"/>
          <p:cNvPicPr preferRelativeResize="0"/>
          <p:nvPr/>
        </p:nvPicPr>
        <p:blipFill>
          <a:blip r:embed="rId6">
            <a:alphaModFix/>
          </a:blip>
          <a:stretch>
            <a:fillRect/>
          </a:stretch>
        </p:blipFill>
        <p:spPr>
          <a:xfrm>
            <a:off x="0" y="0"/>
            <a:ext cx="1815800" cy="5143501"/>
          </a:xfrm>
          <a:prstGeom prst="rect">
            <a:avLst/>
          </a:prstGeom>
          <a:noFill/>
          <a:ln>
            <a:noFill/>
          </a:ln>
        </p:spPr>
      </p:pic>
      <p:pic>
        <p:nvPicPr>
          <p:cNvPr id="236" name="Google Shape;236;p24"/>
          <p:cNvPicPr preferRelativeResize="0"/>
          <p:nvPr/>
        </p:nvPicPr>
        <p:blipFill>
          <a:blip r:embed="rId7">
            <a:alphaModFix/>
          </a:blip>
          <a:stretch>
            <a:fillRect/>
          </a:stretch>
        </p:blipFill>
        <p:spPr>
          <a:xfrm>
            <a:off x="1815800" y="2835317"/>
            <a:ext cx="7328199" cy="2308183"/>
          </a:xfrm>
          <a:prstGeom prst="rect">
            <a:avLst/>
          </a:prstGeom>
          <a:noFill/>
          <a:ln>
            <a:noFill/>
          </a:ln>
        </p:spPr>
      </p:pic>
      <p:sp>
        <p:nvSpPr>
          <p:cNvPr id="237" name="Google Shape;237;p24"/>
          <p:cNvSpPr/>
          <p:nvPr/>
        </p:nvSpPr>
        <p:spPr>
          <a:xfrm>
            <a:off x="4313599" y="2810824"/>
            <a:ext cx="2367000" cy="2423400"/>
          </a:xfrm>
          <a:prstGeom prst="rect">
            <a:avLst/>
          </a:prstGeom>
          <a:noFill/>
          <a:ln cap="flat" cmpd="sng" w="1143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25"/>
          <p:cNvSpPr txBox="1"/>
          <p:nvPr>
            <p:ph type="ctrTitle"/>
          </p:nvPr>
        </p:nvSpPr>
        <p:spPr>
          <a:xfrm>
            <a:off x="110700" y="392825"/>
            <a:ext cx="8922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100" u="sng">
                <a:solidFill>
                  <a:schemeClr val="lt1"/>
                </a:solidFill>
                <a:latin typeface="Caveat"/>
                <a:ea typeface="Caveat"/>
                <a:cs typeface="Caveat"/>
                <a:sym typeface="Caveat"/>
                <a:hlinkClick r:id="rId4">
                  <a:extLst>
                    <a:ext uri="{A12FA001-AC4F-418D-AE19-62706E023703}">
                      <ahyp:hlinkClr val="tx"/>
                    </a:ext>
                  </a:extLst>
                </a:hlinkClick>
              </a:rPr>
              <a:t>Planification des apprentissages et de l’évaluation</a:t>
            </a:r>
            <a:endParaRPr sz="4100">
              <a:solidFill>
                <a:schemeClr val="lt1"/>
              </a:solidFill>
              <a:latin typeface="Caveat"/>
              <a:ea typeface="Caveat"/>
              <a:cs typeface="Caveat"/>
              <a:sym typeface="Caveat"/>
            </a:endParaRPr>
          </a:p>
        </p:txBody>
      </p:sp>
      <p:pic>
        <p:nvPicPr>
          <p:cNvPr id="243" name="Google Shape;243;p25"/>
          <p:cNvPicPr preferRelativeResize="0"/>
          <p:nvPr/>
        </p:nvPicPr>
        <p:blipFill>
          <a:blip r:embed="rId5">
            <a:alphaModFix/>
          </a:blip>
          <a:stretch>
            <a:fillRect/>
          </a:stretch>
        </p:blipFill>
        <p:spPr>
          <a:xfrm>
            <a:off x="1058913" y="1009925"/>
            <a:ext cx="6264313" cy="2598475"/>
          </a:xfrm>
          <a:prstGeom prst="rect">
            <a:avLst/>
          </a:prstGeom>
          <a:noFill/>
          <a:ln>
            <a:noFill/>
          </a:ln>
        </p:spPr>
      </p:pic>
      <p:pic>
        <p:nvPicPr>
          <p:cNvPr id="244" name="Google Shape;244;p25"/>
          <p:cNvPicPr preferRelativeResize="0"/>
          <p:nvPr/>
        </p:nvPicPr>
        <p:blipFill>
          <a:blip r:embed="rId6">
            <a:alphaModFix/>
          </a:blip>
          <a:stretch>
            <a:fillRect/>
          </a:stretch>
        </p:blipFill>
        <p:spPr>
          <a:xfrm>
            <a:off x="5334850" y="1436488"/>
            <a:ext cx="2691700" cy="2050150"/>
          </a:xfrm>
          <a:prstGeom prst="rect">
            <a:avLst/>
          </a:prstGeom>
          <a:noFill/>
          <a:ln>
            <a:noFill/>
          </a:ln>
        </p:spPr>
      </p:pic>
      <p:sp>
        <p:nvSpPr>
          <p:cNvPr id="245" name="Google Shape;245;p25"/>
          <p:cNvSpPr/>
          <p:nvPr/>
        </p:nvSpPr>
        <p:spPr>
          <a:xfrm>
            <a:off x="262875" y="3856213"/>
            <a:ext cx="2952300" cy="6414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t>Avant</a:t>
            </a:r>
            <a:endParaRPr/>
          </a:p>
        </p:txBody>
      </p:sp>
      <p:sp>
        <p:nvSpPr>
          <p:cNvPr id="246" name="Google Shape;246;p25"/>
          <p:cNvSpPr/>
          <p:nvPr/>
        </p:nvSpPr>
        <p:spPr>
          <a:xfrm>
            <a:off x="3211749" y="3856213"/>
            <a:ext cx="2747700" cy="6414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t>Pendant </a:t>
            </a:r>
            <a:endParaRPr/>
          </a:p>
        </p:txBody>
      </p:sp>
      <p:sp>
        <p:nvSpPr>
          <p:cNvPr id="247" name="Google Shape;247;p25"/>
          <p:cNvSpPr/>
          <p:nvPr/>
        </p:nvSpPr>
        <p:spPr>
          <a:xfrm>
            <a:off x="5959450" y="3837013"/>
            <a:ext cx="2747700" cy="6414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a:t>À la fin</a:t>
            </a:r>
            <a:endParaRPr/>
          </a:p>
        </p:txBody>
      </p:sp>
      <p:pic>
        <p:nvPicPr>
          <p:cNvPr id="248" name="Google Shape;248;p25"/>
          <p:cNvPicPr preferRelativeResize="0"/>
          <p:nvPr/>
        </p:nvPicPr>
        <p:blipFill>
          <a:blip r:embed="rId7">
            <a:alphaModFix/>
          </a:blip>
          <a:stretch>
            <a:fillRect/>
          </a:stretch>
        </p:blipFill>
        <p:spPr>
          <a:xfrm>
            <a:off x="51750" y="3183900"/>
            <a:ext cx="876300" cy="1762125"/>
          </a:xfrm>
          <a:prstGeom prst="rect">
            <a:avLst/>
          </a:prstGeom>
          <a:noFill/>
          <a:ln>
            <a:noFill/>
          </a:ln>
        </p:spPr>
      </p:pic>
      <p:pic>
        <p:nvPicPr>
          <p:cNvPr id="249" name="Google Shape;249;p25"/>
          <p:cNvPicPr preferRelativeResize="0"/>
          <p:nvPr/>
        </p:nvPicPr>
        <p:blipFill>
          <a:blip r:embed="rId8">
            <a:alphaModFix/>
          </a:blip>
          <a:stretch>
            <a:fillRect/>
          </a:stretch>
        </p:blipFill>
        <p:spPr>
          <a:xfrm>
            <a:off x="1982613" y="3443488"/>
            <a:ext cx="733425" cy="1466850"/>
          </a:xfrm>
          <a:prstGeom prst="rect">
            <a:avLst/>
          </a:prstGeom>
          <a:noFill/>
          <a:ln>
            <a:noFill/>
          </a:ln>
        </p:spPr>
      </p:pic>
      <p:pic>
        <p:nvPicPr>
          <p:cNvPr id="250" name="Google Shape;250;p25"/>
          <p:cNvPicPr preferRelativeResize="0"/>
          <p:nvPr/>
        </p:nvPicPr>
        <p:blipFill>
          <a:blip r:embed="rId9">
            <a:alphaModFix/>
          </a:blip>
          <a:stretch>
            <a:fillRect/>
          </a:stretch>
        </p:blipFill>
        <p:spPr>
          <a:xfrm>
            <a:off x="3569163" y="3414925"/>
            <a:ext cx="762000" cy="1524000"/>
          </a:xfrm>
          <a:prstGeom prst="rect">
            <a:avLst/>
          </a:prstGeom>
          <a:noFill/>
          <a:ln>
            <a:noFill/>
          </a:ln>
        </p:spPr>
      </p:pic>
      <p:pic>
        <p:nvPicPr>
          <p:cNvPr id="251" name="Google Shape;251;p25"/>
          <p:cNvPicPr preferRelativeResize="0"/>
          <p:nvPr/>
        </p:nvPicPr>
        <p:blipFill>
          <a:blip r:embed="rId10">
            <a:alphaModFix/>
          </a:blip>
          <a:stretch>
            <a:fillRect/>
          </a:stretch>
        </p:blipFill>
        <p:spPr>
          <a:xfrm>
            <a:off x="5749238" y="3328500"/>
            <a:ext cx="742950" cy="1495425"/>
          </a:xfrm>
          <a:prstGeom prst="rect">
            <a:avLst/>
          </a:prstGeom>
          <a:noFill/>
          <a:ln>
            <a:noFill/>
          </a:ln>
        </p:spPr>
      </p:pic>
      <p:pic>
        <p:nvPicPr>
          <p:cNvPr id="252" name="Google Shape;252;p25"/>
          <p:cNvPicPr preferRelativeResize="0"/>
          <p:nvPr/>
        </p:nvPicPr>
        <p:blipFill>
          <a:blip r:embed="rId11">
            <a:alphaModFix/>
          </a:blip>
          <a:stretch>
            <a:fillRect/>
          </a:stretch>
        </p:blipFill>
        <p:spPr>
          <a:xfrm>
            <a:off x="7910275" y="3252300"/>
            <a:ext cx="812650" cy="16253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26"/>
          <p:cNvSpPr txBox="1"/>
          <p:nvPr>
            <p:ph type="ctrTitle"/>
          </p:nvPr>
        </p:nvSpPr>
        <p:spPr>
          <a:xfrm>
            <a:off x="110700" y="392825"/>
            <a:ext cx="8922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100" u="sng">
                <a:solidFill>
                  <a:schemeClr val="lt1"/>
                </a:solidFill>
                <a:latin typeface="Caveat"/>
                <a:ea typeface="Caveat"/>
                <a:cs typeface="Caveat"/>
                <a:sym typeface="Caveat"/>
                <a:hlinkClick r:id="rId4">
                  <a:extLst>
                    <a:ext uri="{A12FA001-AC4F-418D-AE19-62706E023703}">
                      <ahyp:hlinkClr val="tx"/>
                    </a:ext>
                  </a:extLst>
                </a:hlinkClick>
              </a:rPr>
              <a:t>Planification des apprentissages et de l’évaluation</a:t>
            </a:r>
            <a:endParaRPr sz="4100">
              <a:solidFill>
                <a:schemeClr val="lt1"/>
              </a:solidFill>
              <a:latin typeface="Caveat"/>
              <a:ea typeface="Caveat"/>
              <a:cs typeface="Caveat"/>
              <a:sym typeface="Caveat"/>
            </a:endParaRPr>
          </a:p>
        </p:txBody>
      </p:sp>
      <p:sp>
        <p:nvSpPr>
          <p:cNvPr id="258" name="Google Shape;258;p26"/>
          <p:cNvSpPr txBox="1"/>
          <p:nvPr/>
        </p:nvSpPr>
        <p:spPr>
          <a:xfrm>
            <a:off x="1774325" y="2834325"/>
            <a:ext cx="4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259" name="Google Shape;259;p26"/>
          <p:cNvPicPr preferRelativeResize="0"/>
          <p:nvPr/>
        </p:nvPicPr>
        <p:blipFill>
          <a:blip r:embed="rId5">
            <a:alphaModFix/>
          </a:blip>
          <a:stretch>
            <a:fillRect/>
          </a:stretch>
        </p:blipFill>
        <p:spPr>
          <a:xfrm>
            <a:off x="401325" y="1462150"/>
            <a:ext cx="8292150" cy="2662625"/>
          </a:xfrm>
          <a:prstGeom prst="rect">
            <a:avLst/>
          </a:prstGeom>
          <a:noFill/>
          <a:ln>
            <a:noFill/>
          </a:ln>
        </p:spPr>
      </p:pic>
      <p:sp>
        <p:nvSpPr>
          <p:cNvPr id="260" name="Google Shape;260;p26"/>
          <p:cNvSpPr/>
          <p:nvPr/>
        </p:nvSpPr>
        <p:spPr>
          <a:xfrm>
            <a:off x="401325" y="1462213"/>
            <a:ext cx="2601300" cy="2662500"/>
          </a:xfrm>
          <a:prstGeom prst="rect">
            <a:avLst/>
          </a:prstGeom>
          <a:noFill/>
          <a:ln cap="flat" cmpd="sng" w="1143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p27"/>
          <p:cNvSpPr txBox="1"/>
          <p:nvPr>
            <p:ph type="ctrTitle"/>
          </p:nvPr>
        </p:nvSpPr>
        <p:spPr>
          <a:xfrm>
            <a:off x="311700" y="8569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a:t>
            </a:r>
            <a:endParaRPr sz="4600">
              <a:solidFill>
                <a:schemeClr val="lt1"/>
              </a:solidFill>
              <a:latin typeface="Caveat"/>
              <a:ea typeface="Caveat"/>
              <a:cs typeface="Caveat"/>
              <a:sym typeface="Caveat"/>
            </a:endParaRPr>
          </a:p>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Open Middle</a:t>
            </a:r>
            <a:r>
              <a:rPr lang="fr" sz="4600">
                <a:solidFill>
                  <a:schemeClr val="lt1"/>
                </a:solidFill>
                <a:latin typeface="Caveat"/>
                <a:ea typeface="Caveat"/>
                <a:cs typeface="Caveat"/>
                <a:sym typeface="Caveat"/>
              </a:rPr>
              <a:t> Problems (OMP)</a:t>
            </a:r>
            <a:endParaRPr sz="4600">
              <a:solidFill>
                <a:schemeClr val="lt1"/>
              </a:solidFill>
              <a:latin typeface="Caveat"/>
              <a:ea typeface="Caveat"/>
              <a:cs typeface="Caveat"/>
              <a:sym typeface="Caveat"/>
            </a:endParaRPr>
          </a:p>
        </p:txBody>
      </p:sp>
      <p:sp>
        <p:nvSpPr>
          <p:cNvPr id="266" name="Google Shape;266;p27"/>
          <p:cNvSpPr txBox="1"/>
          <p:nvPr>
            <p:ph type="ctrTitle"/>
          </p:nvPr>
        </p:nvSpPr>
        <p:spPr>
          <a:xfrm>
            <a:off x="93050" y="3226075"/>
            <a:ext cx="8520600" cy="17394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 </a:t>
            </a:r>
            <a:endParaRPr sz="2900">
              <a:solidFill>
                <a:schemeClr val="lt1"/>
              </a:solidFill>
              <a:latin typeface="Caveat"/>
              <a:ea typeface="Caveat"/>
              <a:cs typeface="Caveat"/>
              <a:sym typeface="Caveat"/>
            </a:endParaRPr>
          </a:p>
          <a:p>
            <a:pPr indent="-266700" lvl="0" marL="2286000" rtl="0" algn="l">
              <a:lnSpc>
                <a:spcPct val="100000"/>
              </a:lnSpc>
              <a:spcBef>
                <a:spcPts val="0"/>
              </a:spcBef>
              <a:spcAft>
                <a:spcPts val="0"/>
              </a:spcAft>
              <a:buClr>
                <a:srgbClr val="FFAB40"/>
              </a:buClr>
              <a:buSzPts val="600"/>
              <a:buFont typeface="Caveat"/>
              <a:buChar char="■"/>
            </a:pPr>
            <a:r>
              <a:rPr lang="fr" sz="2400" u="sng">
                <a:solidFill>
                  <a:schemeClr val="hlink"/>
                </a:solidFill>
                <a:latin typeface="Caveat"/>
                <a:ea typeface="Caveat"/>
                <a:cs typeface="Caveat"/>
                <a:sym typeface="Caveat"/>
                <a:hlinkClick r:id="rId4"/>
              </a:rPr>
              <a:t>Lien vers une banque de tâches au primaire</a:t>
            </a:r>
            <a:endParaRPr sz="2400">
              <a:solidFill>
                <a:schemeClr val="lt1"/>
              </a:solidFill>
              <a:latin typeface="Caveat"/>
              <a:ea typeface="Caveat"/>
              <a:cs typeface="Caveat"/>
              <a:sym typeface="Caveat"/>
            </a:endParaRPr>
          </a:p>
          <a:p>
            <a:pPr indent="-298450" lvl="0" marL="2286000" rtl="0" algn="l">
              <a:lnSpc>
                <a:spcPct val="100000"/>
              </a:lnSpc>
              <a:spcBef>
                <a:spcPts val="0"/>
              </a:spcBef>
              <a:spcAft>
                <a:spcPts val="0"/>
              </a:spcAft>
              <a:buClr>
                <a:srgbClr val="FFAB40"/>
              </a:buClr>
              <a:buSzPts val="1100"/>
              <a:buFont typeface="Caveat"/>
              <a:buChar char="■"/>
            </a:pPr>
            <a:r>
              <a:rPr lang="fr" sz="2400" u="sng">
                <a:solidFill>
                  <a:schemeClr val="hlink"/>
                </a:solidFill>
                <a:latin typeface="Caveat"/>
                <a:ea typeface="Caveat"/>
                <a:cs typeface="Caveat"/>
                <a:sym typeface="Caveat"/>
                <a:hlinkClick r:id="rId5"/>
              </a:rPr>
              <a:t>Lien vers une banque de tâches au secondaire</a:t>
            </a:r>
            <a:r>
              <a:rPr lang="fr" sz="2400" u="sng">
                <a:solidFill>
                  <a:schemeClr val="hlink"/>
                </a:solidFill>
                <a:latin typeface="Caveat"/>
                <a:ea typeface="Caveat"/>
                <a:cs typeface="Caveat"/>
                <a:sym typeface="Caveat"/>
                <a:hlinkClick r:id="rId6"/>
              </a:rPr>
              <a:t> </a:t>
            </a:r>
            <a:endParaRPr sz="2400">
              <a:solidFill>
                <a:srgbClr val="FFAB40"/>
              </a:solidFill>
              <a:latin typeface="Caveat"/>
              <a:ea typeface="Caveat"/>
              <a:cs typeface="Caveat"/>
              <a:sym typeface="Caveat"/>
            </a:endParaRPr>
          </a:p>
          <a:p>
            <a:pPr indent="-298450" lvl="0" marL="2286000" rtl="0" algn="l">
              <a:lnSpc>
                <a:spcPct val="100000"/>
              </a:lnSpc>
              <a:spcBef>
                <a:spcPts val="0"/>
              </a:spcBef>
              <a:spcAft>
                <a:spcPts val="0"/>
              </a:spcAft>
              <a:buClr>
                <a:srgbClr val="FFAB40"/>
              </a:buClr>
              <a:buSzPts val="1100"/>
              <a:buFont typeface="Caveat"/>
              <a:buChar char="■"/>
            </a:pPr>
            <a:r>
              <a:rPr lang="fr" sz="2400" u="sng">
                <a:solidFill>
                  <a:schemeClr val="hlink"/>
                </a:solidFill>
                <a:latin typeface="Caveat"/>
                <a:ea typeface="Caveat"/>
                <a:cs typeface="Caveat"/>
                <a:sym typeface="Caveat"/>
                <a:hlinkClick r:id="rId7"/>
              </a:rPr>
              <a:t>Section « Open Middle » du site</a:t>
            </a:r>
            <a:endParaRPr sz="2400">
              <a:solidFill>
                <a:srgbClr val="FFAB40"/>
              </a:solidFill>
              <a:latin typeface="Caveat"/>
              <a:ea typeface="Caveat"/>
              <a:cs typeface="Caveat"/>
              <a:sym typeface="Caveat"/>
            </a:endParaRPr>
          </a:p>
        </p:txBody>
      </p:sp>
      <p:pic>
        <p:nvPicPr>
          <p:cNvPr id="267" name="Google Shape;267;p27"/>
          <p:cNvPicPr preferRelativeResize="0"/>
          <p:nvPr/>
        </p:nvPicPr>
        <p:blipFill>
          <a:blip r:embed="rId8">
            <a:alphaModFix/>
          </a:blip>
          <a:stretch>
            <a:fillRect/>
          </a:stretch>
        </p:blipFill>
        <p:spPr>
          <a:xfrm>
            <a:off x="2143125" y="1584750"/>
            <a:ext cx="4857750" cy="1962150"/>
          </a:xfrm>
          <a:prstGeom prst="rect">
            <a:avLst/>
          </a:prstGeom>
          <a:noFill/>
          <a:ln>
            <a:noFill/>
          </a:ln>
        </p:spPr>
      </p:pic>
      <p:pic>
        <p:nvPicPr>
          <p:cNvPr id="268" name="Google Shape;268;p27"/>
          <p:cNvPicPr preferRelativeResize="0"/>
          <p:nvPr/>
        </p:nvPicPr>
        <p:blipFill>
          <a:blip r:embed="rId9">
            <a:alphaModFix/>
          </a:blip>
          <a:stretch>
            <a:fillRect/>
          </a:stretch>
        </p:blipFill>
        <p:spPr>
          <a:xfrm>
            <a:off x="593275" y="1824125"/>
            <a:ext cx="2002500" cy="2002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pic>
        <p:nvPicPr>
          <p:cNvPr id="273" name="Google Shape;273;p28"/>
          <p:cNvPicPr preferRelativeResize="0"/>
          <p:nvPr/>
        </p:nvPicPr>
        <p:blipFill>
          <a:blip r:embed="rId4">
            <a:alphaModFix/>
          </a:blip>
          <a:stretch>
            <a:fillRect/>
          </a:stretch>
        </p:blipFill>
        <p:spPr>
          <a:xfrm>
            <a:off x="1857800" y="198000"/>
            <a:ext cx="5428400" cy="4747499"/>
          </a:xfrm>
          <a:prstGeom prst="rect">
            <a:avLst/>
          </a:prstGeom>
          <a:noFill/>
          <a:ln>
            <a:noFill/>
          </a:ln>
        </p:spPr>
      </p:pic>
      <p:pic>
        <p:nvPicPr>
          <p:cNvPr id="274" name="Google Shape;274;p28"/>
          <p:cNvPicPr preferRelativeResize="0"/>
          <p:nvPr/>
        </p:nvPicPr>
        <p:blipFill>
          <a:blip r:embed="rId5">
            <a:alphaModFix/>
          </a:blip>
          <a:stretch>
            <a:fillRect/>
          </a:stretch>
        </p:blipFill>
        <p:spPr>
          <a:xfrm>
            <a:off x="3249375" y="3975025"/>
            <a:ext cx="3226575" cy="552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29"/>
          <p:cNvSpPr txBox="1"/>
          <p:nvPr>
            <p:ph type="ctrTitle"/>
          </p:nvPr>
        </p:nvSpPr>
        <p:spPr>
          <a:xfrm>
            <a:off x="110700" y="392825"/>
            <a:ext cx="8922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100" u="sng">
                <a:solidFill>
                  <a:schemeClr val="lt1"/>
                </a:solidFill>
                <a:latin typeface="Caveat"/>
                <a:ea typeface="Caveat"/>
                <a:cs typeface="Caveat"/>
                <a:sym typeface="Caveat"/>
                <a:hlinkClick r:id="rId4">
                  <a:extLst>
                    <a:ext uri="{A12FA001-AC4F-418D-AE19-62706E023703}">
                      <ahyp:hlinkClr val="tx"/>
                    </a:ext>
                  </a:extLst>
                </a:hlinkClick>
              </a:rPr>
              <a:t>Planification des apprentissages et de l’évaluation</a:t>
            </a:r>
            <a:endParaRPr sz="4100">
              <a:solidFill>
                <a:schemeClr val="lt1"/>
              </a:solidFill>
              <a:latin typeface="Caveat"/>
              <a:ea typeface="Caveat"/>
              <a:cs typeface="Caveat"/>
              <a:sym typeface="Caveat"/>
            </a:endParaRPr>
          </a:p>
        </p:txBody>
      </p:sp>
      <p:sp>
        <p:nvSpPr>
          <p:cNvPr id="280" name="Google Shape;280;p29"/>
          <p:cNvSpPr txBox="1"/>
          <p:nvPr/>
        </p:nvSpPr>
        <p:spPr>
          <a:xfrm>
            <a:off x="1774325" y="2834325"/>
            <a:ext cx="4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281" name="Google Shape;281;p29"/>
          <p:cNvPicPr preferRelativeResize="0"/>
          <p:nvPr/>
        </p:nvPicPr>
        <p:blipFill>
          <a:blip r:embed="rId5">
            <a:alphaModFix/>
          </a:blip>
          <a:stretch>
            <a:fillRect/>
          </a:stretch>
        </p:blipFill>
        <p:spPr>
          <a:xfrm>
            <a:off x="401325" y="1462150"/>
            <a:ext cx="8292150" cy="2662625"/>
          </a:xfrm>
          <a:prstGeom prst="rect">
            <a:avLst/>
          </a:prstGeom>
          <a:noFill/>
          <a:ln>
            <a:noFill/>
          </a:ln>
        </p:spPr>
      </p:pic>
      <p:sp>
        <p:nvSpPr>
          <p:cNvPr id="282" name="Google Shape;282;p29"/>
          <p:cNvSpPr/>
          <p:nvPr/>
        </p:nvSpPr>
        <p:spPr>
          <a:xfrm>
            <a:off x="6051900" y="1462150"/>
            <a:ext cx="2601300" cy="2662500"/>
          </a:xfrm>
          <a:prstGeom prst="rect">
            <a:avLst/>
          </a:prstGeom>
          <a:noFill/>
          <a:ln cap="flat" cmpd="sng" w="1143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6" name="Shape 286"/>
        <p:cNvGrpSpPr/>
        <p:nvPr/>
      </p:nvGrpSpPr>
      <p:grpSpPr>
        <a:xfrm>
          <a:off x="0" y="0"/>
          <a:ext cx="0" cy="0"/>
          <a:chOff x="0" y="0"/>
          <a:chExt cx="0" cy="0"/>
        </a:xfrm>
      </p:grpSpPr>
      <p:sp>
        <p:nvSpPr>
          <p:cNvPr id="287" name="Google Shape;287;p30"/>
          <p:cNvSpPr txBox="1"/>
          <p:nvPr>
            <p:ph type="ctrTitle"/>
          </p:nvPr>
        </p:nvSpPr>
        <p:spPr>
          <a:xfrm>
            <a:off x="89550" y="169125"/>
            <a:ext cx="8874300" cy="13860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Avant de parler de triangulation… on doit vous parler de traces d’apprentissage!</a:t>
            </a:r>
            <a:endParaRPr sz="4100">
              <a:solidFill>
                <a:schemeClr val="lt1"/>
              </a:solidFill>
              <a:latin typeface="Caveat"/>
              <a:ea typeface="Caveat"/>
              <a:cs typeface="Caveat"/>
              <a:sym typeface="Caveat"/>
            </a:endParaRPr>
          </a:p>
        </p:txBody>
      </p:sp>
      <p:sp>
        <p:nvSpPr>
          <p:cNvPr id="288" name="Google Shape;288;p30"/>
          <p:cNvSpPr txBox="1"/>
          <p:nvPr/>
        </p:nvSpPr>
        <p:spPr>
          <a:xfrm>
            <a:off x="1774325" y="2834325"/>
            <a:ext cx="4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89" name="Google Shape;289;p30"/>
          <p:cNvSpPr txBox="1"/>
          <p:nvPr/>
        </p:nvSpPr>
        <p:spPr>
          <a:xfrm>
            <a:off x="487000" y="1555000"/>
            <a:ext cx="8407200" cy="2567400"/>
          </a:xfrm>
          <a:prstGeom prst="rect">
            <a:avLst/>
          </a:prstGeom>
          <a:noFill/>
          <a:ln>
            <a:noFill/>
          </a:ln>
        </p:spPr>
        <p:txBody>
          <a:bodyPr anchorCtr="0" anchor="t" bIns="91425" lIns="91425" spcFirstLastPara="1" rIns="91425" wrap="square" tIns="91425">
            <a:spAutoFit/>
          </a:bodyPr>
          <a:lstStyle/>
          <a:p>
            <a:pPr indent="0" lvl="0" marL="0" rtl="0" algn="l">
              <a:lnSpc>
                <a:spcPct val="138000"/>
              </a:lnSpc>
              <a:spcBef>
                <a:spcPts val="1500"/>
              </a:spcBef>
              <a:spcAft>
                <a:spcPts val="0"/>
              </a:spcAft>
              <a:buNone/>
            </a:pPr>
            <a:r>
              <a:rPr lang="fr" sz="2500">
                <a:solidFill>
                  <a:schemeClr val="accent4"/>
                </a:solidFill>
                <a:latin typeface="Caveat"/>
                <a:ea typeface="Caveat"/>
                <a:cs typeface="Caveat"/>
                <a:sym typeface="Caveat"/>
              </a:rPr>
              <a:t>Qu’est-ce qu'une trace d’apprentissage ? </a:t>
            </a:r>
            <a:endParaRPr sz="2500">
              <a:solidFill>
                <a:schemeClr val="accent4"/>
              </a:solidFill>
              <a:latin typeface="Caveat"/>
              <a:ea typeface="Caveat"/>
              <a:cs typeface="Caveat"/>
              <a:sym typeface="Caveat"/>
            </a:endParaRPr>
          </a:p>
          <a:p>
            <a:pPr indent="0" lvl="0" marL="0" rtl="0" algn="l">
              <a:lnSpc>
                <a:spcPct val="138000"/>
              </a:lnSpc>
              <a:spcBef>
                <a:spcPts val="1500"/>
              </a:spcBef>
              <a:spcAft>
                <a:spcPts val="1500"/>
              </a:spcAft>
              <a:buNone/>
            </a:pPr>
            <a:r>
              <a:rPr lang="fr" sz="2500">
                <a:solidFill>
                  <a:schemeClr val="lt1"/>
                </a:solidFill>
                <a:latin typeface="Caveat"/>
                <a:ea typeface="Caveat"/>
                <a:cs typeface="Caveat"/>
                <a:sym typeface="Caveat"/>
              </a:rPr>
              <a:t>C’est la démonstration de ce que l’élève </a:t>
            </a:r>
            <a:r>
              <a:rPr b="1" lang="fr" sz="3000">
                <a:solidFill>
                  <a:schemeClr val="accent4"/>
                </a:solidFill>
                <a:latin typeface="Caveat"/>
                <a:ea typeface="Caveat"/>
                <a:cs typeface="Caveat"/>
                <a:sym typeface="Caveat"/>
              </a:rPr>
              <a:t>connaît</a:t>
            </a:r>
            <a:r>
              <a:rPr lang="fr" sz="2500">
                <a:solidFill>
                  <a:schemeClr val="lt1"/>
                </a:solidFill>
                <a:latin typeface="Caveat"/>
                <a:ea typeface="Caveat"/>
                <a:cs typeface="Caveat"/>
                <a:sym typeface="Caveat"/>
              </a:rPr>
              <a:t>, </a:t>
            </a:r>
            <a:r>
              <a:rPr b="1" lang="fr" sz="3000">
                <a:solidFill>
                  <a:schemeClr val="accent4"/>
                </a:solidFill>
                <a:latin typeface="Caveat"/>
                <a:ea typeface="Caveat"/>
                <a:cs typeface="Caveat"/>
                <a:sym typeface="Caveat"/>
              </a:rPr>
              <a:t>peut faire</a:t>
            </a:r>
            <a:r>
              <a:rPr lang="fr" sz="2500">
                <a:solidFill>
                  <a:schemeClr val="lt1"/>
                </a:solidFill>
                <a:latin typeface="Caveat"/>
                <a:ea typeface="Caveat"/>
                <a:cs typeface="Caveat"/>
                <a:sym typeface="Caveat"/>
              </a:rPr>
              <a:t> et </a:t>
            </a:r>
            <a:r>
              <a:rPr b="1" lang="fr" sz="3000">
                <a:solidFill>
                  <a:schemeClr val="accent4"/>
                </a:solidFill>
                <a:latin typeface="Caveat"/>
                <a:ea typeface="Caveat"/>
                <a:cs typeface="Caveat"/>
                <a:sym typeface="Caveat"/>
              </a:rPr>
              <a:t>peut exprimer</a:t>
            </a:r>
            <a:r>
              <a:rPr lang="fr" sz="2500">
                <a:solidFill>
                  <a:schemeClr val="lt1"/>
                </a:solidFill>
                <a:latin typeface="Caveat"/>
                <a:ea typeface="Caveat"/>
                <a:cs typeface="Caveat"/>
                <a:sym typeface="Caveat"/>
              </a:rPr>
              <a:t> tout au long de l’apprentissage. Afin d’obtenir des traces d’apprentissage, on utilise plusieurs modalités par la triangulation.</a:t>
            </a:r>
            <a:r>
              <a:rPr lang="fr" sz="2100">
                <a:solidFill>
                  <a:srgbClr val="1A2D64"/>
                </a:solidFill>
                <a:latin typeface="Roboto"/>
                <a:ea typeface="Roboto"/>
                <a:cs typeface="Roboto"/>
                <a:sym typeface="Roboto"/>
              </a:rPr>
              <a:t> </a:t>
            </a:r>
            <a:endParaRPr sz="2100"/>
          </a:p>
        </p:txBody>
      </p:sp>
      <p:pic>
        <p:nvPicPr>
          <p:cNvPr id="290" name="Google Shape;290;p30"/>
          <p:cNvPicPr preferRelativeResize="0"/>
          <p:nvPr/>
        </p:nvPicPr>
        <p:blipFill>
          <a:blip r:embed="rId4">
            <a:alphaModFix/>
          </a:blip>
          <a:stretch>
            <a:fillRect/>
          </a:stretch>
        </p:blipFill>
        <p:spPr>
          <a:xfrm>
            <a:off x="4075575" y="4122400"/>
            <a:ext cx="992850" cy="874000"/>
          </a:xfrm>
          <a:prstGeom prst="rect">
            <a:avLst/>
          </a:prstGeom>
          <a:noFill/>
          <a:ln>
            <a:noFill/>
          </a:ln>
        </p:spPr>
      </p:pic>
      <p:pic>
        <p:nvPicPr>
          <p:cNvPr id="291" name="Google Shape;291;p30"/>
          <p:cNvPicPr preferRelativeResize="0"/>
          <p:nvPr/>
        </p:nvPicPr>
        <p:blipFill>
          <a:blip r:embed="rId4">
            <a:alphaModFix/>
          </a:blip>
          <a:stretch>
            <a:fillRect/>
          </a:stretch>
        </p:blipFill>
        <p:spPr>
          <a:xfrm>
            <a:off x="0" y="4122400"/>
            <a:ext cx="992850" cy="874000"/>
          </a:xfrm>
          <a:prstGeom prst="rect">
            <a:avLst/>
          </a:prstGeom>
          <a:noFill/>
          <a:ln>
            <a:noFill/>
          </a:ln>
        </p:spPr>
      </p:pic>
      <p:pic>
        <p:nvPicPr>
          <p:cNvPr id="292" name="Google Shape;292;p30"/>
          <p:cNvPicPr preferRelativeResize="0"/>
          <p:nvPr/>
        </p:nvPicPr>
        <p:blipFill>
          <a:blip r:embed="rId4">
            <a:alphaModFix/>
          </a:blip>
          <a:stretch>
            <a:fillRect/>
          </a:stretch>
        </p:blipFill>
        <p:spPr>
          <a:xfrm>
            <a:off x="8081275" y="4122400"/>
            <a:ext cx="992850" cy="874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31"/>
          <p:cNvSpPr txBox="1"/>
          <p:nvPr>
            <p:ph type="ctrTitle"/>
          </p:nvPr>
        </p:nvSpPr>
        <p:spPr>
          <a:xfrm>
            <a:off x="478025" y="0"/>
            <a:ext cx="84165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100">
                <a:solidFill>
                  <a:schemeClr val="lt1"/>
                </a:solidFill>
                <a:uFill>
                  <a:noFill/>
                </a:uFill>
                <a:latin typeface="Caveat"/>
                <a:ea typeface="Caveat"/>
                <a:cs typeface="Caveat"/>
                <a:sym typeface="Caveat"/>
                <a:hlinkClick r:id="rId4">
                  <a:extLst>
                    <a:ext uri="{A12FA001-AC4F-418D-AE19-62706E023703}">
                      <ahyp:hlinkClr val="tx"/>
                    </a:ext>
                  </a:extLst>
                </a:hlinkClick>
              </a:rPr>
              <a:t>T</a:t>
            </a:r>
            <a:r>
              <a:rPr lang="fr" sz="4100">
                <a:solidFill>
                  <a:schemeClr val="lt1"/>
                </a:solidFill>
                <a:latin typeface="Caveat"/>
                <a:ea typeface="Caveat"/>
                <a:cs typeface="Caveat"/>
                <a:sym typeface="Caveat"/>
              </a:rPr>
              <a:t>riangulation des traces d’apprentissage</a:t>
            </a:r>
            <a:endParaRPr sz="4100">
              <a:solidFill>
                <a:schemeClr val="lt1"/>
              </a:solidFill>
              <a:latin typeface="Caveat"/>
              <a:ea typeface="Caveat"/>
              <a:cs typeface="Caveat"/>
              <a:sym typeface="Caveat"/>
            </a:endParaRPr>
          </a:p>
        </p:txBody>
      </p:sp>
      <p:sp>
        <p:nvSpPr>
          <p:cNvPr id="298" name="Google Shape;298;p31"/>
          <p:cNvSpPr txBox="1"/>
          <p:nvPr/>
        </p:nvSpPr>
        <p:spPr>
          <a:xfrm>
            <a:off x="1774325" y="2834325"/>
            <a:ext cx="4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299" name="Google Shape;299;p31"/>
          <p:cNvPicPr preferRelativeResize="0"/>
          <p:nvPr/>
        </p:nvPicPr>
        <p:blipFill>
          <a:blip r:embed="rId5">
            <a:alphaModFix/>
          </a:blip>
          <a:stretch>
            <a:fillRect/>
          </a:stretch>
        </p:blipFill>
        <p:spPr>
          <a:xfrm>
            <a:off x="620950" y="633200"/>
            <a:ext cx="7902101" cy="4444951"/>
          </a:xfrm>
          <a:prstGeom prst="rect">
            <a:avLst/>
          </a:prstGeom>
          <a:noFill/>
          <a:ln>
            <a:noFill/>
          </a:ln>
        </p:spPr>
      </p:pic>
      <p:pic>
        <p:nvPicPr>
          <p:cNvPr id="300" name="Google Shape;300;p31"/>
          <p:cNvPicPr preferRelativeResize="0"/>
          <p:nvPr/>
        </p:nvPicPr>
        <p:blipFill>
          <a:blip r:embed="rId6">
            <a:alphaModFix/>
          </a:blip>
          <a:stretch>
            <a:fillRect/>
          </a:stretch>
        </p:blipFill>
        <p:spPr>
          <a:xfrm>
            <a:off x="0" y="20138"/>
            <a:ext cx="655275" cy="576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4" name="Shape 304"/>
        <p:cNvGrpSpPr/>
        <p:nvPr/>
      </p:nvGrpSpPr>
      <p:grpSpPr>
        <a:xfrm>
          <a:off x="0" y="0"/>
          <a:ext cx="0" cy="0"/>
          <a:chOff x="0" y="0"/>
          <a:chExt cx="0" cy="0"/>
        </a:xfrm>
      </p:grpSpPr>
      <p:sp>
        <p:nvSpPr>
          <p:cNvPr id="305" name="Google Shape;305;p32"/>
          <p:cNvSpPr/>
          <p:nvPr/>
        </p:nvSpPr>
        <p:spPr>
          <a:xfrm>
            <a:off x="491850" y="1136350"/>
            <a:ext cx="8111100" cy="36069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2"/>
          <p:cNvSpPr txBox="1"/>
          <p:nvPr>
            <p:ph type="ctrTitle"/>
          </p:nvPr>
        </p:nvSpPr>
        <p:spPr>
          <a:xfrm>
            <a:off x="86100" y="221375"/>
            <a:ext cx="8922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Triangulation des traces d’apprentissage</a:t>
            </a:r>
            <a:endParaRPr sz="4100">
              <a:solidFill>
                <a:schemeClr val="lt1"/>
              </a:solidFill>
              <a:latin typeface="Caveat"/>
              <a:ea typeface="Caveat"/>
              <a:cs typeface="Caveat"/>
              <a:sym typeface="Caveat"/>
            </a:endParaRPr>
          </a:p>
        </p:txBody>
      </p:sp>
      <p:sp>
        <p:nvSpPr>
          <p:cNvPr id="307" name="Google Shape;307;p32"/>
          <p:cNvSpPr txBox="1"/>
          <p:nvPr/>
        </p:nvSpPr>
        <p:spPr>
          <a:xfrm>
            <a:off x="1774325" y="2834325"/>
            <a:ext cx="459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08" name="Google Shape;308;p32"/>
          <p:cNvSpPr txBox="1"/>
          <p:nvPr/>
        </p:nvSpPr>
        <p:spPr>
          <a:xfrm>
            <a:off x="491850" y="1795350"/>
            <a:ext cx="8111100" cy="283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800">
              <a:solidFill>
                <a:srgbClr val="1C4587"/>
              </a:solidFill>
              <a:latin typeface="Caveat"/>
              <a:ea typeface="Caveat"/>
              <a:cs typeface="Caveat"/>
              <a:sym typeface="Caveat"/>
            </a:endParaRPr>
          </a:p>
          <a:p>
            <a:pPr indent="0" lvl="0" marL="0" rtl="0" algn="l">
              <a:spcBef>
                <a:spcPts val="0"/>
              </a:spcBef>
              <a:spcAft>
                <a:spcPts val="0"/>
              </a:spcAft>
              <a:buNone/>
            </a:pPr>
            <a:r>
              <a:rPr lang="fr" sz="2400">
                <a:solidFill>
                  <a:srgbClr val="1C4587"/>
                </a:solidFill>
                <a:latin typeface="Caveat"/>
                <a:ea typeface="Caveat"/>
                <a:cs typeface="Caveat"/>
                <a:sym typeface="Caveat"/>
              </a:rPr>
              <a:t>Lo</a:t>
            </a:r>
            <a:r>
              <a:rPr lang="fr" sz="2400">
                <a:solidFill>
                  <a:srgbClr val="1C4587"/>
                </a:solidFill>
                <a:latin typeface="Caveat"/>
                <a:ea typeface="Caveat"/>
                <a:cs typeface="Caveat"/>
                <a:sym typeface="Caveat"/>
              </a:rPr>
              <a:t>rsque vous ciblez une tâche (ex. open middle, causerie), se poser les questions suivantes: </a:t>
            </a:r>
            <a:endParaRPr sz="2400">
              <a:solidFill>
                <a:srgbClr val="1C4587"/>
              </a:solidFill>
              <a:latin typeface="Caveat"/>
              <a:ea typeface="Caveat"/>
              <a:cs typeface="Caveat"/>
              <a:sym typeface="Caveat"/>
            </a:endParaRPr>
          </a:p>
          <a:p>
            <a:pPr indent="-368300" lvl="0" marL="914400" rtl="0" algn="l">
              <a:spcBef>
                <a:spcPts val="0"/>
              </a:spcBef>
              <a:spcAft>
                <a:spcPts val="0"/>
              </a:spcAft>
              <a:buClr>
                <a:srgbClr val="1C4587"/>
              </a:buClr>
              <a:buSzPts val="2200"/>
              <a:buFont typeface="Caveat"/>
              <a:buChar char="●"/>
            </a:pPr>
            <a:r>
              <a:rPr lang="fr" sz="2200">
                <a:solidFill>
                  <a:srgbClr val="1C4587"/>
                </a:solidFill>
                <a:latin typeface="Caveat"/>
                <a:ea typeface="Caveat"/>
                <a:cs typeface="Caveat"/>
                <a:sym typeface="Caveat"/>
              </a:rPr>
              <a:t>Quel type de trace d’apprentissage serait la plus appropriée?</a:t>
            </a:r>
            <a:endParaRPr sz="2200">
              <a:solidFill>
                <a:srgbClr val="1C4587"/>
              </a:solidFill>
              <a:latin typeface="Caveat"/>
              <a:ea typeface="Caveat"/>
              <a:cs typeface="Caveat"/>
              <a:sym typeface="Caveat"/>
            </a:endParaRPr>
          </a:p>
          <a:p>
            <a:pPr indent="-368300" lvl="0" marL="914400" rtl="0" algn="l">
              <a:spcBef>
                <a:spcPts val="0"/>
              </a:spcBef>
              <a:spcAft>
                <a:spcPts val="0"/>
              </a:spcAft>
              <a:buClr>
                <a:srgbClr val="1C4587"/>
              </a:buClr>
              <a:buSzPts val="2200"/>
              <a:buFont typeface="Caveat"/>
              <a:buChar char="●"/>
            </a:pPr>
            <a:r>
              <a:rPr lang="fr" sz="2200">
                <a:solidFill>
                  <a:srgbClr val="1C4587"/>
                </a:solidFill>
                <a:latin typeface="Caveat"/>
                <a:ea typeface="Caveat"/>
                <a:cs typeface="Caveat"/>
                <a:sym typeface="Caveat"/>
              </a:rPr>
              <a:t>Comment planifier cette prise d’information?</a:t>
            </a:r>
            <a:endParaRPr sz="2200">
              <a:solidFill>
                <a:srgbClr val="1C4587"/>
              </a:solidFill>
              <a:latin typeface="Caveat"/>
              <a:ea typeface="Caveat"/>
              <a:cs typeface="Caveat"/>
              <a:sym typeface="Caveat"/>
            </a:endParaRPr>
          </a:p>
          <a:p>
            <a:pPr indent="-368300" lvl="0" marL="914400" rtl="0" algn="l">
              <a:spcBef>
                <a:spcPts val="0"/>
              </a:spcBef>
              <a:spcAft>
                <a:spcPts val="0"/>
              </a:spcAft>
              <a:buClr>
                <a:srgbClr val="1C4587"/>
              </a:buClr>
              <a:buSzPts val="2200"/>
              <a:buFont typeface="Caveat"/>
              <a:buChar char="●"/>
            </a:pPr>
            <a:r>
              <a:rPr lang="fr" sz="2200">
                <a:solidFill>
                  <a:srgbClr val="1C4587"/>
                </a:solidFill>
                <a:latin typeface="Caveat"/>
                <a:ea typeface="Caveat"/>
                <a:cs typeface="Caveat"/>
                <a:sym typeface="Caveat"/>
              </a:rPr>
              <a:t>Comment consigner cette information, s’il y a lieu de le faire? </a:t>
            </a:r>
            <a:endParaRPr sz="2200">
              <a:solidFill>
                <a:srgbClr val="1C4587"/>
              </a:solidFill>
              <a:latin typeface="Caveat"/>
              <a:ea typeface="Caveat"/>
              <a:cs typeface="Caveat"/>
              <a:sym typeface="Caveat"/>
            </a:endParaRPr>
          </a:p>
          <a:p>
            <a:pPr indent="-342900" lvl="0" marL="914400" rtl="0" algn="l">
              <a:spcBef>
                <a:spcPts val="0"/>
              </a:spcBef>
              <a:spcAft>
                <a:spcPts val="0"/>
              </a:spcAft>
              <a:buClr>
                <a:srgbClr val="1C4587"/>
              </a:buClr>
              <a:buSzPts val="1800"/>
              <a:buChar char="●"/>
            </a:pPr>
            <a:r>
              <a:rPr lang="fr" sz="2200">
                <a:solidFill>
                  <a:srgbClr val="1C4587"/>
                </a:solidFill>
                <a:latin typeface="Caveat"/>
                <a:ea typeface="Caveat"/>
                <a:cs typeface="Caveat"/>
                <a:sym typeface="Caveat"/>
              </a:rPr>
              <a:t>Pour qui consigner cette prise d’information?</a:t>
            </a:r>
            <a:br>
              <a:rPr lang="fr" sz="1100">
                <a:solidFill>
                  <a:schemeClr val="dk1"/>
                </a:solidFill>
              </a:rPr>
            </a:br>
            <a:endParaRPr b="1" sz="1800">
              <a:solidFill>
                <a:srgbClr val="1C4587"/>
              </a:solidFill>
              <a:latin typeface="Caveat"/>
              <a:ea typeface="Caveat"/>
              <a:cs typeface="Caveat"/>
              <a:sym typeface="Caveat"/>
            </a:endParaRPr>
          </a:p>
        </p:txBody>
      </p:sp>
      <p:sp>
        <p:nvSpPr>
          <p:cNvPr id="309" name="Google Shape;309;p32"/>
          <p:cNvSpPr txBox="1"/>
          <p:nvPr>
            <p:ph type="ctrTitle"/>
          </p:nvPr>
        </p:nvSpPr>
        <p:spPr>
          <a:xfrm>
            <a:off x="491850" y="1221800"/>
            <a:ext cx="81111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b="1" lang="fr" sz="3300">
                <a:solidFill>
                  <a:srgbClr val="288AB4"/>
                </a:solidFill>
                <a:latin typeface="Caveat"/>
                <a:ea typeface="Caveat"/>
                <a:cs typeface="Caveat"/>
                <a:sym typeface="Caveat"/>
              </a:rPr>
              <a:t>Observation</a:t>
            </a:r>
            <a:r>
              <a:rPr b="1" lang="fr" sz="3300">
                <a:solidFill>
                  <a:schemeClr val="lt1"/>
                </a:solidFill>
                <a:latin typeface="Caveat"/>
                <a:ea typeface="Caveat"/>
                <a:cs typeface="Caveat"/>
                <a:sym typeface="Caveat"/>
              </a:rPr>
              <a:t> </a:t>
            </a:r>
            <a:r>
              <a:rPr b="1" lang="fr" sz="3300">
                <a:solidFill>
                  <a:schemeClr val="accent2"/>
                </a:solidFill>
                <a:latin typeface="Caveat"/>
                <a:ea typeface="Caveat"/>
                <a:cs typeface="Caveat"/>
                <a:sym typeface="Caveat"/>
              </a:rPr>
              <a:t>-</a:t>
            </a:r>
            <a:r>
              <a:rPr b="1" lang="fr" sz="3300">
                <a:solidFill>
                  <a:schemeClr val="lt1"/>
                </a:solidFill>
                <a:latin typeface="Caveat"/>
                <a:ea typeface="Caveat"/>
                <a:cs typeface="Caveat"/>
                <a:sym typeface="Caveat"/>
              </a:rPr>
              <a:t> </a:t>
            </a:r>
            <a:r>
              <a:rPr b="1" lang="fr" sz="3300">
                <a:solidFill>
                  <a:srgbClr val="8EBF48"/>
                </a:solidFill>
                <a:latin typeface="Caveat"/>
                <a:ea typeface="Caveat"/>
                <a:cs typeface="Caveat"/>
                <a:sym typeface="Caveat"/>
              </a:rPr>
              <a:t>Conversation</a:t>
            </a:r>
            <a:r>
              <a:rPr b="1" lang="fr" sz="3300">
                <a:solidFill>
                  <a:schemeClr val="lt1"/>
                </a:solidFill>
                <a:latin typeface="Caveat"/>
                <a:ea typeface="Caveat"/>
                <a:cs typeface="Caveat"/>
                <a:sym typeface="Caveat"/>
              </a:rPr>
              <a:t> </a:t>
            </a:r>
            <a:r>
              <a:rPr b="1" lang="fr" sz="3300">
                <a:solidFill>
                  <a:schemeClr val="accent2"/>
                </a:solidFill>
                <a:latin typeface="Caveat"/>
                <a:ea typeface="Caveat"/>
                <a:cs typeface="Caveat"/>
                <a:sym typeface="Caveat"/>
              </a:rPr>
              <a:t>-</a:t>
            </a:r>
            <a:r>
              <a:rPr b="1" lang="fr" sz="3300">
                <a:solidFill>
                  <a:schemeClr val="lt1"/>
                </a:solidFill>
                <a:latin typeface="Caveat"/>
                <a:ea typeface="Caveat"/>
                <a:cs typeface="Caveat"/>
                <a:sym typeface="Caveat"/>
              </a:rPr>
              <a:t> </a:t>
            </a:r>
            <a:r>
              <a:rPr b="1" lang="fr" sz="3300">
                <a:solidFill>
                  <a:srgbClr val="BC2E97"/>
                </a:solidFill>
                <a:latin typeface="Caveat"/>
                <a:ea typeface="Caveat"/>
                <a:cs typeface="Caveat"/>
                <a:sym typeface="Caveat"/>
              </a:rPr>
              <a:t>Production</a:t>
            </a:r>
            <a:endParaRPr b="1" sz="3300">
              <a:solidFill>
                <a:srgbClr val="BC2E97"/>
              </a:solidFill>
              <a:latin typeface="Caveat"/>
              <a:ea typeface="Caveat"/>
              <a:cs typeface="Caveat"/>
              <a:sym typeface="Caveat"/>
            </a:endParaRPr>
          </a:p>
        </p:txBody>
      </p:sp>
      <p:pic>
        <p:nvPicPr>
          <p:cNvPr id="310" name="Google Shape;310;p32"/>
          <p:cNvPicPr preferRelativeResize="0"/>
          <p:nvPr/>
        </p:nvPicPr>
        <p:blipFill>
          <a:blip r:embed="rId4">
            <a:alphaModFix/>
          </a:blip>
          <a:stretch>
            <a:fillRect/>
          </a:stretch>
        </p:blipFill>
        <p:spPr>
          <a:xfrm>
            <a:off x="564575" y="1178000"/>
            <a:ext cx="992850" cy="874000"/>
          </a:xfrm>
          <a:prstGeom prst="rect">
            <a:avLst/>
          </a:prstGeom>
          <a:noFill/>
          <a:ln>
            <a:noFill/>
          </a:ln>
        </p:spPr>
      </p:pic>
      <p:pic>
        <p:nvPicPr>
          <p:cNvPr id="311" name="Google Shape;311;p32"/>
          <p:cNvPicPr preferRelativeResize="0"/>
          <p:nvPr/>
        </p:nvPicPr>
        <p:blipFill>
          <a:blip r:embed="rId4">
            <a:alphaModFix/>
          </a:blip>
          <a:stretch>
            <a:fillRect/>
          </a:stretch>
        </p:blipFill>
        <p:spPr>
          <a:xfrm>
            <a:off x="7552175" y="1221800"/>
            <a:ext cx="992850" cy="874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p33"/>
          <p:cNvSpPr txBox="1"/>
          <p:nvPr>
            <p:ph type="ctrTitle"/>
          </p:nvPr>
        </p:nvSpPr>
        <p:spPr>
          <a:xfrm>
            <a:off x="311700" y="-67875"/>
            <a:ext cx="8520600" cy="8928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 Menu Math</a:t>
            </a:r>
            <a:endParaRPr sz="2600">
              <a:solidFill>
                <a:schemeClr val="lt1"/>
              </a:solidFill>
              <a:latin typeface="Caveat"/>
              <a:ea typeface="Caveat"/>
              <a:cs typeface="Caveat"/>
              <a:sym typeface="Caveat"/>
            </a:endParaRPr>
          </a:p>
        </p:txBody>
      </p:sp>
      <p:sp>
        <p:nvSpPr>
          <p:cNvPr id="317" name="Google Shape;317;p33"/>
          <p:cNvSpPr txBox="1"/>
          <p:nvPr>
            <p:ph type="ctrTitle"/>
          </p:nvPr>
        </p:nvSpPr>
        <p:spPr>
          <a:xfrm>
            <a:off x="5603675" y="4589400"/>
            <a:ext cx="3991200" cy="5541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b="1" lang="fr" sz="2400" u="sng">
                <a:solidFill>
                  <a:schemeClr val="lt1"/>
                </a:solidFill>
                <a:latin typeface="Caveat"/>
                <a:ea typeface="Caveat"/>
                <a:cs typeface="Caveat"/>
                <a:sym typeface="Caveat"/>
                <a:hlinkClick r:id="rId4">
                  <a:extLst>
                    <a:ext uri="{A12FA001-AC4F-418D-AE19-62706E023703}">
                      <ahyp:hlinkClr val="tx"/>
                    </a:ext>
                  </a:extLst>
                </a:hlinkClick>
              </a:rPr>
              <a:t>Section « Menu Math » du site</a:t>
            </a:r>
            <a:endParaRPr b="1" sz="2400">
              <a:solidFill>
                <a:schemeClr val="lt1"/>
              </a:solidFill>
              <a:latin typeface="Caveat"/>
              <a:ea typeface="Caveat"/>
              <a:cs typeface="Caveat"/>
              <a:sym typeface="Caveat"/>
            </a:endParaRPr>
          </a:p>
        </p:txBody>
      </p:sp>
      <p:pic>
        <p:nvPicPr>
          <p:cNvPr id="318" name="Google Shape;318;p33"/>
          <p:cNvPicPr preferRelativeResize="0"/>
          <p:nvPr/>
        </p:nvPicPr>
        <p:blipFill>
          <a:blip r:embed="rId5">
            <a:alphaModFix/>
          </a:blip>
          <a:stretch>
            <a:fillRect/>
          </a:stretch>
        </p:blipFill>
        <p:spPr>
          <a:xfrm>
            <a:off x="185375" y="927850"/>
            <a:ext cx="3991201" cy="3887773"/>
          </a:xfrm>
          <a:prstGeom prst="rect">
            <a:avLst/>
          </a:prstGeom>
          <a:noFill/>
          <a:ln>
            <a:noFill/>
          </a:ln>
        </p:spPr>
      </p:pic>
      <p:pic>
        <p:nvPicPr>
          <p:cNvPr id="319" name="Google Shape;319;p33"/>
          <p:cNvPicPr preferRelativeResize="0"/>
          <p:nvPr/>
        </p:nvPicPr>
        <p:blipFill>
          <a:blip r:embed="rId6">
            <a:alphaModFix/>
          </a:blip>
          <a:stretch>
            <a:fillRect/>
          </a:stretch>
        </p:blipFill>
        <p:spPr>
          <a:xfrm>
            <a:off x="5350975" y="1321064"/>
            <a:ext cx="3681850" cy="2501373"/>
          </a:xfrm>
          <a:prstGeom prst="rect">
            <a:avLst/>
          </a:prstGeom>
          <a:noFill/>
          <a:ln>
            <a:noFill/>
          </a:ln>
        </p:spPr>
      </p:pic>
      <p:pic>
        <p:nvPicPr>
          <p:cNvPr id="320" name="Google Shape;320;p33">
            <a:hlinkClick r:id="rId7"/>
          </p:cNvPr>
          <p:cNvPicPr preferRelativeResize="0"/>
          <p:nvPr/>
        </p:nvPicPr>
        <p:blipFill>
          <a:blip r:embed="rId8">
            <a:alphaModFix/>
          </a:blip>
          <a:stretch>
            <a:fillRect/>
          </a:stretch>
        </p:blipFill>
        <p:spPr>
          <a:xfrm>
            <a:off x="6483750" y="1843148"/>
            <a:ext cx="2396675" cy="358614"/>
          </a:xfrm>
          <a:prstGeom prst="rect">
            <a:avLst/>
          </a:prstGeom>
          <a:noFill/>
          <a:ln>
            <a:noFill/>
          </a:ln>
        </p:spPr>
      </p:pic>
      <p:pic>
        <p:nvPicPr>
          <p:cNvPr id="321" name="Google Shape;321;p33">
            <a:hlinkClick r:id="rId9"/>
          </p:cNvPr>
          <p:cNvPicPr preferRelativeResize="0"/>
          <p:nvPr/>
        </p:nvPicPr>
        <p:blipFill>
          <a:blip r:embed="rId10">
            <a:alphaModFix/>
          </a:blip>
          <a:stretch>
            <a:fillRect/>
          </a:stretch>
        </p:blipFill>
        <p:spPr>
          <a:xfrm>
            <a:off x="5434075" y="3409411"/>
            <a:ext cx="3522549" cy="413034"/>
          </a:xfrm>
          <a:prstGeom prst="rect">
            <a:avLst/>
          </a:prstGeom>
          <a:noFill/>
          <a:ln>
            <a:noFill/>
          </a:ln>
        </p:spPr>
      </p:pic>
      <p:sp>
        <p:nvSpPr>
          <p:cNvPr id="322" name="Google Shape;322;p33"/>
          <p:cNvSpPr txBox="1"/>
          <p:nvPr>
            <p:ph type="ctrTitle"/>
          </p:nvPr>
        </p:nvSpPr>
        <p:spPr>
          <a:xfrm>
            <a:off x="6272750" y="731650"/>
            <a:ext cx="2085300" cy="5541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2400">
                <a:solidFill>
                  <a:schemeClr val="lt1"/>
                </a:solidFill>
                <a:latin typeface="Cambria"/>
                <a:ea typeface="Cambria"/>
                <a:cs typeface="Cambria"/>
                <a:sym typeface="Cambria"/>
              </a:rPr>
              <a:t>Avec Desmos</a:t>
            </a:r>
            <a:endParaRPr sz="2400">
              <a:solidFill>
                <a:schemeClr val="lt1"/>
              </a:solidFill>
              <a:latin typeface="Cambria"/>
              <a:ea typeface="Cambria"/>
              <a:cs typeface="Cambria"/>
              <a:sym typeface="Cambria"/>
            </a:endParaRPr>
          </a:p>
        </p:txBody>
      </p:sp>
      <p:pic>
        <p:nvPicPr>
          <p:cNvPr id="323" name="Google Shape;323;p33"/>
          <p:cNvPicPr preferRelativeResize="0"/>
          <p:nvPr/>
        </p:nvPicPr>
        <p:blipFill>
          <a:blip r:embed="rId11">
            <a:alphaModFix/>
          </a:blip>
          <a:stretch>
            <a:fillRect/>
          </a:stretch>
        </p:blipFill>
        <p:spPr>
          <a:xfrm>
            <a:off x="3186175" y="399500"/>
            <a:ext cx="2247900" cy="3009900"/>
          </a:xfrm>
          <a:prstGeom prst="rect">
            <a:avLst/>
          </a:prstGeom>
          <a:noFill/>
          <a:ln>
            <a:noFill/>
          </a:ln>
        </p:spPr>
      </p:pic>
      <p:sp>
        <p:nvSpPr>
          <p:cNvPr id="324" name="Google Shape;324;p33"/>
          <p:cNvSpPr/>
          <p:nvPr/>
        </p:nvSpPr>
        <p:spPr>
          <a:xfrm>
            <a:off x="5510225" y="1843150"/>
            <a:ext cx="3522600" cy="1305300"/>
          </a:xfrm>
          <a:prstGeom prst="rect">
            <a:avLst/>
          </a:prstGeom>
          <a:noFill/>
          <a:ln cap="flat" cmpd="sng" w="1143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3"/>
          <p:cNvSpPr/>
          <p:nvPr/>
        </p:nvSpPr>
        <p:spPr>
          <a:xfrm>
            <a:off x="5434075" y="3365700"/>
            <a:ext cx="3642600" cy="456900"/>
          </a:xfrm>
          <a:prstGeom prst="rect">
            <a:avLst/>
          </a:prstGeom>
          <a:noFill/>
          <a:ln cap="flat" cmpd="sng" w="1143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3"/>
          <p:cNvSpPr txBox="1"/>
          <p:nvPr/>
        </p:nvSpPr>
        <p:spPr>
          <a:xfrm>
            <a:off x="4817425" y="2968825"/>
            <a:ext cx="533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400">
                <a:solidFill>
                  <a:schemeClr val="lt1"/>
                </a:solidFill>
                <a:latin typeface="Cambria"/>
                <a:ea typeface="Cambria"/>
                <a:cs typeface="Cambria"/>
                <a:sym typeface="Cambria"/>
              </a:rPr>
              <a:t>ou</a:t>
            </a:r>
            <a:endParaRPr sz="2400">
              <a:solidFill>
                <a:schemeClr val="lt1"/>
              </a:solidFill>
              <a:latin typeface="Cambria"/>
              <a:ea typeface="Cambria"/>
              <a:cs typeface="Cambria"/>
              <a:sym typeface="Cambria"/>
            </a:endParaRPr>
          </a:p>
        </p:txBody>
      </p:sp>
      <p:pic>
        <p:nvPicPr>
          <p:cNvPr id="327" name="Google Shape;327;p33"/>
          <p:cNvPicPr preferRelativeResize="0"/>
          <p:nvPr/>
        </p:nvPicPr>
        <p:blipFill>
          <a:blip r:embed="rId12">
            <a:alphaModFix/>
          </a:blip>
          <a:stretch>
            <a:fillRect/>
          </a:stretch>
        </p:blipFill>
        <p:spPr>
          <a:xfrm>
            <a:off x="5958527" y="4166675"/>
            <a:ext cx="2873774" cy="4130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34"/>
          <p:cNvSpPr txBox="1"/>
          <p:nvPr>
            <p:ph type="ctrTitle"/>
          </p:nvPr>
        </p:nvSpPr>
        <p:spPr>
          <a:xfrm>
            <a:off x="311700" y="-67875"/>
            <a:ext cx="8520600" cy="8928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Menu Math</a:t>
            </a:r>
            <a:endParaRPr sz="2600">
              <a:solidFill>
                <a:schemeClr val="lt1"/>
              </a:solidFill>
              <a:latin typeface="Caveat"/>
              <a:ea typeface="Caveat"/>
              <a:cs typeface="Caveat"/>
              <a:sym typeface="Caveat"/>
            </a:endParaRPr>
          </a:p>
        </p:txBody>
      </p:sp>
      <p:pic>
        <p:nvPicPr>
          <p:cNvPr id="333" name="Google Shape;333;p34">
            <a:hlinkClick r:id="rId4"/>
          </p:cNvPr>
          <p:cNvPicPr preferRelativeResize="0"/>
          <p:nvPr/>
        </p:nvPicPr>
        <p:blipFill>
          <a:blip r:embed="rId5">
            <a:alphaModFix/>
          </a:blip>
          <a:stretch>
            <a:fillRect/>
          </a:stretch>
        </p:blipFill>
        <p:spPr>
          <a:xfrm>
            <a:off x="0" y="824925"/>
            <a:ext cx="5280029" cy="4318575"/>
          </a:xfrm>
          <a:prstGeom prst="rect">
            <a:avLst/>
          </a:prstGeom>
          <a:noFill/>
          <a:ln>
            <a:noFill/>
          </a:ln>
        </p:spPr>
      </p:pic>
      <p:pic>
        <p:nvPicPr>
          <p:cNvPr id="334" name="Google Shape;334;p34"/>
          <p:cNvPicPr preferRelativeResize="0"/>
          <p:nvPr/>
        </p:nvPicPr>
        <p:blipFill>
          <a:blip r:embed="rId6">
            <a:alphaModFix/>
          </a:blip>
          <a:stretch>
            <a:fillRect/>
          </a:stretch>
        </p:blipFill>
        <p:spPr>
          <a:xfrm>
            <a:off x="5432424" y="977325"/>
            <a:ext cx="3636350" cy="3169525"/>
          </a:xfrm>
          <a:prstGeom prst="rect">
            <a:avLst/>
          </a:prstGeom>
          <a:noFill/>
          <a:ln>
            <a:noFill/>
          </a:ln>
        </p:spPr>
      </p:pic>
      <p:sp>
        <p:nvSpPr>
          <p:cNvPr id="335" name="Google Shape;335;p34"/>
          <p:cNvSpPr txBox="1"/>
          <p:nvPr/>
        </p:nvSpPr>
        <p:spPr>
          <a:xfrm>
            <a:off x="5280013" y="4743300"/>
            <a:ext cx="1889400" cy="4002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fr" u="sng">
                <a:solidFill>
                  <a:srgbClr val="FFAB40"/>
                </a:solidFill>
                <a:hlinkClick r:id="rId7">
                  <a:extLst>
                    <a:ext uri="{A12FA001-AC4F-418D-AE19-62706E023703}">
                      <ahyp:hlinkClr val="tx"/>
                    </a:ext>
                  </a:extLst>
                </a:hlinkClick>
              </a:rPr>
              <a:t>Feuille réponses</a:t>
            </a:r>
            <a:endParaRPr b="1">
              <a:solidFill>
                <a:srgbClr val="FFAB40"/>
              </a:solidFill>
            </a:endParaRPr>
          </a:p>
        </p:txBody>
      </p:sp>
      <p:sp>
        <p:nvSpPr>
          <p:cNvPr id="336" name="Google Shape;336;p34"/>
          <p:cNvSpPr txBox="1"/>
          <p:nvPr/>
        </p:nvSpPr>
        <p:spPr>
          <a:xfrm>
            <a:off x="7407075" y="577125"/>
            <a:ext cx="1661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solidFill>
                  <a:schemeClr val="lt1"/>
                </a:solidFill>
              </a:rPr>
              <a:t>2e année primaire</a:t>
            </a:r>
            <a:endParaRPr>
              <a:solidFill>
                <a:schemeClr val="lt1"/>
              </a:solidFill>
            </a:endParaRPr>
          </a:p>
        </p:txBody>
      </p:sp>
      <p:sp>
        <p:nvSpPr>
          <p:cNvPr id="337" name="Google Shape;337;p34"/>
          <p:cNvSpPr txBox="1"/>
          <p:nvPr/>
        </p:nvSpPr>
        <p:spPr>
          <a:xfrm>
            <a:off x="0" y="424725"/>
            <a:ext cx="201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a:solidFill>
                  <a:schemeClr val="lt1"/>
                </a:solidFill>
              </a:rPr>
              <a:t>3</a:t>
            </a:r>
            <a:r>
              <a:rPr lang="fr">
                <a:solidFill>
                  <a:schemeClr val="lt1"/>
                </a:solidFill>
              </a:rPr>
              <a:t>e année secondaire</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pic>
        <p:nvPicPr>
          <p:cNvPr id="342" name="Google Shape;342;p35">
            <a:hlinkClick r:id="rId4"/>
          </p:cNvPr>
          <p:cNvPicPr preferRelativeResize="0"/>
          <p:nvPr/>
        </p:nvPicPr>
        <p:blipFill>
          <a:blip r:embed="rId5">
            <a:alphaModFix/>
          </a:blip>
          <a:stretch>
            <a:fillRect/>
          </a:stretch>
        </p:blipFill>
        <p:spPr>
          <a:xfrm>
            <a:off x="550800" y="2876777"/>
            <a:ext cx="7796726" cy="2151350"/>
          </a:xfrm>
          <a:prstGeom prst="rect">
            <a:avLst/>
          </a:prstGeom>
          <a:noFill/>
          <a:ln>
            <a:noFill/>
          </a:ln>
        </p:spPr>
      </p:pic>
      <p:sp>
        <p:nvSpPr>
          <p:cNvPr id="343" name="Google Shape;343;p35"/>
          <p:cNvSpPr txBox="1"/>
          <p:nvPr/>
        </p:nvSpPr>
        <p:spPr>
          <a:xfrm>
            <a:off x="265175" y="757050"/>
            <a:ext cx="8198700" cy="2031900"/>
          </a:xfrm>
          <a:prstGeom prst="rect">
            <a:avLst/>
          </a:prstGeom>
          <a:noFill/>
          <a:ln>
            <a:noFill/>
          </a:ln>
        </p:spPr>
        <p:txBody>
          <a:bodyPr anchorCtr="0" anchor="b" bIns="91425" lIns="91425" spcFirstLastPara="1" rIns="91425" wrap="square" tIns="91425">
            <a:spAutoFit/>
          </a:bodyPr>
          <a:lstStyle/>
          <a:p>
            <a:pPr indent="0" lvl="0" marL="0" marR="0" rtl="0" algn="ctr">
              <a:lnSpc>
                <a:spcPct val="100000"/>
              </a:lnSpc>
              <a:spcBef>
                <a:spcPts val="0"/>
              </a:spcBef>
              <a:spcAft>
                <a:spcPts val="0"/>
              </a:spcAft>
              <a:buNone/>
            </a:pPr>
            <a:r>
              <a:rPr lang="fr" sz="2400">
                <a:solidFill>
                  <a:schemeClr val="lt1"/>
                </a:solidFill>
                <a:latin typeface="Caveat"/>
                <a:ea typeface="Caveat"/>
                <a:cs typeface="Caveat"/>
                <a:sym typeface="Caveat"/>
              </a:rPr>
              <a:t>Intentions</a:t>
            </a:r>
            <a:endParaRPr sz="2400">
              <a:solidFill>
                <a:schemeClr val="lt1"/>
              </a:solidFill>
              <a:latin typeface="Caveat"/>
              <a:ea typeface="Caveat"/>
              <a:cs typeface="Caveat"/>
              <a:sym typeface="Caveat"/>
            </a:endParaRPr>
          </a:p>
          <a:p>
            <a:pPr indent="0" lvl="0" marL="0" marR="0" rtl="0" algn="l">
              <a:lnSpc>
                <a:spcPct val="100000"/>
              </a:lnSpc>
              <a:spcBef>
                <a:spcPts val="0"/>
              </a:spcBef>
              <a:spcAft>
                <a:spcPts val="0"/>
              </a:spcAft>
              <a:buNone/>
            </a:pPr>
            <a:r>
              <a:rPr lang="fr" sz="2400">
                <a:solidFill>
                  <a:schemeClr val="lt1"/>
                </a:solidFill>
                <a:latin typeface="Caveat"/>
                <a:ea typeface="Caveat"/>
                <a:cs typeface="Caveat"/>
                <a:sym typeface="Caveat"/>
              </a:rPr>
              <a:t>1- Comprendre ce qu’est un Menu math</a:t>
            </a:r>
            <a:endParaRPr sz="2400">
              <a:solidFill>
                <a:schemeClr val="lt1"/>
              </a:solidFill>
              <a:latin typeface="Caveat"/>
              <a:ea typeface="Caveat"/>
              <a:cs typeface="Caveat"/>
              <a:sym typeface="Caveat"/>
            </a:endParaRPr>
          </a:p>
          <a:p>
            <a:pPr indent="0" lvl="0" marL="0" marR="0" rtl="0" algn="l">
              <a:lnSpc>
                <a:spcPct val="100000"/>
              </a:lnSpc>
              <a:spcBef>
                <a:spcPts val="0"/>
              </a:spcBef>
              <a:spcAft>
                <a:spcPts val="0"/>
              </a:spcAft>
              <a:buNone/>
            </a:pPr>
            <a:r>
              <a:rPr lang="fr" sz="2400">
                <a:solidFill>
                  <a:schemeClr val="lt1"/>
                </a:solidFill>
                <a:latin typeface="Caveat"/>
                <a:ea typeface="Caveat"/>
                <a:cs typeface="Caveat"/>
                <a:sym typeface="Caveat"/>
              </a:rPr>
              <a:t>2- Explorer le potentiel des tâches de type  “Menu math”</a:t>
            </a:r>
            <a:endParaRPr sz="2400">
              <a:solidFill>
                <a:schemeClr val="lt1"/>
              </a:solidFill>
              <a:latin typeface="Caveat"/>
              <a:ea typeface="Caveat"/>
              <a:cs typeface="Caveat"/>
              <a:sym typeface="Caveat"/>
            </a:endParaRPr>
          </a:p>
          <a:p>
            <a:pPr indent="0" lvl="0" marL="0" marR="0" rtl="0" algn="l">
              <a:lnSpc>
                <a:spcPct val="100000"/>
              </a:lnSpc>
              <a:spcBef>
                <a:spcPts val="0"/>
              </a:spcBef>
              <a:spcAft>
                <a:spcPts val="0"/>
              </a:spcAft>
              <a:buClr>
                <a:srgbClr val="000000"/>
              </a:buClr>
              <a:buSzPts val="5778"/>
              <a:buFont typeface="Arial"/>
              <a:buNone/>
            </a:pPr>
            <a:r>
              <a:rPr lang="fr" sz="2400">
                <a:solidFill>
                  <a:schemeClr val="lt1"/>
                </a:solidFill>
                <a:latin typeface="Caveat"/>
                <a:ea typeface="Caveat"/>
                <a:cs typeface="Caveat"/>
                <a:sym typeface="Caveat"/>
              </a:rPr>
              <a:t>3- Se donner le goût d’en expérimenter en classe</a:t>
            </a:r>
            <a:endParaRPr sz="2400">
              <a:solidFill>
                <a:schemeClr val="lt1"/>
              </a:solidFill>
              <a:latin typeface="Caveat"/>
              <a:ea typeface="Caveat"/>
              <a:cs typeface="Caveat"/>
              <a:sym typeface="Caveat"/>
            </a:endParaRPr>
          </a:p>
          <a:p>
            <a:pPr indent="0" lvl="0" marL="0" marR="0" rtl="0" algn="l">
              <a:lnSpc>
                <a:spcPct val="100000"/>
              </a:lnSpc>
              <a:spcBef>
                <a:spcPts val="0"/>
              </a:spcBef>
              <a:spcAft>
                <a:spcPts val="0"/>
              </a:spcAft>
              <a:buClr>
                <a:srgbClr val="000000"/>
              </a:buClr>
              <a:buSzPts val="5778"/>
              <a:buFont typeface="Arial"/>
              <a:buNone/>
            </a:pPr>
            <a:r>
              <a:rPr lang="fr" sz="2400">
                <a:solidFill>
                  <a:schemeClr val="lt1"/>
                </a:solidFill>
                <a:latin typeface="Caveat"/>
                <a:ea typeface="Caveat"/>
                <a:cs typeface="Caveat"/>
                <a:sym typeface="Caveat"/>
              </a:rPr>
              <a:t>4- Voir comment garder des traces d’apprentissage</a:t>
            </a:r>
            <a:endParaRPr sz="2400">
              <a:solidFill>
                <a:schemeClr val="lt1"/>
              </a:solidFill>
              <a:latin typeface="Caveat"/>
              <a:ea typeface="Caveat"/>
              <a:cs typeface="Caveat"/>
              <a:sym typeface="Caveat"/>
            </a:endParaRPr>
          </a:p>
        </p:txBody>
      </p:sp>
      <p:sp>
        <p:nvSpPr>
          <p:cNvPr id="344" name="Google Shape;344;p35"/>
          <p:cNvSpPr txBox="1"/>
          <p:nvPr>
            <p:ph type="ctrTitle"/>
          </p:nvPr>
        </p:nvSpPr>
        <p:spPr>
          <a:xfrm>
            <a:off x="311700" y="-67875"/>
            <a:ext cx="8520600" cy="8928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Menu Math</a:t>
            </a:r>
            <a:endParaRPr sz="2600">
              <a:solidFill>
                <a:schemeClr val="lt1"/>
              </a:solidFill>
              <a:latin typeface="Caveat"/>
              <a:ea typeface="Caveat"/>
              <a:cs typeface="Caveat"/>
              <a:sym typeface="Cave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pic>
        <p:nvPicPr>
          <p:cNvPr id="349" name="Google Shape;349;p36"/>
          <p:cNvPicPr preferRelativeResize="0"/>
          <p:nvPr/>
        </p:nvPicPr>
        <p:blipFill>
          <a:blip r:embed="rId4">
            <a:alphaModFix/>
          </a:blip>
          <a:stretch>
            <a:fillRect/>
          </a:stretch>
        </p:blipFill>
        <p:spPr>
          <a:xfrm>
            <a:off x="17212" y="33737"/>
            <a:ext cx="9109575" cy="5076025"/>
          </a:xfrm>
          <a:prstGeom prst="rect">
            <a:avLst/>
          </a:prstGeom>
          <a:noFill/>
          <a:ln>
            <a:noFill/>
          </a:ln>
        </p:spPr>
      </p:pic>
      <p:pic>
        <p:nvPicPr>
          <p:cNvPr id="350" name="Google Shape;350;p36"/>
          <p:cNvPicPr preferRelativeResize="0"/>
          <p:nvPr/>
        </p:nvPicPr>
        <p:blipFill>
          <a:blip r:embed="rId5">
            <a:alphaModFix/>
          </a:blip>
          <a:stretch>
            <a:fillRect/>
          </a:stretch>
        </p:blipFill>
        <p:spPr>
          <a:xfrm>
            <a:off x="3868300" y="500625"/>
            <a:ext cx="2569325" cy="25762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pic>
        <p:nvPicPr>
          <p:cNvPr id="355" name="Google Shape;355;p37"/>
          <p:cNvPicPr preferRelativeResize="0"/>
          <p:nvPr/>
        </p:nvPicPr>
        <p:blipFill>
          <a:blip r:embed="rId4">
            <a:alphaModFix/>
          </a:blip>
          <a:stretch>
            <a:fillRect/>
          </a:stretch>
        </p:blipFill>
        <p:spPr>
          <a:xfrm rot="430874">
            <a:off x="3939675" y="956825"/>
            <a:ext cx="2379474" cy="2312500"/>
          </a:xfrm>
          <a:prstGeom prst="rect">
            <a:avLst/>
          </a:prstGeom>
          <a:noFill/>
          <a:ln>
            <a:noFill/>
          </a:ln>
        </p:spPr>
      </p:pic>
      <p:sp>
        <p:nvSpPr>
          <p:cNvPr id="356" name="Google Shape;356;p37"/>
          <p:cNvSpPr txBox="1"/>
          <p:nvPr>
            <p:ph type="ctrTitle"/>
          </p:nvPr>
        </p:nvSpPr>
        <p:spPr>
          <a:xfrm>
            <a:off x="311700" y="3397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Tâches créatives</a:t>
            </a:r>
            <a:endParaRPr sz="4600">
              <a:solidFill>
                <a:schemeClr val="lt1"/>
              </a:solidFill>
              <a:latin typeface="Caveat"/>
              <a:ea typeface="Caveat"/>
              <a:cs typeface="Caveat"/>
              <a:sym typeface="Caveat"/>
            </a:endParaRPr>
          </a:p>
        </p:txBody>
      </p:sp>
      <p:sp>
        <p:nvSpPr>
          <p:cNvPr id="357" name="Google Shape;357;p37"/>
          <p:cNvSpPr txBox="1"/>
          <p:nvPr>
            <p:ph type="ctrTitle"/>
          </p:nvPr>
        </p:nvSpPr>
        <p:spPr>
          <a:xfrm>
            <a:off x="241375" y="4252550"/>
            <a:ext cx="85206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5">
                  <a:extLst>
                    <a:ext uri="{A12FA001-AC4F-418D-AE19-62706E023703}">
                      <ahyp:hlinkClr val="tx"/>
                    </a:ext>
                  </a:extLst>
                </a:hlinkClick>
              </a:rPr>
              <a:t>Section « Tâches créatives » du site</a:t>
            </a:r>
            <a:endParaRPr sz="3000">
              <a:solidFill>
                <a:srgbClr val="FFAB40"/>
              </a:solidFill>
              <a:latin typeface="Caveat"/>
              <a:ea typeface="Caveat"/>
              <a:cs typeface="Caveat"/>
              <a:sym typeface="Caveat"/>
            </a:endParaRPr>
          </a:p>
        </p:txBody>
      </p:sp>
      <p:pic>
        <p:nvPicPr>
          <p:cNvPr id="358" name="Google Shape;358;p37"/>
          <p:cNvPicPr preferRelativeResize="0"/>
          <p:nvPr/>
        </p:nvPicPr>
        <p:blipFill>
          <a:blip r:embed="rId6">
            <a:alphaModFix/>
          </a:blip>
          <a:stretch>
            <a:fillRect/>
          </a:stretch>
        </p:blipFill>
        <p:spPr>
          <a:xfrm>
            <a:off x="375850" y="1201637"/>
            <a:ext cx="3196267" cy="3001600"/>
          </a:xfrm>
          <a:prstGeom prst="rect">
            <a:avLst/>
          </a:prstGeom>
          <a:noFill/>
          <a:ln>
            <a:noFill/>
          </a:ln>
          <a:effectLst>
            <a:outerShdw blurRad="57150" rotWithShape="0" algn="bl" dir="6180000" dist="19050">
              <a:srgbClr val="000000">
                <a:alpha val="50000"/>
              </a:srgbClr>
            </a:outerShdw>
          </a:effectLst>
        </p:spPr>
      </p:pic>
      <p:pic>
        <p:nvPicPr>
          <p:cNvPr id="359" name="Google Shape;359;p37"/>
          <p:cNvPicPr preferRelativeResize="0"/>
          <p:nvPr/>
        </p:nvPicPr>
        <p:blipFill>
          <a:blip r:embed="rId7">
            <a:alphaModFix/>
          </a:blip>
          <a:stretch>
            <a:fillRect/>
          </a:stretch>
        </p:blipFill>
        <p:spPr>
          <a:xfrm rot="431268">
            <a:off x="6296400" y="2137272"/>
            <a:ext cx="2714198" cy="238753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3" name="Shape 363"/>
        <p:cNvGrpSpPr/>
        <p:nvPr/>
      </p:nvGrpSpPr>
      <p:grpSpPr>
        <a:xfrm>
          <a:off x="0" y="0"/>
          <a:ext cx="0" cy="0"/>
          <a:chOff x="0" y="0"/>
          <a:chExt cx="0" cy="0"/>
        </a:xfrm>
      </p:grpSpPr>
      <p:sp>
        <p:nvSpPr>
          <p:cNvPr id="364" name="Google Shape;364;p38"/>
          <p:cNvSpPr txBox="1"/>
          <p:nvPr>
            <p:ph type="ctrTitle"/>
          </p:nvPr>
        </p:nvSpPr>
        <p:spPr>
          <a:xfrm>
            <a:off x="311700" y="3397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Tâches créatives</a:t>
            </a:r>
            <a:endParaRPr sz="4600">
              <a:solidFill>
                <a:schemeClr val="lt1"/>
              </a:solidFill>
              <a:latin typeface="Caveat"/>
              <a:ea typeface="Caveat"/>
              <a:cs typeface="Caveat"/>
              <a:sym typeface="Caveat"/>
            </a:endParaRPr>
          </a:p>
        </p:txBody>
      </p:sp>
      <p:sp>
        <p:nvSpPr>
          <p:cNvPr id="365" name="Google Shape;365;p38"/>
          <p:cNvSpPr txBox="1"/>
          <p:nvPr>
            <p:ph type="ctrTitle"/>
          </p:nvPr>
        </p:nvSpPr>
        <p:spPr>
          <a:xfrm>
            <a:off x="241375" y="4252550"/>
            <a:ext cx="85206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4">
                  <a:extLst>
                    <a:ext uri="{A12FA001-AC4F-418D-AE19-62706E023703}">
                      <ahyp:hlinkClr val="tx"/>
                    </a:ext>
                  </a:extLst>
                </a:hlinkClick>
              </a:rPr>
              <a:t>Section « Tâches créatives » du site</a:t>
            </a:r>
            <a:endParaRPr sz="3000">
              <a:solidFill>
                <a:srgbClr val="FFAB40"/>
              </a:solidFill>
              <a:latin typeface="Caveat"/>
              <a:ea typeface="Caveat"/>
              <a:cs typeface="Caveat"/>
              <a:sym typeface="Caveat"/>
            </a:endParaRPr>
          </a:p>
        </p:txBody>
      </p:sp>
      <p:pic>
        <p:nvPicPr>
          <p:cNvPr id="366" name="Google Shape;366;p38"/>
          <p:cNvPicPr preferRelativeResize="0"/>
          <p:nvPr/>
        </p:nvPicPr>
        <p:blipFill>
          <a:blip r:embed="rId5">
            <a:alphaModFix/>
          </a:blip>
          <a:stretch>
            <a:fillRect/>
          </a:stretch>
        </p:blipFill>
        <p:spPr>
          <a:xfrm>
            <a:off x="241375" y="956825"/>
            <a:ext cx="5429350" cy="1780000"/>
          </a:xfrm>
          <a:prstGeom prst="rect">
            <a:avLst/>
          </a:prstGeom>
          <a:noFill/>
          <a:ln>
            <a:noFill/>
          </a:ln>
        </p:spPr>
      </p:pic>
      <p:pic>
        <p:nvPicPr>
          <p:cNvPr id="367" name="Google Shape;367;p38"/>
          <p:cNvPicPr preferRelativeResize="0"/>
          <p:nvPr/>
        </p:nvPicPr>
        <p:blipFill>
          <a:blip r:embed="rId6">
            <a:alphaModFix/>
          </a:blip>
          <a:stretch>
            <a:fillRect/>
          </a:stretch>
        </p:blipFill>
        <p:spPr>
          <a:xfrm rot="775168">
            <a:off x="6075074" y="1333326"/>
            <a:ext cx="2741499" cy="1438000"/>
          </a:xfrm>
          <a:prstGeom prst="rect">
            <a:avLst/>
          </a:prstGeom>
          <a:noFill/>
          <a:ln>
            <a:noFill/>
          </a:ln>
        </p:spPr>
      </p:pic>
      <p:pic>
        <p:nvPicPr>
          <p:cNvPr id="368" name="Google Shape;368;p38"/>
          <p:cNvPicPr preferRelativeResize="0"/>
          <p:nvPr/>
        </p:nvPicPr>
        <p:blipFill>
          <a:blip r:embed="rId7">
            <a:alphaModFix/>
          </a:blip>
          <a:stretch>
            <a:fillRect/>
          </a:stretch>
        </p:blipFill>
        <p:spPr>
          <a:xfrm rot="778801">
            <a:off x="5485375" y="3028199"/>
            <a:ext cx="2741502" cy="1402429"/>
          </a:xfrm>
          <a:prstGeom prst="rect">
            <a:avLst/>
          </a:prstGeom>
          <a:noFill/>
          <a:ln>
            <a:noFill/>
          </a:ln>
        </p:spPr>
      </p:pic>
      <p:pic>
        <p:nvPicPr>
          <p:cNvPr id="369" name="Google Shape;369;p38"/>
          <p:cNvPicPr preferRelativeResize="0"/>
          <p:nvPr/>
        </p:nvPicPr>
        <p:blipFill>
          <a:blip r:embed="rId8">
            <a:alphaModFix/>
          </a:blip>
          <a:stretch>
            <a:fillRect/>
          </a:stretch>
        </p:blipFill>
        <p:spPr>
          <a:xfrm>
            <a:off x="1186225" y="2871450"/>
            <a:ext cx="3539649" cy="1453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pic>
        <p:nvPicPr>
          <p:cNvPr id="374" name="Google Shape;374;p39"/>
          <p:cNvPicPr preferRelativeResize="0"/>
          <p:nvPr/>
        </p:nvPicPr>
        <p:blipFill rotWithShape="1">
          <a:blip r:embed="rId4">
            <a:alphaModFix/>
          </a:blip>
          <a:srcRect b="2940" l="44656" r="16690" t="0"/>
          <a:stretch/>
        </p:blipFill>
        <p:spPr>
          <a:xfrm rot="605705">
            <a:off x="315456" y="1112910"/>
            <a:ext cx="1972886" cy="2173503"/>
          </a:xfrm>
          <a:prstGeom prst="rect">
            <a:avLst/>
          </a:prstGeom>
          <a:noFill/>
          <a:ln>
            <a:noFill/>
          </a:ln>
        </p:spPr>
      </p:pic>
      <p:pic>
        <p:nvPicPr>
          <p:cNvPr id="375" name="Google Shape;375;p39"/>
          <p:cNvPicPr preferRelativeResize="0"/>
          <p:nvPr/>
        </p:nvPicPr>
        <p:blipFill rotWithShape="1">
          <a:blip r:embed="rId5">
            <a:alphaModFix/>
          </a:blip>
          <a:srcRect b="0" l="46727" r="12030" t="20666"/>
          <a:stretch/>
        </p:blipFill>
        <p:spPr>
          <a:xfrm rot="-457304">
            <a:off x="78644" y="3349794"/>
            <a:ext cx="2201211" cy="1857888"/>
          </a:xfrm>
          <a:prstGeom prst="rect">
            <a:avLst/>
          </a:prstGeom>
          <a:noFill/>
          <a:ln>
            <a:noFill/>
          </a:ln>
        </p:spPr>
      </p:pic>
      <p:sp>
        <p:nvSpPr>
          <p:cNvPr id="376" name="Google Shape;376;p39"/>
          <p:cNvSpPr txBox="1"/>
          <p:nvPr>
            <p:ph type="ctrTitle"/>
          </p:nvPr>
        </p:nvSpPr>
        <p:spPr>
          <a:xfrm>
            <a:off x="311700" y="3397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Tâches créatives</a:t>
            </a:r>
            <a:endParaRPr sz="4600">
              <a:solidFill>
                <a:schemeClr val="lt1"/>
              </a:solidFill>
              <a:latin typeface="Caveat"/>
              <a:ea typeface="Caveat"/>
              <a:cs typeface="Caveat"/>
              <a:sym typeface="Caveat"/>
            </a:endParaRPr>
          </a:p>
        </p:txBody>
      </p:sp>
      <p:sp>
        <p:nvSpPr>
          <p:cNvPr id="377" name="Google Shape;377;p39"/>
          <p:cNvSpPr txBox="1"/>
          <p:nvPr>
            <p:ph type="ctrTitle"/>
          </p:nvPr>
        </p:nvSpPr>
        <p:spPr>
          <a:xfrm>
            <a:off x="3153900" y="4394625"/>
            <a:ext cx="60651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6">
                  <a:extLst>
                    <a:ext uri="{A12FA001-AC4F-418D-AE19-62706E023703}">
                      <ahyp:hlinkClr val="tx"/>
                    </a:ext>
                  </a:extLst>
                </a:hlinkClick>
              </a:rPr>
              <a:t>Section « Tâches créatives » du site</a:t>
            </a:r>
            <a:endParaRPr sz="3000">
              <a:solidFill>
                <a:srgbClr val="FFAB40"/>
              </a:solidFill>
              <a:latin typeface="Caveat"/>
              <a:ea typeface="Caveat"/>
              <a:cs typeface="Caveat"/>
              <a:sym typeface="Caveat"/>
            </a:endParaRPr>
          </a:p>
        </p:txBody>
      </p:sp>
      <p:pic>
        <p:nvPicPr>
          <p:cNvPr id="378" name="Google Shape;378;p39"/>
          <p:cNvPicPr preferRelativeResize="0"/>
          <p:nvPr/>
        </p:nvPicPr>
        <p:blipFill rotWithShape="1">
          <a:blip r:embed="rId7">
            <a:alphaModFix/>
          </a:blip>
          <a:srcRect b="11154" l="0" r="0" t="7782"/>
          <a:stretch/>
        </p:blipFill>
        <p:spPr>
          <a:xfrm>
            <a:off x="5620250" y="1197450"/>
            <a:ext cx="3252301" cy="2956570"/>
          </a:xfrm>
          <a:prstGeom prst="rect">
            <a:avLst/>
          </a:prstGeom>
          <a:noFill/>
          <a:ln>
            <a:noFill/>
          </a:ln>
        </p:spPr>
      </p:pic>
      <p:pic>
        <p:nvPicPr>
          <p:cNvPr id="379" name="Google Shape;379;p39"/>
          <p:cNvPicPr preferRelativeResize="0"/>
          <p:nvPr/>
        </p:nvPicPr>
        <p:blipFill>
          <a:blip r:embed="rId8">
            <a:alphaModFix/>
          </a:blip>
          <a:stretch>
            <a:fillRect/>
          </a:stretch>
        </p:blipFill>
        <p:spPr>
          <a:xfrm>
            <a:off x="2620112" y="1112310"/>
            <a:ext cx="2681475" cy="3126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40"/>
          <p:cNvSpPr txBox="1"/>
          <p:nvPr>
            <p:ph type="ctrTitle"/>
          </p:nvPr>
        </p:nvSpPr>
        <p:spPr>
          <a:xfrm>
            <a:off x="311700" y="84525"/>
            <a:ext cx="8520600" cy="13236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b="1" lang="fr" sz="4100">
                <a:solidFill>
                  <a:schemeClr val="lt1"/>
                </a:solidFill>
                <a:latin typeface="Caveat"/>
                <a:ea typeface="Caveat"/>
                <a:cs typeface="Caveat"/>
                <a:sym typeface="Caveat"/>
              </a:rPr>
              <a:t>Travail en sous-groupes</a:t>
            </a:r>
            <a:endParaRPr b="1" sz="4100">
              <a:solidFill>
                <a:schemeClr val="lt1"/>
              </a:solidFill>
              <a:latin typeface="Caveat"/>
              <a:ea typeface="Caveat"/>
              <a:cs typeface="Caveat"/>
              <a:sym typeface="Caveat"/>
            </a:endParaRPr>
          </a:p>
          <a:p>
            <a:pPr indent="0" lvl="0" marL="0" rtl="0" algn="ctr">
              <a:lnSpc>
                <a:spcPct val="100000"/>
              </a:lnSpc>
              <a:spcBef>
                <a:spcPts val="0"/>
              </a:spcBef>
              <a:spcAft>
                <a:spcPts val="0"/>
              </a:spcAft>
              <a:buSzPts val="5778"/>
              <a:buNone/>
            </a:pPr>
            <a:r>
              <a:rPr b="1" lang="fr" sz="3300">
                <a:solidFill>
                  <a:schemeClr val="accent4"/>
                </a:solidFill>
                <a:latin typeface="Caveat"/>
                <a:ea typeface="Caveat"/>
                <a:cs typeface="Caveat"/>
                <a:sym typeface="Caveat"/>
              </a:rPr>
              <a:t>Intention: </a:t>
            </a:r>
            <a:r>
              <a:rPr b="1" lang="fr" sz="3000">
                <a:solidFill>
                  <a:schemeClr val="accent4"/>
                </a:solidFill>
                <a:latin typeface="Caveat"/>
                <a:ea typeface="Caveat"/>
                <a:cs typeface="Caveat"/>
                <a:sym typeface="Caveat"/>
              </a:rPr>
              <a:t>Choisir une tâche coup de </a:t>
            </a:r>
            <a:r>
              <a:rPr b="1" lang="fr" sz="3000">
                <a:solidFill>
                  <a:schemeClr val="accent4"/>
                </a:solidFill>
                <a:latin typeface="Caveat"/>
                <a:ea typeface="Caveat"/>
                <a:cs typeface="Caveat"/>
                <a:sym typeface="Caveat"/>
              </a:rPr>
              <a:t>cœur</a:t>
            </a:r>
            <a:r>
              <a:rPr b="1" lang="fr" sz="3000">
                <a:solidFill>
                  <a:schemeClr val="accent4"/>
                </a:solidFill>
                <a:latin typeface="Caveat"/>
                <a:ea typeface="Caveat"/>
                <a:cs typeface="Caveat"/>
                <a:sym typeface="Caveat"/>
              </a:rPr>
              <a:t> par type.</a:t>
            </a:r>
            <a:endParaRPr b="1" sz="3000">
              <a:solidFill>
                <a:schemeClr val="accent4"/>
              </a:solidFill>
              <a:latin typeface="Caveat"/>
              <a:ea typeface="Caveat"/>
              <a:cs typeface="Caveat"/>
              <a:sym typeface="Caveat"/>
            </a:endParaRPr>
          </a:p>
        </p:txBody>
      </p:sp>
      <p:sp>
        <p:nvSpPr>
          <p:cNvPr id="385" name="Google Shape;385;p40"/>
          <p:cNvSpPr txBox="1"/>
          <p:nvPr/>
        </p:nvSpPr>
        <p:spPr>
          <a:xfrm>
            <a:off x="992150" y="3989100"/>
            <a:ext cx="7239000" cy="11082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fr" sz="3000" u="sng">
                <a:solidFill>
                  <a:schemeClr val="accent4"/>
                </a:solidFill>
                <a:latin typeface="Caveat"/>
                <a:ea typeface="Caveat"/>
                <a:cs typeface="Caveat"/>
                <a:sym typeface="Caveat"/>
                <a:hlinkClick r:id="rId4">
                  <a:extLst>
                    <a:ext uri="{A12FA001-AC4F-418D-AE19-62706E023703}">
                      <ahyp:hlinkClr val="tx"/>
                    </a:ext>
                  </a:extLst>
                </a:hlinkClick>
              </a:rPr>
              <a:t>Document de travail</a:t>
            </a:r>
            <a:endParaRPr sz="3000">
              <a:solidFill>
                <a:schemeClr val="accent4"/>
              </a:solidFill>
              <a:latin typeface="Caveat"/>
              <a:ea typeface="Caveat"/>
              <a:cs typeface="Caveat"/>
              <a:sym typeface="Caveat"/>
            </a:endParaRPr>
          </a:p>
          <a:p>
            <a:pPr indent="0" lvl="0" marL="0" rtl="0" algn="ctr">
              <a:spcBef>
                <a:spcPts val="0"/>
              </a:spcBef>
              <a:spcAft>
                <a:spcPts val="0"/>
              </a:spcAft>
              <a:buClr>
                <a:schemeClr val="dk1"/>
              </a:buClr>
              <a:buSzPts val="1100"/>
              <a:buFont typeface="Arial"/>
              <a:buNone/>
            </a:pPr>
            <a:r>
              <a:rPr lang="fr" sz="3000" u="sng">
                <a:solidFill>
                  <a:schemeClr val="accent4"/>
                </a:solidFill>
                <a:latin typeface="Caveat"/>
                <a:ea typeface="Caveat"/>
                <a:cs typeface="Caveat"/>
                <a:sym typeface="Caveat"/>
                <a:hlinkClick r:id="rId5">
                  <a:extLst>
                    <a:ext uri="{A12FA001-AC4F-418D-AE19-62706E023703}">
                      <ahyp:hlinkClr val="tx"/>
                    </a:ext>
                  </a:extLst>
                </a:hlinkClick>
              </a:rPr>
              <a:t>recitmst.qc.ca/autrementenmath</a:t>
            </a:r>
            <a:endParaRPr sz="2500">
              <a:solidFill>
                <a:schemeClr val="accent4"/>
              </a:solidFill>
              <a:latin typeface="Caveat"/>
              <a:ea typeface="Caveat"/>
              <a:cs typeface="Caveat"/>
              <a:sym typeface="Caveat"/>
            </a:endParaRPr>
          </a:p>
        </p:txBody>
      </p:sp>
      <p:graphicFrame>
        <p:nvGraphicFramePr>
          <p:cNvPr id="386" name="Google Shape;386;p40"/>
          <p:cNvGraphicFramePr/>
          <p:nvPr/>
        </p:nvGraphicFramePr>
        <p:xfrm>
          <a:off x="952500" y="1535163"/>
          <a:ext cx="3000000" cy="3000000"/>
        </p:xfrm>
        <a:graphic>
          <a:graphicData uri="http://schemas.openxmlformats.org/drawingml/2006/table">
            <a:tbl>
              <a:tblPr>
                <a:noFill/>
                <a:tableStyleId>{84678244-7EB6-44A3-ADFD-2C98CF40D385}</a:tableStyleId>
              </a:tblPr>
              <a:tblGrid>
                <a:gridCol w="3619500"/>
                <a:gridCol w="3619500"/>
              </a:tblGrid>
              <a:tr h="581725">
                <a:tc gridSpan="2">
                  <a:txBody>
                    <a:bodyPr/>
                    <a:lstStyle/>
                    <a:p>
                      <a:pPr indent="0" lvl="0" marL="0" rtl="0" algn="ctr">
                        <a:spcBef>
                          <a:spcPts val="0"/>
                        </a:spcBef>
                        <a:spcAft>
                          <a:spcPts val="0"/>
                        </a:spcAft>
                        <a:buNone/>
                      </a:pPr>
                      <a:r>
                        <a:rPr lang="fr" sz="2000">
                          <a:solidFill>
                            <a:srgbClr val="FFFFFF"/>
                          </a:solidFill>
                        </a:rPr>
                        <a:t>Avant de la salle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hMerge="1"/>
              </a:tr>
              <a:tr h="581725">
                <a:tc>
                  <a:txBody>
                    <a:bodyPr/>
                    <a:lstStyle/>
                    <a:p>
                      <a:pPr indent="0" lvl="0" marL="0" rtl="0" algn="ctr">
                        <a:spcBef>
                          <a:spcPts val="0"/>
                        </a:spcBef>
                        <a:spcAft>
                          <a:spcPts val="0"/>
                        </a:spcAft>
                        <a:buNone/>
                      </a:pPr>
                      <a:r>
                        <a:rPr lang="fr" sz="2000">
                          <a:solidFill>
                            <a:srgbClr val="FFFFFF"/>
                          </a:solidFill>
                        </a:rPr>
                        <a:t>Primaire - 1er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fr" sz="2000">
                          <a:solidFill>
                            <a:schemeClr val="lt1"/>
                          </a:solidFill>
                        </a:rPr>
                        <a:t>Adaptation scolaire</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581725">
                <a:tc>
                  <a:txBody>
                    <a:bodyPr/>
                    <a:lstStyle/>
                    <a:p>
                      <a:pPr indent="0" lvl="0" marL="0" rtl="0" algn="ctr">
                        <a:spcBef>
                          <a:spcPts val="0"/>
                        </a:spcBef>
                        <a:spcAft>
                          <a:spcPts val="0"/>
                        </a:spcAft>
                        <a:buNone/>
                      </a:pPr>
                      <a:r>
                        <a:rPr lang="fr" sz="2000">
                          <a:solidFill>
                            <a:srgbClr val="FFFFFF"/>
                          </a:solidFill>
                        </a:rPr>
                        <a:t>Primaire - 2e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fr" sz="2000">
                          <a:solidFill>
                            <a:srgbClr val="FFFFFF"/>
                          </a:solidFill>
                        </a:rPr>
                        <a:t>Secondaire - 1er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581725">
                <a:tc>
                  <a:txBody>
                    <a:bodyPr/>
                    <a:lstStyle/>
                    <a:p>
                      <a:pPr indent="0" lvl="0" marL="0" rtl="0" algn="ctr">
                        <a:spcBef>
                          <a:spcPts val="0"/>
                        </a:spcBef>
                        <a:spcAft>
                          <a:spcPts val="0"/>
                        </a:spcAft>
                        <a:buNone/>
                      </a:pPr>
                      <a:r>
                        <a:rPr lang="fr" sz="2000">
                          <a:solidFill>
                            <a:schemeClr val="lt1"/>
                          </a:solidFill>
                        </a:rPr>
                        <a:t>Primaire - 3e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fr" sz="2000">
                          <a:solidFill>
                            <a:srgbClr val="FFFFFF"/>
                          </a:solidFill>
                        </a:rPr>
                        <a:t>Secondaire - 2e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0" name="Shape 390"/>
        <p:cNvGrpSpPr/>
        <p:nvPr/>
      </p:nvGrpSpPr>
      <p:grpSpPr>
        <a:xfrm>
          <a:off x="0" y="0"/>
          <a:ext cx="0" cy="0"/>
          <a:chOff x="0" y="0"/>
          <a:chExt cx="0" cy="0"/>
        </a:xfrm>
      </p:grpSpPr>
      <p:sp>
        <p:nvSpPr>
          <p:cNvPr id="391" name="Google Shape;391;p41"/>
          <p:cNvSpPr txBox="1"/>
          <p:nvPr>
            <p:ph type="ctrTitle"/>
          </p:nvPr>
        </p:nvSpPr>
        <p:spPr>
          <a:xfrm>
            <a:off x="404225" y="1461425"/>
            <a:ext cx="8520600" cy="8928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Dîner</a:t>
            </a:r>
            <a:endParaRPr sz="2600">
              <a:solidFill>
                <a:schemeClr val="lt1"/>
              </a:solidFill>
              <a:latin typeface="Caveat"/>
              <a:ea typeface="Caveat"/>
              <a:cs typeface="Caveat"/>
              <a:sym typeface="Caveat"/>
            </a:endParaRPr>
          </a:p>
        </p:txBody>
      </p:sp>
      <p:sp>
        <p:nvSpPr>
          <p:cNvPr id="392" name="Google Shape;392;p41"/>
          <p:cNvSpPr txBox="1"/>
          <p:nvPr/>
        </p:nvSpPr>
        <p:spPr>
          <a:xfrm>
            <a:off x="2539175" y="2571750"/>
            <a:ext cx="4250700" cy="5850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fr" sz="2600">
                <a:solidFill>
                  <a:schemeClr val="lt1"/>
                </a:solidFill>
              </a:rPr>
              <a:t>De retour à 13h30</a:t>
            </a:r>
            <a:endParaRPr sz="26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sp>
        <p:nvSpPr>
          <p:cNvPr id="397" name="Google Shape;397;p42"/>
          <p:cNvSpPr txBox="1"/>
          <p:nvPr>
            <p:ph type="ctrTitle"/>
          </p:nvPr>
        </p:nvSpPr>
        <p:spPr>
          <a:xfrm>
            <a:off x="311700" y="89350"/>
            <a:ext cx="8520600" cy="16317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Clr>
                <a:schemeClr val="dk1"/>
              </a:buClr>
              <a:buSzPts val="5778"/>
              <a:buFont typeface="Arial"/>
              <a:buNone/>
            </a:pPr>
            <a:r>
              <a:rPr lang="fr" sz="2700">
                <a:solidFill>
                  <a:schemeClr val="accent4"/>
                </a:solidFill>
                <a:latin typeface="Caveat"/>
                <a:ea typeface="Caveat"/>
                <a:cs typeface="Caveat"/>
                <a:sym typeface="Caveat"/>
              </a:rPr>
              <a:t>Rappel</a:t>
            </a:r>
            <a:endParaRPr sz="2700">
              <a:solidFill>
                <a:schemeClr val="accent4"/>
              </a:solidFill>
              <a:latin typeface="Caveat"/>
              <a:ea typeface="Caveat"/>
              <a:cs typeface="Caveat"/>
              <a:sym typeface="Caveat"/>
            </a:endParaRPr>
          </a:p>
          <a:p>
            <a:pPr indent="0" lvl="0" marL="0" rtl="0" algn="ctr">
              <a:lnSpc>
                <a:spcPct val="100000"/>
              </a:lnSpc>
              <a:spcBef>
                <a:spcPts val="0"/>
              </a:spcBef>
              <a:spcAft>
                <a:spcPts val="0"/>
              </a:spcAft>
              <a:buSzPts val="5778"/>
              <a:buNone/>
            </a:pPr>
            <a:r>
              <a:rPr lang="fr" sz="3900">
                <a:solidFill>
                  <a:schemeClr val="lt1"/>
                </a:solidFill>
                <a:latin typeface="Caveat"/>
                <a:ea typeface="Caveat"/>
                <a:cs typeface="Caveat"/>
                <a:sym typeface="Caveat"/>
              </a:rPr>
              <a:t>Plan de la </a:t>
            </a:r>
            <a:r>
              <a:rPr lang="fr" sz="3900">
                <a:solidFill>
                  <a:schemeClr val="lt1"/>
                </a:solidFill>
                <a:latin typeface="Caveat"/>
                <a:ea typeface="Caveat"/>
                <a:cs typeface="Caveat"/>
                <a:sym typeface="Caveat"/>
              </a:rPr>
              <a:t>journée</a:t>
            </a:r>
            <a:r>
              <a:rPr lang="fr" sz="3900">
                <a:solidFill>
                  <a:schemeClr val="lt1"/>
                </a:solidFill>
                <a:latin typeface="Caveat"/>
                <a:ea typeface="Caveat"/>
                <a:cs typeface="Caveat"/>
                <a:sym typeface="Caveat"/>
              </a:rPr>
              <a:t> - PM</a:t>
            </a:r>
            <a:endParaRPr sz="3900">
              <a:solidFill>
                <a:schemeClr val="lt1"/>
              </a:solidFill>
              <a:latin typeface="Caveat"/>
              <a:ea typeface="Caveat"/>
              <a:cs typeface="Caveat"/>
              <a:sym typeface="Caveat"/>
            </a:endParaRPr>
          </a:p>
          <a:p>
            <a:pPr indent="0" lvl="0" marL="0" rtl="0" algn="ctr">
              <a:lnSpc>
                <a:spcPct val="100000"/>
              </a:lnSpc>
              <a:spcBef>
                <a:spcPts val="0"/>
              </a:spcBef>
              <a:spcAft>
                <a:spcPts val="0"/>
              </a:spcAft>
              <a:buSzPts val="5778"/>
              <a:buNone/>
            </a:pPr>
            <a:r>
              <a:rPr lang="fr" sz="2800">
                <a:solidFill>
                  <a:schemeClr val="lt1"/>
                </a:solidFill>
                <a:latin typeface="Caveat"/>
                <a:ea typeface="Caveat"/>
                <a:cs typeface="Caveat"/>
                <a:sym typeface="Caveat"/>
              </a:rPr>
              <a:t>13h30 à 16h00</a:t>
            </a:r>
            <a:endParaRPr sz="2800">
              <a:solidFill>
                <a:schemeClr val="lt1"/>
              </a:solidFill>
              <a:latin typeface="Caveat"/>
              <a:ea typeface="Caveat"/>
              <a:cs typeface="Caveat"/>
              <a:sym typeface="Caveat"/>
            </a:endParaRPr>
          </a:p>
        </p:txBody>
      </p:sp>
      <p:sp>
        <p:nvSpPr>
          <p:cNvPr id="398" name="Google Shape;398;p42"/>
          <p:cNvSpPr txBox="1"/>
          <p:nvPr/>
        </p:nvSpPr>
        <p:spPr>
          <a:xfrm>
            <a:off x="425600" y="1666775"/>
            <a:ext cx="4938000" cy="30939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Engagement et participation active </a:t>
            </a:r>
            <a:br>
              <a:rPr lang="fr" sz="2700">
                <a:solidFill>
                  <a:schemeClr val="lt1"/>
                </a:solidFill>
                <a:latin typeface="Caveat"/>
                <a:ea typeface="Caveat"/>
                <a:cs typeface="Caveat"/>
                <a:sym typeface="Caveat"/>
              </a:rPr>
            </a:br>
            <a:r>
              <a:rPr lang="fr" sz="2700">
                <a:solidFill>
                  <a:schemeClr val="lt1"/>
                </a:solidFill>
                <a:latin typeface="Caveat"/>
                <a:ea typeface="Caveat"/>
                <a:cs typeface="Caveat"/>
                <a:sym typeface="Caveat"/>
              </a:rPr>
              <a:t>des élèves - Collaboration</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Math en 3 temps</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Programmation et robotique</a:t>
            </a:r>
            <a:endParaRPr sz="2700">
              <a:solidFill>
                <a:schemeClr val="lt1"/>
              </a:solidFill>
              <a:latin typeface="Caveat"/>
              <a:ea typeface="Caveat"/>
              <a:cs typeface="Caveat"/>
              <a:sym typeface="Caveat"/>
            </a:endParaRPr>
          </a:p>
          <a:p>
            <a:pPr indent="-317500" lvl="0" marL="457200" marR="0" rtl="0" algn="l">
              <a:lnSpc>
                <a:spcPct val="100000"/>
              </a:lnSpc>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Causeries mathématiques </a:t>
            </a:r>
            <a:endParaRPr sz="2700">
              <a:solidFill>
                <a:schemeClr val="lt1"/>
              </a:solidFill>
              <a:latin typeface="Caveat"/>
              <a:ea typeface="Caveat"/>
              <a:cs typeface="Caveat"/>
              <a:sym typeface="Caveat"/>
            </a:endParaRPr>
          </a:p>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Exploration en sous-groupes</a:t>
            </a:r>
            <a:endParaRPr sz="2700">
              <a:solidFill>
                <a:schemeClr val="lt1"/>
              </a:solidFill>
              <a:latin typeface="Caveat"/>
              <a:ea typeface="Caveat"/>
              <a:cs typeface="Caveat"/>
              <a:sym typeface="Caveat"/>
            </a:endParaRPr>
          </a:p>
          <a:p>
            <a:pPr indent="-317500" lvl="0" marL="457200" rtl="0" algn="l">
              <a:spcBef>
                <a:spcPts val="0"/>
              </a:spcBef>
              <a:spcAft>
                <a:spcPts val="0"/>
              </a:spcAft>
              <a:buClr>
                <a:schemeClr val="lt1"/>
              </a:buClr>
              <a:buSzPts val="1400"/>
              <a:buFont typeface="Caveat"/>
              <a:buChar char="■"/>
            </a:pPr>
            <a:r>
              <a:rPr lang="fr" sz="2700">
                <a:solidFill>
                  <a:schemeClr val="lt1"/>
                </a:solidFill>
                <a:latin typeface="Caveat"/>
                <a:ea typeface="Caveat"/>
                <a:cs typeface="Caveat"/>
                <a:sym typeface="Caveat"/>
              </a:rPr>
              <a:t>Conclusion </a:t>
            </a:r>
            <a:endParaRPr sz="2700">
              <a:solidFill>
                <a:schemeClr val="lt1"/>
              </a:solidFill>
              <a:latin typeface="Caveat"/>
              <a:ea typeface="Caveat"/>
              <a:cs typeface="Caveat"/>
              <a:sym typeface="Caveat"/>
            </a:endParaRPr>
          </a:p>
        </p:txBody>
      </p:sp>
      <p:sp>
        <p:nvSpPr>
          <p:cNvPr id="399" name="Google Shape;399;p42"/>
          <p:cNvSpPr txBox="1"/>
          <p:nvPr/>
        </p:nvSpPr>
        <p:spPr>
          <a:xfrm>
            <a:off x="6284775" y="2460150"/>
            <a:ext cx="20319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700">
                <a:solidFill>
                  <a:srgbClr val="FFDA37"/>
                </a:solidFill>
                <a:latin typeface="Caveat"/>
                <a:ea typeface="Caveat"/>
                <a:cs typeface="Caveat"/>
                <a:sym typeface="Caveat"/>
              </a:rPr>
              <a:t>Traces d’apprentissage</a:t>
            </a:r>
            <a:endParaRPr sz="2700">
              <a:solidFill>
                <a:srgbClr val="FFDA37"/>
              </a:solidFill>
              <a:latin typeface="Caveat"/>
              <a:ea typeface="Caveat"/>
              <a:cs typeface="Caveat"/>
              <a:sym typeface="Caveat"/>
            </a:endParaRPr>
          </a:p>
        </p:txBody>
      </p:sp>
      <p:pic>
        <p:nvPicPr>
          <p:cNvPr id="400" name="Google Shape;400;p42"/>
          <p:cNvPicPr preferRelativeResize="0"/>
          <p:nvPr/>
        </p:nvPicPr>
        <p:blipFill>
          <a:blip r:embed="rId4">
            <a:alphaModFix/>
          </a:blip>
          <a:stretch>
            <a:fillRect/>
          </a:stretch>
        </p:blipFill>
        <p:spPr>
          <a:xfrm>
            <a:off x="5613775" y="1875450"/>
            <a:ext cx="671000" cy="24220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p43"/>
          <p:cNvSpPr txBox="1"/>
          <p:nvPr>
            <p:ph type="ctrTitle"/>
          </p:nvPr>
        </p:nvSpPr>
        <p:spPr>
          <a:xfrm>
            <a:off x="311700" y="84525"/>
            <a:ext cx="8520600" cy="8157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Engagement et participation active</a:t>
            </a:r>
            <a:endParaRPr sz="2100">
              <a:solidFill>
                <a:schemeClr val="lt1"/>
              </a:solidFill>
              <a:latin typeface="Caveat"/>
              <a:ea typeface="Caveat"/>
              <a:cs typeface="Caveat"/>
              <a:sym typeface="Caveat"/>
            </a:endParaRPr>
          </a:p>
        </p:txBody>
      </p:sp>
      <p:pic>
        <p:nvPicPr>
          <p:cNvPr id="406" name="Google Shape;406;p43">
            <a:hlinkClick r:id="rId4"/>
          </p:cNvPr>
          <p:cNvPicPr preferRelativeResize="0"/>
          <p:nvPr/>
        </p:nvPicPr>
        <p:blipFill>
          <a:blip r:embed="rId5">
            <a:alphaModFix/>
          </a:blip>
          <a:stretch>
            <a:fillRect/>
          </a:stretch>
        </p:blipFill>
        <p:spPr>
          <a:xfrm>
            <a:off x="720475" y="870075"/>
            <a:ext cx="7490951" cy="3599550"/>
          </a:xfrm>
          <a:prstGeom prst="rect">
            <a:avLst/>
          </a:prstGeom>
          <a:noFill/>
          <a:ln>
            <a:noFill/>
          </a:ln>
        </p:spPr>
      </p:pic>
      <p:sp>
        <p:nvSpPr>
          <p:cNvPr id="407" name="Google Shape;407;p43"/>
          <p:cNvSpPr txBox="1"/>
          <p:nvPr>
            <p:ph type="ctrTitle"/>
          </p:nvPr>
        </p:nvSpPr>
        <p:spPr>
          <a:xfrm>
            <a:off x="311700" y="4497000"/>
            <a:ext cx="85206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6">
                  <a:extLst>
                    <a:ext uri="{A12FA001-AC4F-418D-AE19-62706E023703}">
                      <ahyp:hlinkClr val="tx"/>
                    </a:ext>
                  </a:extLst>
                </a:hlinkClick>
              </a:rPr>
              <a:t>Section “Engagement et participation active des élèves”</a:t>
            </a:r>
            <a:endParaRPr sz="3000">
              <a:solidFill>
                <a:srgbClr val="FFAB40"/>
              </a:solidFill>
              <a:latin typeface="Caveat"/>
              <a:ea typeface="Caveat"/>
              <a:cs typeface="Caveat"/>
              <a:sym typeface="Caveat"/>
            </a:endParaRPr>
          </a:p>
        </p:txBody>
      </p:sp>
      <p:sp>
        <p:nvSpPr>
          <p:cNvPr id="408" name="Google Shape;408;p43"/>
          <p:cNvSpPr/>
          <p:nvPr/>
        </p:nvSpPr>
        <p:spPr>
          <a:xfrm>
            <a:off x="6332450" y="1025250"/>
            <a:ext cx="1705800" cy="1490400"/>
          </a:xfrm>
          <a:prstGeom prst="rect">
            <a:avLst/>
          </a:prstGeom>
          <a:noFill/>
          <a:ln cap="flat" cmpd="sng" w="1143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2" name="Shape 412"/>
        <p:cNvGrpSpPr/>
        <p:nvPr/>
      </p:nvGrpSpPr>
      <p:grpSpPr>
        <a:xfrm>
          <a:off x="0" y="0"/>
          <a:ext cx="0" cy="0"/>
          <a:chOff x="0" y="0"/>
          <a:chExt cx="0" cy="0"/>
        </a:xfrm>
      </p:grpSpPr>
      <p:sp>
        <p:nvSpPr>
          <p:cNvPr id="413" name="Google Shape;413;p44"/>
          <p:cNvSpPr txBox="1"/>
          <p:nvPr/>
        </p:nvSpPr>
        <p:spPr>
          <a:xfrm>
            <a:off x="309525" y="806325"/>
            <a:ext cx="8313600" cy="158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b="1" lang="fr" sz="2700">
                <a:solidFill>
                  <a:schemeClr val="lt1"/>
                </a:solidFill>
                <a:latin typeface="Caveat"/>
                <a:ea typeface="Caveat"/>
                <a:cs typeface="Caveat"/>
                <a:sym typeface="Caveat"/>
              </a:rPr>
              <a:t>Proposition de stratégies à expérimenter pour favoriser la collaboration en classe</a:t>
            </a:r>
            <a:endParaRPr b="1" sz="2700">
              <a:solidFill>
                <a:schemeClr val="lt1"/>
              </a:solidFill>
              <a:latin typeface="Caveat"/>
              <a:ea typeface="Caveat"/>
              <a:cs typeface="Caveat"/>
              <a:sym typeface="Caveat"/>
            </a:endParaRPr>
          </a:p>
          <a:p>
            <a:pPr indent="0" lvl="0" marL="0" marR="0" rtl="0" algn="l">
              <a:lnSpc>
                <a:spcPct val="100000"/>
              </a:lnSpc>
              <a:spcBef>
                <a:spcPts val="0"/>
              </a:spcBef>
              <a:spcAft>
                <a:spcPts val="0"/>
              </a:spcAft>
              <a:buNone/>
            </a:pPr>
            <a:r>
              <a:t/>
            </a:r>
            <a:endParaRPr b="1" sz="1200">
              <a:solidFill>
                <a:schemeClr val="lt1"/>
              </a:solidFill>
              <a:latin typeface="Caveat"/>
              <a:ea typeface="Caveat"/>
              <a:cs typeface="Caveat"/>
              <a:sym typeface="Caveat"/>
            </a:endParaRPr>
          </a:p>
          <a:p>
            <a:pPr indent="0" lvl="0" marL="0" marR="0" rtl="0" algn="l">
              <a:lnSpc>
                <a:spcPct val="100000"/>
              </a:lnSpc>
              <a:spcBef>
                <a:spcPts val="0"/>
              </a:spcBef>
              <a:spcAft>
                <a:spcPts val="0"/>
              </a:spcAft>
              <a:buNone/>
            </a:pPr>
            <a:r>
              <a:t/>
            </a:r>
            <a:endParaRPr sz="2500">
              <a:solidFill>
                <a:schemeClr val="lt1"/>
              </a:solidFill>
              <a:latin typeface="Caveat"/>
              <a:ea typeface="Caveat"/>
              <a:cs typeface="Caveat"/>
              <a:sym typeface="Caveat"/>
            </a:endParaRPr>
          </a:p>
        </p:txBody>
      </p:sp>
      <p:sp>
        <p:nvSpPr>
          <p:cNvPr id="414" name="Google Shape;414;p44"/>
          <p:cNvSpPr txBox="1"/>
          <p:nvPr/>
        </p:nvSpPr>
        <p:spPr>
          <a:xfrm>
            <a:off x="2798400" y="89150"/>
            <a:ext cx="35472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sz="4100">
                <a:solidFill>
                  <a:schemeClr val="lt1"/>
                </a:solidFill>
                <a:latin typeface="Caveat"/>
                <a:ea typeface="Caveat"/>
                <a:cs typeface="Caveat"/>
                <a:sym typeface="Caveat"/>
              </a:rPr>
              <a:t>Collaboration</a:t>
            </a:r>
            <a:endParaRPr b="1" sz="4100">
              <a:solidFill>
                <a:schemeClr val="lt1"/>
              </a:solidFill>
              <a:latin typeface="Caveat"/>
              <a:ea typeface="Caveat"/>
              <a:cs typeface="Caveat"/>
              <a:sym typeface="Caveat"/>
            </a:endParaRPr>
          </a:p>
        </p:txBody>
      </p:sp>
      <p:sp>
        <p:nvSpPr>
          <p:cNvPr id="415" name="Google Shape;415;p44"/>
          <p:cNvSpPr txBox="1"/>
          <p:nvPr>
            <p:ph type="ctrTitle"/>
          </p:nvPr>
        </p:nvSpPr>
        <p:spPr>
          <a:xfrm>
            <a:off x="0" y="4497000"/>
            <a:ext cx="76887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chemeClr val="accent4"/>
                </a:solidFill>
                <a:latin typeface="Caveat"/>
                <a:ea typeface="Caveat"/>
                <a:cs typeface="Caveat"/>
                <a:sym typeface="Caveat"/>
                <a:hlinkClick r:id="rId4">
                  <a:extLst>
                    <a:ext uri="{A12FA001-AC4F-418D-AE19-62706E023703}">
                      <ahyp:hlinkClr val="tx"/>
                    </a:ext>
                  </a:extLst>
                </a:hlinkClick>
              </a:rPr>
              <a:t>Section “Engagement et participation active des élèves”</a:t>
            </a:r>
            <a:endParaRPr sz="3000">
              <a:solidFill>
                <a:schemeClr val="accent4"/>
              </a:solidFill>
              <a:latin typeface="Caveat"/>
              <a:ea typeface="Caveat"/>
              <a:cs typeface="Caveat"/>
              <a:sym typeface="Caveat"/>
            </a:endParaRPr>
          </a:p>
        </p:txBody>
      </p:sp>
      <p:pic>
        <p:nvPicPr>
          <p:cNvPr id="416" name="Google Shape;416;p44">
            <a:hlinkClick r:id="rId5"/>
          </p:cNvPr>
          <p:cNvPicPr preferRelativeResize="0"/>
          <p:nvPr/>
        </p:nvPicPr>
        <p:blipFill>
          <a:blip r:embed="rId6">
            <a:alphaModFix/>
          </a:blip>
          <a:stretch>
            <a:fillRect/>
          </a:stretch>
        </p:blipFill>
        <p:spPr>
          <a:xfrm>
            <a:off x="239473" y="1914603"/>
            <a:ext cx="6379251" cy="1942400"/>
          </a:xfrm>
          <a:prstGeom prst="rect">
            <a:avLst/>
          </a:prstGeom>
          <a:noFill/>
          <a:ln>
            <a:noFill/>
          </a:ln>
        </p:spPr>
      </p:pic>
      <p:pic>
        <p:nvPicPr>
          <p:cNvPr id="417" name="Google Shape;417;p44"/>
          <p:cNvPicPr preferRelativeResize="0"/>
          <p:nvPr/>
        </p:nvPicPr>
        <p:blipFill>
          <a:blip r:embed="rId7">
            <a:alphaModFix/>
          </a:blip>
          <a:stretch>
            <a:fillRect/>
          </a:stretch>
        </p:blipFill>
        <p:spPr>
          <a:xfrm>
            <a:off x="6542529" y="1914600"/>
            <a:ext cx="2053043" cy="1942400"/>
          </a:xfrm>
          <a:prstGeom prst="rect">
            <a:avLst/>
          </a:prstGeom>
          <a:noFill/>
          <a:ln>
            <a:noFill/>
          </a:ln>
        </p:spPr>
      </p:pic>
      <p:pic>
        <p:nvPicPr>
          <p:cNvPr id="418" name="Google Shape;418;p44"/>
          <p:cNvPicPr preferRelativeResize="0"/>
          <p:nvPr/>
        </p:nvPicPr>
        <p:blipFill>
          <a:blip r:embed="rId8">
            <a:alphaModFix/>
          </a:blip>
          <a:stretch>
            <a:fillRect/>
          </a:stretch>
        </p:blipFill>
        <p:spPr>
          <a:xfrm>
            <a:off x="7906182" y="1"/>
            <a:ext cx="1237818" cy="19146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2" name="Shape 422"/>
        <p:cNvGrpSpPr/>
        <p:nvPr/>
      </p:nvGrpSpPr>
      <p:grpSpPr>
        <a:xfrm>
          <a:off x="0" y="0"/>
          <a:ext cx="0" cy="0"/>
          <a:chOff x="0" y="0"/>
          <a:chExt cx="0" cy="0"/>
        </a:xfrm>
      </p:grpSpPr>
      <p:sp>
        <p:nvSpPr>
          <p:cNvPr id="423" name="Google Shape;423;p45"/>
          <p:cNvSpPr txBox="1"/>
          <p:nvPr>
            <p:ph type="ctrTitle"/>
          </p:nvPr>
        </p:nvSpPr>
        <p:spPr>
          <a:xfrm>
            <a:off x="311700" y="4921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 </a:t>
            </a:r>
            <a:r>
              <a:rPr lang="fr" sz="4600">
                <a:solidFill>
                  <a:schemeClr val="lt1"/>
                </a:solidFill>
                <a:latin typeface="Caveat"/>
                <a:ea typeface="Caveat"/>
                <a:cs typeface="Caveat"/>
                <a:sym typeface="Caveat"/>
              </a:rPr>
              <a:t>Math en 3 temps </a:t>
            </a:r>
            <a:endParaRPr sz="4600">
              <a:solidFill>
                <a:schemeClr val="lt1"/>
              </a:solidFill>
              <a:latin typeface="Caveat"/>
              <a:ea typeface="Caveat"/>
              <a:cs typeface="Caveat"/>
              <a:sym typeface="Caveat"/>
            </a:endParaRPr>
          </a:p>
        </p:txBody>
      </p:sp>
      <p:sp>
        <p:nvSpPr>
          <p:cNvPr id="424" name="Google Shape;424;p45"/>
          <p:cNvSpPr txBox="1"/>
          <p:nvPr>
            <p:ph type="ctrTitle"/>
          </p:nvPr>
        </p:nvSpPr>
        <p:spPr>
          <a:xfrm>
            <a:off x="370950" y="3373500"/>
            <a:ext cx="3356400" cy="17700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t/>
            </a:r>
            <a:endParaRPr sz="2400">
              <a:solidFill>
                <a:srgbClr val="FF0000"/>
              </a:solidFill>
              <a:latin typeface="Caveat"/>
              <a:ea typeface="Caveat"/>
              <a:cs typeface="Caveat"/>
              <a:sym typeface="Caveat"/>
            </a:endParaRPr>
          </a:p>
          <a:p>
            <a:pPr indent="0" lvl="0" marL="0" rtl="0" algn="ctr">
              <a:lnSpc>
                <a:spcPct val="100000"/>
              </a:lnSpc>
              <a:spcBef>
                <a:spcPts val="0"/>
              </a:spcBef>
              <a:spcAft>
                <a:spcPts val="0"/>
              </a:spcAft>
              <a:buNone/>
            </a:pPr>
            <a:r>
              <a:rPr lang="fr" sz="3000" u="sng">
                <a:solidFill>
                  <a:schemeClr val="accent4"/>
                </a:solidFill>
                <a:latin typeface="Caveat"/>
                <a:ea typeface="Caveat"/>
                <a:cs typeface="Caveat"/>
                <a:sym typeface="Caveat"/>
                <a:hlinkClick r:id="rId4">
                  <a:extLst>
                    <a:ext uri="{A12FA001-AC4F-418D-AE19-62706E023703}">
                      <ahyp:hlinkClr val="tx"/>
                    </a:ext>
                  </a:extLst>
                </a:hlinkClick>
              </a:rPr>
              <a:t>Section « Math en 3 temps » du site</a:t>
            </a:r>
            <a:endParaRPr sz="3000"/>
          </a:p>
          <a:p>
            <a:pPr indent="0" lvl="0" marL="0" rtl="0" algn="l">
              <a:lnSpc>
                <a:spcPct val="100000"/>
              </a:lnSpc>
              <a:spcBef>
                <a:spcPts val="0"/>
              </a:spcBef>
              <a:spcAft>
                <a:spcPts val="0"/>
              </a:spcAft>
              <a:buNone/>
            </a:pPr>
            <a:r>
              <a:t/>
            </a:r>
            <a:endParaRPr sz="1900">
              <a:solidFill>
                <a:srgbClr val="FFAB40"/>
              </a:solidFill>
              <a:latin typeface="Caveat"/>
              <a:ea typeface="Caveat"/>
              <a:cs typeface="Caveat"/>
              <a:sym typeface="Caveat"/>
            </a:endParaRPr>
          </a:p>
        </p:txBody>
      </p:sp>
      <p:pic>
        <p:nvPicPr>
          <p:cNvPr descr="Capsule vidéo produite par Meggy Hatin-Léveillée (CSSMB) dans le cadre d’un comité de travail sur l’évaluation autrement en mathématique avec le RÉCIT MST 2020-21 sous Licence CC" id="425" name="Google Shape;425;p45" title="Math en 3 temps">
            <a:hlinkClick r:id="rId5"/>
          </p:cNvPr>
          <p:cNvPicPr preferRelativeResize="0"/>
          <p:nvPr/>
        </p:nvPicPr>
        <p:blipFill>
          <a:blip r:embed="rId6">
            <a:alphaModFix/>
          </a:blip>
          <a:stretch>
            <a:fillRect/>
          </a:stretch>
        </p:blipFill>
        <p:spPr>
          <a:xfrm>
            <a:off x="427950" y="1109225"/>
            <a:ext cx="3242400" cy="2431800"/>
          </a:xfrm>
          <a:prstGeom prst="rect">
            <a:avLst/>
          </a:prstGeom>
          <a:noFill/>
          <a:ln>
            <a:noFill/>
          </a:ln>
        </p:spPr>
      </p:pic>
      <p:pic>
        <p:nvPicPr>
          <p:cNvPr id="426" name="Google Shape;426;p45"/>
          <p:cNvPicPr preferRelativeResize="0"/>
          <p:nvPr/>
        </p:nvPicPr>
        <p:blipFill>
          <a:blip r:embed="rId7">
            <a:alphaModFix/>
          </a:blip>
          <a:stretch>
            <a:fillRect/>
          </a:stretch>
        </p:blipFill>
        <p:spPr>
          <a:xfrm>
            <a:off x="3879400" y="1109225"/>
            <a:ext cx="4981974" cy="3599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1000"/>
                                        <p:tgtEl>
                                          <p:spTgt spid="4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0" name="Shape 430"/>
        <p:cNvGrpSpPr/>
        <p:nvPr/>
      </p:nvGrpSpPr>
      <p:grpSpPr>
        <a:xfrm>
          <a:off x="0" y="0"/>
          <a:ext cx="0" cy="0"/>
          <a:chOff x="0" y="0"/>
          <a:chExt cx="0" cy="0"/>
        </a:xfrm>
      </p:grpSpPr>
      <p:sp>
        <p:nvSpPr>
          <p:cNvPr id="431" name="Google Shape;431;p46"/>
          <p:cNvSpPr txBox="1"/>
          <p:nvPr>
            <p:ph type="ctrTitle"/>
          </p:nvPr>
        </p:nvSpPr>
        <p:spPr>
          <a:xfrm>
            <a:off x="311700" y="4921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 Math en 3 temps </a:t>
            </a:r>
            <a:endParaRPr sz="4600">
              <a:solidFill>
                <a:schemeClr val="lt1"/>
              </a:solidFill>
              <a:latin typeface="Caveat"/>
              <a:ea typeface="Caveat"/>
              <a:cs typeface="Caveat"/>
              <a:sym typeface="Caveat"/>
            </a:endParaRPr>
          </a:p>
        </p:txBody>
      </p:sp>
      <p:sp>
        <p:nvSpPr>
          <p:cNvPr id="432" name="Google Shape;432;p46"/>
          <p:cNvSpPr txBox="1"/>
          <p:nvPr/>
        </p:nvSpPr>
        <p:spPr>
          <a:xfrm>
            <a:off x="2313850" y="20470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33" name="Google Shape;433;p46"/>
          <p:cNvPicPr preferRelativeResize="0"/>
          <p:nvPr/>
        </p:nvPicPr>
        <p:blipFill rotWithShape="1">
          <a:blip r:embed="rId4">
            <a:alphaModFix/>
          </a:blip>
          <a:srcRect b="0" l="17763" r="0" t="0"/>
          <a:stretch/>
        </p:blipFill>
        <p:spPr>
          <a:xfrm>
            <a:off x="6176200" y="1544500"/>
            <a:ext cx="1876275" cy="3259275"/>
          </a:xfrm>
          <a:prstGeom prst="rect">
            <a:avLst/>
          </a:prstGeom>
          <a:noFill/>
          <a:ln>
            <a:noFill/>
          </a:ln>
        </p:spPr>
      </p:pic>
      <p:sp>
        <p:nvSpPr>
          <p:cNvPr id="434" name="Google Shape;434;p46"/>
          <p:cNvSpPr txBox="1"/>
          <p:nvPr/>
        </p:nvSpPr>
        <p:spPr>
          <a:xfrm>
            <a:off x="1249675" y="1761500"/>
            <a:ext cx="4521300" cy="19026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fr" sz="4100">
                <a:solidFill>
                  <a:srgbClr val="8DF5F5"/>
                </a:solidFill>
                <a:latin typeface="Caveat"/>
                <a:ea typeface="Caveat"/>
                <a:cs typeface="Caveat"/>
                <a:sym typeface="Caveat"/>
              </a:rPr>
              <a:t>Math en 3 temps</a:t>
            </a:r>
            <a:endParaRPr sz="4100">
              <a:solidFill>
                <a:srgbClr val="8DF5F5"/>
              </a:solidFill>
              <a:latin typeface="Caveat"/>
              <a:ea typeface="Caveat"/>
              <a:cs typeface="Caveat"/>
              <a:sym typeface="Caveat"/>
            </a:endParaRPr>
          </a:p>
          <a:p>
            <a:pPr indent="0" lvl="0" marL="0" rtl="0" algn="ctr">
              <a:lnSpc>
                <a:spcPct val="90000"/>
              </a:lnSpc>
              <a:spcBef>
                <a:spcPts val="0"/>
              </a:spcBef>
              <a:spcAft>
                <a:spcPts val="0"/>
              </a:spcAft>
              <a:buNone/>
            </a:pPr>
            <a:r>
              <a:t/>
            </a:r>
            <a:endParaRPr sz="4100">
              <a:solidFill>
                <a:srgbClr val="19BBD5"/>
              </a:solidFill>
              <a:latin typeface="Caveat"/>
              <a:ea typeface="Caveat"/>
              <a:cs typeface="Caveat"/>
              <a:sym typeface="Caveat"/>
            </a:endParaRPr>
          </a:p>
          <a:p>
            <a:pPr indent="0" lvl="0" marL="0" rtl="0" algn="ctr">
              <a:lnSpc>
                <a:spcPct val="90000"/>
              </a:lnSpc>
              <a:spcBef>
                <a:spcPts val="0"/>
              </a:spcBef>
              <a:spcAft>
                <a:spcPts val="0"/>
              </a:spcAft>
              <a:buNone/>
            </a:pPr>
            <a:r>
              <a:rPr b="1" lang="fr" sz="4200" u="sng">
                <a:solidFill>
                  <a:schemeClr val="accent4"/>
                </a:solidFill>
                <a:latin typeface="Caveat"/>
                <a:ea typeface="Caveat"/>
                <a:cs typeface="Caveat"/>
                <a:sym typeface="Caveat"/>
                <a:hlinkClick r:id="rId5">
                  <a:extLst>
                    <a:ext uri="{A12FA001-AC4F-418D-AE19-62706E023703}">
                      <ahyp:hlinkClr val="tx"/>
                    </a:ext>
                  </a:extLst>
                </a:hlinkClick>
              </a:rPr>
              <a:t>Lait au chocolat</a:t>
            </a:r>
            <a:endParaRPr b="1">
              <a:solidFill>
                <a:schemeClr val="accent4"/>
              </a:solidFill>
              <a:latin typeface="Caveat"/>
              <a:ea typeface="Caveat"/>
              <a:cs typeface="Caveat"/>
              <a:sym typeface="Cave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8" name="Shape 438"/>
        <p:cNvGrpSpPr/>
        <p:nvPr/>
      </p:nvGrpSpPr>
      <p:grpSpPr>
        <a:xfrm>
          <a:off x="0" y="0"/>
          <a:ext cx="0" cy="0"/>
          <a:chOff x="0" y="0"/>
          <a:chExt cx="0" cy="0"/>
        </a:xfrm>
      </p:grpSpPr>
      <p:sp>
        <p:nvSpPr>
          <p:cNvPr id="439" name="Google Shape;439;p47"/>
          <p:cNvSpPr txBox="1"/>
          <p:nvPr>
            <p:ph type="ctrTitle"/>
          </p:nvPr>
        </p:nvSpPr>
        <p:spPr>
          <a:xfrm>
            <a:off x="311700" y="4921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Math en 3 temps </a:t>
            </a:r>
            <a:endParaRPr sz="4600">
              <a:solidFill>
                <a:schemeClr val="lt1"/>
              </a:solidFill>
              <a:latin typeface="Caveat"/>
              <a:ea typeface="Caveat"/>
              <a:cs typeface="Caveat"/>
              <a:sym typeface="Caveat"/>
            </a:endParaRPr>
          </a:p>
        </p:txBody>
      </p:sp>
      <p:sp>
        <p:nvSpPr>
          <p:cNvPr id="440" name="Google Shape;440;p47"/>
          <p:cNvSpPr txBox="1"/>
          <p:nvPr/>
        </p:nvSpPr>
        <p:spPr>
          <a:xfrm>
            <a:off x="2313850" y="204707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41" name="Google Shape;441;p47">
            <a:hlinkClick r:id="rId4"/>
          </p:cNvPr>
          <p:cNvPicPr preferRelativeResize="0"/>
          <p:nvPr/>
        </p:nvPicPr>
        <p:blipFill>
          <a:blip r:embed="rId5">
            <a:alphaModFix/>
          </a:blip>
          <a:stretch>
            <a:fillRect/>
          </a:stretch>
        </p:blipFill>
        <p:spPr>
          <a:xfrm>
            <a:off x="271425" y="1867350"/>
            <a:ext cx="5470959" cy="1681950"/>
          </a:xfrm>
          <a:prstGeom prst="rect">
            <a:avLst/>
          </a:prstGeom>
          <a:noFill/>
          <a:ln>
            <a:noFill/>
          </a:ln>
        </p:spPr>
      </p:pic>
      <p:pic>
        <p:nvPicPr>
          <p:cNvPr id="442" name="Google Shape;442;p47">
            <a:hlinkClick r:id="rId6"/>
          </p:cNvPr>
          <p:cNvPicPr preferRelativeResize="0"/>
          <p:nvPr/>
        </p:nvPicPr>
        <p:blipFill>
          <a:blip r:embed="rId7">
            <a:alphaModFix/>
          </a:blip>
          <a:stretch>
            <a:fillRect/>
          </a:stretch>
        </p:blipFill>
        <p:spPr>
          <a:xfrm>
            <a:off x="3535150" y="3690049"/>
            <a:ext cx="5389400" cy="1097250"/>
          </a:xfrm>
          <a:prstGeom prst="rect">
            <a:avLst/>
          </a:prstGeom>
          <a:noFill/>
          <a:ln>
            <a:noFill/>
          </a:ln>
        </p:spPr>
      </p:pic>
      <p:sp>
        <p:nvSpPr>
          <p:cNvPr id="443" name="Google Shape;443;p47"/>
          <p:cNvSpPr txBox="1"/>
          <p:nvPr/>
        </p:nvSpPr>
        <p:spPr>
          <a:xfrm>
            <a:off x="2830800" y="1013950"/>
            <a:ext cx="3482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3600">
                <a:solidFill>
                  <a:srgbClr val="8DF5F5"/>
                </a:solidFill>
                <a:latin typeface="Caveat"/>
                <a:ea typeface="Caveat"/>
                <a:cs typeface="Caveat"/>
                <a:sym typeface="Caveat"/>
              </a:rPr>
              <a:t>Autres possibilités</a:t>
            </a:r>
            <a:endParaRPr sz="3600">
              <a:solidFill>
                <a:srgbClr val="8DF5F5"/>
              </a:solidFill>
              <a:latin typeface="Caveat"/>
              <a:ea typeface="Caveat"/>
              <a:cs typeface="Caveat"/>
              <a:sym typeface="Caveat"/>
            </a:endParaRPr>
          </a:p>
        </p:txBody>
      </p:sp>
      <p:sp>
        <p:nvSpPr>
          <p:cNvPr id="444" name="Google Shape;444;p47"/>
          <p:cNvSpPr txBox="1"/>
          <p:nvPr>
            <p:ph type="ctrTitle"/>
          </p:nvPr>
        </p:nvSpPr>
        <p:spPr>
          <a:xfrm>
            <a:off x="116675" y="3663800"/>
            <a:ext cx="3356400" cy="1123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t/>
            </a:r>
            <a:endParaRPr sz="2400">
              <a:solidFill>
                <a:srgbClr val="FF0000"/>
              </a:solidFill>
              <a:latin typeface="Caveat"/>
              <a:ea typeface="Caveat"/>
              <a:cs typeface="Caveat"/>
              <a:sym typeface="Caveat"/>
            </a:endParaRPr>
          </a:p>
          <a:p>
            <a:pPr indent="0" lvl="0" marL="0" rtl="0" algn="ctr">
              <a:lnSpc>
                <a:spcPct val="100000"/>
              </a:lnSpc>
              <a:spcBef>
                <a:spcPts val="0"/>
              </a:spcBef>
              <a:spcAft>
                <a:spcPts val="0"/>
              </a:spcAft>
              <a:buNone/>
            </a:pPr>
            <a:r>
              <a:rPr lang="fr" sz="1800" u="sng">
                <a:solidFill>
                  <a:schemeClr val="accent4"/>
                </a:solidFill>
                <a:latin typeface="Caveat"/>
                <a:ea typeface="Caveat"/>
                <a:cs typeface="Caveat"/>
                <a:sym typeface="Caveat"/>
                <a:hlinkClick r:id="rId8">
                  <a:extLst>
                    <a:ext uri="{A12FA001-AC4F-418D-AE19-62706E023703}">
                      <ahyp:hlinkClr val="tx"/>
                    </a:ext>
                  </a:extLst>
                </a:hlinkClick>
              </a:rPr>
              <a:t>Section « Math en 3 temps » du site</a:t>
            </a:r>
            <a:endParaRPr sz="1800"/>
          </a:p>
          <a:p>
            <a:pPr indent="0" lvl="0" marL="0" rtl="0" algn="l">
              <a:lnSpc>
                <a:spcPct val="100000"/>
              </a:lnSpc>
              <a:spcBef>
                <a:spcPts val="0"/>
              </a:spcBef>
              <a:spcAft>
                <a:spcPts val="0"/>
              </a:spcAft>
              <a:buNone/>
            </a:pPr>
            <a:r>
              <a:t/>
            </a:r>
            <a:endParaRPr sz="1900">
              <a:solidFill>
                <a:srgbClr val="FFAB40"/>
              </a:solidFill>
              <a:latin typeface="Caveat"/>
              <a:ea typeface="Caveat"/>
              <a:cs typeface="Caveat"/>
              <a:sym typeface="Cave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8" name="Shape 448"/>
        <p:cNvGrpSpPr/>
        <p:nvPr/>
      </p:nvGrpSpPr>
      <p:grpSpPr>
        <a:xfrm>
          <a:off x="0" y="0"/>
          <a:ext cx="0" cy="0"/>
          <a:chOff x="0" y="0"/>
          <a:chExt cx="0" cy="0"/>
        </a:xfrm>
      </p:grpSpPr>
      <p:sp>
        <p:nvSpPr>
          <p:cNvPr id="449" name="Google Shape;449;p48"/>
          <p:cNvSpPr txBox="1"/>
          <p:nvPr>
            <p:ph type="ctrTitle"/>
          </p:nvPr>
        </p:nvSpPr>
        <p:spPr>
          <a:xfrm>
            <a:off x="311700" y="3397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Programmation et robotique</a:t>
            </a:r>
            <a:endParaRPr sz="4600">
              <a:solidFill>
                <a:schemeClr val="lt1"/>
              </a:solidFill>
              <a:latin typeface="Caveat"/>
              <a:ea typeface="Caveat"/>
              <a:cs typeface="Caveat"/>
              <a:sym typeface="Caveat"/>
            </a:endParaRPr>
          </a:p>
        </p:txBody>
      </p:sp>
      <p:sp>
        <p:nvSpPr>
          <p:cNvPr id="450" name="Google Shape;450;p48"/>
          <p:cNvSpPr txBox="1"/>
          <p:nvPr>
            <p:ph type="ctrTitle"/>
          </p:nvPr>
        </p:nvSpPr>
        <p:spPr>
          <a:xfrm>
            <a:off x="241375" y="4404950"/>
            <a:ext cx="85206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4">
                  <a:extLst>
                    <a:ext uri="{A12FA001-AC4F-418D-AE19-62706E023703}">
                      <ahyp:hlinkClr val="tx"/>
                    </a:ext>
                  </a:extLst>
                </a:hlinkClick>
              </a:rPr>
              <a:t>Section « Programmation et robotique» du site</a:t>
            </a:r>
            <a:endParaRPr sz="3000">
              <a:solidFill>
                <a:srgbClr val="FFAB40"/>
              </a:solidFill>
              <a:latin typeface="Caveat"/>
              <a:ea typeface="Caveat"/>
              <a:cs typeface="Caveat"/>
              <a:sym typeface="Caveat"/>
            </a:endParaRPr>
          </a:p>
        </p:txBody>
      </p:sp>
      <p:pic>
        <p:nvPicPr>
          <p:cNvPr id="451" name="Google Shape;451;p48"/>
          <p:cNvPicPr preferRelativeResize="0"/>
          <p:nvPr/>
        </p:nvPicPr>
        <p:blipFill>
          <a:blip r:embed="rId5">
            <a:alphaModFix/>
          </a:blip>
          <a:stretch>
            <a:fillRect/>
          </a:stretch>
        </p:blipFill>
        <p:spPr>
          <a:xfrm>
            <a:off x="1064425" y="1000325"/>
            <a:ext cx="6874500" cy="35101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5" name="Shape 455"/>
        <p:cNvGrpSpPr/>
        <p:nvPr/>
      </p:nvGrpSpPr>
      <p:grpSpPr>
        <a:xfrm>
          <a:off x="0" y="0"/>
          <a:ext cx="0" cy="0"/>
          <a:chOff x="0" y="0"/>
          <a:chExt cx="0" cy="0"/>
        </a:xfrm>
      </p:grpSpPr>
      <p:sp>
        <p:nvSpPr>
          <p:cNvPr id="456" name="Google Shape;456;p49"/>
          <p:cNvSpPr txBox="1"/>
          <p:nvPr>
            <p:ph type="ctrTitle"/>
          </p:nvPr>
        </p:nvSpPr>
        <p:spPr>
          <a:xfrm>
            <a:off x="311700" y="3397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Programmation et robotique</a:t>
            </a:r>
            <a:endParaRPr sz="4600">
              <a:solidFill>
                <a:schemeClr val="lt1"/>
              </a:solidFill>
              <a:latin typeface="Caveat"/>
              <a:ea typeface="Caveat"/>
              <a:cs typeface="Caveat"/>
              <a:sym typeface="Caveat"/>
            </a:endParaRPr>
          </a:p>
        </p:txBody>
      </p:sp>
      <p:sp>
        <p:nvSpPr>
          <p:cNvPr id="457" name="Google Shape;457;p49"/>
          <p:cNvSpPr txBox="1"/>
          <p:nvPr>
            <p:ph type="ctrTitle"/>
          </p:nvPr>
        </p:nvSpPr>
        <p:spPr>
          <a:xfrm>
            <a:off x="241375" y="4404950"/>
            <a:ext cx="85206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4">
                  <a:extLst>
                    <a:ext uri="{A12FA001-AC4F-418D-AE19-62706E023703}">
                      <ahyp:hlinkClr val="tx"/>
                    </a:ext>
                  </a:extLst>
                </a:hlinkClick>
              </a:rPr>
              <a:t>Section « Programmation et robotique» du site</a:t>
            </a:r>
            <a:endParaRPr sz="3000">
              <a:solidFill>
                <a:srgbClr val="FFAB40"/>
              </a:solidFill>
              <a:latin typeface="Caveat"/>
              <a:ea typeface="Caveat"/>
              <a:cs typeface="Caveat"/>
              <a:sym typeface="Caveat"/>
            </a:endParaRPr>
          </a:p>
        </p:txBody>
      </p:sp>
      <p:sp>
        <p:nvSpPr>
          <p:cNvPr id="458" name="Google Shape;458;p49"/>
          <p:cNvSpPr txBox="1"/>
          <p:nvPr/>
        </p:nvSpPr>
        <p:spPr>
          <a:xfrm>
            <a:off x="437150" y="1132525"/>
            <a:ext cx="8166600" cy="31092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b="1" lang="fr" sz="2000">
                <a:solidFill>
                  <a:srgbClr val="114454"/>
                </a:solidFill>
                <a:highlight>
                  <a:srgbClr val="FFAB19"/>
                </a:highlight>
                <a:latin typeface="Nixie One"/>
                <a:ea typeface="Nixie One"/>
                <a:cs typeface="Nixie One"/>
                <a:sym typeface="Nixie One"/>
              </a:rPr>
              <a:t>Développement de la pensée algébrique</a:t>
            </a:r>
            <a:endParaRPr b="1" sz="2000">
              <a:solidFill>
                <a:srgbClr val="114454"/>
              </a:solidFill>
              <a:highlight>
                <a:srgbClr val="FFAB19"/>
              </a:highlight>
              <a:latin typeface="Nixie One"/>
              <a:ea typeface="Nixie One"/>
              <a:cs typeface="Nixie One"/>
              <a:sym typeface="Nixie One"/>
            </a:endParaRPr>
          </a:p>
          <a:p>
            <a:pPr indent="0" lvl="0" marL="0" rtl="0" algn="l">
              <a:spcBef>
                <a:spcPts val="600"/>
              </a:spcBef>
              <a:spcAft>
                <a:spcPts val="0"/>
              </a:spcAft>
              <a:buNone/>
            </a:pPr>
            <a:r>
              <a:rPr b="1" lang="fr" sz="2000">
                <a:solidFill>
                  <a:schemeClr val="lt1"/>
                </a:solidFill>
                <a:latin typeface="Nixie One"/>
                <a:ea typeface="Nixie One"/>
                <a:cs typeface="Nixie One"/>
                <a:sym typeface="Nixie One"/>
              </a:rPr>
              <a:t>Par le biais de la programmation, l’élève pourra démontrer sa compréhension des concepts et processus et développer sa pensée algébrique en exécutant du code, en lisant du code, en modifiant du code et en créant du code. </a:t>
            </a:r>
            <a:endParaRPr b="1" sz="2000">
              <a:solidFill>
                <a:schemeClr val="lt1"/>
              </a:solidFill>
              <a:latin typeface="Nixie One"/>
              <a:ea typeface="Nixie One"/>
              <a:cs typeface="Nixie One"/>
              <a:sym typeface="Nixie One"/>
            </a:endParaRPr>
          </a:p>
          <a:p>
            <a:pPr indent="0" lvl="0" marL="0" rtl="0" algn="l">
              <a:spcBef>
                <a:spcPts val="600"/>
              </a:spcBef>
              <a:spcAft>
                <a:spcPts val="0"/>
              </a:spcAft>
              <a:buNone/>
            </a:pPr>
            <a:r>
              <a:rPr b="1" lang="fr" sz="2000">
                <a:solidFill>
                  <a:schemeClr val="lt1"/>
                </a:solidFill>
                <a:latin typeface="Nixie One"/>
                <a:ea typeface="Nixie One"/>
                <a:cs typeface="Nixie One"/>
                <a:sym typeface="Nixie One"/>
              </a:rPr>
              <a:t>Il sera appelé à faire des prédictions, à manipuler des variables et des paramètres, à effectuer des opérations sur les variables, à faire des essais, à valider ses résultats et à généraliser des situations. </a:t>
            </a:r>
            <a:endParaRPr b="1" sz="2000">
              <a:solidFill>
                <a:schemeClr val="lt1"/>
              </a:solidFill>
              <a:latin typeface="Nixie One"/>
              <a:ea typeface="Nixie One"/>
              <a:cs typeface="Nixie One"/>
              <a:sym typeface="Nixie One"/>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2" name="Shape 462"/>
        <p:cNvGrpSpPr/>
        <p:nvPr/>
      </p:nvGrpSpPr>
      <p:grpSpPr>
        <a:xfrm>
          <a:off x="0" y="0"/>
          <a:ext cx="0" cy="0"/>
          <a:chOff x="0" y="0"/>
          <a:chExt cx="0" cy="0"/>
        </a:xfrm>
      </p:grpSpPr>
      <p:sp>
        <p:nvSpPr>
          <p:cNvPr id="463" name="Google Shape;463;p50"/>
          <p:cNvSpPr txBox="1"/>
          <p:nvPr>
            <p:ph type="ctrTitle"/>
          </p:nvPr>
        </p:nvSpPr>
        <p:spPr>
          <a:xfrm>
            <a:off x="311700" y="339725"/>
            <a:ext cx="8520600" cy="6171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778"/>
              <a:buNone/>
            </a:pPr>
            <a:r>
              <a:rPr lang="fr" sz="4600">
                <a:solidFill>
                  <a:schemeClr val="lt1"/>
                </a:solidFill>
                <a:latin typeface="Caveat"/>
                <a:ea typeface="Caveat"/>
                <a:cs typeface="Caveat"/>
                <a:sym typeface="Caveat"/>
              </a:rPr>
              <a:t>Programmation et robotique</a:t>
            </a:r>
            <a:endParaRPr sz="4600">
              <a:solidFill>
                <a:schemeClr val="lt1"/>
              </a:solidFill>
              <a:latin typeface="Caveat"/>
              <a:ea typeface="Caveat"/>
              <a:cs typeface="Caveat"/>
              <a:sym typeface="Caveat"/>
            </a:endParaRPr>
          </a:p>
        </p:txBody>
      </p:sp>
      <p:sp>
        <p:nvSpPr>
          <p:cNvPr id="464" name="Google Shape;464;p50"/>
          <p:cNvSpPr txBox="1"/>
          <p:nvPr>
            <p:ph type="ctrTitle"/>
          </p:nvPr>
        </p:nvSpPr>
        <p:spPr>
          <a:xfrm>
            <a:off x="241375" y="4404950"/>
            <a:ext cx="8520600" cy="6465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None/>
            </a:pPr>
            <a:r>
              <a:rPr lang="fr" sz="3000" u="sng">
                <a:solidFill>
                  <a:srgbClr val="FFAB40"/>
                </a:solidFill>
                <a:latin typeface="Caveat"/>
                <a:ea typeface="Caveat"/>
                <a:cs typeface="Caveat"/>
                <a:sym typeface="Caveat"/>
                <a:hlinkClick r:id="rId4">
                  <a:extLst>
                    <a:ext uri="{A12FA001-AC4F-418D-AE19-62706E023703}">
                      <ahyp:hlinkClr val="tx"/>
                    </a:ext>
                  </a:extLst>
                </a:hlinkClick>
              </a:rPr>
              <a:t>Section « Programmation et robotique» du site</a:t>
            </a:r>
            <a:endParaRPr sz="3000">
              <a:solidFill>
                <a:srgbClr val="FFAB40"/>
              </a:solidFill>
              <a:latin typeface="Caveat"/>
              <a:ea typeface="Caveat"/>
              <a:cs typeface="Caveat"/>
              <a:sym typeface="Caveat"/>
            </a:endParaRPr>
          </a:p>
        </p:txBody>
      </p:sp>
      <p:sp>
        <p:nvSpPr>
          <p:cNvPr id="465" name="Google Shape;465;p50"/>
          <p:cNvSpPr txBox="1"/>
          <p:nvPr/>
        </p:nvSpPr>
        <p:spPr>
          <a:xfrm>
            <a:off x="437150" y="1132525"/>
            <a:ext cx="8166600" cy="34170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b="1" lang="fr" sz="2300">
                <a:solidFill>
                  <a:srgbClr val="114454"/>
                </a:solidFill>
                <a:highlight>
                  <a:srgbClr val="FFAB19"/>
                </a:highlight>
                <a:latin typeface="Nixie One"/>
                <a:ea typeface="Nixie One"/>
                <a:cs typeface="Nixie One"/>
                <a:sym typeface="Nixie One"/>
              </a:rPr>
              <a:t>Développement de la pensée algébrique</a:t>
            </a:r>
            <a:endParaRPr b="1" sz="2300">
              <a:solidFill>
                <a:srgbClr val="114454"/>
              </a:solidFill>
              <a:highlight>
                <a:srgbClr val="FFAB19"/>
              </a:highlight>
              <a:latin typeface="Nixie One"/>
              <a:ea typeface="Nixie One"/>
              <a:cs typeface="Nixie One"/>
              <a:sym typeface="Nixie One"/>
            </a:endParaRPr>
          </a:p>
          <a:p>
            <a:pPr indent="0" lvl="0" marL="0" rtl="0" algn="l">
              <a:spcBef>
                <a:spcPts val="600"/>
              </a:spcBef>
              <a:spcAft>
                <a:spcPts val="0"/>
              </a:spcAft>
              <a:buNone/>
            </a:pPr>
            <a:r>
              <a:t/>
            </a:r>
            <a:endParaRPr b="1" sz="3200">
              <a:solidFill>
                <a:schemeClr val="lt1"/>
              </a:solidFill>
              <a:highlight>
                <a:srgbClr val="FFAB19"/>
              </a:highlight>
              <a:latin typeface="Nixie One"/>
              <a:ea typeface="Nixie One"/>
              <a:cs typeface="Nixie One"/>
              <a:sym typeface="Nixie One"/>
            </a:endParaRPr>
          </a:p>
          <a:p>
            <a:pPr indent="-387350" lvl="0" marL="457200" rtl="0" algn="l">
              <a:spcBef>
                <a:spcPts val="0"/>
              </a:spcBef>
              <a:spcAft>
                <a:spcPts val="0"/>
              </a:spcAft>
              <a:buClr>
                <a:schemeClr val="lt1"/>
              </a:buClr>
              <a:buSzPts val="2500"/>
              <a:buFont typeface="Nixie One"/>
              <a:buChar char="✓"/>
            </a:pPr>
            <a:r>
              <a:rPr b="1" lang="fr" sz="2500">
                <a:solidFill>
                  <a:schemeClr val="lt1"/>
                </a:solidFill>
                <a:latin typeface="Nixie One"/>
                <a:ea typeface="Nixie One"/>
                <a:cs typeface="Nixie One"/>
                <a:sym typeface="Nixie One"/>
              </a:rPr>
              <a:t>Exécuter du code  (</a:t>
            </a:r>
            <a:r>
              <a:rPr b="1" lang="fr" sz="2500" u="sng">
                <a:solidFill>
                  <a:schemeClr val="accent4"/>
                </a:solidFill>
                <a:latin typeface="Nixie One"/>
                <a:ea typeface="Nixie One"/>
                <a:cs typeface="Nixie One"/>
                <a:sym typeface="Nixie One"/>
                <a:hlinkClick r:id="rId5">
                  <a:extLst>
                    <a:ext uri="{A12FA001-AC4F-418D-AE19-62706E023703}">
                      <ahyp:hlinkClr val="tx"/>
                    </a:ext>
                  </a:extLst>
                </a:hlinkClick>
              </a:rPr>
              <a:t>exemple</a:t>
            </a:r>
            <a:r>
              <a:rPr b="1" lang="fr" sz="2500">
                <a:solidFill>
                  <a:schemeClr val="lt1"/>
                </a:solidFill>
                <a:latin typeface="Nixie One"/>
                <a:ea typeface="Nixie One"/>
                <a:cs typeface="Nixie One"/>
                <a:sym typeface="Nixie One"/>
              </a:rPr>
              <a:t>)</a:t>
            </a:r>
            <a:endParaRPr b="1" sz="2500">
              <a:solidFill>
                <a:schemeClr val="lt1"/>
              </a:solidFill>
              <a:latin typeface="Nixie One"/>
              <a:ea typeface="Nixie One"/>
              <a:cs typeface="Nixie One"/>
              <a:sym typeface="Nixie One"/>
            </a:endParaRPr>
          </a:p>
          <a:p>
            <a:pPr indent="-387350" lvl="0" marL="457200" rtl="0" algn="l">
              <a:spcBef>
                <a:spcPts val="0"/>
              </a:spcBef>
              <a:spcAft>
                <a:spcPts val="0"/>
              </a:spcAft>
              <a:buClr>
                <a:schemeClr val="lt1"/>
              </a:buClr>
              <a:buSzPts val="2500"/>
              <a:buFont typeface="Nixie One"/>
              <a:buChar char="✓"/>
            </a:pPr>
            <a:r>
              <a:rPr b="1" lang="fr" sz="2500">
                <a:solidFill>
                  <a:schemeClr val="lt1"/>
                </a:solidFill>
                <a:latin typeface="Nixie One"/>
                <a:ea typeface="Nixie One"/>
                <a:cs typeface="Nixie One"/>
                <a:sym typeface="Nixie One"/>
              </a:rPr>
              <a:t>Lire et interpréter du code </a:t>
            </a:r>
            <a:endParaRPr b="1" sz="2500">
              <a:solidFill>
                <a:schemeClr val="lt1"/>
              </a:solidFill>
              <a:latin typeface="Nixie One"/>
              <a:ea typeface="Nixie One"/>
              <a:cs typeface="Nixie One"/>
              <a:sym typeface="Nixie One"/>
            </a:endParaRPr>
          </a:p>
          <a:p>
            <a:pPr indent="-387350" lvl="0" marL="457200" rtl="0" algn="l">
              <a:spcBef>
                <a:spcPts val="0"/>
              </a:spcBef>
              <a:spcAft>
                <a:spcPts val="0"/>
              </a:spcAft>
              <a:buClr>
                <a:schemeClr val="lt1"/>
              </a:buClr>
              <a:buSzPts val="2500"/>
              <a:buFont typeface="Nixie One"/>
              <a:buChar char="✓"/>
            </a:pPr>
            <a:r>
              <a:rPr b="1" lang="fr" sz="2500">
                <a:solidFill>
                  <a:schemeClr val="lt1"/>
                </a:solidFill>
                <a:latin typeface="Nixie One"/>
                <a:ea typeface="Nixie One"/>
                <a:cs typeface="Nixie One"/>
                <a:sym typeface="Nixie One"/>
              </a:rPr>
              <a:t>Modifier du code (</a:t>
            </a:r>
            <a:r>
              <a:rPr b="1" lang="fr" sz="2500" u="sng">
                <a:solidFill>
                  <a:schemeClr val="accent4"/>
                </a:solidFill>
                <a:latin typeface="Nixie One"/>
                <a:ea typeface="Nixie One"/>
                <a:cs typeface="Nixie One"/>
                <a:sym typeface="Nixie One"/>
                <a:hlinkClick r:id="rId6">
                  <a:extLst>
                    <a:ext uri="{A12FA001-AC4F-418D-AE19-62706E023703}">
                      <ahyp:hlinkClr val="tx"/>
                    </a:ext>
                  </a:extLst>
                </a:hlinkClick>
              </a:rPr>
              <a:t>exemple</a:t>
            </a:r>
            <a:r>
              <a:rPr b="1" lang="fr" sz="2500">
                <a:solidFill>
                  <a:schemeClr val="lt1"/>
                </a:solidFill>
                <a:latin typeface="Nixie One"/>
                <a:ea typeface="Nixie One"/>
                <a:cs typeface="Nixie One"/>
                <a:sym typeface="Nixie One"/>
              </a:rPr>
              <a:t>)</a:t>
            </a:r>
            <a:endParaRPr b="1" sz="2500">
              <a:solidFill>
                <a:schemeClr val="lt1"/>
              </a:solidFill>
              <a:latin typeface="Nixie One"/>
              <a:ea typeface="Nixie One"/>
              <a:cs typeface="Nixie One"/>
              <a:sym typeface="Nixie One"/>
            </a:endParaRPr>
          </a:p>
          <a:p>
            <a:pPr indent="-387350" lvl="0" marL="457200" marR="0" rtl="0" algn="l">
              <a:spcBef>
                <a:spcPts val="0"/>
              </a:spcBef>
              <a:spcAft>
                <a:spcPts val="0"/>
              </a:spcAft>
              <a:buClr>
                <a:schemeClr val="lt1"/>
              </a:buClr>
              <a:buSzPts val="2500"/>
              <a:buFont typeface="Nixie One"/>
              <a:buChar char="✓"/>
            </a:pPr>
            <a:r>
              <a:rPr b="1" lang="fr" sz="2500">
                <a:solidFill>
                  <a:schemeClr val="lt1"/>
                </a:solidFill>
                <a:latin typeface="Nixie One"/>
                <a:ea typeface="Nixie One"/>
                <a:cs typeface="Nixie One"/>
                <a:sym typeface="Nixie One"/>
              </a:rPr>
              <a:t>Compléter du code (</a:t>
            </a:r>
            <a:r>
              <a:rPr b="1" lang="fr" sz="2500" u="sng">
                <a:solidFill>
                  <a:schemeClr val="accent4"/>
                </a:solidFill>
                <a:latin typeface="Nixie One"/>
                <a:ea typeface="Nixie One"/>
                <a:cs typeface="Nixie One"/>
                <a:sym typeface="Nixie One"/>
                <a:hlinkClick r:id="rId7">
                  <a:extLst>
                    <a:ext uri="{A12FA001-AC4F-418D-AE19-62706E023703}">
                      <ahyp:hlinkClr val="tx"/>
                    </a:ext>
                  </a:extLst>
                </a:hlinkClick>
              </a:rPr>
              <a:t>exemple</a:t>
            </a:r>
            <a:r>
              <a:rPr b="1" lang="fr" sz="2500">
                <a:solidFill>
                  <a:schemeClr val="lt1"/>
                </a:solidFill>
                <a:latin typeface="Nixie One"/>
                <a:ea typeface="Nixie One"/>
                <a:cs typeface="Nixie One"/>
                <a:sym typeface="Nixie One"/>
              </a:rPr>
              <a:t>)</a:t>
            </a:r>
            <a:endParaRPr b="1" sz="2500">
              <a:solidFill>
                <a:schemeClr val="lt1"/>
              </a:solidFill>
              <a:latin typeface="Nixie One"/>
              <a:ea typeface="Nixie One"/>
              <a:cs typeface="Nixie One"/>
              <a:sym typeface="Nixie One"/>
            </a:endParaRPr>
          </a:p>
          <a:p>
            <a:pPr indent="-387350" lvl="0" marL="457200" rtl="0" algn="l">
              <a:spcBef>
                <a:spcPts val="0"/>
              </a:spcBef>
              <a:spcAft>
                <a:spcPts val="0"/>
              </a:spcAft>
              <a:buClr>
                <a:schemeClr val="lt1"/>
              </a:buClr>
              <a:buSzPts val="2500"/>
              <a:buFont typeface="Nixie One"/>
              <a:buChar char="✓"/>
            </a:pPr>
            <a:r>
              <a:rPr b="1" lang="fr" sz="2500">
                <a:solidFill>
                  <a:schemeClr val="lt1"/>
                </a:solidFill>
                <a:latin typeface="Nixie One"/>
                <a:ea typeface="Nixie One"/>
                <a:cs typeface="Nixie One"/>
                <a:sym typeface="Nixie One"/>
              </a:rPr>
              <a:t>Créer du code - tâche créative</a:t>
            </a:r>
            <a:endParaRPr b="1" sz="3200">
              <a:solidFill>
                <a:schemeClr val="lt1"/>
              </a:solidFill>
              <a:highlight>
                <a:srgbClr val="FFAB19"/>
              </a:highlight>
              <a:latin typeface="Nixie One"/>
              <a:ea typeface="Nixie One"/>
              <a:cs typeface="Nixie One"/>
              <a:sym typeface="Nixie One"/>
            </a:endParaRPr>
          </a:p>
          <a:p>
            <a:pPr indent="0" lvl="0" marL="0" rtl="0" algn="l">
              <a:spcBef>
                <a:spcPts val="600"/>
              </a:spcBef>
              <a:spcAft>
                <a:spcPts val="0"/>
              </a:spcAft>
              <a:buNone/>
            </a:pPr>
            <a:r>
              <a:t/>
            </a:r>
            <a:endParaRPr b="1" sz="2000">
              <a:solidFill>
                <a:schemeClr val="lt1"/>
              </a:solidFill>
              <a:latin typeface="Nixie One"/>
              <a:ea typeface="Nixie One"/>
              <a:cs typeface="Nixie One"/>
              <a:sym typeface="Nixie On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9" name="Shape 469"/>
        <p:cNvGrpSpPr/>
        <p:nvPr/>
      </p:nvGrpSpPr>
      <p:grpSpPr>
        <a:xfrm>
          <a:off x="0" y="0"/>
          <a:ext cx="0" cy="0"/>
          <a:chOff x="0" y="0"/>
          <a:chExt cx="0" cy="0"/>
        </a:xfrm>
      </p:grpSpPr>
      <p:sp>
        <p:nvSpPr>
          <p:cNvPr id="470" name="Google Shape;470;p51"/>
          <p:cNvSpPr txBox="1"/>
          <p:nvPr>
            <p:ph type="ctrTitle"/>
          </p:nvPr>
        </p:nvSpPr>
        <p:spPr>
          <a:xfrm>
            <a:off x="311700" y="84525"/>
            <a:ext cx="8520600" cy="8157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Expérimentation - Causeries mathématiques</a:t>
            </a:r>
            <a:endParaRPr sz="2100">
              <a:solidFill>
                <a:schemeClr val="lt1"/>
              </a:solidFill>
              <a:latin typeface="Caveat"/>
              <a:ea typeface="Caveat"/>
              <a:cs typeface="Caveat"/>
              <a:sym typeface="Caveat"/>
            </a:endParaRPr>
          </a:p>
        </p:txBody>
      </p:sp>
      <p:pic>
        <p:nvPicPr>
          <p:cNvPr id="471" name="Google Shape;471;p51">
            <a:hlinkClick r:id="rId4"/>
          </p:cNvPr>
          <p:cNvPicPr preferRelativeResize="0"/>
          <p:nvPr/>
        </p:nvPicPr>
        <p:blipFill>
          <a:blip r:embed="rId5">
            <a:alphaModFix/>
          </a:blip>
          <a:stretch>
            <a:fillRect/>
          </a:stretch>
        </p:blipFill>
        <p:spPr>
          <a:xfrm>
            <a:off x="3321141" y="1111450"/>
            <a:ext cx="2501706" cy="2474000"/>
          </a:xfrm>
          <a:prstGeom prst="rect">
            <a:avLst/>
          </a:prstGeom>
          <a:noFill/>
          <a:ln>
            <a:noFill/>
          </a:ln>
        </p:spPr>
      </p:pic>
      <p:sp>
        <p:nvSpPr>
          <p:cNvPr id="472" name="Google Shape;472;p51"/>
          <p:cNvSpPr txBox="1"/>
          <p:nvPr/>
        </p:nvSpPr>
        <p:spPr>
          <a:xfrm>
            <a:off x="3608788" y="3585450"/>
            <a:ext cx="1647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000">
                <a:solidFill>
                  <a:schemeClr val="lt1"/>
                </a:solidFill>
                <a:latin typeface="Caveat"/>
                <a:ea typeface="Caveat"/>
                <a:cs typeface="Caveat"/>
                <a:sym typeface="Caveat"/>
              </a:rPr>
              <a:t>Quel est l’intrus?</a:t>
            </a:r>
            <a:endParaRPr sz="2000">
              <a:solidFill>
                <a:schemeClr val="lt1"/>
              </a:solidFill>
              <a:latin typeface="Caveat"/>
              <a:ea typeface="Caveat"/>
              <a:cs typeface="Caveat"/>
              <a:sym typeface="Caveat"/>
            </a:endParaRPr>
          </a:p>
        </p:txBody>
      </p:sp>
      <p:sp>
        <p:nvSpPr>
          <p:cNvPr id="473" name="Google Shape;473;p51"/>
          <p:cNvSpPr txBox="1"/>
          <p:nvPr>
            <p:ph type="ctrTitle"/>
          </p:nvPr>
        </p:nvSpPr>
        <p:spPr>
          <a:xfrm>
            <a:off x="404650" y="4078050"/>
            <a:ext cx="8520600" cy="1000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  </a:t>
            </a:r>
            <a:r>
              <a:rPr lang="fr" sz="2400" u="sng">
                <a:solidFill>
                  <a:srgbClr val="FFAB40"/>
                </a:solidFill>
                <a:latin typeface="Caveat"/>
                <a:ea typeface="Caveat"/>
                <a:cs typeface="Caveat"/>
                <a:sym typeface="Caveat"/>
                <a:hlinkClick r:id="rId6">
                  <a:extLst>
                    <a:ext uri="{A12FA001-AC4F-418D-AE19-62706E023703}">
                      <ahyp:hlinkClr val="tx"/>
                    </a:ext>
                  </a:extLst>
                </a:hlinkClick>
              </a:rPr>
              <a:t>Section « Causeries mathématiques » du site</a:t>
            </a:r>
            <a:endParaRPr sz="2400">
              <a:solidFill>
                <a:srgbClr val="FFAB40"/>
              </a:solidFill>
              <a:latin typeface="Caveat"/>
              <a:ea typeface="Caveat"/>
              <a:cs typeface="Caveat"/>
              <a:sym typeface="Caveat"/>
            </a:endParaRPr>
          </a:p>
          <a:p>
            <a:pPr indent="0" lvl="0" marL="0" rtl="0" algn="l">
              <a:spcBef>
                <a:spcPts val="0"/>
              </a:spcBef>
              <a:spcAft>
                <a:spcPts val="0"/>
              </a:spcAft>
              <a:buNone/>
            </a:pPr>
            <a:r>
              <a:rPr lang="fr" sz="2400">
                <a:solidFill>
                  <a:srgbClr val="FFAB40"/>
                </a:solidFill>
                <a:latin typeface="Caveat"/>
                <a:ea typeface="Caveat"/>
                <a:cs typeface="Caveat"/>
                <a:sym typeface="Caveat"/>
              </a:rPr>
              <a:t>                     </a:t>
            </a:r>
            <a:r>
              <a:rPr lang="fr" sz="2400" u="sng">
                <a:solidFill>
                  <a:srgbClr val="FFAB40"/>
                </a:solidFill>
                <a:latin typeface="Caveat"/>
                <a:ea typeface="Caveat"/>
                <a:cs typeface="Caveat"/>
                <a:sym typeface="Caveat"/>
                <a:hlinkClick r:id="rId7">
                  <a:extLst>
                    <a:ext uri="{A12FA001-AC4F-418D-AE19-62706E023703}">
                      <ahyp:hlinkClr val="tx"/>
                    </a:ext>
                  </a:extLst>
                </a:hlinkClick>
              </a:rPr>
              <a:t>Lien vers la banque de tâches</a:t>
            </a:r>
            <a:r>
              <a:rPr lang="fr" sz="2400">
                <a:solidFill>
                  <a:srgbClr val="FFAB40"/>
                </a:solidFill>
                <a:latin typeface="Caveat"/>
                <a:ea typeface="Caveat"/>
                <a:cs typeface="Caveat"/>
                <a:sym typeface="Caveat"/>
              </a:rPr>
              <a:t> </a:t>
            </a:r>
            <a:endParaRPr sz="2400">
              <a:solidFill>
                <a:srgbClr val="FFAB40"/>
              </a:solidFill>
              <a:latin typeface="Caveat"/>
              <a:ea typeface="Caveat"/>
              <a:cs typeface="Caveat"/>
              <a:sym typeface="Cave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7" name="Shape 477"/>
        <p:cNvGrpSpPr/>
        <p:nvPr/>
      </p:nvGrpSpPr>
      <p:grpSpPr>
        <a:xfrm>
          <a:off x="0" y="0"/>
          <a:ext cx="0" cy="0"/>
          <a:chOff x="0" y="0"/>
          <a:chExt cx="0" cy="0"/>
        </a:xfrm>
      </p:grpSpPr>
      <p:sp>
        <p:nvSpPr>
          <p:cNvPr id="478" name="Google Shape;478;p52"/>
          <p:cNvSpPr txBox="1"/>
          <p:nvPr>
            <p:ph type="ctrTitle"/>
          </p:nvPr>
        </p:nvSpPr>
        <p:spPr>
          <a:xfrm>
            <a:off x="311700" y="84525"/>
            <a:ext cx="8520600" cy="8157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Expérimentation - Causeries mathématiques</a:t>
            </a:r>
            <a:endParaRPr sz="2100">
              <a:solidFill>
                <a:schemeClr val="lt1"/>
              </a:solidFill>
              <a:latin typeface="Caveat"/>
              <a:ea typeface="Caveat"/>
              <a:cs typeface="Caveat"/>
              <a:sym typeface="Caveat"/>
            </a:endParaRPr>
          </a:p>
        </p:txBody>
      </p:sp>
      <p:sp>
        <p:nvSpPr>
          <p:cNvPr id="479" name="Google Shape;479;p52"/>
          <p:cNvSpPr txBox="1"/>
          <p:nvPr>
            <p:ph type="ctrTitle"/>
          </p:nvPr>
        </p:nvSpPr>
        <p:spPr>
          <a:xfrm>
            <a:off x="404650" y="4078050"/>
            <a:ext cx="8520600" cy="1000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  </a:t>
            </a:r>
            <a:r>
              <a:rPr lang="fr" sz="2400" u="sng">
                <a:solidFill>
                  <a:srgbClr val="FFAB40"/>
                </a:solidFill>
                <a:latin typeface="Caveat"/>
                <a:ea typeface="Caveat"/>
                <a:cs typeface="Caveat"/>
                <a:sym typeface="Caveat"/>
                <a:hlinkClick r:id="rId4">
                  <a:extLst>
                    <a:ext uri="{A12FA001-AC4F-418D-AE19-62706E023703}">
                      <ahyp:hlinkClr val="tx"/>
                    </a:ext>
                  </a:extLst>
                </a:hlinkClick>
              </a:rPr>
              <a:t>Section « Causeries mathématiques » du site</a:t>
            </a:r>
            <a:endParaRPr sz="2400">
              <a:solidFill>
                <a:srgbClr val="FFAB40"/>
              </a:solidFill>
              <a:latin typeface="Caveat"/>
              <a:ea typeface="Caveat"/>
              <a:cs typeface="Caveat"/>
              <a:sym typeface="Caveat"/>
            </a:endParaRPr>
          </a:p>
          <a:p>
            <a:pPr indent="0" lvl="0" marL="0" rtl="0" algn="l">
              <a:spcBef>
                <a:spcPts val="0"/>
              </a:spcBef>
              <a:spcAft>
                <a:spcPts val="0"/>
              </a:spcAft>
              <a:buNone/>
            </a:pPr>
            <a:r>
              <a:rPr lang="fr" sz="2400">
                <a:solidFill>
                  <a:srgbClr val="FFAB40"/>
                </a:solidFill>
                <a:latin typeface="Caveat"/>
                <a:ea typeface="Caveat"/>
                <a:cs typeface="Caveat"/>
                <a:sym typeface="Caveat"/>
              </a:rPr>
              <a:t>                     </a:t>
            </a:r>
            <a:r>
              <a:rPr lang="fr" sz="2400" u="sng">
                <a:solidFill>
                  <a:srgbClr val="FFAB40"/>
                </a:solidFill>
                <a:latin typeface="Caveat"/>
                <a:ea typeface="Caveat"/>
                <a:cs typeface="Caveat"/>
                <a:sym typeface="Caveat"/>
                <a:hlinkClick r:id="rId5">
                  <a:extLst>
                    <a:ext uri="{A12FA001-AC4F-418D-AE19-62706E023703}">
                      <ahyp:hlinkClr val="tx"/>
                    </a:ext>
                  </a:extLst>
                </a:hlinkClick>
              </a:rPr>
              <a:t>Lien vers la banque de tâches</a:t>
            </a:r>
            <a:r>
              <a:rPr lang="fr" sz="2400">
                <a:solidFill>
                  <a:srgbClr val="FFAB40"/>
                </a:solidFill>
                <a:latin typeface="Caveat"/>
                <a:ea typeface="Caveat"/>
                <a:cs typeface="Caveat"/>
                <a:sym typeface="Caveat"/>
              </a:rPr>
              <a:t> </a:t>
            </a:r>
            <a:endParaRPr sz="2400">
              <a:solidFill>
                <a:srgbClr val="FFAB40"/>
              </a:solidFill>
              <a:latin typeface="Caveat"/>
              <a:ea typeface="Caveat"/>
              <a:cs typeface="Caveat"/>
              <a:sym typeface="Caveat"/>
            </a:endParaRPr>
          </a:p>
        </p:txBody>
      </p:sp>
      <p:sp>
        <p:nvSpPr>
          <p:cNvPr id="480" name="Google Shape;480;p52"/>
          <p:cNvSpPr txBox="1"/>
          <p:nvPr/>
        </p:nvSpPr>
        <p:spPr>
          <a:xfrm>
            <a:off x="3588863" y="3661975"/>
            <a:ext cx="1647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000">
                <a:solidFill>
                  <a:schemeClr val="lt1"/>
                </a:solidFill>
                <a:latin typeface="Caveat"/>
                <a:ea typeface="Caveat"/>
                <a:cs typeface="Caveat"/>
                <a:sym typeface="Caveat"/>
              </a:rPr>
              <a:t>Quel est l’intrus?</a:t>
            </a:r>
            <a:endParaRPr sz="2000">
              <a:solidFill>
                <a:schemeClr val="lt1"/>
              </a:solidFill>
              <a:latin typeface="Caveat"/>
              <a:ea typeface="Caveat"/>
              <a:cs typeface="Caveat"/>
              <a:sym typeface="Caveat"/>
            </a:endParaRPr>
          </a:p>
        </p:txBody>
      </p:sp>
      <p:pic>
        <p:nvPicPr>
          <p:cNvPr id="481" name="Google Shape;481;p52"/>
          <p:cNvPicPr preferRelativeResize="0"/>
          <p:nvPr/>
        </p:nvPicPr>
        <p:blipFill>
          <a:blip r:embed="rId6">
            <a:alphaModFix/>
          </a:blip>
          <a:stretch>
            <a:fillRect/>
          </a:stretch>
        </p:blipFill>
        <p:spPr>
          <a:xfrm>
            <a:off x="3000776" y="1158256"/>
            <a:ext cx="3142448" cy="250372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5" name="Shape 485"/>
        <p:cNvGrpSpPr/>
        <p:nvPr/>
      </p:nvGrpSpPr>
      <p:grpSpPr>
        <a:xfrm>
          <a:off x="0" y="0"/>
          <a:ext cx="0" cy="0"/>
          <a:chOff x="0" y="0"/>
          <a:chExt cx="0" cy="0"/>
        </a:xfrm>
      </p:grpSpPr>
      <p:sp>
        <p:nvSpPr>
          <p:cNvPr id="486" name="Google Shape;486;p53"/>
          <p:cNvSpPr txBox="1"/>
          <p:nvPr>
            <p:ph type="ctrTitle"/>
          </p:nvPr>
        </p:nvSpPr>
        <p:spPr>
          <a:xfrm>
            <a:off x="311700" y="84525"/>
            <a:ext cx="8520600" cy="8157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Expérimentation - Causeries mathématiques</a:t>
            </a:r>
            <a:endParaRPr sz="2100">
              <a:solidFill>
                <a:schemeClr val="lt1"/>
              </a:solidFill>
              <a:latin typeface="Caveat"/>
              <a:ea typeface="Caveat"/>
              <a:cs typeface="Caveat"/>
              <a:sym typeface="Caveat"/>
            </a:endParaRPr>
          </a:p>
        </p:txBody>
      </p:sp>
      <p:pic>
        <p:nvPicPr>
          <p:cNvPr id="487" name="Google Shape;487;p53"/>
          <p:cNvPicPr preferRelativeResize="0"/>
          <p:nvPr/>
        </p:nvPicPr>
        <p:blipFill>
          <a:blip r:embed="rId4">
            <a:alphaModFix/>
          </a:blip>
          <a:stretch>
            <a:fillRect/>
          </a:stretch>
        </p:blipFill>
        <p:spPr>
          <a:xfrm>
            <a:off x="2813576" y="1111450"/>
            <a:ext cx="2887490" cy="2474000"/>
          </a:xfrm>
          <a:prstGeom prst="rect">
            <a:avLst/>
          </a:prstGeom>
          <a:noFill/>
          <a:ln>
            <a:noFill/>
          </a:ln>
        </p:spPr>
      </p:pic>
      <p:sp>
        <p:nvSpPr>
          <p:cNvPr id="488" name="Google Shape;488;p53"/>
          <p:cNvSpPr txBox="1"/>
          <p:nvPr/>
        </p:nvSpPr>
        <p:spPr>
          <a:xfrm>
            <a:off x="3739597" y="3585450"/>
            <a:ext cx="1233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000">
                <a:solidFill>
                  <a:schemeClr val="lt1"/>
                </a:solidFill>
                <a:latin typeface="Caveat"/>
                <a:ea typeface="Caveat"/>
                <a:cs typeface="Caveat"/>
                <a:sym typeface="Caveat"/>
              </a:rPr>
              <a:t>Que vois-tu?</a:t>
            </a:r>
            <a:endParaRPr sz="2000">
              <a:solidFill>
                <a:schemeClr val="lt1"/>
              </a:solidFill>
              <a:latin typeface="Caveat"/>
              <a:ea typeface="Caveat"/>
              <a:cs typeface="Caveat"/>
              <a:sym typeface="Caveat"/>
            </a:endParaRPr>
          </a:p>
        </p:txBody>
      </p:sp>
      <p:sp>
        <p:nvSpPr>
          <p:cNvPr id="489" name="Google Shape;489;p53"/>
          <p:cNvSpPr txBox="1"/>
          <p:nvPr>
            <p:ph type="ctrTitle"/>
          </p:nvPr>
        </p:nvSpPr>
        <p:spPr>
          <a:xfrm>
            <a:off x="404650" y="4078050"/>
            <a:ext cx="8520600" cy="1000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  </a:t>
            </a:r>
            <a:r>
              <a:rPr lang="fr" sz="2400" u="sng">
                <a:solidFill>
                  <a:srgbClr val="FFAB40"/>
                </a:solidFill>
                <a:latin typeface="Caveat"/>
                <a:ea typeface="Caveat"/>
                <a:cs typeface="Caveat"/>
                <a:sym typeface="Caveat"/>
                <a:hlinkClick r:id="rId5">
                  <a:extLst>
                    <a:ext uri="{A12FA001-AC4F-418D-AE19-62706E023703}">
                      <ahyp:hlinkClr val="tx"/>
                    </a:ext>
                  </a:extLst>
                </a:hlinkClick>
              </a:rPr>
              <a:t>Section « Causeries mathématiques » du site</a:t>
            </a:r>
            <a:endParaRPr sz="2400">
              <a:solidFill>
                <a:srgbClr val="FFAB40"/>
              </a:solidFill>
              <a:latin typeface="Caveat"/>
              <a:ea typeface="Caveat"/>
              <a:cs typeface="Caveat"/>
              <a:sym typeface="Caveat"/>
            </a:endParaRPr>
          </a:p>
          <a:p>
            <a:pPr indent="0" lvl="0" marL="0" rtl="0" algn="l">
              <a:spcBef>
                <a:spcPts val="0"/>
              </a:spcBef>
              <a:spcAft>
                <a:spcPts val="0"/>
              </a:spcAft>
              <a:buNone/>
            </a:pPr>
            <a:r>
              <a:rPr lang="fr" sz="2400">
                <a:solidFill>
                  <a:srgbClr val="FFAB40"/>
                </a:solidFill>
                <a:latin typeface="Caveat"/>
                <a:ea typeface="Caveat"/>
                <a:cs typeface="Caveat"/>
                <a:sym typeface="Caveat"/>
              </a:rPr>
              <a:t>                     </a:t>
            </a:r>
            <a:r>
              <a:rPr lang="fr" sz="2400" u="sng">
                <a:solidFill>
                  <a:srgbClr val="FFAB40"/>
                </a:solidFill>
                <a:latin typeface="Caveat"/>
                <a:ea typeface="Caveat"/>
                <a:cs typeface="Caveat"/>
                <a:sym typeface="Caveat"/>
                <a:hlinkClick r:id="rId6">
                  <a:extLst>
                    <a:ext uri="{A12FA001-AC4F-418D-AE19-62706E023703}">
                      <ahyp:hlinkClr val="tx"/>
                    </a:ext>
                  </a:extLst>
                </a:hlinkClick>
              </a:rPr>
              <a:t>Lien vers la banque de tâches</a:t>
            </a:r>
            <a:r>
              <a:rPr lang="fr" sz="2400">
                <a:solidFill>
                  <a:srgbClr val="FFAB40"/>
                </a:solidFill>
                <a:latin typeface="Caveat"/>
                <a:ea typeface="Caveat"/>
                <a:cs typeface="Caveat"/>
                <a:sym typeface="Caveat"/>
              </a:rPr>
              <a:t> </a:t>
            </a:r>
            <a:endParaRPr sz="2400">
              <a:solidFill>
                <a:srgbClr val="FFAB40"/>
              </a:solidFill>
              <a:latin typeface="Caveat"/>
              <a:ea typeface="Caveat"/>
              <a:cs typeface="Caveat"/>
              <a:sym typeface="Cavea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3" name="Shape 493"/>
        <p:cNvGrpSpPr/>
        <p:nvPr/>
      </p:nvGrpSpPr>
      <p:grpSpPr>
        <a:xfrm>
          <a:off x="0" y="0"/>
          <a:ext cx="0" cy="0"/>
          <a:chOff x="0" y="0"/>
          <a:chExt cx="0" cy="0"/>
        </a:xfrm>
      </p:grpSpPr>
      <p:sp>
        <p:nvSpPr>
          <p:cNvPr id="494" name="Google Shape;494;p54"/>
          <p:cNvSpPr txBox="1"/>
          <p:nvPr>
            <p:ph type="ctrTitle"/>
          </p:nvPr>
        </p:nvSpPr>
        <p:spPr>
          <a:xfrm>
            <a:off x="311700" y="84525"/>
            <a:ext cx="8520600" cy="8157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lang="fr" sz="4100">
                <a:solidFill>
                  <a:schemeClr val="lt1"/>
                </a:solidFill>
                <a:latin typeface="Caveat"/>
                <a:ea typeface="Caveat"/>
                <a:cs typeface="Caveat"/>
                <a:sym typeface="Caveat"/>
              </a:rPr>
              <a:t>Expérimentation - Causeries mathématiques</a:t>
            </a:r>
            <a:endParaRPr sz="2100">
              <a:solidFill>
                <a:schemeClr val="lt1"/>
              </a:solidFill>
              <a:latin typeface="Caveat"/>
              <a:ea typeface="Caveat"/>
              <a:cs typeface="Caveat"/>
              <a:sym typeface="Caveat"/>
            </a:endParaRPr>
          </a:p>
        </p:txBody>
      </p:sp>
      <p:sp>
        <p:nvSpPr>
          <p:cNvPr id="495" name="Google Shape;495;p54"/>
          <p:cNvSpPr txBox="1"/>
          <p:nvPr>
            <p:ph type="ctrTitle"/>
          </p:nvPr>
        </p:nvSpPr>
        <p:spPr>
          <a:xfrm>
            <a:off x="404650" y="4078050"/>
            <a:ext cx="8520600" cy="10005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  </a:t>
            </a:r>
            <a:r>
              <a:rPr lang="fr" sz="2400" u="sng">
                <a:solidFill>
                  <a:srgbClr val="FFAB40"/>
                </a:solidFill>
                <a:latin typeface="Caveat"/>
                <a:ea typeface="Caveat"/>
                <a:cs typeface="Caveat"/>
                <a:sym typeface="Caveat"/>
                <a:hlinkClick r:id="rId4">
                  <a:extLst>
                    <a:ext uri="{A12FA001-AC4F-418D-AE19-62706E023703}">
                      <ahyp:hlinkClr val="tx"/>
                    </a:ext>
                  </a:extLst>
                </a:hlinkClick>
              </a:rPr>
              <a:t>Section « Causeries mathématiques » du site</a:t>
            </a:r>
            <a:endParaRPr sz="2400">
              <a:solidFill>
                <a:srgbClr val="FFAB40"/>
              </a:solidFill>
              <a:latin typeface="Caveat"/>
              <a:ea typeface="Caveat"/>
              <a:cs typeface="Caveat"/>
              <a:sym typeface="Caveat"/>
            </a:endParaRPr>
          </a:p>
          <a:p>
            <a:pPr indent="0" lvl="0" marL="0" rtl="0" algn="l">
              <a:spcBef>
                <a:spcPts val="0"/>
              </a:spcBef>
              <a:spcAft>
                <a:spcPts val="0"/>
              </a:spcAft>
              <a:buNone/>
            </a:pPr>
            <a:r>
              <a:rPr lang="fr" sz="2400">
                <a:solidFill>
                  <a:srgbClr val="FFAB40"/>
                </a:solidFill>
                <a:latin typeface="Caveat"/>
                <a:ea typeface="Caveat"/>
                <a:cs typeface="Caveat"/>
                <a:sym typeface="Caveat"/>
              </a:rPr>
              <a:t>                     </a:t>
            </a:r>
            <a:r>
              <a:rPr lang="fr" sz="2400" u="sng">
                <a:solidFill>
                  <a:srgbClr val="FFAB40"/>
                </a:solidFill>
                <a:latin typeface="Caveat"/>
                <a:ea typeface="Caveat"/>
                <a:cs typeface="Caveat"/>
                <a:sym typeface="Caveat"/>
                <a:hlinkClick r:id="rId5">
                  <a:extLst>
                    <a:ext uri="{A12FA001-AC4F-418D-AE19-62706E023703}">
                      <ahyp:hlinkClr val="tx"/>
                    </a:ext>
                  </a:extLst>
                </a:hlinkClick>
              </a:rPr>
              <a:t>Lien vers la banque de tâches</a:t>
            </a:r>
            <a:r>
              <a:rPr lang="fr" sz="2400">
                <a:solidFill>
                  <a:srgbClr val="FFAB40"/>
                </a:solidFill>
                <a:latin typeface="Caveat"/>
                <a:ea typeface="Caveat"/>
                <a:cs typeface="Caveat"/>
                <a:sym typeface="Caveat"/>
              </a:rPr>
              <a:t> </a:t>
            </a:r>
            <a:endParaRPr sz="2400">
              <a:solidFill>
                <a:srgbClr val="FFAB40"/>
              </a:solidFill>
              <a:latin typeface="Caveat"/>
              <a:ea typeface="Caveat"/>
              <a:cs typeface="Caveat"/>
              <a:sym typeface="Caveat"/>
            </a:endParaRPr>
          </a:p>
        </p:txBody>
      </p:sp>
      <p:sp>
        <p:nvSpPr>
          <p:cNvPr id="496" name="Google Shape;496;p54"/>
          <p:cNvSpPr txBox="1"/>
          <p:nvPr/>
        </p:nvSpPr>
        <p:spPr>
          <a:xfrm>
            <a:off x="5818726" y="3345600"/>
            <a:ext cx="15441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000">
                <a:solidFill>
                  <a:schemeClr val="lt1"/>
                </a:solidFill>
                <a:latin typeface="Caveat"/>
                <a:ea typeface="Caveat"/>
                <a:cs typeface="Caveat"/>
                <a:sym typeface="Caveat"/>
              </a:rPr>
              <a:t>Bévues mathématiques</a:t>
            </a:r>
            <a:endParaRPr sz="2000">
              <a:solidFill>
                <a:schemeClr val="lt1"/>
              </a:solidFill>
              <a:latin typeface="Caveat"/>
              <a:ea typeface="Caveat"/>
              <a:cs typeface="Caveat"/>
              <a:sym typeface="Caveat"/>
            </a:endParaRPr>
          </a:p>
        </p:txBody>
      </p:sp>
      <p:pic>
        <p:nvPicPr>
          <p:cNvPr id="497" name="Google Shape;497;p54"/>
          <p:cNvPicPr preferRelativeResize="0"/>
          <p:nvPr/>
        </p:nvPicPr>
        <p:blipFill>
          <a:blip r:embed="rId6">
            <a:alphaModFix/>
          </a:blip>
          <a:stretch>
            <a:fillRect/>
          </a:stretch>
        </p:blipFill>
        <p:spPr>
          <a:xfrm>
            <a:off x="3028150" y="1158250"/>
            <a:ext cx="2689500" cy="29473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1" name="Shape 501"/>
        <p:cNvGrpSpPr/>
        <p:nvPr/>
      </p:nvGrpSpPr>
      <p:grpSpPr>
        <a:xfrm>
          <a:off x="0" y="0"/>
          <a:ext cx="0" cy="0"/>
          <a:chOff x="0" y="0"/>
          <a:chExt cx="0" cy="0"/>
        </a:xfrm>
      </p:grpSpPr>
      <p:sp>
        <p:nvSpPr>
          <p:cNvPr id="502" name="Google Shape;502;p55"/>
          <p:cNvSpPr txBox="1"/>
          <p:nvPr>
            <p:ph type="ctrTitle"/>
          </p:nvPr>
        </p:nvSpPr>
        <p:spPr>
          <a:xfrm>
            <a:off x="311700" y="84525"/>
            <a:ext cx="8520600" cy="13236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b="1" lang="fr" sz="4100">
                <a:solidFill>
                  <a:schemeClr val="lt1"/>
                </a:solidFill>
                <a:latin typeface="Caveat"/>
                <a:ea typeface="Caveat"/>
                <a:cs typeface="Caveat"/>
                <a:sym typeface="Caveat"/>
              </a:rPr>
              <a:t>Travail en sous-groupes</a:t>
            </a:r>
            <a:endParaRPr b="1" sz="4100">
              <a:solidFill>
                <a:schemeClr val="lt1"/>
              </a:solidFill>
              <a:latin typeface="Caveat"/>
              <a:ea typeface="Caveat"/>
              <a:cs typeface="Caveat"/>
              <a:sym typeface="Caveat"/>
            </a:endParaRPr>
          </a:p>
          <a:p>
            <a:pPr indent="0" lvl="0" marL="0" rtl="0" algn="ctr">
              <a:lnSpc>
                <a:spcPct val="100000"/>
              </a:lnSpc>
              <a:spcBef>
                <a:spcPts val="0"/>
              </a:spcBef>
              <a:spcAft>
                <a:spcPts val="0"/>
              </a:spcAft>
              <a:buSzPts val="5778"/>
              <a:buNone/>
            </a:pPr>
            <a:r>
              <a:rPr b="1" lang="fr" sz="3300">
                <a:solidFill>
                  <a:schemeClr val="accent4"/>
                </a:solidFill>
                <a:latin typeface="Caveat"/>
                <a:ea typeface="Caveat"/>
                <a:cs typeface="Caveat"/>
                <a:sym typeface="Caveat"/>
              </a:rPr>
              <a:t>Intention: </a:t>
            </a:r>
            <a:r>
              <a:rPr b="1" lang="fr" sz="3000">
                <a:solidFill>
                  <a:schemeClr val="accent4"/>
                </a:solidFill>
                <a:latin typeface="Caveat"/>
                <a:ea typeface="Caveat"/>
                <a:cs typeface="Caveat"/>
                <a:sym typeface="Caveat"/>
              </a:rPr>
              <a:t>Choisir une tâche coup de coeur par type.</a:t>
            </a:r>
            <a:endParaRPr b="1" sz="3000">
              <a:solidFill>
                <a:schemeClr val="accent4"/>
              </a:solidFill>
              <a:latin typeface="Caveat"/>
              <a:ea typeface="Caveat"/>
              <a:cs typeface="Caveat"/>
              <a:sym typeface="Caveat"/>
            </a:endParaRPr>
          </a:p>
        </p:txBody>
      </p:sp>
      <p:sp>
        <p:nvSpPr>
          <p:cNvPr id="503" name="Google Shape;503;p55"/>
          <p:cNvSpPr txBox="1"/>
          <p:nvPr/>
        </p:nvSpPr>
        <p:spPr>
          <a:xfrm>
            <a:off x="992150" y="3989100"/>
            <a:ext cx="7239000" cy="1108200"/>
          </a:xfrm>
          <a:prstGeom prst="rect">
            <a:avLst/>
          </a:prstGeom>
          <a:noFill/>
          <a:ln>
            <a:noFill/>
          </a:ln>
        </p:spPr>
        <p:txBody>
          <a:bodyPr anchorCtr="0" anchor="b" bIns="91425" lIns="91425" spcFirstLastPara="1" rIns="91425" wrap="square" tIns="91425">
            <a:spAutoFit/>
          </a:bodyPr>
          <a:lstStyle/>
          <a:p>
            <a:pPr indent="0" lvl="0" marL="0" rtl="0" algn="ctr">
              <a:spcBef>
                <a:spcPts val="0"/>
              </a:spcBef>
              <a:spcAft>
                <a:spcPts val="0"/>
              </a:spcAft>
              <a:buNone/>
            </a:pPr>
            <a:r>
              <a:rPr lang="fr" sz="3000" u="sng">
                <a:solidFill>
                  <a:schemeClr val="hlink"/>
                </a:solidFill>
                <a:latin typeface="Caveat"/>
                <a:ea typeface="Caveat"/>
                <a:cs typeface="Caveat"/>
                <a:sym typeface="Caveat"/>
                <a:hlinkClick r:id="rId4"/>
              </a:rPr>
              <a:t>Document de travail</a:t>
            </a:r>
            <a:endParaRPr sz="3000">
              <a:solidFill>
                <a:schemeClr val="accent4"/>
              </a:solidFill>
              <a:latin typeface="Caveat"/>
              <a:ea typeface="Caveat"/>
              <a:cs typeface="Caveat"/>
              <a:sym typeface="Caveat"/>
            </a:endParaRPr>
          </a:p>
          <a:p>
            <a:pPr indent="0" lvl="0" marL="0" rtl="0" algn="ctr">
              <a:spcBef>
                <a:spcPts val="0"/>
              </a:spcBef>
              <a:spcAft>
                <a:spcPts val="0"/>
              </a:spcAft>
              <a:buClr>
                <a:schemeClr val="dk1"/>
              </a:buClr>
              <a:buSzPts val="1100"/>
              <a:buFont typeface="Arial"/>
              <a:buNone/>
            </a:pPr>
            <a:r>
              <a:rPr lang="fr" sz="3000" u="sng">
                <a:solidFill>
                  <a:schemeClr val="accent4"/>
                </a:solidFill>
                <a:latin typeface="Caveat"/>
                <a:ea typeface="Caveat"/>
                <a:cs typeface="Caveat"/>
                <a:sym typeface="Caveat"/>
                <a:hlinkClick r:id="rId5">
                  <a:extLst>
                    <a:ext uri="{A12FA001-AC4F-418D-AE19-62706E023703}">
                      <ahyp:hlinkClr val="tx"/>
                    </a:ext>
                  </a:extLst>
                </a:hlinkClick>
              </a:rPr>
              <a:t>recitmst.qc.ca/autrementenmath</a:t>
            </a:r>
            <a:endParaRPr sz="2500">
              <a:solidFill>
                <a:schemeClr val="accent4"/>
              </a:solidFill>
              <a:latin typeface="Caveat"/>
              <a:ea typeface="Caveat"/>
              <a:cs typeface="Caveat"/>
              <a:sym typeface="Caveat"/>
            </a:endParaRPr>
          </a:p>
        </p:txBody>
      </p:sp>
      <p:graphicFrame>
        <p:nvGraphicFramePr>
          <p:cNvPr id="504" name="Google Shape;504;p55"/>
          <p:cNvGraphicFramePr/>
          <p:nvPr/>
        </p:nvGraphicFramePr>
        <p:xfrm>
          <a:off x="952500" y="1535163"/>
          <a:ext cx="3000000" cy="3000000"/>
        </p:xfrm>
        <a:graphic>
          <a:graphicData uri="http://schemas.openxmlformats.org/drawingml/2006/table">
            <a:tbl>
              <a:tblPr>
                <a:noFill/>
                <a:tableStyleId>{84678244-7EB6-44A3-ADFD-2C98CF40D385}</a:tableStyleId>
              </a:tblPr>
              <a:tblGrid>
                <a:gridCol w="3619500"/>
                <a:gridCol w="3619500"/>
              </a:tblGrid>
              <a:tr h="581725">
                <a:tc gridSpan="2">
                  <a:txBody>
                    <a:bodyPr/>
                    <a:lstStyle/>
                    <a:p>
                      <a:pPr indent="0" lvl="0" marL="0" rtl="0" algn="ctr">
                        <a:spcBef>
                          <a:spcPts val="0"/>
                        </a:spcBef>
                        <a:spcAft>
                          <a:spcPts val="0"/>
                        </a:spcAft>
                        <a:buNone/>
                      </a:pPr>
                      <a:r>
                        <a:rPr lang="fr" sz="2000">
                          <a:solidFill>
                            <a:srgbClr val="FFFFFF"/>
                          </a:solidFill>
                        </a:rPr>
                        <a:t>Avant de la salle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hMerge="1"/>
              </a:tr>
              <a:tr h="581725">
                <a:tc>
                  <a:txBody>
                    <a:bodyPr/>
                    <a:lstStyle/>
                    <a:p>
                      <a:pPr indent="0" lvl="0" marL="0" rtl="0" algn="ctr">
                        <a:spcBef>
                          <a:spcPts val="0"/>
                        </a:spcBef>
                        <a:spcAft>
                          <a:spcPts val="0"/>
                        </a:spcAft>
                        <a:buNone/>
                      </a:pPr>
                      <a:r>
                        <a:rPr lang="fr" sz="2000">
                          <a:solidFill>
                            <a:srgbClr val="FFFFFF"/>
                          </a:solidFill>
                        </a:rPr>
                        <a:t>Primaire - 1er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fr" sz="2000">
                          <a:solidFill>
                            <a:srgbClr val="FFFFFF"/>
                          </a:solidFill>
                        </a:rPr>
                        <a:t>Primaire - 3e cycle</a:t>
                      </a:r>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581725">
                <a:tc>
                  <a:txBody>
                    <a:bodyPr/>
                    <a:lstStyle/>
                    <a:p>
                      <a:pPr indent="0" lvl="0" marL="0" rtl="0" algn="ctr">
                        <a:spcBef>
                          <a:spcPts val="0"/>
                        </a:spcBef>
                        <a:spcAft>
                          <a:spcPts val="0"/>
                        </a:spcAft>
                        <a:buNone/>
                      </a:pPr>
                      <a:r>
                        <a:rPr lang="fr" sz="2000">
                          <a:solidFill>
                            <a:srgbClr val="FFFFFF"/>
                          </a:solidFill>
                        </a:rPr>
                        <a:t>Primaire - 2e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fr" sz="2000">
                          <a:solidFill>
                            <a:srgbClr val="FFFFFF"/>
                          </a:solidFill>
                        </a:rPr>
                        <a:t>Secondaire - 1er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r h="581725">
                <a:tc>
                  <a:txBody>
                    <a:bodyPr/>
                    <a:lstStyle/>
                    <a:p>
                      <a:pPr indent="0" lvl="0" marL="0" rtl="0" algn="ctr">
                        <a:spcBef>
                          <a:spcPts val="0"/>
                        </a:spcBef>
                        <a:spcAft>
                          <a:spcPts val="0"/>
                        </a:spcAft>
                        <a:buNone/>
                      </a:pPr>
                      <a:r>
                        <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c>
                  <a:txBody>
                    <a:bodyPr/>
                    <a:lstStyle/>
                    <a:p>
                      <a:pPr indent="0" lvl="0" marL="0" rtl="0" algn="ctr">
                        <a:spcBef>
                          <a:spcPts val="0"/>
                        </a:spcBef>
                        <a:spcAft>
                          <a:spcPts val="0"/>
                        </a:spcAft>
                        <a:buNone/>
                      </a:pPr>
                      <a:r>
                        <a:rPr lang="fr" sz="2000">
                          <a:solidFill>
                            <a:srgbClr val="FFFFFF"/>
                          </a:solidFill>
                        </a:rPr>
                        <a:t>Secondaire - 2e cycle</a:t>
                      </a:r>
                      <a:endParaRPr sz="2000">
                        <a:solidFill>
                          <a:srgbClr val="FFFFFF"/>
                        </a:solidFill>
                      </a:endParaRPr>
                    </a:p>
                  </a:txBody>
                  <a:tcPr marT="91425" marB="91425" marR="91425" marL="91425">
                    <a:lnL cap="flat" cmpd="sng" w="28575">
                      <a:solidFill>
                        <a:srgbClr val="FFFFFF"/>
                      </a:solidFill>
                      <a:prstDash val="solid"/>
                      <a:round/>
                      <a:headEnd len="sm" w="sm" type="none"/>
                      <a:tailEnd len="sm" w="sm" type="none"/>
                    </a:lnL>
                    <a:lnR cap="flat" cmpd="sng" w="28575">
                      <a:solidFill>
                        <a:srgbClr val="FFFFFF"/>
                      </a:solidFill>
                      <a:prstDash val="solid"/>
                      <a:round/>
                      <a:headEnd len="sm" w="sm" type="none"/>
                      <a:tailEnd len="sm" w="sm" type="none"/>
                    </a:lnR>
                    <a:lnT cap="flat" cmpd="sng" w="28575">
                      <a:solidFill>
                        <a:srgbClr val="FFFFFF"/>
                      </a:solidFill>
                      <a:prstDash val="solid"/>
                      <a:round/>
                      <a:headEnd len="sm" w="sm" type="none"/>
                      <a:tailEnd len="sm" w="sm" type="none"/>
                    </a:lnT>
                    <a:lnB cap="flat" cmpd="sng" w="28575">
                      <a:solidFill>
                        <a:srgbClr val="FFFFFF"/>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8" name="Shape 508"/>
        <p:cNvGrpSpPr/>
        <p:nvPr/>
      </p:nvGrpSpPr>
      <p:grpSpPr>
        <a:xfrm>
          <a:off x="0" y="0"/>
          <a:ext cx="0" cy="0"/>
          <a:chOff x="0" y="0"/>
          <a:chExt cx="0" cy="0"/>
        </a:xfrm>
      </p:grpSpPr>
      <p:sp>
        <p:nvSpPr>
          <p:cNvPr id="509" name="Google Shape;509;p56"/>
          <p:cNvSpPr txBox="1"/>
          <p:nvPr>
            <p:ph type="ctrTitle"/>
          </p:nvPr>
        </p:nvSpPr>
        <p:spPr>
          <a:xfrm>
            <a:off x="311700" y="84525"/>
            <a:ext cx="8520600" cy="8619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b="1" lang="fr" sz="4400">
                <a:solidFill>
                  <a:schemeClr val="lt1"/>
                </a:solidFill>
                <a:latin typeface="Caveat"/>
                <a:ea typeface="Caveat"/>
                <a:cs typeface="Caveat"/>
                <a:sym typeface="Caveat"/>
              </a:rPr>
              <a:t>Un site pour nous aider à PLANIFIER</a:t>
            </a:r>
            <a:endParaRPr b="1" sz="4400">
              <a:solidFill>
                <a:schemeClr val="lt1"/>
              </a:solidFill>
              <a:latin typeface="Caveat"/>
              <a:ea typeface="Caveat"/>
              <a:cs typeface="Caveat"/>
              <a:sym typeface="Caveat"/>
            </a:endParaRPr>
          </a:p>
        </p:txBody>
      </p:sp>
      <p:sp>
        <p:nvSpPr>
          <p:cNvPr id="510" name="Google Shape;510;p56"/>
          <p:cNvSpPr/>
          <p:nvPr/>
        </p:nvSpPr>
        <p:spPr>
          <a:xfrm>
            <a:off x="213875" y="2236000"/>
            <a:ext cx="2952300" cy="6414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2000"/>
              <a:t>Avant</a:t>
            </a:r>
            <a:endParaRPr sz="2000"/>
          </a:p>
        </p:txBody>
      </p:sp>
      <p:sp>
        <p:nvSpPr>
          <p:cNvPr id="511" name="Google Shape;511;p56"/>
          <p:cNvSpPr/>
          <p:nvPr/>
        </p:nvSpPr>
        <p:spPr>
          <a:xfrm>
            <a:off x="3162749" y="2236000"/>
            <a:ext cx="2747700" cy="6414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2000"/>
              <a:t>P</a:t>
            </a:r>
            <a:r>
              <a:rPr lang="fr" sz="2000"/>
              <a:t>endant </a:t>
            </a:r>
            <a:endParaRPr sz="2000"/>
          </a:p>
        </p:txBody>
      </p:sp>
      <p:sp>
        <p:nvSpPr>
          <p:cNvPr id="512" name="Google Shape;512;p56"/>
          <p:cNvSpPr/>
          <p:nvPr/>
        </p:nvSpPr>
        <p:spPr>
          <a:xfrm>
            <a:off x="6084425" y="2236000"/>
            <a:ext cx="2747700" cy="641400"/>
          </a:xfrm>
          <a:prstGeom prst="chevron">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 sz="2000"/>
              <a:t>À la fin</a:t>
            </a:r>
            <a:endParaRPr sz="2000"/>
          </a:p>
        </p:txBody>
      </p:sp>
      <p:sp>
        <p:nvSpPr>
          <p:cNvPr id="513" name="Google Shape;513;p56"/>
          <p:cNvSpPr txBox="1"/>
          <p:nvPr/>
        </p:nvSpPr>
        <p:spPr>
          <a:xfrm rot="-1211271">
            <a:off x="264960" y="3473879"/>
            <a:ext cx="1628228" cy="58477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600">
                <a:solidFill>
                  <a:schemeClr val="lt1"/>
                </a:solidFill>
                <a:latin typeface="Caveat"/>
                <a:ea typeface="Caveat"/>
                <a:cs typeface="Caveat"/>
                <a:sym typeface="Caveat"/>
              </a:rPr>
              <a:t>Intentions</a:t>
            </a:r>
            <a:endParaRPr sz="2600">
              <a:solidFill>
                <a:schemeClr val="lt1"/>
              </a:solidFill>
              <a:latin typeface="Caveat"/>
              <a:ea typeface="Caveat"/>
              <a:cs typeface="Caveat"/>
              <a:sym typeface="Caveat"/>
            </a:endParaRPr>
          </a:p>
        </p:txBody>
      </p:sp>
      <p:sp>
        <p:nvSpPr>
          <p:cNvPr id="514" name="Google Shape;514;p56"/>
          <p:cNvSpPr txBox="1"/>
          <p:nvPr/>
        </p:nvSpPr>
        <p:spPr>
          <a:xfrm rot="564852">
            <a:off x="3581901" y="2973411"/>
            <a:ext cx="3053729" cy="785072"/>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3900">
                <a:solidFill>
                  <a:srgbClr val="FBFEFE"/>
                </a:solidFill>
                <a:latin typeface="Caveat"/>
                <a:ea typeface="Caveat"/>
                <a:cs typeface="Caveat"/>
                <a:sym typeface="Caveat"/>
              </a:rPr>
              <a:t>Collaboration</a:t>
            </a:r>
            <a:endParaRPr sz="3900">
              <a:solidFill>
                <a:srgbClr val="FBFEFE"/>
              </a:solidFill>
              <a:latin typeface="Caveat"/>
              <a:ea typeface="Caveat"/>
              <a:cs typeface="Caveat"/>
              <a:sym typeface="Caveat"/>
            </a:endParaRPr>
          </a:p>
        </p:txBody>
      </p:sp>
      <p:sp>
        <p:nvSpPr>
          <p:cNvPr id="515" name="Google Shape;515;p56"/>
          <p:cNvSpPr txBox="1"/>
          <p:nvPr/>
        </p:nvSpPr>
        <p:spPr>
          <a:xfrm rot="1358">
            <a:off x="265025" y="1315962"/>
            <a:ext cx="8356501"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3300">
                <a:solidFill>
                  <a:schemeClr val="lt1"/>
                </a:solidFill>
                <a:latin typeface="Caveat"/>
                <a:ea typeface="Caveat"/>
                <a:cs typeface="Caveat"/>
                <a:sym typeface="Caveat"/>
              </a:rPr>
              <a:t>Moments</a:t>
            </a:r>
            <a:r>
              <a:rPr lang="fr" sz="3300">
                <a:solidFill>
                  <a:schemeClr val="lt1"/>
                </a:solidFill>
                <a:latin typeface="Caveat"/>
                <a:ea typeface="Caveat"/>
                <a:cs typeface="Caveat"/>
                <a:sym typeface="Caveat"/>
              </a:rPr>
              <a:t> pour résoudre des problèmes mathématiques</a:t>
            </a:r>
            <a:endParaRPr sz="3300">
              <a:solidFill>
                <a:schemeClr val="lt1"/>
              </a:solidFill>
              <a:latin typeface="Caveat"/>
              <a:ea typeface="Caveat"/>
              <a:cs typeface="Caveat"/>
              <a:sym typeface="Caveat"/>
            </a:endParaRPr>
          </a:p>
        </p:txBody>
      </p:sp>
      <p:sp>
        <p:nvSpPr>
          <p:cNvPr id="516" name="Google Shape;516;p56"/>
          <p:cNvSpPr txBox="1"/>
          <p:nvPr/>
        </p:nvSpPr>
        <p:spPr>
          <a:xfrm>
            <a:off x="1119000" y="4582050"/>
            <a:ext cx="6906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fr" sz="2600" u="sng">
                <a:solidFill>
                  <a:schemeClr val="accent4"/>
                </a:solidFill>
                <a:hlinkClick r:id="rId4">
                  <a:extLst>
                    <a:ext uri="{A12FA001-AC4F-418D-AE19-62706E023703}">
                      <ahyp:hlinkClr val="tx"/>
                    </a:ext>
                  </a:extLst>
                </a:hlinkClick>
              </a:rPr>
              <a:t>recitmst.qc.ca/autrementenmath</a:t>
            </a:r>
            <a:endParaRPr sz="700">
              <a:solidFill>
                <a:schemeClr val="accent4"/>
              </a:solidFill>
            </a:endParaRPr>
          </a:p>
        </p:txBody>
      </p:sp>
      <p:sp>
        <p:nvSpPr>
          <p:cNvPr id="517" name="Google Shape;517;p56"/>
          <p:cNvSpPr txBox="1"/>
          <p:nvPr/>
        </p:nvSpPr>
        <p:spPr>
          <a:xfrm rot="816772">
            <a:off x="1900926" y="3460482"/>
            <a:ext cx="2294353" cy="985138"/>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2600">
                <a:solidFill>
                  <a:schemeClr val="lt1"/>
                </a:solidFill>
                <a:latin typeface="Caveat"/>
                <a:ea typeface="Caveat"/>
                <a:cs typeface="Caveat"/>
                <a:sym typeface="Caveat"/>
              </a:rPr>
              <a:t>Traces d’apprentissage</a:t>
            </a:r>
            <a:endParaRPr sz="2600">
              <a:solidFill>
                <a:schemeClr val="lt1"/>
              </a:solidFill>
              <a:latin typeface="Caveat"/>
              <a:ea typeface="Caveat"/>
              <a:cs typeface="Caveat"/>
              <a:sym typeface="Caveat"/>
            </a:endParaRPr>
          </a:p>
        </p:txBody>
      </p:sp>
      <p:sp>
        <p:nvSpPr>
          <p:cNvPr id="518" name="Google Shape;518;p56"/>
          <p:cNvSpPr txBox="1"/>
          <p:nvPr/>
        </p:nvSpPr>
        <p:spPr>
          <a:xfrm rot="-668743">
            <a:off x="5690020" y="3652930"/>
            <a:ext cx="3428261" cy="600235"/>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700">
                <a:solidFill>
                  <a:schemeClr val="lt1"/>
                </a:solidFill>
                <a:latin typeface="Caveat"/>
                <a:ea typeface="Caveat"/>
                <a:cs typeface="Caveat"/>
                <a:sym typeface="Caveat"/>
              </a:rPr>
              <a:t>Choix des problèmes (types)</a:t>
            </a:r>
            <a:endParaRPr sz="2700">
              <a:solidFill>
                <a:schemeClr val="lt1"/>
              </a:solidFill>
              <a:latin typeface="Caveat"/>
              <a:ea typeface="Caveat"/>
              <a:cs typeface="Caveat"/>
              <a:sym typeface="Cave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2" name="Shape 522"/>
        <p:cNvGrpSpPr/>
        <p:nvPr/>
      </p:nvGrpSpPr>
      <p:grpSpPr>
        <a:xfrm>
          <a:off x="0" y="0"/>
          <a:ext cx="0" cy="0"/>
          <a:chOff x="0" y="0"/>
          <a:chExt cx="0" cy="0"/>
        </a:xfrm>
      </p:grpSpPr>
      <p:sp>
        <p:nvSpPr>
          <p:cNvPr id="523" name="Google Shape;523;p57"/>
          <p:cNvSpPr txBox="1"/>
          <p:nvPr>
            <p:ph type="ctrTitle"/>
          </p:nvPr>
        </p:nvSpPr>
        <p:spPr>
          <a:xfrm>
            <a:off x="306375" y="163150"/>
            <a:ext cx="8502600" cy="8004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b="1" lang="fr" sz="4000">
                <a:solidFill>
                  <a:schemeClr val="lt1"/>
                </a:solidFill>
                <a:latin typeface="Caveat"/>
                <a:ea typeface="Caveat"/>
                <a:cs typeface="Caveat"/>
                <a:sym typeface="Caveat"/>
              </a:rPr>
              <a:t>Un site pour aider à FAIRE de la mathématique</a:t>
            </a:r>
            <a:endParaRPr b="1" sz="4000">
              <a:solidFill>
                <a:schemeClr val="lt1"/>
              </a:solidFill>
              <a:latin typeface="Caveat"/>
              <a:ea typeface="Caveat"/>
              <a:cs typeface="Caveat"/>
              <a:sym typeface="Caveat"/>
            </a:endParaRPr>
          </a:p>
        </p:txBody>
      </p:sp>
      <p:pic>
        <p:nvPicPr>
          <p:cNvPr id="524" name="Google Shape;524;p57"/>
          <p:cNvPicPr preferRelativeResize="0"/>
          <p:nvPr/>
        </p:nvPicPr>
        <p:blipFill>
          <a:blip r:embed="rId4">
            <a:alphaModFix/>
          </a:blip>
          <a:stretch>
            <a:fillRect/>
          </a:stretch>
        </p:blipFill>
        <p:spPr>
          <a:xfrm>
            <a:off x="0" y="1675925"/>
            <a:ext cx="6114650" cy="4186750"/>
          </a:xfrm>
          <a:prstGeom prst="rect">
            <a:avLst/>
          </a:prstGeom>
          <a:noFill/>
          <a:ln>
            <a:noFill/>
          </a:ln>
        </p:spPr>
      </p:pic>
      <p:pic>
        <p:nvPicPr>
          <p:cNvPr id="525" name="Google Shape;525;p57"/>
          <p:cNvPicPr preferRelativeResize="0"/>
          <p:nvPr/>
        </p:nvPicPr>
        <p:blipFill>
          <a:blip r:embed="rId5">
            <a:alphaModFix/>
          </a:blip>
          <a:stretch>
            <a:fillRect/>
          </a:stretch>
        </p:blipFill>
        <p:spPr>
          <a:xfrm rot="482266">
            <a:off x="672647" y="2931589"/>
            <a:ext cx="3575099" cy="2220446"/>
          </a:xfrm>
          <a:prstGeom prst="rect">
            <a:avLst/>
          </a:prstGeom>
          <a:noFill/>
          <a:ln>
            <a:noFill/>
          </a:ln>
        </p:spPr>
      </p:pic>
      <p:sp>
        <p:nvSpPr>
          <p:cNvPr id="526" name="Google Shape;526;p57"/>
          <p:cNvSpPr txBox="1"/>
          <p:nvPr/>
        </p:nvSpPr>
        <p:spPr>
          <a:xfrm>
            <a:off x="1757875" y="4611250"/>
            <a:ext cx="6990900" cy="383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fr" sz="600"/>
              <a:t>I</a:t>
            </a:r>
            <a:r>
              <a:rPr lang="fr" sz="600">
                <a:solidFill>
                  <a:schemeClr val="lt1"/>
                </a:solidFill>
              </a:rPr>
              <a:t>nspiré de </a:t>
            </a:r>
            <a:r>
              <a:rPr lang="fr" sz="600" u="sng">
                <a:solidFill>
                  <a:schemeClr val="lt1"/>
                </a:solidFill>
                <a:hlinkClick r:id="rId6">
                  <a:extLst>
                    <a:ext uri="{A12FA001-AC4F-418D-AE19-62706E023703}">
                      <ahyp:hlinkClr val="tx"/>
                    </a:ext>
                  </a:extLst>
                </a:hlinkClick>
              </a:rPr>
              <a:t>Schéma inspire de National Research Council. (2001). </a:t>
            </a:r>
            <a:r>
              <a:rPr i="1" lang="fr" sz="600" u="sng">
                <a:solidFill>
                  <a:schemeClr val="lt1"/>
                </a:solidFill>
                <a:hlinkClick r:id="rId7">
                  <a:extLst>
                    <a:ext uri="{A12FA001-AC4F-418D-AE19-62706E023703}">
                      <ahyp:hlinkClr val="tx"/>
                    </a:ext>
                  </a:extLst>
                </a:hlinkClick>
              </a:rPr>
              <a:t>Adding it up: Helping children learn mathematics</a:t>
            </a:r>
            <a:r>
              <a:rPr lang="fr" sz="600" u="sng">
                <a:solidFill>
                  <a:schemeClr val="lt1"/>
                </a:solidFill>
                <a:hlinkClick r:id="rId8">
                  <a:extLst>
                    <a:ext uri="{A12FA001-AC4F-418D-AE19-62706E023703}">
                      <ahyp:hlinkClr val="tx"/>
                    </a:ext>
                  </a:extLst>
                </a:hlinkClick>
              </a:rPr>
              <a:t>. Washington, DC: The National Academy Press.</a:t>
            </a:r>
            <a:r>
              <a:rPr lang="fr" sz="600" u="sng">
                <a:solidFill>
                  <a:schemeClr val="lt1"/>
                </a:solidFill>
              </a:rPr>
              <a:t> https://doi.org/10.17226/9822</a:t>
            </a:r>
            <a:endParaRPr sz="600" u="sng">
              <a:solidFill>
                <a:schemeClr val="lt1"/>
              </a:solidFill>
            </a:endParaRPr>
          </a:p>
          <a:p>
            <a:pPr indent="0" lvl="0" marL="0" rtl="0" algn="l">
              <a:spcBef>
                <a:spcPts val="0"/>
              </a:spcBef>
              <a:spcAft>
                <a:spcPts val="0"/>
              </a:spcAft>
              <a:buNone/>
            </a:pPr>
            <a:r>
              <a:t/>
            </a:r>
            <a:endParaRPr sz="600"/>
          </a:p>
        </p:txBody>
      </p:sp>
      <p:sp>
        <p:nvSpPr>
          <p:cNvPr id="527" name="Google Shape;527;p57"/>
          <p:cNvSpPr txBox="1"/>
          <p:nvPr/>
        </p:nvSpPr>
        <p:spPr>
          <a:xfrm>
            <a:off x="5238625" y="3051738"/>
            <a:ext cx="1670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lt1"/>
                </a:solidFill>
              </a:rPr>
              <a:t>Collaboration</a:t>
            </a:r>
            <a:br>
              <a:rPr lang="fr">
                <a:solidFill>
                  <a:schemeClr val="lt1"/>
                </a:solidFill>
              </a:rPr>
            </a:br>
            <a:r>
              <a:rPr lang="fr">
                <a:solidFill>
                  <a:schemeClr val="lt1"/>
                </a:solidFill>
              </a:rPr>
              <a:t>Climat</a:t>
            </a:r>
            <a:r>
              <a:rPr lang="fr" sz="1800">
                <a:solidFill>
                  <a:schemeClr val="lt1"/>
                </a:solidFill>
              </a:rPr>
              <a:t> </a:t>
            </a:r>
            <a:r>
              <a:rPr lang="fr">
                <a:solidFill>
                  <a:schemeClr val="lt1"/>
                </a:solidFill>
              </a:rPr>
              <a:t>de classe</a:t>
            </a:r>
            <a:endParaRPr>
              <a:solidFill>
                <a:schemeClr val="lt1"/>
              </a:solidFill>
            </a:endParaRPr>
          </a:p>
        </p:txBody>
      </p:sp>
      <p:sp>
        <p:nvSpPr>
          <p:cNvPr id="528" name="Google Shape;528;p57"/>
          <p:cNvSpPr txBox="1"/>
          <p:nvPr/>
        </p:nvSpPr>
        <p:spPr>
          <a:xfrm>
            <a:off x="1704025" y="1953650"/>
            <a:ext cx="3312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lt1"/>
                </a:solidFill>
              </a:rPr>
              <a:t>Résoudre des problèmes</a:t>
            </a:r>
            <a:endParaRPr sz="1800">
              <a:solidFill>
                <a:schemeClr val="lt1"/>
              </a:solidFill>
            </a:endParaRPr>
          </a:p>
          <a:p>
            <a:pPr indent="0" lvl="0" marL="0" rtl="0" algn="l">
              <a:spcBef>
                <a:spcPts val="0"/>
              </a:spcBef>
              <a:spcAft>
                <a:spcPts val="0"/>
              </a:spcAft>
              <a:buNone/>
            </a:pPr>
            <a:r>
              <a:t/>
            </a:r>
            <a:endParaRPr sz="1800">
              <a:solidFill>
                <a:schemeClr val="lt1"/>
              </a:solidFill>
            </a:endParaRPr>
          </a:p>
        </p:txBody>
      </p:sp>
      <p:sp>
        <p:nvSpPr>
          <p:cNvPr id="529" name="Google Shape;529;p57"/>
          <p:cNvSpPr txBox="1"/>
          <p:nvPr/>
        </p:nvSpPr>
        <p:spPr>
          <a:xfrm>
            <a:off x="5812875" y="2413938"/>
            <a:ext cx="1670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lt1"/>
                </a:solidFill>
              </a:rPr>
              <a:t>Communiquer</a:t>
            </a:r>
            <a:endParaRPr sz="1800">
              <a:solidFill>
                <a:schemeClr val="lt1"/>
              </a:solidFill>
            </a:endParaRPr>
          </a:p>
        </p:txBody>
      </p:sp>
      <p:sp>
        <p:nvSpPr>
          <p:cNvPr id="530" name="Google Shape;530;p57"/>
          <p:cNvSpPr txBox="1"/>
          <p:nvPr/>
        </p:nvSpPr>
        <p:spPr>
          <a:xfrm>
            <a:off x="2826350" y="1089150"/>
            <a:ext cx="4547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1800">
                <a:solidFill>
                  <a:schemeClr val="lt1"/>
                </a:solidFill>
              </a:rPr>
              <a:t>Comprendre </a:t>
            </a:r>
            <a:br>
              <a:rPr lang="fr" sz="1800">
                <a:solidFill>
                  <a:schemeClr val="lt1"/>
                </a:solidFill>
              </a:rPr>
            </a:br>
            <a:r>
              <a:rPr lang="fr" sz="1800">
                <a:solidFill>
                  <a:schemeClr val="lt1"/>
                </a:solidFill>
              </a:rPr>
              <a:t>les concepts et les processus</a:t>
            </a:r>
            <a:endParaRPr sz="1800">
              <a:solidFill>
                <a:schemeClr val="lt1"/>
              </a:solidFill>
            </a:endParaRPr>
          </a:p>
        </p:txBody>
      </p:sp>
      <p:sp>
        <p:nvSpPr>
          <p:cNvPr id="531" name="Google Shape;531;p57"/>
          <p:cNvSpPr txBox="1"/>
          <p:nvPr/>
        </p:nvSpPr>
        <p:spPr>
          <a:xfrm>
            <a:off x="4698325" y="3966713"/>
            <a:ext cx="1670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lt1"/>
                </a:solidFill>
              </a:rPr>
              <a:t>Engagement/</a:t>
            </a:r>
            <a:endParaRPr sz="1800">
              <a:solidFill>
                <a:schemeClr val="lt1"/>
              </a:solidFill>
            </a:endParaRPr>
          </a:p>
          <a:p>
            <a:pPr indent="0" lvl="0" marL="0" rtl="0" algn="l">
              <a:spcBef>
                <a:spcPts val="0"/>
              </a:spcBef>
              <a:spcAft>
                <a:spcPts val="0"/>
              </a:spcAft>
              <a:buNone/>
            </a:pPr>
            <a:r>
              <a:rPr lang="fr" sz="1800">
                <a:solidFill>
                  <a:schemeClr val="lt1"/>
                </a:solidFill>
              </a:rPr>
              <a:t>Motivation</a:t>
            </a:r>
            <a:endParaRPr sz="1800">
              <a:solidFill>
                <a:schemeClr val="lt1"/>
              </a:solidFill>
            </a:endParaRPr>
          </a:p>
          <a:p>
            <a:pPr indent="0" lvl="0" marL="0" rtl="0" algn="l">
              <a:spcBef>
                <a:spcPts val="0"/>
              </a:spcBef>
              <a:spcAft>
                <a:spcPts val="0"/>
              </a:spcAft>
              <a:buNone/>
            </a:pPr>
            <a:r>
              <a:t/>
            </a:r>
            <a:endParaRPr sz="1800">
              <a:solidFill>
                <a:schemeClr val="lt1"/>
              </a:solidFill>
            </a:endParaRPr>
          </a:p>
        </p:txBody>
      </p:sp>
      <p:sp>
        <p:nvSpPr>
          <p:cNvPr id="532" name="Google Shape;532;p57"/>
          <p:cNvSpPr txBox="1"/>
          <p:nvPr/>
        </p:nvSpPr>
        <p:spPr>
          <a:xfrm>
            <a:off x="5937725" y="1874775"/>
            <a:ext cx="209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solidFill>
                  <a:schemeClr val="lt1"/>
                </a:solidFill>
              </a:rPr>
              <a:t>Donner du sens</a:t>
            </a:r>
            <a:endParaRPr sz="1800">
              <a:solidFill>
                <a:schemeClr val="lt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6" name="Shape 536"/>
        <p:cNvGrpSpPr/>
        <p:nvPr/>
      </p:nvGrpSpPr>
      <p:grpSpPr>
        <a:xfrm>
          <a:off x="0" y="0"/>
          <a:ext cx="0" cy="0"/>
          <a:chOff x="0" y="0"/>
          <a:chExt cx="0" cy="0"/>
        </a:xfrm>
      </p:grpSpPr>
      <p:sp>
        <p:nvSpPr>
          <p:cNvPr id="537" name="Google Shape;537;p58"/>
          <p:cNvSpPr txBox="1"/>
          <p:nvPr>
            <p:ph type="ctrTitle"/>
          </p:nvPr>
        </p:nvSpPr>
        <p:spPr>
          <a:xfrm>
            <a:off x="311700" y="84525"/>
            <a:ext cx="8520600" cy="815700"/>
          </a:xfrm>
          <a:prstGeom prst="rect">
            <a:avLst/>
          </a:prstGeom>
          <a:noFill/>
          <a:ln>
            <a:noFill/>
          </a:ln>
        </p:spPr>
        <p:txBody>
          <a:bodyPr anchorCtr="0" anchor="b" bIns="91425" lIns="91425" spcFirstLastPara="1" rIns="91425" wrap="square" tIns="91425">
            <a:spAutoFit/>
          </a:bodyPr>
          <a:lstStyle/>
          <a:p>
            <a:pPr indent="0" lvl="0" marL="0" rtl="0" algn="ctr">
              <a:lnSpc>
                <a:spcPct val="100000"/>
              </a:lnSpc>
              <a:spcBef>
                <a:spcPts val="0"/>
              </a:spcBef>
              <a:spcAft>
                <a:spcPts val="0"/>
              </a:spcAft>
              <a:buSzPts val="5778"/>
              <a:buNone/>
            </a:pPr>
            <a:r>
              <a:rPr b="1" lang="fr" sz="4100">
                <a:solidFill>
                  <a:schemeClr val="lt1"/>
                </a:solidFill>
                <a:latin typeface="Caveat"/>
                <a:ea typeface="Caveat"/>
                <a:cs typeface="Caveat"/>
                <a:sym typeface="Caveat"/>
              </a:rPr>
              <a:t>Un site pour VARIER</a:t>
            </a:r>
            <a:endParaRPr b="1" sz="4100">
              <a:solidFill>
                <a:schemeClr val="lt1"/>
              </a:solidFill>
              <a:latin typeface="Caveat"/>
              <a:ea typeface="Caveat"/>
              <a:cs typeface="Caveat"/>
              <a:sym typeface="Caveat"/>
            </a:endParaRPr>
          </a:p>
        </p:txBody>
      </p:sp>
      <p:sp>
        <p:nvSpPr>
          <p:cNvPr id="538" name="Google Shape;538;p58"/>
          <p:cNvSpPr txBox="1"/>
          <p:nvPr/>
        </p:nvSpPr>
        <p:spPr>
          <a:xfrm>
            <a:off x="1112350" y="1365975"/>
            <a:ext cx="7484700" cy="337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 sz="3300">
                <a:solidFill>
                  <a:schemeClr val="lt1"/>
                </a:solidFill>
                <a:latin typeface="Caveat"/>
                <a:ea typeface="Caveat"/>
                <a:cs typeface="Caveat"/>
                <a:sym typeface="Caveat"/>
              </a:rPr>
              <a:t>Aucune approche ne peut à elle seule garantir la réussite des élèves. Un équilibre entre diverses approches, stratégies d’enseignement et modalités d’organisation du travail doit être offert.</a:t>
            </a:r>
            <a:endParaRPr sz="3300">
              <a:solidFill>
                <a:schemeClr val="lt1"/>
              </a:solidFill>
              <a:latin typeface="Caveat"/>
              <a:ea typeface="Caveat"/>
              <a:cs typeface="Caveat"/>
              <a:sym typeface="Caveat"/>
            </a:endParaRPr>
          </a:p>
          <a:p>
            <a:pPr indent="0" lvl="0" marL="0" rtl="0" algn="l">
              <a:spcBef>
                <a:spcPts val="0"/>
              </a:spcBef>
              <a:spcAft>
                <a:spcPts val="0"/>
              </a:spcAft>
              <a:buNone/>
            </a:pPr>
            <a:r>
              <a:t/>
            </a:r>
            <a:endParaRPr sz="2900">
              <a:solidFill>
                <a:schemeClr val="lt1"/>
              </a:solidFill>
              <a:latin typeface="Caveat"/>
              <a:ea typeface="Caveat"/>
              <a:cs typeface="Caveat"/>
              <a:sym typeface="Caveat"/>
            </a:endParaRPr>
          </a:p>
          <a:p>
            <a:pPr indent="0" lvl="0" marL="0" rtl="0" algn="l">
              <a:spcBef>
                <a:spcPts val="0"/>
              </a:spcBef>
              <a:spcAft>
                <a:spcPts val="0"/>
              </a:spcAft>
              <a:buNone/>
            </a:pPr>
            <a:r>
              <a:rPr lang="fr" sz="1700">
                <a:solidFill>
                  <a:schemeClr val="lt1"/>
                </a:solidFill>
                <a:latin typeface="Caveat"/>
                <a:ea typeface="Caveat"/>
                <a:cs typeface="Caveat"/>
                <a:sym typeface="Caveat"/>
              </a:rPr>
              <a:t>– UNESCO, 2000, dans le référentiel Agir autrement</a:t>
            </a:r>
            <a:endParaRPr sz="1700">
              <a:solidFill>
                <a:schemeClr val="lt1"/>
              </a:solidFill>
              <a:latin typeface="Caveat"/>
              <a:ea typeface="Caveat"/>
              <a:cs typeface="Caveat"/>
              <a:sym typeface="Caveat"/>
            </a:endParaRPr>
          </a:p>
          <a:p>
            <a:pPr indent="0" lvl="0" marL="0" rtl="0" algn="l">
              <a:spcBef>
                <a:spcPts val="0"/>
              </a:spcBef>
              <a:spcAft>
                <a:spcPts val="0"/>
              </a:spcAft>
              <a:buNone/>
            </a:pPr>
            <a:r>
              <a:t/>
            </a:r>
            <a:endParaRPr sz="2900">
              <a:solidFill>
                <a:schemeClr val="lt1"/>
              </a:solidFill>
              <a:latin typeface="Caveat"/>
              <a:ea typeface="Caveat"/>
              <a:cs typeface="Caveat"/>
              <a:sym typeface="Cave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2" name="Shape 542"/>
        <p:cNvGrpSpPr/>
        <p:nvPr/>
      </p:nvGrpSpPr>
      <p:grpSpPr>
        <a:xfrm>
          <a:off x="0" y="0"/>
          <a:ext cx="0" cy="0"/>
          <a:chOff x="0" y="0"/>
          <a:chExt cx="0" cy="0"/>
        </a:xfrm>
      </p:grpSpPr>
      <p:sp>
        <p:nvSpPr>
          <p:cNvPr id="543" name="Google Shape;543;p59"/>
          <p:cNvSpPr txBox="1"/>
          <p:nvPr>
            <p:ph type="ctrTitle"/>
          </p:nvPr>
        </p:nvSpPr>
        <p:spPr>
          <a:xfrm>
            <a:off x="311700" y="263525"/>
            <a:ext cx="8520600" cy="12930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778"/>
              <a:buNone/>
            </a:pPr>
            <a:r>
              <a:rPr b="1" lang="fr" sz="7200">
                <a:solidFill>
                  <a:schemeClr val="lt1"/>
                </a:solidFill>
                <a:latin typeface="Caveat"/>
                <a:ea typeface="Caveat"/>
                <a:cs typeface="Caveat"/>
                <a:sym typeface="Caveat"/>
              </a:rPr>
              <a:t> Questions?       </a:t>
            </a:r>
            <a:r>
              <a:rPr b="1" lang="fr" sz="7200">
                <a:solidFill>
                  <a:schemeClr val="lt1"/>
                </a:solidFill>
                <a:latin typeface="Caveat"/>
                <a:ea typeface="Caveat"/>
                <a:cs typeface="Caveat"/>
                <a:sym typeface="Caveat"/>
              </a:rPr>
              <a:t>Merci! </a:t>
            </a:r>
            <a:endParaRPr b="1" sz="7200">
              <a:solidFill>
                <a:schemeClr val="lt1"/>
              </a:solidFill>
              <a:latin typeface="Caveat"/>
              <a:ea typeface="Caveat"/>
              <a:cs typeface="Caveat"/>
              <a:sym typeface="Caveat"/>
            </a:endParaRPr>
          </a:p>
        </p:txBody>
      </p:sp>
      <p:sp>
        <p:nvSpPr>
          <p:cNvPr id="544" name="Google Shape;544;p59"/>
          <p:cNvSpPr txBox="1"/>
          <p:nvPr/>
        </p:nvSpPr>
        <p:spPr>
          <a:xfrm>
            <a:off x="1290025" y="4740213"/>
            <a:ext cx="6417000" cy="3816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fr" sz="800">
                <a:solidFill>
                  <a:schemeClr val="lt1"/>
                </a:solidFill>
                <a:latin typeface="Ubuntu"/>
                <a:ea typeface="Ubuntu"/>
                <a:cs typeface="Ubuntu"/>
                <a:sym typeface="Ubuntu"/>
              </a:rPr>
              <a:t>Ces formations du RÉCIT sont mises à disposition, sauf exception, selon les termes de la </a:t>
            </a:r>
            <a:r>
              <a:rPr lang="fr" sz="800" u="sng">
                <a:solidFill>
                  <a:schemeClr val="lt1"/>
                </a:solidFill>
                <a:hlinkClick r:id="rId4">
                  <a:extLst>
                    <a:ext uri="{A12FA001-AC4F-418D-AE19-62706E023703}">
                      <ahyp:hlinkClr val="tx"/>
                    </a:ext>
                  </a:extLst>
                </a:hlinkClick>
              </a:rPr>
              <a:t>Licence Creative Commons Attribution - Pas d’Utilisation Commerciale - Partage dans les Mêmes Conditions 4.0 International</a:t>
            </a:r>
            <a:r>
              <a:rPr lang="fr" sz="800">
                <a:solidFill>
                  <a:schemeClr val="lt1"/>
                </a:solidFill>
              </a:rPr>
              <a:t>.</a:t>
            </a:r>
            <a:r>
              <a:rPr lang="fr" sz="800">
                <a:solidFill>
                  <a:schemeClr val="lt1"/>
                </a:solidFill>
                <a:highlight>
                  <a:srgbClr val="FFFF00"/>
                </a:highlight>
                <a:latin typeface="Ubuntu"/>
                <a:ea typeface="Ubuntu"/>
                <a:cs typeface="Ubuntu"/>
                <a:sym typeface="Ubuntu"/>
              </a:rPr>
              <a:t>  </a:t>
            </a:r>
            <a:endParaRPr>
              <a:solidFill>
                <a:schemeClr val="lt1"/>
              </a:solidFill>
            </a:endParaRPr>
          </a:p>
        </p:txBody>
      </p:sp>
      <p:pic>
        <p:nvPicPr>
          <p:cNvPr id="545" name="Google Shape;545;p59"/>
          <p:cNvPicPr preferRelativeResize="0"/>
          <p:nvPr/>
        </p:nvPicPr>
        <p:blipFill>
          <a:blip r:embed="rId5">
            <a:alphaModFix/>
          </a:blip>
          <a:stretch>
            <a:fillRect/>
          </a:stretch>
        </p:blipFill>
        <p:spPr>
          <a:xfrm>
            <a:off x="227550" y="4787925"/>
            <a:ext cx="808425" cy="286175"/>
          </a:xfrm>
          <a:prstGeom prst="rect">
            <a:avLst/>
          </a:prstGeom>
          <a:noFill/>
          <a:ln>
            <a:noFill/>
          </a:ln>
        </p:spPr>
      </p:pic>
      <p:pic>
        <p:nvPicPr>
          <p:cNvPr id="546" name="Google Shape;546;p59"/>
          <p:cNvPicPr preferRelativeResize="0"/>
          <p:nvPr/>
        </p:nvPicPr>
        <p:blipFill>
          <a:blip r:embed="rId6">
            <a:alphaModFix/>
          </a:blip>
          <a:stretch>
            <a:fillRect/>
          </a:stretch>
        </p:blipFill>
        <p:spPr>
          <a:xfrm>
            <a:off x="7813348" y="1638331"/>
            <a:ext cx="918875" cy="887582"/>
          </a:xfrm>
          <a:prstGeom prst="rect">
            <a:avLst/>
          </a:prstGeom>
          <a:noFill/>
          <a:ln>
            <a:noFill/>
          </a:ln>
        </p:spPr>
      </p:pic>
      <p:sp>
        <p:nvSpPr>
          <p:cNvPr id="547" name="Google Shape;547;p59"/>
          <p:cNvSpPr txBox="1"/>
          <p:nvPr/>
        </p:nvSpPr>
        <p:spPr>
          <a:xfrm>
            <a:off x="5068763" y="1345875"/>
            <a:ext cx="3654900" cy="15084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Clr>
                <a:schemeClr val="dk1"/>
              </a:buClr>
              <a:buSzPts val="1100"/>
              <a:buFont typeface="Arial"/>
              <a:buNone/>
            </a:pPr>
            <a:r>
              <a:rPr lang="fr" sz="1900" u="sng">
                <a:solidFill>
                  <a:srgbClr val="FFAB40"/>
                </a:solidFill>
                <a:latin typeface="Ubuntu"/>
                <a:ea typeface="Ubuntu"/>
                <a:cs typeface="Ubuntu"/>
                <a:sym typeface="Ubuntu"/>
                <a:hlinkClick r:id="rId7">
                  <a:extLst>
                    <a:ext uri="{A12FA001-AC4F-418D-AE19-62706E023703}">
                      <ahyp:hlinkClr val="tx"/>
                    </a:ext>
                  </a:extLst>
                </a:hlinkClick>
              </a:rPr>
              <a:t>equipe@recitmst.qc.ca</a:t>
            </a:r>
            <a:endParaRPr sz="1900">
              <a:solidFill>
                <a:srgbClr val="FFAB40"/>
              </a:solidFill>
              <a:latin typeface="Ubuntu"/>
              <a:ea typeface="Ubuntu"/>
              <a:cs typeface="Ubuntu"/>
              <a:sym typeface="Ubuntu"/>
            </a:endParaRPr>
          </a:p>
          <a:p>
            <a:pPr indent="-330200" lvl="0" marL="457200" rtl="0" algn="l">
              <a:spcBef>
                <a:spcPts val="600"/>
              </a:spcBef>
              <a:spcAft>
                <a:spcPts val="0"/>
              </a:spcAft>
              <a:buClr>
                <a:schemeClr val="lt1"/>
              </a:buClr>
              <a:buSzPts val="1600"/>
              <a:buFont typeface="Ubuntu"/>
              <a:buChar char="■"/>
            </a:pPr>
            <a:r>
              <a:rPr lang="fr" sz="1600" u="sng">
                <a:solidFill>
                  <a:schemeClr val="lt1"/>
                </a:solidFill>
                <a:latin typeface="Ubuntu"/>
                <a:ea typeface="Ubuntu"/>
                <a:cs typeface="Ubuntu"/>
                <a:sym typeface="Ubuntu"/>
                <a:hlinkClick r:id="rId8">
                  <a:extLst>
                    <a:ext uri="{A12FA001-AC4F-418D-AE19-62706E023703}">
                      <ahyp:hlinkClr val="tx"/>
                    </a:ext>
                  </a:extLst>
                </a:hlinkClick>
              </a:rPr>
              <a:t>Page Facebook</a:t>
            </a:r>
            <a:endParaRPr sz="1600" u="sng">
              <a:solidFill>
                <a:schemeClr val="lt1"/>
              </a:solidFill>
              <a:latin typeface="Ubuntu"/>
              <a:ea typeface="Ubuntu"/>
              <a:cs typeface="Ubuntu"/>
              <a:sym typeface="Ubuntu"/>
            </a:endParaRPr>
          </a:p>
          <a:p>
            <a:pPr indent="-330200" lvl="0" marL="457200" rtl="0" algn="l">
              <a:spcBef>
                <a:spcPts val="0"/>
              </a:spcBef>
              <a:spcAft>
                <a:spcPts val="0"/>
              </a:spcAft>
              <a:buClr>
                <a:schemeClr val="lt1"/>
              </a:buClr>
              <a:buSzPts val="1600"/>
              <a:buFont typeface="Ubuntu"/>
              <a:buChar char="■"/>
            </a:pPr>
            <a:r>
              <a:rPr lang="fr" sz="1600" u="sng">
                <a:solidFill>
                  <a:schemeClr val="lt1"/>
                </a:solidFill>
                <a:latin typeface="Ubuntu"/>
                <a:ea typeface="Ubuntu"/>
                <a:cs typeface="Ubuntu"/>
                <a:sym typeface="Ubuntu"/>
                <a:hlinkClick r:id="rId9">
                  <a:extLst>
                    <a:ext uri="{A12FA001-AC4F-418D-AE19-62706E023703}">
                      <ahyp:hlinkClr val="tx"/>
                    </a:ext>
                  </a:extLst>
                </a:hlinkClick>
              </a:rPr>
              <a:t>Twitter</a:t>
            </a:r>
            <a:endParaRPr sz="1600" u="sng">
              <a:solidFill>
                <a:schemeClr val="lt1"/>
              </a:solidFill>
              <a:latin typeface="Ubuntu"/>
              <a:ea typeface="Ubuntu"/>
              <a:cs typeface="Ubuntu"/>
              <a:sym typeface="Ubuntu"/>
            </a:endParaRPr>
          </a:p>
          <a:p>
            <a:pPr indent="-330200" lvl="0" marL="457200" rtl="0" algn="l">
              <a:spcBef>
                <a:spcPts val="0"/>
              </a:spcBef>
              <a:spcAft>
                <a:spcPts val="0"/>
              </a:spcAft>
              <a:buClr>
                <a:schemeClr val="lt1"/>
              </a:buClr>
              <a:buSzPts val="1600"/>
              <a:buFont typeface="Ubuntu"/>
              <a:buChar char="■"/>
            </a:pPr>
            <a:r>
              <a:rPr lang="fr" sz="1600" u="sng">
                <a:solidFill>
                  <a:schemeClr val="lt1"/>
                </a:solidFill>
                <a:latin typeface="Ubuntu"/>
                <a:ea typeface="Ubuntu"/>
                <a:cs typeface="Ubuntu"/>
                <a:sym typeface="Ubuntu"/>
                <a:hlinkClick r:id="rId10">
                  <a:extLst>
                    <a:ext uri="{A12FA001-AC4F-418D-AE19-62706E023703}">
                      <ahyp:hlinkClr val="tx"/>
                    </a:ext>
                  </a:extLst>
                </a:hlinkClick>
              </a:rPr>
              <a:t>Chaîne YouTube</a:t>
            </a:r>
            <a:endParaRPr sz="900">
              <a:solidFill>
                <a:schemeClr val="lt1"/>
              </a:solidFill>
            </a:endParaRPr>
          </a:p>
          <a:p>
            <a:pPr indent="0" lvl="0" marL="0" rtl="0" algn="l">
              <a:spcBef>
                <a:spcPts val="0"/>
              </a:spcBef>
              <a:spcAft>
                <a:spcPts val="0"/>
              </a:spcAft>
              <a:buNone/>
            </a:pPr>
            <a:r>
              <a:t/>
            </a:r>
            <a:endParaRPr/>
          </a:p>
        </p:txBody>
      </p:sp>
      <p:sp>
        <p:nvSpPr>
          <p:cNvPr id="548" name="Google Shape;548;p59"/>
          <p:cNvSpPr txBox="1"/>
          <p:nvPr/>
        </p:nvSpPr>
        <p:spPr>
          <a:xfrm>
            <a:off x="602750" y="1399600"/>
            <a:ext cx="3777300" cy="2047200"/>
          </a:xfrm>
          <a:prstGeom prst="rect">
            <a:avLst/>
          </a:prstGeom>
          <a:noFill/>
          <a:ln>
            <a:noFill/>
          </a:ln>
        </p:spPr>
        <p:txBody>
          <a:bodyPr anchorCtr="0" anchor="t" bIns="91425" lIns="91425" spcFirstLastPara="1" rIns="91425" wrap="square" tIns="91425">
            <a:spAutoFit/>
          </a:bodyPr>
          <a:lstStyle/>
          <a:p>
            <a:pPr indent="0" lvl="0" marL="0" rtl="0" algn="l">
              <a:spcBef>
                <a:spcPts val="600"/>
              </a:spcBef>
              <a:spcAft>
                <a:spcPts val="0"/>
              </a:spcAft>
              <a:buNone/>
            </a:pPr>
            <a:r>
              <a:rPr lang="fr" sz="1600" u="sng">
                <a:solidFill>
                  <a:srgbClr val="FFAB40"/>
                </a:solidFill>
                <a:hlinkClick r:id="rId11">
                  <a:extLst>
                    <a:ext uri="{A12FA001-AC4F-418D-AE19-62706E023703}">
                      <ahyp:hlinkClr val="tx"/>
                    </a:ext>
                  </a:extLst>
                </a:hlinkClick>
              </a:rPr>
              <a:t>sandra.fortin@csbe.qc.ca</a:t>
            </a:r>
            <a:endParaRPr sz="1600">
              <a:solidFill>
                <a:srgbClr val="FFAB40"/>
              </a:solidFill>
            </a:endParaRPr>
          </a:p>
          <a:p>
            <a:pPr indent="0" lvl="0" marL="0" rtl="0" algn="l">
              <a:spcBef>
                <a:spcPts val="600"/>
              </a:spcBef>
              <a:spcAft>
                <a:spcPts val="0"/>
              </a:spcAft>
              <a:buNone/>
            </a:pPr>
            <a:r>
              <a:rPr lang="fr" sz="1600" u="sng">
                <a:solidFill>
                  <a:srgbClr val="FFAB40"/>
                </a:solidFill>
                <a:hlinkClick r:id="rId12">
                  <a:extLst>
                    <a:ext uri="{A12FA001-AC4F-418D-AE19-62706E023703}">
                      <ahyp:hlinkClr val="tx"/>
                    </a:ext>
                  </a:extLst>
                </a:hlinkClick>
              </a:rPr>
              <a:t>marika.perrault@cssdhr.gouv.qc.ca</a:t>
            </a:r>
            <a:endParaRPr sz="1600">
              <a:solidFill>
                <a:srgbClr val="FFAB40"/>
              </a:solidFill>
            </a:endParaRPr>
          </a:p>
          <a:p>
            <a:pPr indent="0" lvl="0" marL="0" rtl="0" algn="l">
              <a:spcBef>
                <a:spcPts val="600"/>
              </a:spcBef>
              <a:spcAft>
                <a:spcPts val="0"/>
              </a:spcAft>
              <a:buClr>
                <a:schemeClr val="dk1"/>
              </a:buClr>
              <a:buSzPts val="1100"/>
              <a:buFont typeface="Arial"/>
              <a:buNone/>
            </a:pPr>
            <a:r>
              <a:rPr lang="fr" sz="1600" u="sng">
                <a:solidFill>
                  <a:srgbClr val="FFAB40"/>
                </a:solidFill>
                <a:hlinkClick r:id="rId13">
                  <a:extLst>
                    <a:ext uri="{A12FA001-AC4F-418D-AE19-62706E023703}">
                      <ahyp:hlinkClr val="tx"/>
                    </a:ext>
                  </a:extLst>
                </a:hlinkClick>
              </a:rPr>
              <a:t>etienne.perron@csjonquiere.qc.ca</a:t>
            </a:r>
            <a:endParaRPr sz="1600" u="sng">
              <a:solidFill>
                <a:srgbClr val="FFAB40"/>
              </a:solidFill>
            </a:endParaRPr>
          </a:p>
          <a:p>
            <a:pPr indent="0" lvl="0" marL="0" rtl="0" algn="l">
              <a:spcBef>
                <a:spcPts val="600"/>
              </a:spcBef>
              <a:spcAft>
                <a:spcPts val="0"/>
              </a:spcAft>
              <a:buNone/>
            </a:pPr>
            <a:r>
              <a:rPr lang="fr" sz="1600" u="sng">
                <a:solidFill>
                  <a:srgbClr val="FFAB40"/>
                </a:solidFill>
                <a:hlinkClick r:id="rId14">
                  <a:extLst>
                    <a:ext uri="{A12FA001-AC4F-418D-AE19-62706E023703}">
                      <ahyp:hlinkClr val="tx"/>
                    </a:ext>
                  </a:extLst>
                </a:hlinkClick>
              </a:rPr>
              <a:t>stephanie.rioux@recitmst.qc.ca</a:t>
            </a:r>
            <a:endParaRPr sz="1600">
              <a:solidFill>
                <a:srgbClr val="FFAB40"/>
              </a:solidFill>
            </a:endParaRPr>
          </a:p>
          <a:p>
            <a:pPr indent="0" lvl="0" marL="0" rtl="0" algn="l">
              <a:spcBef>
                <a:spcPts val="600"/>
              </a:spcBef>
              <a:spcAft>
                <a:spcPts val="0"/>
              </a:spcAft>
              <a:buNone/>
            </a:pPr>
            <a:r>
              <a:rPr lang="fr" sz="1600" u="sng">
                <a:solidFill>
                  <a:srgbClr val="FFAB40"/>
                </a:solidFill>
                <a:hlinkClick r:id="rId15">
                  <a:extLst>
                    <a:ext uri="{A12FA001-AC4F-418D-AE19-62706E023703}">
                      <ahyp:hlinkClr val="tx"/>
                    </a:ext>
                  </a:extLst>
                </a:hlinkClick>
              </a:rPr>
              <a:t>mjsimard@cstrois-lacs.qc.ca</a:t>
            </a:r>
            <a:endParaRPr sz="1600">
              <a:solidFill>
                <a:srgbClr val="FFAB40"/>
              </a:solidFill>
            </a:endParaRPr>
          </a:p>
          <a:p>
            <a:pPr indent="0" lvl="0" marL="0" rtl="0" algn="l">
              <a:spcBef>
                <a:spcPts val="600"/>
              </a:spcBef>
              <a:spcAft>
                <a:spcPts val="0"/>
              </a:spcAft>
              <a:buClr>
                <a:schemeClr val="dk1"/>
              </a:buClr>
              <a:buSzPts val="1100"/>
              <a:buFont typeface="Arial"/>
              <a:buNone/>
            </a:pPr>
            <a:r>
              <a:rPr lang="fr" sz="1600" u="sng">
                <a:solidFill>
                  <a:srgbClr val="FFAB40"/>
                </a:solidFill>
                <a:hlinkClick r:id="rId16">
                  <a:extLst>
                    <a:ext uri="{A12FA001-AC4F-418D-AE19-62706E023703}">
                      <ahyp:hlinkClr val="tx"/>
                    </a:ext>
                  </a:extLst>
                </a:hlinkClick>
              </a:rPr>
              <a:t>esther.veilleux@gmail.com</a:t>
            </a:r>
            <a:endParaRPr sz="1600">
              <a:solidFill>
                <a:srgbClr val="FFAB4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p60"/>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61"/>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62"/>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