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0" r:id="rId1"/>
    <p:sldMasterId id="2147483671" r:id="rId2"/>
  </p:sldMasterIdLst>
  <p:notesMasterIdLst>
    <p:notesMasterId r:id="rId3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embeddedFontLst>
    <p:embeddedFont>
      <p:font typeface="Barlow" panose="020B0604020202020204" charset="0"/>
      <p:regular r:id="rId33"/>
      <p:bold r:id="rId34"/>
      <p:italic r:id="rId35"/>
      <p:boldItalic r:id="rId36"/>
    </p:embeddedFont>
    <p:embeddedFont>
      <p:font typeface="Barlow Light" panose="020B060402020202020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Miriam Libre" panose="020B0604020202020204" charset="-79"/>
      <p:regular r:id="rId45"/>
      <p:bold r:id="rId46"/>
    </p:embeddedFont>
    <p:embeddedFont>
      <p:font typeface="Nixie One" panose="020B0604020202020204" charset="0"/>
      <p:regular r:id="rId47"/>
    </p:embeddedFont>
    <p:embeddedFont>
      <p:font typeface="Roboto" panose="020B0604020202020204" charset="0"/>
      <p:regular r:id="rId48"/>
      <p:bold r:id="rId49"/>
      <p:italic r:id="rId50"/>
      <p:boldItalic r:id="rId51"/>
    </p:embeddedFont>
    <p:embeddedFont>
      <p:font typeface="Ubuntu" panose="020B0604020202020204" charset="0"/>
      <p:regular r:id="rId52"/>
      <p:bold r:id="rId53"/>
      <p:italic r:id="rId54"/>
      <p:boldItalic r:id="rId55"/>
    </p:embeddedFont>
    <p:embeddedFont>
      <p:font typeface="Varela Round" panose="020B0604020202020204" charset="-79"/>
      <p:regular r:id="rId56"/>
    </p:embeddedFont>
    <p:embeddedFont>
      <p:font typeface="Work Sans" panose="020B0604020202020204" charset="0"/>
      <p:regular r:id="rId57"/>
      <p:bold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22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font" Target="fonts/font23.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font" Target="fonts/font21.fntdata"/><Relationship Id="rId58" Type="http://schemas.openxmlformats.org/officeDocument/2006/relationships/font" Target="fonts/font26.fntdata"/><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font" Target="fonts/font24.fntdata"/><Relationship Id="rId8" Type="http://schemas.openxmlformats.org/officeDocument/2006/relationships/slide" Target="slides/slide6.xml"/><Relationship Id="rId51" Type="http://schemas.openxmlformats.org/officeDocument/2006/relationships/font" Target="fonts/font19.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9.fntdata"/><Relationship Id="rId54" Type="http://schemas.openxmlformats.org/officeDocument/2006/relationships/font" Target="fonts/font22.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font" Target="fonts/font25.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12.fntdata"/><Relationship Id="rId52" Type="http://schemas.openxmlformats.org/officeDocument/2006/relationships/font" Target="fonts/font20.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587dcae5d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587dcae5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5ab57a28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5ab57a28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656b25fe7d_0_8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656b25fe7d_0_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656b25fe7d_0_8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656b25fe7d_0_8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656b25fe7d_0_8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656b25fe7d_0_8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656b25fe7d_0_8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656b25fe7d_0_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656b25fe7d_0_8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656b25fe7d_0_8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656b25fe7d_0_8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656b25fe7d_0_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656b25fe7d_0_10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656b25fe7d_0_1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656b25fe7d_0_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656b25fe7d_0_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656b25fe7d_0_8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656b25fe7d_0_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6b1ba1a87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6b1ba1a873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656b25fe7d_0_8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656b25fe7d_0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656b25fe7d_0_9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656b25fe7d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656b25fe7d_0_9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656b25fe7d_0_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0" name="Google Shape;660;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35ed75ccf_0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6" name="Google Shape;686;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656b25fe7d_0_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656b25fe7d_0_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656b25fe7d_0_9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656b25fe7d_0_9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656b25fe7d_0_10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656b25fe7d_0_10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656b25fe7d_0_9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6" name="Google Shape;726;g656b25fe7d_0_9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656b25fe7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4" name="Google Shape;754;g656b25fe7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656b25fe7d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656b25fe7d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8"/>
        <p:cNvGrpSpPr/>
        <p:nvPr/>
      </p:nvGrpSpPr>
      <p:grpSpPr>
        <a:xfrm>
          <a:off x="0" y="0"/>
          <a:ext cx="0" cy="0"/>
          <a:chOff x="0" y="0"/>
          <a:chExt cx="0" cy="0"/>
        </a:xfrm>
      </p:grpSpPr>
      <p:sp>
        <p:nvSpPr>
          <p:cNvPr id="1309" name="Google Shape;1309;g656b25fe7d_0_5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0" name="Google Shape;1310;g656b25fe7d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000000"/>
              </a:buClr>
              <a:buSzPts val="4600"/>
              <a:buNone/>
              <a:defRPr sz="4600">
                <a:solidFill>
                  <a:srgbClr val="000000"/>
                </a:solidFill>
              </a:defRPr>
            </a:lvl1pPr>
            <a:lvl2pPr lvl="1" algn="ctr">
              <a:spcBef>
                <a:spcPts val="0"/>
              </a:spcBef>
              <a:spcAft>
                <a:spcPts val="0"/>
              </a:spcAft>
              <a:buClr>
                <a:srgbClr val="000000"/>
              </a:buClr>
              <a:buSzPts val="4600"/>
              <a:buNone/>
              <a:defRPr sz="4600">
                <a:solidFill>
                  <a:srgbClr val="000000"/>
                </a:solidFill>
              </a:defRPr>
            </a:lvl2pPr>
            <a:lvl3pPr lvl="2" algn="ctr">
              <a:spcBef>
                <a:spcPts val="0"/>
              </a:spcBef>
              <a:spcAft>
                <a:spcPts val="0"/>
              </a:spcAft>
              <a:buClr>
                <a:srgbClr val="000000"/>
              </a:buClr>
              <a:buSzPts val="4600"/>
              <a:buNone/>
              <a:defRPr sz="4600">
                <a:solidFill>
                  <a:srgbClr val="000000"/>
                </a:solidFill>
              </a:defRPr>
            </a:lvl3pPr>
            <a:lvl4pPr lvl="3" algn="ctr">
              <a:spcBef>
                <a:spcPts val="0"/>
              </a:spcBef>
              <a:spcAft>
                <a:spcPts val="0"/>
              </a:spcAft>
              <a:buClr>
                <a:srgbClr val="000000"/>
              </a:buClr>
              <a:buSzPts val="4600"/>
              <a:buNone/>
              <a:defRPr sz="4600">
                <a:solidFill>
                  <a:srgbClr val="000000"/>
                </a:solidFill>
              </a:defRPr>
            </a:lvl4pPr>
            <a:lvl5pPr lvl="4" algn="ctr">
              <a:spcBef>
                <a:spcPts val="0"/>
              </a:spcBef>
              <a:spcAft>
                <a:spcPts val="0"/>
              </a:spcAft>
              <a:buClr>
                <a:srgbClr val="000000"/>
              </a:buClr>
              <a:buSzPts val="4600"/>
              <a:buNone/>
              <a:defRPr sz="4600">
                <a:solidFill>
                  <a:srgbClr val="000000"/>
                </a:solidFill>
              </a:defRPr>
            </a:lvl5pPr>
            <a:lvl6pPr lvl="5" algn="ctr">
              <a:spcBef>
                <a:spcPts val="0"/>
              </a:spcBef>
              <a:spcAft>
                <a:spcPts val="0"/>
              </a:spcAft>
              <a:buClr>
                <a:srgbClr val="000000"/>
              </a:buClr>
              <a:buSzPts val="4600"/>
              <a:buNone/>
              <a:defRPr sz="4600">
                <a:solidFill>
                  <a:srgbClr val="000000"/>
                </a:solidFill>
              </a:defRPr>
            </a:lvl6pPr>
            <a:lvl7pPr lvl="6" algn="ctr">
              <a:spcBef>
                <a:spcPts val="0"/>
              </a:spcBef>
              <a:spcAft>
                <a:spcPts val="0"/>
              </a:spcAft>
              <a:buClr>
                <a:srgbClr val="000000"/>
              </a:buClr>
              <a:buSzPts val="4600"/>
              <a:buNone/>
              <a:defRPr sz="4600">
                <a:solidFill>
                  <a:srgbClr val="000000"/>
                </a:solidFill>
              </a:defRPr>
            </a:lvl7pPr>
            <a:lvl8pPr lvl="7" algn="ctr">
              <a:spcBef>
                <a:spcPts val="0"/>
              </a:spcBef>
              <a:spcAft>
                <a:spcPts val="0"/>
              </a:spcAft>
              <a:buClr>
                <a:srgbClr val="000000"/>
              </a:buClr>
              <a:buSzPts val="4600"/>
              <a:buNone/>
              <a:defRPr sz="4600">
                <a:solidFill>
                  <a:srgbClr val="000000"/>
                </a:solidFill>
              </a:defRPr>
            </a:lvl8pPr>
            <a:lvl9pPr lvl="8" algn="ctr">
              <a:spcBef>
                <a:spcPts val="0"/>
              </a:spcBef>
              <a:spcAft>
                <a:spcPts val="0"/>
              </a:spcAft>
              <a:buClr>
                <a:srgbClr val="000000"/>
              </a:buClr>
              <a:buSzPts val="4600"/>
              <a:buNone/>
              <a:defRPr sz="4600">
                <a:solidFill>
                  <a:srgbClr val="000000"/>
                </a:solidFill>
              </a:defRPr>
            </a:lvl9pPr>
          </a:lstStyle>
          <a:p>
            <a:endParaRPr/>
          </a:p>
        </p:txBody>
      </p:sp>
      <p:sp>
        <p:nvSpPr>
          <p:cNvPr id="11" name="Google Shape;11;p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7947" y="-9"/>
            <a:ext cx="1564584" cy="2825099"/>
            <a:chOff x="0" y="855663"/>
            <a:chExt cx="1257300" cy="2270250"/>
          </a:xfrm>
        </p:grpSpPr>
        <p:sp>
          <p:nvSpPr>
            <p:cNvPr id="13" name="Google Shape;13;p2"/>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1" name="Google Shape;21;p2"/>
          <p:cNvGrpSpPr/>
          <p:nvPr/>
        </p:nvGrpSpPr>
        <p:grpSpPr>
          <a:xfrm rot="-5400000">
            <a:off x="7256368" y="-405553"/>
            <a:ext cx="1043197" cy="2732065"/>
            <a:chOff x="7556500" y="3806825"/>
            <a:chExt cx="838313" cy="2195488"/>
          </a:xfrm>
        </p:grpSpPr>
        <p:sp>
          <p:nvSpPr>
            <p:cNvPr id="22" name="Google Shape;22;p2"/>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 name="Google Shape;33;p2"/>
          <p:cNvGrpSpPr/>
          <p:nvPr/>
        </p:nvGrpSpPr>
        <p:grpSpPr>
          <a:xfrm rot="5400000">
            <a:off x="527351" y="2768116"/>
            <a:ext cx="1389642" cy="2444192"/>
            <a:chOff x="4395788" y="4144963"/>
            <a:chExt cx="1058775" cy="1862100"/>
          </a:xfrm>
        </p:grpSpPr>
        <p:sp>
          <p:nvSpPr>
            <p:cNvPr id="34" name="Google Shape;34;p2"/>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 name="Google Shape;37;p2"/>
          <p:cNvGrpSpPr/>
          <p:nvPr/>
        </p:nvGrpSpPr>
        <p:grpSpPr>
          <a:xfrm rot="10800000">
            <a:off x="6869501" y="2412068"/>
            <a:ext cx="1768658" cy="2731445"/>
            <a:chOff x="6545263" y="855663"/>
            <a:chExt cx="1469962" cy="2270150"/>
          </a:xfrm>
        </p:grpSpPr>
        <p:sp>
          <p:nvSpPr>
            <p:cNvPr id="38" name="Google Shape;38;p2"/>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47"/>
        <p:cNvGrpSpPr/>
        <p:nvPr/>
      </p:nvGrpSpPr>
      <p:grpSpPr>
        <a:xfrm>
          <a:off x="0" y="0"/>
          <a:ext cx="0" cy="0"/>
          <a:chOff x="0" y="0"/>
          <a:chExt cx="0" cy="0"/>
        </a:xfrm>
      </p:grpSpPr>
      <p:sp>
        <p:nvSpPr>
          <p:cNvPr id="48" name="Google Shape;48;p3"/>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50" name="Google Shape;50;p3"/>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51" name="Google Shape;51;p3"/>
          <p:cNvGrpSpPr/>
          <p:nvPr/>
        </p:nvGrpSpPr>
        <p:grpSpPr>
          <a:xfrm rot="-5400000">
            <a:off x="7456019" y="290004"/>
            <a:ext cx="1223732" cy="2152215"/>
            <a:chOff x="4395788" y="4144963"/>
            <a:chExt cx="1058775" cy="1862100"/>
          </a:xfrm>
        </p:grpSpPr>
        <p:sp>
          <p:nvSpPr>
            <p:cNvPr id="52" name="Google Shape;52;p3"/>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3"/>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3"/>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5" name="Google Shape;55;p3"/>
          <p:cNvGrpSpPr/>
          <p:nvPr/>
        </p:nvGrpSpPr>
        <p:grpSpPr>
          <a:xfrm rot="-5400000">
            <a:off x="721039" y="2564836"/>
            <a:ext cx="1106346" cy="2548423"/>
            <a:chOff x="3357563" y="850900"/>
            <a:chExt cx="957212" cy="2204900"/>
          </a:xfrm>
        </p:grpSpPr>
        <p:sp>
          <p:nvSpPr>
            <p:cNvPr id="56" name="Google Shape;56;p3"/>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3"/>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3"/>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9"/>
        <p:cNvGrpSpPr/>
        <p:nvPr/>
      </p:nvGrpSpPr>
      <p:grpSpPr>
        <a:xfrm>
          <a:off x="0" y="0"/>
          <a:ext cx="0" cy="0"/>
          <a:chOff x="0" y="0"/>
          <a:chExt cx="0" cy="0"/>
        </a:xfrm>
      </p:grpSpPr>
      <p:sp>
        <p:nvSpPr>
          <p:cNvPr id="60" name="Google Shape;60;p4"/>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a:lnSpc>
                <a:spcPct val="115000"/>
              </a:lnSpc>
              <a:spcBef>
                <a:spcPts val="0"/>
              </a:spcBef>
              <a:spcAft>
                <a:spcPts val="0"/>
              </a:spcAft>
              <a:buSzPts val="2400"/>
              <a:buChar char="■"/>
              <a:defRPr i="1"/>
            </a:lvl9pPr>
          </a:lstStyle>
          <a:p>
            <a:endParaRPr/>
          </a:p>
        </p:txBody>
      </p:sp>
      <p:sp>
        <p:nvSpPr>
          <p:cNvPr id="63" name="Google Shape;63;p4"/>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64" name="Google Shape;64;p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65" name="Google Shape;65;p4"/>
          <p:cNvGrpSpPr/>
          <p:nvPr/>
        </p:nvGrpSpPr>
        <p:grpSpPr>
          <a:xfrm>
            <a:off x="6876950" y="3340125"/>
            <a:ext cx="2267050" cy="1803375"/>
            <a:chOff x="9925050" y="4203700"/>
            <a:chExt cx="2267050" cy="1803375"/>
          </a:xfrm>
        </p:grpSpPr>
        <p:sp>
          <p:nvSpPr>
            <p:cNvPr id="66" name="Google Shape;66;p4"/>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4"/>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4"/>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4"/>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4"/>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4"/>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4"/>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4"/>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4"/>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4"/>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4"/>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4"/>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 name="Google Shape;78;p4"/>
          <p:cNvGrpSpPr/>
          <p:nvPr/>
        </p:nvGrpSpPr>
        <p:grpSpPr>
          <a:xfrm>
            <a:off x="0" y="0"/>
            <a:ext cx="2266938" cy="1754200"/>
            <a:chOff x="9598025" y="882650"/>
            <a:chExt cx="2266938" cy="1754200"/>
          </a:xfrm>
        </p:grpSpPr>
        <p:sp>
          <p:nvSpPr>
            <p:cNvPr id="79" name="Google Shape;79;p4"/>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4"/>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4"/>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4"/>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83"/>
        <p:cNvGrpSpPr/>
        <p:nvPr/>
      </p:nvGrpSpPr>
      <p:grpSpPr>
        <a:xfrm>
          <a:off x="0" y="0"/>
          <a:ext cx="0" cy="0"/>
          <a:chOff x="0" y="0"/>
          <a:chExt cx="0" cy="0"/>
        </a:xfrm>
      </p:grpSpPr>
      <p:sp>
        <p:nvSpPr>
          <p:cNvPr id="84" name="Google Shape;84;p5"/>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
        <p:nvSpPr>
          <p:cNvPr id="86" name="Google Shape;86;p5"/>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8" name="Google Shape;88;p5"/>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grpSp>
        <p:nvGrpSpPr>
          <p:cNvPr id="89" name="Google Shape;89;p5"/>
          <p:cNvGrpSpPr/>
          <p:nvPr/>
        </p:nvGrpSpPr>
        <p:grpSpPr>
          <a:xfrm>
            <a:off x="6422240" y="-62"/>
            <a:ext cx="1652475" cy="2270250"/>
            <a:chOff x="0" y="855663"/>
            <a:chExt cx="1652475" cy="2270250"/>
          </a:xfrm>
        </p:grpSpPr>
        <p:sp>
          <p:nvSpPr>
            <p:cNvPr id="90" name="Google Shape;90;p5"/>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5"/>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5"/>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5"/>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5"/>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5"/>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5"/>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5"/>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5"/>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 name="Google Shape;99;p5"/>
          <p:cNvGrpSpPr/>
          <p:nvPr/>
        </p:nvGrpSpPr>
        <p:grpSpPr>
          <a:xfrm>
            <a:off x="7106138" y="2674863"/>
            <a:ext cx="1551087" cy="2468625"/>
            <a:chOff x="715963" y="3538538"/>
            <a:chExt cx="1551087" cy="2468625"/>
          </a:xfrm>
        </p:grpSpPr>
        <p:sp>
          <p:nvSpPr>
            <p:cNvPr id="100" name="Google Shape;100;p5"/>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5"/>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5"/>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5"/>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5"/>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5"/>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5"/>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5"/>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5"/>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5"/>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5"/>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11"/>
        <p:cNvGrpSpPr/>
        <p:nvPr/>
      </p:nvGrpSpPr>
      <p:grpSpPr>
        <a:xfrm>
          <a:off x="0" y="0"/>
          <a:ext cx="0" cy="0"/>
          <a:chOff x="0" y="0"/>
          <a:chExt cx="0" cy="0"/>
        </a:xfrm>
      </p:grpSpPr>
      <p:sp>
        <p:nvSpPr>
          <p:cNvPr id="112" name="Google Shape;112;p6"/>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5" name="Google Shape;115;p6"/>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6" name="Google Shape;116;p6"/>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7" name="Google Shape;117;p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18" name="Google Shape;118;p6"/>
          <p:cNvGrpSpPr/>
          <p:nvPr/>
        </p:nvGrpSpPr>
        <p:grpSpPr>
          <a:xfrm>
            <a:off x="6489150" y="0"/>
            <a:ext cx="1882725" cy="2446200"/>
            <a:chOff x="3357563" y="850900"/>
            <a:chExt cx="1882725" cy="2446200"/>
          </a:xfrm>
        </p:grpSpPr>
        <p:sp>
          <p:nvSpPr>
            <p:cNvPr id="119" name="Google Shape;119;p6"/>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6"/>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6"/>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6"/>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6"/>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6"/>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6"/>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6"/>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6"/>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6"/>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6"/>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6"/>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6"/>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2" name="Google Shape;132;p6"/>
          <p:cNvGrpSpPr/>
          <p:nvPr/>
        </p:nvGrpSpPr>
        <p:grpSpPr>
          <a:xfrm>
            <a:off x="6488950" y="3281388"/>
            <a:ext cx="2149388" cy="1862100"/>
            <a:chOff x="3305175" y="4144963"/>
            <a:chExt cx="2149388" cy="1862100"/>
          </a:xfrm>
        </p:grpSpPr>
        <p:sp>
          <p:nvSpPr>
            <p:cNvPr id="133" name="Google Shape;133;p6"/>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6"/>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6"/>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6"/>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6"/>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6"/>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6"/>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6"/>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6"/>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42"/>
        <p:cNvGrpSpPr/>
        <p:nvPr/>
      </p:nvGrpSpPr>
      <p:grpSpPr>
        <a:xfrm>
          <a:off x="0" y="0"/>
          <a:ext cx="0" cy="0"/>
          <a:chOff x="0" y="0"/>
          <a:chExt cx="0" cy="0"/>
        </a:xfrm>
      </p:grpSpPr>
      <p:sp>
        <p:nvSpPr>
          <p:cNvPr id="143" name="Google Shape;143;p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6" name="Google Shape;146;p7"/>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7" name="Google Shape;147;p7"/>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8" name="Google Shape;148;p7"/>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9" name="Google Shape;149;p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50" name="Google Shape;150;p7"/>
          <p:cNvGrpSpPr/>
          <p:nvPr/>
        </p:nvGrpSpPr>
        <p:grpSpPr>
          <a:xfrm>
            <a:off x="6405913" y="-12"/>
            <a:ext cx="2347900" cy="2270150"/>
            <a:chOff x="6545263" y="855663"/>
            <a:chExt cx="2347900" cy="2270150"/>
          </a:xfrm>
        </p:grpSpPr>
        <p:sp>
          <p:nvSpPr>
            <p:cNvPr id="151" name="Google Shape;151;p7"/>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7"/>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7"/>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7"/>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7"/>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7"/>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7"/>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7"/>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7"/>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7"/>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7"/>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7"/>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7"/>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4" name="Google Shape;164;p7"/>
          <p:cNvGrpSpPr/>
          <p:nvPr/>
        </p:nvGrpSpPr>
        <p:grpSpPr>
          <a:xfrm>
            <a:off x="6707938" y="2948000"/>
            <a:ext cx="1732075" cy="2195488"/>
            <a:chOff x="6662738" y="3806825"/>
            <a:chExt cx="1732075" cy="2195488"/>
          </a:xfrm>
        </p:grpSpPr>
        <p:sp>
          <p:nvSpPr>
            <p:cNvPr id="165" name="Google Shape;165;p7"/>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7"/>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7"/>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7"/>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7"/>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7"/>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7"/>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7"/>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7"/>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7"/>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7"/>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7"/>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7"/>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7"/>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7"/>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7"/>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7"/>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7"/>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p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87" name="Google Shape;187;p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88" name="Google Shape;188;p8"/>
          <p:cNvGrpSpPr/>
          <p:nvPr/>
        </p:nvGrpSpPr>
        <p:grpSpPr>
          <a:xfrm>
            <a:off x="6707938" y="2948000"/>
            <a:ext cx="1732075" cy="2195488"/>
            <a:chOff x="6662738" y="3806825"/>
            <a:chExt cx="1732075" cy="2195488"/>
          </a:xfrm>
        </p:grpSpPr>
        <p:sp>
          <p:nvSpPr>
            <p:cNvPr id="189" name="Google Shape;189;p8"/>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8"/>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8"/>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8"/>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8"/>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8"/>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8"/>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8"/>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8"/>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8"/>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8"/>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8"/>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8"/>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8"/>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8"/>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8"/>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8"/>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8"/>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07" name="Google Shape;207;p8"/>
          <p:cNvGrpSpPr/>
          <p:nvPr/>
        </p:nvGrpSpPr>
        <p:grpSpPr>
          <a:xfrm rot="10800000">
            <a:off x="6518888" y="-12"/>
            <a:ext cx="1551087" cy="2468625"/>
            <a:chOff x="715963" y="3538538"/>
            <a:chExt cx="1551087" cy="2468625"/>
          </a:xfrm>
        </p:grpSpPr>
        <p:sp>
          <p:nvSpPr>
            <p:cNvPr id="208" name="Google Shape;208;p8"/>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8"/>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8"/>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8"/>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8"/>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8"/>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8"/>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8"/>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8"/>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8"/>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8"/>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9"/>
        <p:cNvGrpSpPr/>
        <p:nvPr/>
      </p:nvGrpSpPr>
      <p:grpSpPr>
        <a:xfrm>
          <a:off x="0" y="0"/>
          <a:ext cx="0" cy="0"/>
          <a:chOff x="0" y="0"/>
          <a:chExt cx="0" cy="0"/>
        </a:xfrm>
      </p:grpSpPr>
      <p:sp>
        <p:nvSpPr>
          <p:cNvPr id="220" name="Google Shape;220;p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9"/>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a:spcBef>
                <a:spcPts val="360"/>
              </a:spcBef>
              <a:spcAft>
                <a:spcPts val="0"/>
              </a:spcAft>
              <a:buClr>
                <a:srgbClr val="FFFFFF"/>
              </a:buClr>
              <a:buSzPts val="1800"/>
              <a:buNone/>
              <a:defRPr sz="1800">
                <a:solidFill>
                  <a:srgbClr val="FFFFFF"/>
                </a:solidFill>
              </a:defRPr>
            </a:lvl1pPr>
          </a:lstStyle>
          <a:p>
            <a:endParaRPr/>
          </a:p>
        </p:txBody>
      </p:sp>
      <p:sp>
        <p:nvSpPr>
          <p:cNvPr id="223" name="Google Shape;223;p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224"/>
        <p:cNvGrpSpPr/>
        <p:nvPr/>
      </p:nvGrpSpPr>
      <p:grpSpPr>
        <a:xfrm>
          <a:off x="0" y="0"/>
          <a:ext cx="0" cy="0"/>
          <a:chOff x="0" y="0"/>
          <a:chExt cx="0" cy="0"/>
        </a:xfrm>
      </p:grpSpPr>
      <p:sp>
        <p:nvSpPr>
          <p:cNvPr id="225" name="Google Shape;225;p1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0"/>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228"/>
        <p:cNvGrpSpPr/>
        <p:nvPr/>
      </p:nvGrpSpPr>
      <p:grpSpPr>
        <a:xfrm>
          <a:off x="0" y="0"/>
          <a:ext cx="0" cy="0"/>
          <a:chOff x="0" y="0"/>
          <a:chExt cx="0" cy="0"/>
        </a:xfrm>
      </p:grpSpPr>
      <p:sp>
        <p:nvSpPr>
          <p:cNvPr id="229" name="Google Shape;229;p1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232"/>
        <p:cNvGrpSpPr/>
        <p:nvPr/>
      </p:nvGrpSpPr>
      <p:grpSpPr>
        <a:xfrm>
          <a:off x="0" y="0"/>
          <a:ext cx="0" cy="0"/>
          <a:chOff x="0" y="0"/>
          <a:chExt cx="0" cy="0"/>
        </a:xfrm>
      </p:grpSpPr>
      <p:sp>
        <p:nvSpPr>
          <p:cNvPr id="233" name="Google Shape;233;p1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240"/>
        <p:cNvGrpSpPr/>
        <p:nvPr/>
      </p:nvGrpSpPr>
      <p:grpSpPr>
        <a:xfrm>
          <a:off x="0" y="0"/>
          <a:ext cx="0" cy="0"/>
          <a:chOff x="0" y="0"/>
          <a:chExt cx="0" cy="0"/>
        </a:xfrm>
      </p:grpSpPr>
      <p:sp>
        <p:nvSpPr>
          <p:cNvPr id="241" name="Google Shape;241;p14"/>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600"/>
              <a:buNone/>
              <a:defRPr sz="4600">
                <a:solidFill>
                  <a:schemeClr val="dk1"/>
                </a:solidFill>
              </a:defRPr>
            </a:lvl1pPr>
            <a:lvl2pPr lvl="1" algn="ctr" rtl="0">
              <a:spcBef>
                <a:spcPts val="0"/>
              </a:spcBef>
              <a:spcAft>
                <a:spcPts val="0"/>
              </a:spcAft>
              <a:buClr>
                <a:schemeClr val="dk1"/>
              </a:buClr>
              <a:buSzPts val="4600"/>
              <a:buNone/>
              <a:defRPr sz="4600">
                <a:solidFill>
                  <a:schemeClr val="dk1"/>
                </a:solidFill>
              </a:defRPr>
            </a:lvl2pPr>
            <a:lvl3pPr lvl="2" algn="ctr" rtl="0">
              <a:spcBef>
                <a:spcPts val="0"/>
              </a:spcBef>
              <a:spcAft>
                <a:spcPts val="0"/>
              </a:spcAft>
              <a:buClr>
                <a:schemeClr val="dk1"/>
              </a:buClr>
              <a:buSzPts val="4600"/>
              <a:buNone/>
              <a:defRPr sz="4600">
                <a:solidFill>
                  <a:schemeClr val="dk1"/>
                </a:solidFill>
              </a:defRPr>
            </a:lvl3pPr>
            <a:lvl4pPr lvl="3" algn="ctr" rtl="0">
              <a:spcBef>
                <a:spcPts val="0"/>
              </a:spcBef>
              <a:spcAft>
                <a:spcPts val="0"/>
              </a:spcAft>
              <a:buClr>
                <a:schemeClr val="dk1"/>
              </a:buClr>
              <a:buSzPts val="4600"/>
              <a:buNone/>
              <a:defRPr sz="4600">
                <a:solidFill>
                  <a:schemeClr val="dk1"/>
                </a:solidFill>
              </a:defRPr>
            </a:lvl4pPr>
            <a:lvl5pPr lvl="4" algn="ctr" rtl="0">
              <a:spcBef>
                <a:spcPts val="0"/>
              </a:spcBef>
              <a:spcAft>
                <a:spcPts val="0"/>
              </a:spcAft>
              <a:buClr>
                <a:schemeClr val="dk1"/>
              </a:buClr>
              <a:buSzPts val="4600"/>
              <a:buNone/>
              <a:defRPr sz="4600">
                <a:solidFill>
                  <a:schemeClr val="dk1"/>
                </a:solidFill>
              </a:defRPr>
            </a:lvl5pPr>
            <a:lvl6pPr lvl="5" algn="ctr" rtl="0">
              <a:spcBef>
                <a:spcPts val="0"/>
              </a:spcBef>
              <a:spcAft>
                <a:spcPts val="0"/>
              </a:spcAft>
              <a:buClr>
                <a:schemeClr val="dk1"/>
              </a:buClr>
              <a:buSzPts val="4600"/>
              <a:buNone/>
              <a:defRPr sz="4600">
                <a:solidFill>
                  <a:schemeClr val="dk1"/>
                </a:solidFill>
              </a:defRPr>
            </a:lvl6pPr>
            <a:lvl7pPr lvl="6" algn="ctr" rtl="0">
              <a:spcBef>
                <a:spcPts val="0"/>
              </a:spcBef>
              <a:spcAft>
                <a:spcPts val="0"/>
              </a:spcAft>
              <a:buClr>
                <a:schemeClr val="dk1"/>
              </a:buClr>
              <a:buSzPts val="4600"/>
              <a:buNone/>
              <a:defRPr sz="4600">
                <a:solidFill>
                  <a:schemeClr val="dk1"/>
                </a:solidFill>
              </a:defRPr>
            </a:lvl7pPr>
            <a:lvl8pPr lvl="7" algn="ctr" rtl="0">
              <a:spcBef>
                <a:spcPts val="0"/>
              </a:spcBef>
              <a:spcAft>
                <a:spcPts val="0"/>
              </a:spcAft>
              <a:buClr>
                <a:schemeClr val="dk1"/>
              </a:buClr>
              <a:buSzPts val="4600"/>
              <a:buNone/>
              <a:defRPr sz="4600">
                <a:solidFill>
                  <a:schemeClr val="dk1"/>
                </a:solidFill>
              </a:defRPr>
            </a:lvl8pPr>
            <a:lvl9pPr lvl="8" algn="ctr" rtl="0">
              <a:spcBef>
                <a:spcPts val="0"/>
              </a:spcBef>
              <a:spcAft>
                <a:spcPts val="0"/>
              </a:spcAft>
              <a:buClr>
                <a:schemeClr val="dk1"/>
              </a:buClr>
              <a:buSzPts val="4600"/>
              <a:buNone/>
              <a:defRPr sz="4600">
                <a:solidFill>
                  <a:schemeClr val="dk1"/>
                </a:solidFill>
              </a:defRPr>
            </a:lvl9pPr>
          </a:lstStyle>
          <a:p>
            <a:endParaRPr/>
          </a:p>
        </p:txBody>
      </p:sp>
      <p:sp>
        <p:nvSpPr>
          <p:cNvPr id="242" name="Google Shape;242;p14"/>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3" name="Google Shape;243;p14"/>
          <p:cNvGrpSpPr/>
          <p:nvPr/>
        </p:nvGrpSpPr>
        <p:grpSpPr>
          <a:xfrm>
            <a:off x="557947" y="-9"/>
            <a:ext cx="1564584" cy="2825099"/>
            <a:chOff x="0" y="855663"/>
            <a:chExt cx="1257300" cy="2270250"/>
          </a:xfrm>
        </p:grpSpPr>
        <p:sp>
          <p:nvSpPr>
            <p:cNvPr id="244" name="Google Shape;244;p14"/>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45;p14"/>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46;p14"/>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247;p14"/>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48;p14"/>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14"/>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14"/>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14"/>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52" name="Google Shape;252;p14"/>
          <p:cNvGrpSpPr/>
          <p:nvPr/>
        </p:nvGrpSpPr>
        <p:grpSpPr>
          <a:xfrm rot="-5400000">
            <a:off x="7256368" y="-405553"/>
            <a:ext cx="1043197" cy="2732065"/>
            <a:chOff x="7556500" y="3806825"/>
            <a:chExt cx="838313" cy="2195488"/>
          </a:xfrm>
        </p:grpSpPr>
        <p:sp>
          <p:nvSpPr>
            <p:cNvPr id="253" name="Google Shape;253;p14"/>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14"/>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14"/>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14"/>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257;p14"/>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14"/>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14"/>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14"/>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14"/>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14"/>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14"/>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4" name="Google Shape;264;p14"/>
          <p:cNvGrpSpPr/>
          <p:nvPr/>
        </p:nvGrpSpPr>
        <p:grpSpPr>
          <a:xfrm rot="5400000">
            <a:off x="527351" y="2768116"/>
            <a:ext cx="1389642" cy="2444192"/>
            <a:chOff x="4395788" y="4144963"/>
            <a:chExt cx="1058775" cy="1862100"/>
          </a:xfrm>
        </p:grpSpPr>
        <p:sp>
          <p:nvSpPr>
            <p:cNvPr id="265" name="Google Shape;265;p14"/>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66;p14"/>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14"/>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8" name="Google Shape;268;p14"/>
          <p:cNvGrpSpPr/>
          <p:nvPr/>
        </p:nvGrpSpPr>
        <p:grpSpPr>
          <a:xfrm rot="10800000">
            <a:off x="6869501" y="2412068"/>
            <a:ext cx="1768658" cy="2731445"/>
            <a:chOff x="6545263" y="855663"/>
            <a:chExt cx="1469962" cy="2270150"/>
          </a:xfrm>
        </p:grpSpPr>
        <p:sp>
          <p:nvSpPr>
            <p:cNvPr id="269" name="Google Shape;269;p14"/>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70;p14"/>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71;p14"/>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14"/>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14"/>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14"/>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14"/>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14"/>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14"/>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78"/>
        <p:cNvGrpSpPr/>
        <p:nvPr/>
      </p:nvGrpSpPr>
      <p:grpSpPr>
        <a:xfrm>
          <a:off x="0" y="0"/>
          <a:ext cx="0" cy="0"/>
          <a:chOff x="0" y="0"/>
          <a:chExt cx="0" cy="0"/>
        </a:xfrm>
      </p:grpSpPr>
      <p:sp>
        <p:nvSpPr>
          <p:cNvPr id="279" name="Google Shape;279;p15"/>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281" name="Google Shape;281;p15"/>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282" name="Google Shape;282;p15"/>
          <p:cNvGrpSpPr/>
          <p:nvPr/>
        </p:nvGrpSpPr>
        <p:grpSpPr>
          <a:xfrm rot="-5400000">
            <a:off x="7456019" y="290004"/>
            <a:ext cx="1223732" cy="2152215"/>
            <a:chOff x="4395788" y="4144963"/>
            <a:chExt cx="1058775" cy="1862100"/>
          </a:xfrm>
        </p:grpSpPr>
        <p:sp>
          <p:nvSpPr>
            <p:cNvPr id="283" name="Google Shape;283;p15"/>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15"/>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85;p15"/>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86" name="Google Shape;286;p15"/>
          <p:cNvGrpSpPr/>
          <p:nvPr/>
        </p:nvGrpSpPr>
        <p:grpSpPr>
          <a:xfrm rot="-5400000">
            <a:off x="721039" y="2564836"/>
            <a:ext cx="1106346" cy="2548423"/>
            <a:chOff x="3357563" y="850900"/>
            <a:chExt cx="957212" cy="2204900"/>
          </a:xfrm>
        </p:grpSpPr>
        <p:sp>
          <p:nvSpPr>
            <p:cNvPr id="287" name="Google Shape;287;p15"/>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288;p15"/>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289;p15"/>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90"/>
        <p:cNvGrpSpPr/>
        <p:nvPr/>
      </p:nvGrpSpPr>
      <p:grpSpPr>
        <a:xfrm>
          <a:off x="0" y="0"/>
          <a:ext cx="0" cy="0"/>
          <a:chOff x="0" y="0"/>
          <a:chExt cx="0" cy="0"/>
        </a:xfrm>
      </p:grpSpPr>
      <p:sp>
        <p:nvSpPr>
          <p:cNvPr id="291" name="Google Shape;291;p16"/>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6"/>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6"/>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rtl="0">
              <a:lnSpc>
                <a:spcPct val="115000"/>
              </a:lnSpc>
              <a:spcBef>
                <a:spcPts val="0"/>
              </a:spcBef>
              <a:spcAft>
                <a:spcPts val="0"/>
              </a:spcAft>
              <a:buSzPts val="2400"/>
              <a:buChar char="■"/>
              <a:defRPr i="1"/>
            </a:lvl9pPr>
          </a:lstStyle>
          <a:p>
            <a:endParaRPr/>
          </a:p>
        </p:txBody>
      </p:sp>
      <p:sp>
        <p:nvSpPr>
          <p:cNvPr id="294" name="Google Shape;294;p16"/>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295" name="Google Shape;295;p16"/>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296" name="Google Shape;296;p16"/>
          <p:cNvGrpSpPr/>
          <p:nvPr/>
        </p:nvGrpSpPr>
        <p:grpSpPr>
          <a:xfrm>
            <a:off x="6876950" y="3340125"/>
            <a:ext cx="2267050" cy="1803375"/>
            <a:chOff x="9925050" y="4203700"/>
            <a:chExt cx="2267050" cy="1803375"/>
          </a:xfrm>
        </p:grpSpPr>
        <p:sp>
          <p:nvSpPr>
            <p:cNvPr id="297" name="Google Shape;297;p16"/>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298;p16"/>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299;p16"/>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300;p16"/>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301;p16"/>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2" name="Google Shape;302;p16"/>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303;p16"/>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304;p16"/>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305;p16"/>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306;p16"/>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307;p16"/>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308;p16"/>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09" name="Google Shape;309;p16"/>
          <p:cNvGrpSpPr/>
          <p:nvPr/>
        </p:nvGrpSpPr>
        <p:grpSpPr>
          <a:xfrm>
            <a:off x="0" y="0"/>
            <a:ext cx="2266938" cy="1754200"/>
            <a:chOff x="9598025" y="882650"/>
            <a:chExt cx="2266938" cy="1754200"/>
          </a:xfrm>
        </p:grpSpPr>
        <p:sp>
          <p:nvSpPr>
            <p:cNvPr id="310" name="Google Shape;310;p16"/>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311;p16"/>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12;p16"/>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13;p16"/>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4"/>
        <p:cNvGrpSpPr/>
        <p:nvPr/>
      </p:nvGrpSpPr>
      <p:grpSpPr>
        <a:xfrm>
          <a:off x="0" y="0"/>
          <a:ext cx="0" cy="0"/>
          <a:chOff x="0" y="0"/>
          <a:chExt cx="0" cy="0"/>
        </a:xfrm>
      </p:grpSpPr>
      <p:sp>
        <p:nvSpPr>
          <p:cNvPr id="315" name="Google Shape;315;p1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7"/>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
        <p:nvSpPr>
          <p:cNvPr id="317" name="Google Shape;317;p1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19" name="Google Shape;319;p17"/>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grpSp>
        <p:nvGrpSpPr>
          <p:cNvPr id="320" name="Google Shape;320;p17"/>
          <p:cNvGrpSpPr/>
          <p:nvPr/>
        </p:nvGrpSpPr>
        <p:grpSpPr>
          <a:xfrm>
            <a:off x="6422240" y="-62"/>
            <a:ext cx="1652475" cy="2270250"/>
            <a:chOff x="0" y="855663"/>
            <a:chExt cx="1652475" cy="2270250"/>
          </a:xfrm>
        </p:grpSpPr>
        <p:sp>
          <p:nvSpPr>
            <p:cNvPr id="321" name="Google Shape;321;p17"/>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322;p17"/>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323;p17"/>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24;p17"/>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25;p17"/>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326;p17"/>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27;p17"/>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17"/>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29;p17"/>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0" name="Google Shape;330;p17"/>
          <p:cNvGrpSpPr/>
          <p:nvPr/>
        </p:nvGrpSpPr>
        <p:grpSpPr>
          <a:xfrm>
            <a:off x="7106138" y="2674863"/>
            <a:ext cx="1551087" cy="2468625"/>
            <a:chOff x="715963" y="3538538"/>
            <a:chExt cx="1551087" cy="2468625"/>
          </a:xfrm>
        </p:grpSpPr>
        <p:sp>
          <p:nvSpPr>
            <p:cNvPr id="331" name="Google Shape;331;p17"/>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17"/>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33;p17"/>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17"/>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35;p17"/>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36;p17"/>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17"/>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38;p17"/>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339;p17"/>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340;p17"/>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341;p17"/>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42"/>
        <p:cNvGrpSpPr/>
        <p:nvPr/>
      </p:nvGrpSpPr>
      <p:grpSpPr>
        <a:xfrm>
          <a:off x="0" y="0"/>
          <a:ext cx="0" cy="0"/>
          <a:chOff x="0" y="0"/>
          <a:chExt cx="0" cy="0"/>
        </a:xfrm>
      </p:grpSpPr>
      <p:sp>
        <p:nvSpPr>
          <p:cNvPr id="343" name="Google Shape;343;p1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46" name="Google Shape;346;p18"/>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47" name="Google Shape;347;p18"/>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48" name="Google Shape;348;p1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349" name="Google Shape;349;p18"/>
          <p:cNvGrpSpPr/>
          <p:nvPr/>
        </p:nvGrpSpPr>
        <p:grpSpPr>
          <a:xfrm>
            <a:off x="6489150" y="0"/>
            <a:ext cx="1882725" cy="2446200"/>
            <a:chOff x="3357563" y="850900"/>
            <a:chExt cx="1882725" cy="2446200"/>
          </a:xfrm>
        </p:grpSpPr>
        <p:sp>
          <p:nvSpPr>
            <p:cNvPr id="350" name="Google Shape;350;p18"/>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351;p18"/>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18"/>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18"/>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18"/>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18"/>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18"/>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357;p18"/>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18"/>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18"/>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18"/>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18"/>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18"/>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63" name="Google Shape;363;p18"/>
          <p:cNvGrpSpPr/>
          <p:nvPr/>
        </p:nvGrpSpPr>
        <p:grpSpPr>
          <a:xfrm>
            <a:off x="6488950" y="3281388"/>
            <a:ext cx="2149388" cy="1862100"/>
            <a:chOff x="3305175" y="4144963"/>
            <a:chExt cx="2149388" cy="1862100"/>
          </a:xfrm>
        </p:grpSpPr>
        <p:sp>
          <p:nvSpPr>
            <p:cNvPr id="364" name="Google Shape;364;p18"/>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365;p18"/>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66;p18"/>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7" name="Google Shape;367;p18"/>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368;p18"/>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69;p18"/>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70;p18"/>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71;p18"/>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372;p18"/>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73"/>
        <p:cNvGrpSpPr/>
        <p:nvPr/>
      </p:nvGrpSpPr>
      <p:grpSpPr>
        <a:xfrm>
          <a:off x="0" y="0"/>
          <a:ext cx="0" cy="0"/>
          <a:chOff x="0" y="0"/>
          <a:chExt cx="0" cy="0"/>
        </a:xfrm>
      </p:grpSpPr>
      <p:sp>
        <p:nvSpPr>
          <p:cNvPr id="374" name="Google Shape;374;p1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9"/>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77" name="Google Shape;377;p19"/>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8" name="Google Shape;378;p19"/>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9" name="Google Shape;379;p19"/>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80" name="Google Shape;380;p1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381" name="Google Shape;381;p19"/>
          <p:cNvGrpSpPr/>
          <p:nvPr/>
        </p:nvGrpSpPr>
        <p:grpSpPr>
          <a:xfrm>
            <a:off x="6405913" y="-12"/>
            <a:ext cx="2347900" cy="2270150"/>
            <a:chOff x="6545263" y="855663"/>
            <a:chExt cx="2347900" cy="2270150"/>
          </a:xfrm>
        </p:grpSpPr>
        <p:sp>
          <p:nvSpPr>
            <p:cNvPr id="382" name="Google Shape;382;p19"/>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3" name="Google Shape;383;p19"/>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4" name="Google Shape;384;p19"/>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5" name="Google Shape;385;p19"/>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6" name="Google Shape;386;p19"/>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7" name="Google Shape;387;p19"/>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8" name="Google Shape;388;p19"/>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19"/>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19"/>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1" name="Google Shape;391;p19"/>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2" name="Google Shape;392;p19"/>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393;p19"/>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394;p19"/>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95" name="Google Shape;395;p19"/>
          <p:cNvGrpSpPr/>
          <p:nvPr/>
        </p:nvGrpSpPr>
        <p:grpSpPr>
          <a:xfrm>
            <a:off x="6707938" y="2948000"/>
            <a:ext cx="1732075" cy="2195488"/>
            <a:chOff x="6662738" y="3806825"/>
            <a:chExt cx="1732075" cy="2195488"/>
          </a:xfrm>
        </p:grpSpPr>
        <p:sp>
          <p:nvSpPr>
            <p:cNvPr id="396" name="Google Shape;396;p19"/>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7" name="Google Shape;397;p19"/>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8" name="Google Shape;398;p19"/>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9" name="Google Shape;399;p19"/>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0" name="Google Shape;400;p19"/>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1" name="Google Shape;401;p19"/>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2" name="Google Shape;402;p19"/>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3" name="Google Shape;403;p19"/>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404;p19"/>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405;p19"/>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406;p19"/>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7" name="Google Shape;407;p19"/>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8" name="Google Shape;408;p19"/>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9" name="Google Shape;409;p19"/>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0" name="Google Shape;410;p19"/>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1" name="Google Shape;411;p19"/>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2" name="Google Shape;412;p19"/>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3" name="Google Shape;413;p19"/>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4"/>
        <p:cNvGrpSpPr/>
        <p:nvPr/>
      </p:nvGrpSpPr>
      <p:grpSpPr>
        <a:xfrm>
          <a:off x="0" y="0"/>
          <a:ext cx="0" cy="0"/>
          <a:chOff x="0" y="0"/>
          <a:chExt cx="0" cy="0"/>
        </a:xfrm>
      </p:grpSpPr>
      <p:sp>
        <p:nvSpPr>
          <p:cNvPr id="415" name="Google Shape;415;p2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0"/>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0"/>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18" name="Google Shape;418;p2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419" name="Google Shape;419;p20"/>
          <p:cNvGrpSpPr/>
          <p:nvPr/>
        </p:nvGrpSpPr>
        <p:grpSpPr>
          <a:xfrm>
            <a:off x="6707938" y="2948000"/>
            <a:ext cx="1732075" cy="2195488"/>
            <a:chOff x="6662738" y="3806825"/>
            <a:chExt cx="1732075" cy="2195488"/>
          </a:xfrm>
        </p:grpSpPr>
        <p:sp>
          <p:nvSpPr>
            <p:cNvPr id="420" name="Google Shape;420;p20"/>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1" name="Google Shape;421;p20"/>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2" name="Google Shape;422;p20"/>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3" name="Google Shape;423;p20"/>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424;p20"/>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5" name="Google Shape;425;p20"/>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6" name="Google Shape;426;p20"/>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7" name="Google Shape;427;p20"/>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8" name="Google Shape;428;p20"/>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9" name="Google Shape;429;p20"/>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0" name="Google Shape;430;p20"/>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1" name="Google Shape;431;p20"/>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2" name="Google Shape;432;p20"/>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3" name="Google Shape;433;p20"/>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4" name="Google Shape;434;p20"/>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5" name="Google Shape;435;p20"/>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6" name="Google Shape;436;p20"/>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7" name="Google Shape;437;p20"/>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38" name="Google Shape;438;p20"/>
          <p:cNvGrpSpPr/>
          <p:nvPr/>
        </p:nvGrpSpPr>
        <p:grpSpPr>
          <a:xfrm rot="10800000">
            <a:off x="6518888" y="-12"/>
            <a:ext cx="1551087" cy="2468625"/>
            <a:chOff x="715963" y="3538538"/>
            <a:chExt cx="1551087" cy="2468625"/>
          </a:xfrm>
        </p:grpSpPr>
        <p:sp>
          <p:nvSpPr>
            <p:cNvPr id="439" name="Google Shape;439;p20"/>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0" name="Google Shape;440;p20"/>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1" name="Google Shape;441;p20"/>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2" name="Google Shape;442;p20"/>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3" name="Google Shape;443;p20"/>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444;p20"/>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5" name="Google Shape;445;p20"/>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6" name="Google Shape;446;p20"/>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7" name="Google Shape;447;p20"/>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8" name="Google Shape;448;p20"/>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9" name="Google Shape;449;p20"/>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0"/>
        <p:cNvGrpSpPr/>
        <p:nvPr/>
      </p:nvGrpSpPr>
      <p:grpSpPr>
        <a:xfrm>
          <a:off x="0" y="0"/>
          <a:ext cx="0" cy="0"/>
          <a:chOff x="0" y="0"/>
          <a:chExt cx="0" cy="0"/>
        </a:xfrm>
      </p:grpSpPr>
      <p:sp>
        <p:nvSpPr>
          <p:cNvPr id="451" name="Google Shape;451;p2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1"/>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1"/>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rtl="0">
              <a:spcBef>
                <a:spcPts val="360"/>
              </a:spcBef>
              <a:spcAft>
                <a:spcPts val="0"/>
              </a:spcAft>
              <a:buClr>
                <a:srgbClr val="FFFFFF"/>
              </a:buClr>
              <a:buSzPts val="1800"/>
              <a:buNone/>
              <a:defRPr sz="1800">
                <a:solidFill>
                  <a:srgbClr val="FFFFFF"/>
                </a:solidFill>
              </a:defRPr>
            </a:lvl1pPr>
          </a:lstStyle>
          <a:p>
            <a:endParaRPr/>
          </a:p>
        </p:txBody>
      </p:sp>
      <p:sp>
        <p:nvSpPr>
          <p:cNvPr id="454" name="Google Shape;454;p2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455"/>
        <p:cNvGrpSpPr/>
        <p:nvPr/>
      </p:nvGrpSpPr>
      <p:grpSpPr>
        <a:xfrm>
          <a:off x="0" y="0"/>
          <a:ext cx="0" cy="0"/>
          <a:chOff x="0" y="0"/>
          <a:chExt cx="0" cy="0"/>
        </a:xfrm>
      </p:grpSpPr>
      <p:sp>
        <p:nvSpPr>
          <p:cNvPr id="456" name="Google Shape;456;p22"/>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2"/>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2"/>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459"/>
        <p:cNvGrpSpPr/>
        <p:nvPr/>
      </p:nvGrpSpPr>
      <p:grpSpPr>
        <a:xfrm>
          <a:off x="0" y="0"/>
          <a:ext cx="0" cy="0"/>
          <a:chOff x="0" y="0"/>
          <a:chExt cx="0" cy="0"/>
        </a:xfrm>
      </p:grpSpPr>
      <p:sp>
        <p:nvSpPr>
          <p:cNvPr id="460" name="Google Shape;460;p23"/>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3"/>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3"/>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463"/>
        <p:cNvGrpSpPr/>
        <p:nvPr/>
      </p:nvGrpSpPr>
      <p:grpSpPr>
        <a:xfrm>
          <a:off x="0" y="0"/>
          <a:ext cx="0" cy="0"/>
          <a:chOff x="0" y="0"/>
          <a:chExt cx="0" cy="0"/>
        </a:xfrm>
      </p:grpSpPr>
      <p:sp>
        <p:nvSpPr>
          <p:cNvPr id="464" name="Google Shape;464;p24"/>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4"/>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A4C2F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1pPr>
            <a:lvl2pPr lvl="1">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2pPr>
            <a:lvl3pPr lvl="2">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3pPr>
            <a:lvl4pPr lvl="3">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4pPr>
            <a:lvl5pPr lvl="4">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5pPr>
            <a:lvl6pPr lvl="5">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6pPr>
            <a:lvl7pPr lvl="6">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7pPr>
            <a:lvl8pPr lvl="7">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8pPr>
            <a:lvl9pPr lvl="8">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9pPr>
          </a:lstStyle>
          <a:p>
            <a:endParaRPr/>
          </a:p>
        </p:txBody>
      </p:sp>
      <p:sp>
        <p:nvSpPr>
          <p:cNvPr id="7" name="Google Shape;7;p1"/>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5B0FE"/>
              </a:buClr>
              <a:buSzPts val="2400"/>
              <a:buFont typeface="Barlow Light"/>
              <a:buChar char="▹"/>
              <a:defRPr sz="2400">
                <a:latin typeface="Barlow Light"/>
                <a:ea typeface="Barlow Light"/>
                <a:cs typeface="Barlow Light"/>
                <a:sym typeface="Barlow Light"/>
              </a:defRPr>
            </a:lvl1pPr>
            <a:lvl2pPr marL="914400" lvl="1"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2pPr>
            <a:lvl3pPr marL="1371600" lvl="2"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3pPr>
            <a:lvl4pPr marL="1828800" lvl="3" indent="-381000">
              <a:spcBef>
                <a:spcPts val="0"/>
              </a:spcBef>
              <a:spcAft>
                <a:spcPts val="0"/>
              </a:spcAft>
              <a:buSzPts val="2400"/>
              <a:buFont typeface="Barlow Light"/>
              <a:buChar char="●"/>
              <a:defRPr sz="2400">
                <a:latin typeface="Barlow Light"/>
                <a:ea typeface="Barlow Light"/>
                <a:cs typeface="Barlow Light"/>
                <a:sym typeface="Barlow Light"/>
              </a:defRPr>
            </a:lvl4pPr>
            <a:lvl5pPr marL="2286000" lvl="4" indent="-381000">
              <a:spcBef>
                <a:spcPts val="0"/>
              </a:spcBef>
              <a:spcAft>
                <a:spcPts val="0"/>
              </a:spcAft>
              <a:buSzPts val="2400"/>
              <a:buFont typeface="Barlow Light"/>
              <a:buChar char="○"/>
              <a:defRPr sz="2400">
                <a:latin typeface="Barlow Light"/>
                <a:ea typeface="Barlow Light"/>
                <a:cs typeface="Barlow Light"/>
                <a:sym typeface="Barlow Light"/>
              </a:defRPr>
            </a:lvl5pPr>
            <a:lvl6pPr marL="2743200" lvl="5" indent="-381000">
              <a:spcBef>
                <a:spcPts val="0"/>
              </a:spcBef>
              <a:spcAft>
                <a:spcPts val="0"/>
              </a:spcAft>
              <a:buSzPts val="2400"/>
              <a:buFont typeface="Barlow Light"/>
              <a:buChar char="■"/>
              <a:defRPr sz="2400">
                <a:latin typeface="Barlow Light"/>
                <a:ea typeface="Barlow Light"/>
                <a:cs typeface="Barlow Light"/>
                <a:sym typeface="Barlow Light"/>
              </a:defRPr>
            </a:lvl6pPr>
            <a:lvl7pPr marL="3200400" lvl="6" indent="-381000">
              <a:spcBef>
                <a:spcPts val="0"/>
              </a:spcBef>
              <a:spcAft>
                <a:spcPts val="0"/>
              </a:spcAft>
              <a:buSzPts val="2400"/>
              <a:buFont typeface="Barlow Light"/>
              <a:buChar char="●"/>
              <a:defRPr sz="2400">
                <a:latin typeface="Barlow Light"/>
                <a:ea typeface="Barlow Light"/>
                <a:cs typeface="Barlow Light"/>
                <a:sym typeface="Barlow Light"/>
              </a:defRPr>
            </a:lvl7pPr>
            <a:lvl8pPr marL="3657600" lvl="7" indent="-381000">
              <a:spcBef>
                <a:spcPts val="0"/>
              </a:spcBef>
              <a:spcAft>
                <a:spcPts val="0"/>
              </a:spcAft>
              <a:buSzPts val="2400"/>
              <a:buFont typeface="Barlow Light"/>
              <a:buChar char="○"/>
              <a:defRPr sz="2400">
                <a:latin typeface="Barlow Light"/>
                <a:ea typeface="Barlow Light"/>
                <a:cs typeface="Barlow Light"/>
                <a:sym typeface="Barlow Light"/>
              </a:defRPr>
            </a:lvl8pPr>
            <a:lvl9pPr marL="4114800" lvl="8" indent="-381000">
              <a:spcBef>
                <a:spcPts val="0"/>
              </a:spcBef>
              <a:spcAft>
                <a:spcPts val="0"/>
              </a:spcAft>
              <a:buSzPts val="2400"/>
              <a:buFont typeface="Barlow Light"/>
              <a:buChar char="■"/>
              <a:defRPr sz="2400">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a:buNone/>
              <a:defRPr sz="1000">
                <a:solidFill>
                  <a:srgbClr val="FFFFFF"/>
                </a:solidFill>
                <a:latin typeface="Barlow"/>
                <a:ea typeface="Barlow"/>
                <a:cs typeface="Barlow"/>
                <a:sym typeface="Barlow"/>
              </a:defRPr>
            </a:lvl1pPr>
            <a:lvl2pPr lvl="1" algn="ctr">
              <a:buNone/>
              <a:defRPr sz="1000">
                <a:solidFill>
                  <a:srgbClr val="FFFFFF"/>
                </a:solidFill>
                <a:latin typeface="Barlow"/>
                <a:ea typeface="Barlow"/>
                <a:cs typeface="Barlow"/>
                <a:sym typeface="Barlow"/>
              </a:defRPr>
            </a:lvl2pPr>
            <a:lvl3pPr lvl="2" algn="ctr">
              <a:buNone/>
              <a:defRPr sz="1000">
                <a:solidFill>
                  <a:srgbClr val="FFFFFF"/>
                </a:solidFill>
                <a:latin typeface="Barlow"/>
                <a:ea typeface="Barlow"/>
                <a:cs typeface="Barlow"/>
                <a:sym typeface="Barlow"/>
              </a:defRPr>
            </a:lvl3pPr>
            <a:lvl4pPr lvl="3" algn="ctr">
              <a:buNone/>
              <a:defRPr sz="1000">
                <a:solidFill>
                  <a:srgbClr val="FFFFFF"/>
                </a:solidFill>
                <a:latin typeface="Barlow"/>
                <a:ea typeface="Barlow"/>
                <a:cs typeface="Barlow"/>
                <a:sym typeface="Barlow"/>
              </a:defRPr>
            </a:lvl4pPr>
            <a:lvl5pPr lvl="4" algn="ctr">
              <a:buNone/>
              <a:defRPr sz="1000">
                <a:solidFill>
                  <a:srgbClr val="FFFFFF"/>
                </a:solidFill>
                <a:latin typeface="Barlow"/>
                <a:ea typeface="Barlow"/>
                <a:cs typeface="Barlow"/>
                <a:sym typeface="Barlow"/>
              </a:defRPr>
            </a:lvl5pPr>
            <a:lvl6pPr lvl="5" algn="ctr">
              <a:buNone/>
              <a:defRPr sz="1000">
                <a:solidFill>
                  <a:srgbClr val="FFFFFF"/>
                </a:solidFill>
                <a:latin typeface="Barlow"/>
                <a:ea typeface="Barlow"/>
                <a:cs typeface="Barlow"/>
                <a:sym typeface="Barlow"/>
              </a:defRPr>
            </a:lvl6pPr>
            <a:lvl7pPr lvl="6" algn="ctr">
              <a:buNone/>
              <a:defRPr sz="1000">
                <a:solidFill>
                  <a:srgbClr val="FFFFFF"/>
                </a:solidFill>
                <a:latin typeface="Barlow"/>
                <a:ea typeface="Barlow"/>
                <a:cs typeface="Barlow"/>
                <a:sym typeface="Barlow"/>
              </a:defRPr>
            </a:lvl7pPr>
            <a:lvl8pPr lvl="7" algn="ctr">
              <a:buNone/>
              <a:defRPr sz="1000">
                <a:solidFill>
                  <a:srgbClr val="FFFFFF"/>
                </a:solidFill>
                <a:latin typeface="Barlow"/>
                <a:ea typeface="Barlow"/>
                <a:cs typeface="Barlow"/>
                <a:sym typeface="Barlow"/>
              </a:defRPr>
            </a:lvl8pPr>
            <a:lvl9pPr lvl="8" algn="ctr">
              <a:buNone/>
              <a:defRPr sz="1000">
                <a:solidFill>
                  <a:srgbClr val="FFFFFF"/>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solidFill>
          <a:schemeClr val="accent1"/>
        </a:solidFill>
        <a:effectLst/>
      </p:bgPr>
    </p:bg>
    <p:spTree>
      <p:nvGrpSpPr>
        <p:cNvPr id="1" name="Shape 236"/>
        <p:cNvGrpSpPr/>
        <p:nvPr/>
      </p:nvGrpSpPr>
      <p:grpSpPr>
        <a:xfrm>
          <a:off x="0" y="0"/>
          <a:ext cx="0" cy="0"/>
          <a:chOff x="0" y="0"/>
          <a:chExt cx="0" cy="0"/>
        </a:xfrm>
      </p:grpSpPr>
      <p:sp>
        <p:nvSpPr>
          <p:cNvPr id="237" name="Google Shape;237;p13"/>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1pPr>
            <a:lvl2pPr lvl="1"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2pPr>
            <a:lvl3pPr lvl="2"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3pPr>
            <a:lvl4pPr lvl="3"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4pPr>
            <a:lvl5pPr lvl="4"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5pPr>
            <a:lvl6pPr lvl="5"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6pPr>
            <a:lvl7pPr lvl="6"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7pPr>
            <a:lvl8pPr lvl="7"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8pPr>
            <a:lvl9pPr lvl="8"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9pPr>
          </a:lstStyle>
          <a:p>
            <a:endParaRPr/>
          </a:p>
        </p:txBody>
      </p:sp>
      <p:sp>
        <p:nvSpPr>
          <p:cNvPr id="238" name="Google Shape;238;p13"/>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rtl="0">
              <a:spcBef>
                <a:spcPts val="60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1pPr>
            <a:lvl2pPr marL="914400" lvl="1" indent="-381000" rtl="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2pPr>
            <a:lvl3pPr marL="1371600" lvl="2" indent="-381000" rtl="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3pPr>
            <a:lvl4pPr marL="1828800" lvl="3"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4pPr>
            <a:lvl5pPr marL="2286000" lvl="4"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5pPr>
            <a:lvl6pPr marL="2743200" lvl="5"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6pPr>
            <a:lvl7pPr marL="3200400" lvl="6"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7pPr>
            <a:lvl8pPr marL="3657600" lvl="7"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8pPr>
            <a:lvl9pPr marL="4114800" lvl="8"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9pPr>
          </a:lstStyle>
          <a:p>
            <a:endParaRPr/>
          </a:p>
        </p:txBody>
      </p:sp>
      <p:sp>
        <p:nvSpPr>
          <p:cNvPr id="239" name="Google Shape;239;p13"/>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rtl="0">
              <a:buNone/>
              <a:defRPr sz="1000">
                <a:solidFill>
                  <a:schemeClr val="lt1"/>
                </a:solidFill>
                <a:latin typeface="Barlow"/>
                <a:ea typeface="Barlow"/>
                <a:cs typeface="Barlow"/>
                <a:sym typeface="Barlow"/>
              </a:defRPr>
            </a:lvl1pPr>
            <a:lvl2pPr lvl="1" algn="ctr" rtl="0">
              <a:buNone/>
              <a:defRPr sz="1000">
                <a:solidFill>
                  <a:schemeClr val="lt1"/>
                </a:solidFill>
                <a:latin typeface="Barlow"/>
                <a:ea typeface="Barlow"/>
                <a:cs typeface="Barlow"/>
                <a:sym typeface="Barlow"/>
              </a:defRPr>
            </a:lvl2pPr>
            <a:lvl3pPr lvl="2" algn="ctr" rtl="0">
              <a:buNone/>
              <a:defRPr sz="1000">
                <a:solidFill>
                  <a:schemeClr val="lt1"/>
                </a:solidFill>
                <a:latin typeface="Barlow"/>
                <a:ea typeface="Barlow"/>
                <a:cs typeface="Barlow"/>
                <a:sym typeface="Barlow"/>
              </a:defRPr>
            </a:lvl3pPr>
            <a:lvl4pPr lvl="3" algn="ctr" rtl="0">
              <a:buNone/>
              <a:defRPr sz="1000">
                <a:solidFill>
                  <a:schemeClr val="lt1"/>
                </a:solidFill>
                <a:latin typeface="Barlow"/>
                <a:ea typeface="Barlow"/>
                <a:cs typeface="Barlow"/>
                <a:sym typeface="Barlow"/>
              </a:defRPr>
            </a:lvl4pPr>
            <a:lvl5pPr lvl="4" algn="ctr" rtl="0">
              <a:buNone/>
              <a:defRPr sz="1000">
                <a:solidFill>
                  <a:schemeClr val="lt1"/>
                </a:solidFill>
                <a:latin typeface="Barlow"/>
                <a:ea typeface="Barlow"/>
                <a:cs typeface="Barlow"/>
                <a:sym typeface="Barlow"/>
              </a:defRPr>
            </a:lvl5pPr>
            <a:lvl6pPr lvl="5" algn="ctr" rtl="0">
              <a:buNone/>
              <a:defRPr sz="1000">
                <a:solidFill>
                  <a:schemeClr val="lt1"/>
                </a:solidFill>
                <a:latin typeface="Barlow"/>
                <a:ea typeface="Barlow"/>
                <a:cs typeface="Barlow"/>
                <a:sym typeface="Barlow"/>
              </a:defRPr>
            </a:lvl6pPr>
            <a:lvl7pPr lvl="6" algn="ctr" rtl="0">
              <a:buNone/>
              <a:defRPr sz="1000">
                <a:solidFill>
                  <a:schemeClr val="lt1"/>
                </a:solidFill>
                <a:latin typeface="Barlow"/>
                <a:ea typeface="Barlow"/>
                <a:cs typeface="Barlow"/>
                <a:sym typeface="Barlow"/>
              </a:defRPr>
            </a:lvl7pPr>
            <a:lvl8pPr lvl="7" algn="ctr" rtl="0">
              <a:buNone/>
              <a:defRPr sz="1000">
                <a:solidFill>
                  <a:schemeClr val="lt1"/>
                </a:solidFill>
                <a:latin typeface="Barlow"/>
                <a:ea typeface="Barlow"/>
                <a:cs typeface="Barlow"/>
                <a:sym typeface="Barlow"/>
              </a:defRPr>
            </a:lvl8pPr>
            <a:lvl9pPr lvl="8" algn="ctr" rtl="0">
              <a:buNone/>
              <a:defRPr sz="1000">
                <a:solidFill>
                  <a:schemeClr val="lt1"/>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it.ly/mst11nov19"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view.genial.ly/5d812659369a7d0fc95ca03b" TargetMode="External"/><Relationship Id="rId4"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hyperlink" Target="https://youtu.be/p2ZFN3TCkHM"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https://www.youtube.com/watch?v=_IguXWr7vU8" TargetMode="External"/><Relationship Id="rId5" Type="http://schemas.openxmlformats.org/officeDocument/2006/relationships/hyperlink" Target="https://forms.gle/bmBt4ajyAv7ZhD698" TargetMode="External"/><Relationship Id="rId4" Type="http://schemas.openxmlformats.org/officeDocument/2006/relationships/hyperlink" Target="https://www.youtube.com/watch?v=2iL-azELX0w&amp;feature=youtu.b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scape.enepe.fr/EG-infotableau.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hyperlink" Target="https://www.slj.com/?detailStory=breakout-edu-brings-escape-room-strategy-to-the-classroom-slj-review"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pinterest.com/mjooly/breakout-edu/" TargetMode="External"/><Relationship Id="rId3" Type="http://schemas.openxmlformats.org/officeDocument/2006/relationships/hyperlink" Target="http://bit.ly/mstbreakout" TargetMode="External"/><Relationship Id="rId7" Type="http://schemas.openxmlformats.org/officeDocument/2006/relationships/hyperlink" Target="http://www.breakoutedu.com/welcome"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hyperlink" Target="https://www.facebook.com/groups/breakoutedu/?fref=ts" TargetMode="External"/><Relationship Id="rId11" Type="http://schemas.openxmlformats.org/officeDocument/2006/relationships/hyperlink" Target="https://docs.google.com/document/d/1qqiMeAFuktYSojwxE-hmVMMnVan6IO-maBuAN6ZeZZU/edit?usp=sharing" TargetMode="External"/><Relationship Id="rId5" Type="http://schemas.openxmlformats.org/officeDocument/2006/relationships/hyperlink" Target="https://sites.google.com/maotechno.com/jeuxevasion/accueil" TargetMode="External"/><Relationship Id="rId10" Type="http://schemas.openxmlformats.org/officeDocument/2006/relationships/hyperlink" Target="http://www.breakoutedu.com/digital/" TargetMode="External"/><Relationship Id="rId4" Type="http://schemas.openxmlformats.org/officeDocument/2006/relationships/hyperlink" Target="https://www.youtube.com/watch?v=_IguXWr7vU8" TargetMode="External"/><Relationship Id="rId9" Type="http://schemas.openxmlformats.org/officeDocument/2006/relationships/hyperlink" Target="https://youtu.be/PWkKRCtJSPM"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mailto:sonya.fiset@recitmst.qc.ca" TargetMode="External"/><Relationship Id="rId7" Type="http://schemas.openxmlformats.org/officeDocument/2006/relationships/hyperlink" Target="https://docs.google.com/presentation/d/1XAyA5Z2rUIxB3t5FuV6JOjoaHm_qLWf8M67-efeC2FI/edit?usp=sharing" TargetMode="External"/><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hyperlink" Target="http://bit.ly/mstbreakout" TargetMode="External"/><Relationship Id="rId5" Type="http://schemas.openxmlformats.org/officeDocument/2006/relationships/hyperlink" Target="http://recitmst.qc.ca" TargetMode="External"/><Relationship Id="rId10"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hyperlink" Target="https://creativecommons.org/licenses/by-nc-sa/4.0/)"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hyperlink" Target="https://twitter.com/googledocs/status/730087240156643328" TargetMode="External"/><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5"/>
          <p:cNvSpPr txBox="1">
            <a:spLocks noGrp="1"/>
          </p:cNvSpPr>
          <p:nvPr>
            <p:ph type="ctrTitle"/>
          </p:nvPr>
        </p:nvSpPr>
        <p:spPr>
          <a:xfrm>
            <a:off x="1571350" y="563800"/>
            <a:ext cx="5450100" cy="425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200">
                <a:solidFill>
                  <a:srgbClr val="FFFFFF"/>
                </a:solidFill>
                <a:latin typeface="Ubuntu"/>
                <a:ea typeface="Ubuntu"/>
                <a:cs typeface="Ubuntu"/>
                <a:sym typeface="Ubuntu"/>
              </a:rPr>
              <a:t>Breakout, </a:t>
            </a:r>
            <a:endParaRPr sz="4200">
              <a:solidFill>
                <a:srgbClr val="FFFFFF"/>
              </a:solidFill>
              <a:latin typeface="Ubuntu"/>
              <a:ea typeface="Ubuntu"/>
              <a:cs typeface="Ubuntu"/>
              <a:sym typeface="Ubuntu"/>
            </a:endParaRPr>
          </a:p>
          <a:p>
            <a:pPr marL="0" lvl="0" indent="0" algn="ctr" rtl="0">
              <a:spcBef>
                <a:spcPts val="0"/>
              </a:spcBef>
              <a:spcAft>
                <a:spcPts val="0"/>
              </a:spcAft>
              <a:buNone/>
            </a:pPr>
            <a:r>
              <a:rPr lang="en" sz="4200">
                <a:solidFill>
                  <a:srgbClr val="FFFFFF"/>
                </a:solidFill>
                <a:latin typeface="Ubuntu"/>
                <a:ea typeface="Ubuntu"/>
                <a:cs typeface="Ubuntu"/>
                <a:sym typeface="Ubuntu"/>
              </a:rPr>
              <a:t>jeu d’évasion ou Escape Games</a:t>
            </a:r>
            <a:endParaRPr sz="4200">
              <a:solidFill>
                <a:srgbClr val="FFFFFF"/>
              </a:solidFill>
              <a:latin typeface="Ubuntu"/>
              <a:ea typeface="Ubuntu"/>
              <a:cs typeface="Ubuntu"/>
              <a:sym typeface="Ubuntu"/>
            </a:endParaRPr>
          </a:p>
          <a:p>
            <a:pPr marL="0" lvl="0" indent="0" algn="ctr" rtl="0">
              <a:spcBef>
                <a:spcPts val="0"/>
              </a:spcBef>
              <a:spcAft>
                <a:spcPts val="0"/>
              </a:spcAft>
              <a:buNone/>
            </a:pPr>
            <a:endParaRPr sz="4200">
              <a:solidFill>
                <a:srgbClr val="FFFFFF"/>
              </a:solidFill>
              <a:latin typeface="Ubuntu"/>
              <a:ea typeface="Ubuntu"/>
              <a:cs typeface="Ubuntu"/>
              <a:sym typeface="Ubuntu"/>
            </a:endParaRPr>
          </a:p>
          <a:p>
            <a:pPr marL="0" lvl="0" indent="0" algn="ctr" rtl="0">
              <a:spcBef>
                <a:spcPts val="0"/>
              </a:spcBef>
              <a:spcAft>
                <a:spcPts val="0"/>
              </a:spcAft>
              <a:buNone/>
            </a:pPr>
            <a:r>
              <a:rPr lang="en" sz="4200">
                <a:latin typeface="Ubuntu"/>
                <a:ea typeface="Ubuntu"/>
                <a:cs typeface="Ubuntu"/>
                <a:sym typeface="Ubuntu"/>
              </a:rPr>
              <a:t>CS Rivière-du-Nord</a:t>
            </a:r>
            <a:endParaRPr sz="42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0" lvl="0" indent="0" algn="ctr" rtl="0">
              <a:spcBef>
                <a:spcPts val="0"/>
              </a:spcBef>
              <a:spcAft>
                <a:spcPts val="0"/>
              </a:spcAft>
              <a:buNone/>
            </a:pPr>
            <a:r>
              <a:rPr lang="en" sz="2400">
                <a:latin typeface="Ubuntu"/>
                <a:ea typeface="Ubuntu"/>
                <a:cs typeface="Ubuntu"/>
                <a:sym typeface="Ubuntu"/>
              </a:rPr>
              <a:t>Lien de la présentation : </a:t>
            </a:r>
            <a:endParaRPr sz="2400">
              <a:latin typeface="Ubuntu"/>
              <a:ea typeface="Ubuntu"/>
              <a:cs typeface="Ubuntu"/>
              <a:sym typeface="Ubuntu"/>
            </a:endParaRPr>
          </a:p>
          <a:p>
            <a:pPr marL="0" lvl="0" indent="0" algn="ctr" rtl="0">
              <a:spcBef>
                <a:spcPts val="0"/>
              </a:spcBef>
              <a:spcAft>
                <a:spcPts val="0"/>
              </a:spcAft>
              <a:buNone/>
            </a:pPr>
            <a:r>
              <a:rPr lang="en" sz="2400" u="sng">
                <a:solidFill>
                  <a:schemeClr val="hlink"/>
                </a:solidFill>
                <a:latin typeface="Ubuntu"/>
                <a:ea typeface="Ubuntu"/>
                <a:cs typeface="Ubuntu"/>
                <a:sym typeface="Ubuntu"/>
                <a:hlinkClick r:id="rId3"/>
              </a:rPr>
              <a:t>http://bit.ly/mst11nov19</a:t>
            </a:r>
            <a:endParaRPr sz="24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472" name="Google Shape;472;p25"/>
          <p:cNvPicPr preferRelativeResize="0"/>
          <p:nvPr/>
        </p:nvPicPr>
        <p:blipFill>
          <a:blip r:embed="rId4">
            <a:alphaModFix/>
          </a:blip>
          <a:stretch>
            <a:fillRect/>
          </a:stretch>
        </p:blipFill>
        <p:spPr>
          <a:xfrm>
            <a:off x="7149575" y="2546675"/>
            <a:ext cx="1228350" cy="1051100"/>
          </a:xfrm>
          <a:prstGeom prst="rect">
            <a:avLst/>
          </a:prstGeom>
          <a:noFill/>
          <a:ln>
            <a:noFill/>
          </a:ln>
        </p:spPr>
      </p:pic>
      <p:pic>
        <p:nvPicPr>
          <p:cNvPr id="473" name="Google Shape;473;p25"/>
          <p:cNvPicPr preferRelativeResize="0"/>
          <p:nvPr/>
        </p:nvPicPr>
        <p:blipFill>
          <a:blip r:embed="rId5">
            <a:alphaModFix/>
          </a:blip>
          <a:stretch>
            <a:fillRect/>
          </a:stretch>
        </p:blipFill>
        <p:spPr>
          <a:xfrm>
            <a:off x="1026613" y="1561625"/>
            <a:ext cx="962025" cy="1552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26"/>
          <p:cNvSpPr txBox="1">
            <a:spLocks noGrp="1"/>
          </p:cNvSpPr>
          <p:nvPr>
            <p:ph type="ctrTitle"/>
          </p:nvPr>
        </p:nvSpPr>
        <p:spPr>
          <a:xfrm>
            <a:off x="2064325" y="1392125"/>
            <a:ext cx="66753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479" name="Google Shape;479;p26"/>
          <p:cNvSpPr txBox="1"/>
          <p:nvPr/>
        </p:nvSpPr>
        <p:spPr>
          <a:xfrm>
            <a:off x="2444100" y="692200"/>
            <a:ext cx="5425500" cy="171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solidFill>
                  <a:srgbClr val="FFFFFF"/>
                </a:solidFill>
                <a:latin typeface="Ubuntu"/>
                <a:ea typeface="Ubuntu"/>
                <a:cs typeface="Ubuntu"/>
                <a:sym typeface="Ubuntu"/>
              </a:rPr>
              <a:t>Quoi?</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Breakout, jeu d’évasion ou Escape Game?</a:t>
            </a:r>
            <a:endParaRPr sz="36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Histoire qui intègre des           connaissances des élèves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Énigmes à résoudre pour </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trouver le trésor</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Apprendre par le jeu</a:t>
            </a:r>
            <a:endParaRPr sz="2400">
              <a:solidFill>
                <a:srgbClr val="617A86"/>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3600">
              <a:solidFill>
                <a:srgbClr val="617A86"/>
              </a:solidFill>
              <a:latin typeface="Ubuntu"/>
              <a:ea typeface="Ubuntu"/>
              <a:cs typeface="Ubuntu"/>
              <a:sym typeface="Ubuntu"/>
            </a:endParaRPr>
          </a:p>
        </p:txBody>
      </p:sp>
      <p:grpSp>
        <p:nvGrpSpPr>
          <p:cNvPr id="480" name="Google Shape;480;p26"/>
          <p:cNvGrpSpPr/>
          <p:nvPr/>
        </p:nvGrpSpPr>
        <p:grpSpPr>
          <a:xfrm>
            <a:off x="2590457" y="2551920"/>
            <a:ext cx="310532" cy="317040"/>
            <a:chOff x="3951850" y="2985350"/>
            <a:chExt cx="407950" cy="416500"/>
          </a:xfrm>
        </p:grpSpPr>
        <p:sp>
          <p:nvSpPr>
            <p:cNvPr id="481" name="Google Shape;481;p26"/>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6"/>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6"/>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6"/>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5" name="Google Shape;485;p26"/>
          <p:cNvGrpSpPr/>
          <p:nvPr/>
        </p:nvGrpSpPr>
        <p:grpSpPr>
          <a:xfrm>
            <a:off x="2590457" y="3412520"/>
            <a:ext cx="310532" cy="317040"/>
            <a:chOff x="3951850" y="2985350"/>
            <a:chExt cx="407950" cy="416500"/>
          </a:xfrm>
        </p:grpSpPr>
        <p:sp>
          <p:nvSpPr>
            <p:cNvPr id="486" name="Google Shape;486;p26"/>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6"/>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6"/>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6"/>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0" name="Google Shape;490;p26"/>
          <p:cNvGrpSpPr/>
          <p:nvPr/>
        </p:nvGrpSpPr>
        <p:grpSpPr>
          <a:xfrm>
            <a:off x="2674507" y="4273120"/>
            <a:ext cx="310532" cy="317040"/>
            <a:chOff x="3951850" y="2985350"/>
            <a:chExt cx="407950" cy="416500"/>
          </a:xfrm>
        </p:grpSpPr>
        <p:sp>
          <p:nvSpPr>
            <p:cNvPr id="491" name="Google Shape;491;p26"/>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6"/>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6"/>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6"/>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27"/>
          <p:cNvSpPr txBox="1">
            <a:spLocks noGrp="1"/>
          </p:cNvSpPr>
          <p:nvPr>
            <p:ph type="ctrTitle"/>
          </p:nvPr>
        </p:nvSpPr>
        <p:spPr>
          <a:xfrm>
            <a:off x="490350" y="453050"/>
            <a:ext cx="8252700" cy="4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latin typeface="Ubuntu"/>
                <a:ea typeface="Ubuntu"/>
                <a:cs typeface="Ubuntu"/>
                <a:sym typeface="Ubuntu"/>
              </a:rPr>
              <a:t>Limite de temps</a:t>
            </a:r>
            <a:r>
              <a:rPr lang="en" sz="2400">
                <a:latin typeface="Ubuntu"/>
                <a:ea typeface="Ubuntu"/>
                <a:cs typeface="Ubuntu"/>
                <a:sym typeface="Ubuntu"/>
              </a:rPr>
              <a:t> </a:t>
            </a:r>
            <a:endParaRPr sz="24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Utilisation d’une minuterie avec de la musique dont l’intensité augmentera graduellement. </a:t>
            </a:r>
            <a:endParaRPr sz="2400">
              <a:solidFill>
                <a:srgbClr val="617A86"/>
              </a:solidFill>
              <a:latin typeface="Ubuntu"/>
              <a:ea typeface="Ubuntu"/>
              <a:cs typeface="Ubuntu"/>
              <a:sym typeface="Ubuntu"/>
            </a:endParaRPr>
          </a:p>
          <a:p>
            <a:pPr marL="0" lvl="0" indent="0" algn="ctr" rtl="0">
              <a:spcBef>
                <a:spcPts val="0"/>
              </a:spcBef>
              <a:spcAft>
                <a:spcPts val="0"/>
              </a:spcAft>
              <a:buNone/>
            </a:pP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3600">
                <a:latin typeface="Ubuntu"/>
                <a:ea typeface="Ubuntu"/>
                <a:cs typeface="Ubuntu"/>
                <a:sym typeface="Ubuntu"/>
              </a:rPr>
              <a:t>Cartes d’indices</a:t>
            </a:r>
            <a:endParaRPr sz="36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Possibilité de 2 indices</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Décision collective</a:t>
            </a:r>
            <a:endParaRPr sz="2400">
              <a:solidFill>
                <a:srgbClr val="617A86"/>
              </a:solidFill>
              <a:latin typeface="Ubuntu"/>
              <a:ea typeface="Ubuntu"/>
              <a:cs typeface="Ubuntu"/>
              <a:sym typeface="Ubuntu"/>
            </a:endParaRPr>
          </a:p>
          <a:p>
            <a:pPr marL="0" lvl="0" indent="0" algn="l" rtl="0">
              <a:spcBef>
                <a:spcPts val="0"/>
              </a:spcBef>
              <a:spcAft>
                <a:spcPts val="0"/>
              </a:spcAft>
              <a:buNone/>
            </a:pPr>
            <a:endParaRPr sz="2400">
              <a:latin typeface="Ubuntu"/>
              <a:ea typeface="Ubuntu"/>
              <a:cs typeface="Ubuntu"/>
              <a:sym typeface="Ubuntu"/>
            </a:endParaRPr>
          </a:p>
        </p:txBody>
      </p:sp>
      <p:grpSp>
        <p:nvGrpSpPr>
          <p:cNvPr id="500" name="Google Shape;500;p27"/>
          <p:cNvGrpSpPr/>
          <p:nvPr/>
        </p:nvGrpSpPr>
        <p:grpSpPr>
          <a:xfrm>
            <a:off x="693282" y="1814445"/>
            <a:ext cx="310532" cy="317040"/>
            <a:chOff x="3951850" y="2985350"/>
            <a:chExt cx="407950" cy="416500"/>
          </a:xfrm>
        </p:grpSpPr>
        <p:sp>
          <p:nvSpPr>
            <p:cNvPr id="501" name="Google Shape;501;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5" name="Google Shape;505;p27"/>
          <p:cNvGrpSpPr/>
          <p:nvPr/>
        </p:nvGrpSpPr>
        <p:grpSpPr>
          <a:xfrm>
            <a:off x="2678057" y="3469345"/>
            <a:ext cx="310532" cy="317040"/>
            <a:chOff x="3951850" y="2985350"/>
            <a:chExt cx="407950" cy="416500"/>
          </a:xfrm>
        </p:grpSpPr>
        <p:sp>
          <p:nvSpPr>
            <p:cNvPr id="506" name="Google Shape;506;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0" name="Google Shape;510;p27"/>
          <p:cNvGrpSpPr/>
          <p:nvPr/>
        </p:nvGrpSpPr>
        <p:grpSpPr>
          <a:xfrm>
            <a:off x="2691582" y="3786370"/>
            <a:ext cx="310532" cy="317040"/>
            <a:chOff x="3951850" y="2985350"/>
            <a:chExt cx="407950" cy="416500"/>
          </a:xfrm>
        </p:grpSpPr>
        <p:sp>
          <p:nvSpPr>
            <p:cNvPr id="511" name="Google Shape;511;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5" name="Google Shape;515;p27"/>
          <p:cNvGrpSpPr/>
          <p:nvPr/>
        </p:nvGrpSpPr>
        <p:grpSpPr>
          <a:xfrm>
            <a:off x="2691582" y="4103395"/>
            <a:ext cx="310532" cy="317040"/>
            <a:chOff x="3951850" y="2985350"/>
            <a:chExt cx="407950" cy="416500"/>
          </a:xfrm>
        </p:grpSpPr>
        <p:sp>
          <p:nvSpPr>
            <p:cNvPr id="516" name="Google Shape;516;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0" name="Google Shape;520;p27"/>
          <p:cNvPicPr preferRelativeResize="0"/>
          <p:nvPr/>
        </p:nvPicPr>
        <p:blipFill>
          <a:blip r:embed="rId3">
            <a:alphaModFix/>
          </a:blip>
          <a:stretch>
            <a:fillRect/>
          </a:stretch>
        </p:blipFill>
        <p:spPr>
          <a:xfrm>
            <a:off x="6939850" y="2576750"/>
            <a:ext cx="1349574" cy="1353600"/>
          </a:xfrm>
          <a:prstGeom prst="rect">
            <a:avLst/>
          </a:prstGeom>
          <a:noFill/>
          <a:ln>
            <a:noFill/>
          </a:ln>
        </p:spPr>
      </p:pic>
      <p:pic>
        <p:nvPicPr>
          <p:cNvPr id="521" name="Google Shape;521;p27"/>
          <p:cNvPicPr preferRelativeResize="0"/>
          <p:nvPr/>
        </p:nvPicPr>
        <p:blipFill>
          <a:blip r:embed="rId3">
            <a:alphaModFix/>
          </a:blip>
          <a:stretch>
            <a:fillRect/>
          </a:stretch>
        </p:blipFill>
        <p:spPr>
          <a:xfrm>
            <a:off x="7545175" y="3545550"/>
            <a:ext cx="1349574" cy="1353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28"/>
          <p:cNvSpPr txBox="1">
            <a:spLocks noGrp="1"/>
          </p:cNvSpPr>
          <p:nvPr>
            <p:ph type="title"/>
          </p:nvPr>
        </p:nvSpPr>
        <p:spPr>
          <a:xfrm>
            <a:off x="457200" y="2142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rgbClr val="A4C2F4"/>
                </a:solidFill>
                <a:latin typeface="Ubuntu"/>
                <a:ea typeface="Ubuntu"/>
                <a:cs typeface="Ubuntu"/>
                <a:sym typeface="Ubuntu"/>
              </a:rPr>
              <a:t>Pourquoi?</a:t>
            </a:r>
            <a:endParaRPr sz="4800">
              <a:solidFill>
                <a:srgbClr val="A4C2F4"/>
              </a:solidFill>
              <a:latin typeface="Ubuntu"/>
              <a:ea typeface="Ubuntu"/>
              <a:cs typeface="Ubuntu"/>
              <a:sym typeface="Ubuntu"/>
            </a:endParaRPr>
          </a:p>
        </p:txBody>
      </p:sp>
      <p:sp>
        <p:nvSpPr>
          <p:cNvPr id="527" name="Google Shape;527;p28"/>
          <p:cNvSpPr txBox="1">
            <a:spLocks noGrp="1"/>
          </p:cNvSpPr>
          <p:nvPr>
            <p:ph type="body" idx="1"/>
          </p:nvPr>
        </p:nvSpPr>
        <p:spPr>
          <a:xfrm>
            <a:off x="349050" y="981425"/>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17A86"/>
                </a:solidFill>
                <a:latin typeface="Ubuntu"/>
                <a:ea typeface="Ubuntu"/>
                <a:cs typeface="Ubuntu"/>
                <a:sym typeface="Ubuntu"/>
              </a:rPr>
              <a:t>Développer </a:t>
            </a:r>
            <a:endParaRPr>
              <a:solidFill>
                <a:srgbClr val="617A86"/>
              </a:solidFill>
              <a:latin typeface="Ubuntu"/>
              <a:ea typeface="Ubuntu"/>
              <a:cs typeface="Ubuntu"/>
              <a:sym typeface="Ubuntu"/>
            </a:endParaRPr>
          </a:p>
          <a:p>
            <a:pPr marL="457200" lvl="0" indent="-381000" algn="l" rtl="0">
              <a:spcBef>
                <a:spcPts val="600"/>
              </a:spcBef>
              <a:spcAft>
                <a:spcPts val="0"/>
              </a:spcAft>
              <a:buClr>
                <a:srgbClr val="A4C2F4"/>
              </a:buClr>
              <a:buSzPts val="2400"/>
              <a:buFont typeface="Ubuntu"/>
              <a:buChar char="▹"/>
            </a:pPr>
            <a:r>
              <a:rPr lang="en">
                <a:solidFill>
                  <a:srgbClr val="617A86"/>
                </a:solidFill>
                <a:latin typeface="Ubuntu"/>
                <a:ea typeface="Ubuntu"/>
                <a:cs typeface="Ubuntu"/>
                <a:sym typeface="Ubuntu"/>
              </a:rPr>
              <a:t>la compétence numérique</a:t>
            </a:r>
            <a:endParaRPr>
              <a:solidFill>
                <a:srgbClr val="617A86"/>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617A86"/>
                </a:solidFill>
                <a:latin typeface="Ubuntu"/>
                <a:ea typeface="Ubuntu"/>
                <a:cs typeface="Ubuntu"/>
                <a:sym typeface="Ubuntu"/>
              </a:rPr>
              <a:t>les autres compétences (transversales) </a:t>
            </a:r>
            <a:endParaRPr>
              <a:solidFill>
                <a:srgbClr val="617A86"/>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617A86"/>
                </a:solidFill>
                <a:latin typeface="Ubuntu"/>
                <a:ea typeface="Ubuntu"/>
                <a:cs typeface="Ubuntu"/>
                <a:sym typeface="Ubuntu"/>
              </a:rPr>
              <a:t>des compétences disciplinaires dans une situation concrète d’apprentissage</a:t>
            </a:r>
            <a:endParaRPr>
              <a:latin typeface="Ubuntu"/>
              <a:ea typeface="Ubuntu"/>
              <a:cs typeface="Ubuntu"/>
              <a:sym typeface="Ubuntu"/>
            </a:endParaRPr>
          </a:p>
        </p:txBody>
      </p:sp>
      <p:sp>
        <p:nvSpPr>
          <p:cNvPr id="528" name="Google Shape;528;p28"/>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sp>
        <p:nvSpPr>
          <p:cNvPr id="529" name="Google Shape;529;p28"/>
          <p:cNvSpPr txBox="1"/>
          <p:nvPr/>
        </p:nvSpPr>
        <p:spPr>
          <a:xfrm>
            <a:off x="6181300" y="4162325"/>
            <a:ext cx="1901400" cy="8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latin typeface="Barlow"/>
              <a:ea typeface="Barlow"/>
              <a:cs typeface="Barlow"/>
              <a:sym typeface="Barlo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29"/>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pic>
        <p:nvPicPr>
          <p:cNvPr id="535" name="Google Shape;535;p29"/>
          <p:cNvPicPr preferRelativeResize="0"/>
          <p:nvPr/>
        </p:nvPicPr>
        <p:blipFill>
          <a:blip r:embed="rId3">
            <a:alphaModFix/>
          </a:blip>
          <a:stretch>
            <a:fillRect/>
          </a:stretch>
        </p:blipFill>
        <p:spPr>
          <a:xfrm>
            <a:off x="-41375" y="0"/>
            <a:ext cx="5570674" cy="5219701"/>
          </a:xfrm>
          <a:prstGeom prst="rect">
            <a:avLst/>
          </a:prstGeom>
          <a:noFill/>
          <a:ln>
            <a:noFill/>
          </a:ln>
        </p:spPr>
      </p:pic>
      <p:sp>
        <p:nvSpPr>
          <p:cNvPr id="536" name="Google Shape;536;p29"/>
          <p:cNvSpPr txBox="1"/>
          <p:nvPr/>
        </p:nvSpPr>
        <p:spPr>
          <a:xfrm>
            <a:off x="6674975" y="76900"/>
            <a:ext cx="2460000" cy="318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FFFFFF"/>
                </a:solidFill>
                <a:latin typeface="Ubuntu"/>
                <a:ea typeface="Ubuntu"/>
                <a:cs typeface="Ubuntu"/>
                <a:sym typeface="Ubuntu"/>
              </a:rPr>
              <a:t>Pourquoi ?</a:t>
            </a:r>
            <a:endParaRPr sz="2800" b="1">
              <a:solidFill>
                <a:srgbClr val="FFFFFF"/>
              </a:solidFill>
              <a:latin typeface="Ubuntu"/>
              <a:ea typeface="Ubuntu"/>
              <a:cs typeface="Ubuntu"/>
              <a:sym typeface="Ubuntu"/>
            </a:endParaRPr>
          </a:p>
          <a:p>
            <a:pPr marL="0" lvl="0" indent="0" algn="l"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500" u="sng">
                <a:solidFill>
                  <a:srgbClr val="617A86"/>
                </a:solidFill>
                <a:latin typeface="Ubuntu"/>
                <a:ea typeface="Ubuntu"/>
                <a:cs typeface="Ubuntu"/>
                <a:sym typeface="Ubuntu"/>
                <a:hlinkClick r:id="rId4"/>
              </a:rPr>
              <a:t>Cadre de référence de la compétence numérique</a:t>
            </a:r>
            <a:endParaRPr sz="2800" b="1">
              <a:solidFill>
                <a:srgbClr val="617A86"/>
              </a:solidFill>
              <a:latin typeface="Ubuntu"/>
              <a:ea typeface="Ubuntu"/>
              <a:cs typeface="Ubuntu"/>
              <a:sym typeface="Ubuntu"/>
            </a:endParaRPr>
          </a:p>
          <a:p>
            <a:pPr marL="0" lvl="0" indent="0" algn="ctr"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400">
                <a:solidFill>
                  <a:srgbClr val="FFFFFF"/>
                </a:solidFill>
                <a:latin typeface="Ubuntu"/>
                <a:ea typeface="Ubuntu"/>
                <a:cs typeface="Ubuntu"/>
                <a:sym typeface="Ubuntu"/>
              </a:rPr>
              <a:t>12 dimensions</a:t>
            </a:r>
            <a:endParaRPr sz="2400">
              <a:solidFill>
                <a:srgbClr val="FFFFFF"/>
              </a:solidFill>
              <a:latin typeface="Ubuntu"/>
              <a:ea typeface="Ubuntu"/>
              <a:cs typeface="Ubuntu"/>
              <a:sym typeface="Ubuntu"/>
            </a:endParaRPr>
          </a:p>
          <a:p>
            <a:pPr marL="0" lvl="0" indent="0" algn="ctr" rtl="0">
              <a:spcBef>
                <a:spcPts val="0"/>
              </a:spcBef>
              <a:spcAft>
                <a:spcPts val="0"/>
              </a:spcAft>
              <a:buNone/>
            </a:pPr>
            <a:r>
              <a:rPr lang="en" sz="1800" u="sng">
                <a:solidFill>
                  <a:srgbClr val="617A86"/>
                </a:solidFill>
                <a:latin typeface="Ubuntu"/>
                <a:ea typeface="Ubuntu"/>
                <a:cs typeface="Ubuntu"/>
                <a:sym typeface="Ubuntu"/>
                <a:hlinkClick r:id="rId5"/>
              </a:rPr>
              <a:t>version interactive</a:t>
            </a:r>
            <a:endParaRPr sz="1800">
              <a:solidFill>
                <a:srgbClr val="617A86"/>
              </a:solidFill>
              <a:latin typeface="Ubuntu"/>
              <a:ea typeface="Ubuntu"/>
              <a:cs typeface="Ubuntu"/>
              <a:sym typeface="Ubuntu"/>
            </a:endParaRPr>
          </a:p>
          <a:p>
            <a:pPr marL="0" lvl="0" indent="0" algn="ctr" rtl="0">
              <a:spcBef>
                <a:spcPts val="0"/>
              </a:spcBef>
              <a:spcAft>
                <a:spcPts val="0"/>
              </a:spcAft>
              <a:buNone/>
            </a:pPr>
            <a:endParaRPr sz="2800" b="1">
              <a:solidFill>
                <a:schemeClr val="dk1"/>
              </a:solidFill>
              <a:latin typeface="Ubuntu"/>
              <a:ea typeface="Ubuntu"/>
              <a:cs typeface="Ubuntu"/>
              <a:sym typeface="Ubuntu"/>
            </a:endParaRPr>
          </a:p>
          <a:p>
            <a:pPr marL="0" lvl="0" indent="0" algn="ctr" rtl="0">
              <a:spcBef>
                <a:spcPts val="0"/>
              </a:spcBef>
              <a:spcAft>
                <a:spcPts val="0"/>
              </a:spcAft>
              <a:buNone/>
            </a:pPr>
            <a:endParaRPr>
              <a:latin typeface="Ubuntu"/>
              <a:ea typeface="Ubuntu"/>
              <a:cs typeface="Ubuntu"/>
              <a:sym typeface="Ubuntu"/>
            </a:endParaRPr>
          </a:p>
        </p:txBody>
      </p:sp>
      <p:sp>
        <p:nvSpPr>
          <p:cNvPr id="537" name="Google Shape;537;p29"/>
          <p:cNvSpPr txBox="1"/>
          <p:nvPr/>
        </p:nvSpPr>
        <p:spPr>
          <a:xfrm>
            <a:off x="6930650" y="3478150"/>
            <a:ext cx="911100" cy="58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
        <p:nvSpPr>
          <p:cNvPr id="538" name="Google Shape;538;p29"/>
          <p:cNvSpPr txBox="1"/>
          <p:nvPr/>
        </p:nvSpPr>
        <p:spPr>
          <a:xfrm>
            <a:off x="6879375" y="4401075"/>
            <a:ext cx="1073400" cy="53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MEES -               </a:t>
            </a:r>
            <a:endParaRPr>
              <a:solidFill>
                <a:schemeClr val="dk1"/>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Avril 2019</a:t>
            </a:r>
            <a:endParaRPr>
              <a:latin typeface="Barlow Light"/>
              <a:ea typeface="Barlow Light"/>
              <a:cs typeface="Barlow Light"/>
              <a:sym typeface="Barlow Light"/>
            </a:endParaRPr>
          </a:p>
        </p:txBody>
      </p:sp>
      <p:sp>
        <p:nvSpPr>
          <p:cNvPr id="539" name="Google Shape;539;p29"/>
          <p:cNvSpPr/>
          <p:nvPr/>
        </p:nvSpPr>
        <p:spPr>
          <a:xfrm>
            <a:off x="2981700" y="136550"/>
            <a:ext cx="11199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9"/>
          <p:cNvSpPr/>
          <p:nvPr/>
        </p:nvSpPr>
        <p:spPr>
          <a:xfrm>
            <a:off x="2981700" y="669950"/>
            <a:ext cx="11199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9"/>
          <p:cNvSpPr/>
          <p:nvPr/>
        </p:nvSpPr>
        <p:spPr>
          <a:xfrm>
            <a:off x="4178425" y="1411325"/>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9"/>
          <p:cNvSpPr/>
          <p:nvPr/>
        </p:nvSpPr>
        <p:spPr>
          <a:xfrm>
            <a:off x="4565600" y="273315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9"/>
          <p:cNvSpPr/>
          <p:nvPr/>
        </p:nvSpPr>
        <p:spPr>
          <a:xfrm>
            <a:off x="4178425" y="397570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9"/>
          <p:cNvSpPr/>
          <p:nvPr/>
        </p:nvSpPr>
        <p:spPr>
          <a:xfrm>
            <a:off x="2851750" y="476700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9"/>
          <p:cNvSpPr/>
          <p:nvPr/>
        </p:nvSpPr>
        <p:spPr>
          <a:xfrm>
            <a:off x="1279750" y="476700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9"/>
          <p:cNvSpPr/>
          <p:nvPr/>
        </p:nvSpPr>
        <p:spPr>
          <a:xfrm>
            <a:off x="163600" y="391755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9"/>
          <p:cNvSpPr/>
          <p:nvPr/>
        </p:nvSpPr>
        <p:spPr>
          <a:xfrm>
            <a:off x="-175750" y="265275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9"/>
          <p:cNvSpPr/>
          <p:nvPr/>
        </p:nvSpPr>
        <p:spPr>
          <a:xfrm>
            <a:off x="223725" y="1462788"/>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9"/>
          <p:cNvSpPr/>
          <p:nvPr/>
        </p:nvSpPr>
        <p:spPr>
          <a:xfrm>
            <a:off x="1332400" y="618725"/>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30"/>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555" name="Google Shape;555;p30"/>
          <p:cNvPicPr preferRelativeResize="0"/>
          <p:nvPr/>
        </p:nvPicPr>
        <p:blipFill>
          <a:blip r:embed="rId3">
            <a:alphaModFix/>
          </a:blip>
          <a:stretch>
            <a:fillRect/>
          </a:stretch>
        </p:blipFill>
        <p:spPr>
          <a:xfrm>
            <a:off x="1976625" y="64800"/>
            <a:ext cx="6651600" cy="495477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31"/>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561" name="Google Shape;561;p31"/>
          <p:cNvPicPr preferRelativeResize="0"/>
          <p:nvPr/>
        </p:nvPicPr>
        <p:blipFill>
          <a:blip r:embed="rId3">
            <a:alphaModFix/>
          </a:blip>
          <a:stretch>
            <a:fillRect/>
          </a:stretch>
        </p:blipFill>
        <p:spPr>
          <a:xfrm>
            <a:off x="0" y="152400"/>
            <a:ext cx="6981925" cy="48875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32"/>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567" name="Google Shape;567;p32"/>
          <p:cNvPicPr preferRelativeResize="0"/>
          <p:nvPr/>
        </p:nvPicPr>
        <p:blipFill>
          <a:blip r:embed="rId3">
            <a:alphaModFix/>
          </a:blip>
          <a:stretch>
            <a:fillRect/>
          </a:stretch>
        </p:blipFill>
        <p:spPr>
          <a:xfrm>
            <a:off x="1676400" y="152400"/>
            <a:ext cx="7300569" cy="4887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3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573" name="Google Shape;573;p33"/>
          <p:cNvPicPr preferRelativeResize="0"/>
          <p:nvPr/>
        </p:nvPicPr>
        <p:blipFill>
          <a:blip r:embed="rId3">
            <a:alphaModFix/>
          </a:blip>
          <a:stretch>
            <a:fillRect/>
          </a:stretch>
        </p:blipFill>
        <p:spPr>
          <a:xfrm>
            <a:off x="0" y="152400"/>
            <a:ext cx="7007550" cy="48875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34"/>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579" name="Google Shape;579;p34"/>
          <p:cNvPicPr preferRelativeResize="0"/>
          <p:nvPr/>
        </p:nvPicPr>
        <p:blipFill>
          <a:blip r:embed="rId3">
            <a:alphaModFix/>
          </a:blip>
          <a:stretch>
            <a:fillRect/>
          </a:stretch>
        </p:blipFill>
        <p:spPr>
          <a:xfrm>
            <a:off x="2204825" y="151175"/>
            <a:ext cx="6807425" cy="48411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3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585" name="Google Shape;585;p35"/>
          <p:cNvPicPr preferRelativeResize="0"/>
          <p:nvPr/>
        </p:nvPicPr>
        <p:blipFill>
          <a:blip r:embed="rId3">
            <a:alphaModFix/>
          </a:blip>
          <a:stretch>
            <a:fillRect/>
          </a:stretch>
        </p:blipFill>
        <p:spPr>
          <a:xfrm>
            <a:off x="990600" y="152400"/>
            <a:ext cx="6957370" cy="4887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36"/>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12</a:t>
            </a:fld>
            <a:endParaRPr/>
          </a:p>
        </p:txBody>
      </p:sp>
      <p:pic>
        <p:nvPicPr>
          <p:cNvPr id="591" name="Google Shape;591;p36" descr="Capture d’écran 2016-11-06 à 17.06.40.png"/>
          <p:cNvPicPr preferRelativeResize="0"/>
          <p:nvPr/>
        </p:nvPicPr>
        <p:blipFill rotWithShape="1">
          <a:blip r:embed="rId3">
            <a:alphaModFix/>
          </a:blip>
          <a:srcRect t="855" b="855"/>
          <a:stretch/>
        </p:blipFill>
        <p:spPr>
          <a:xfrm>
            <a:off x="1309000" y="228025"/>
            <a:ext cx="6389775" cy="4712775"/>
          </a:xfrm>
          <a:prstGeom prst="rect">
            <a:avLst/>
          </a:prstGeom>
          <a:noFill/>
          <a:ln w="76200" cap="flat" cmpd="dbl">
            <a:solidFill>
              <a:srgbClr val="FFFFFF"/>
            </a:solidFill>
            <a:prstDash val="solid"/>
            <a:miter lim="8000"/>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37"/>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597" name="Google Shape;597;p37"/>
          <p:cNvSpPr txBox="1"/>
          <p:nvPr/>
        </p:nvSpPr>
        <p:spPr>
          <a:xfrm>
            <a:off x="2085175" y="551750"/>
            <a:ext cx="67425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Travailler en collaboration</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Organiser les tâches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Utiliser vos forces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Partager vos découvertes avec les autres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Essayer de résoudre les énigmes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Être capable d’expliquer les codes essayés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Respecter le matériel du jeu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Déposer les cadenas ouverts dans le bac prévu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Remettre les documents qui ne servent plus </a:t>
            </a:r>
            <a:endParaRPr sz="2400">
              <a:solidFill>
                <a:srgbClr val="617A86"/>
              </a:solidFill>
              <a:latin typeface="Ubuntu"/>
              <a:ea typeface="Ubuntu"/>
              <a:cs typeface="Ubuntu"/>
              <a:sym typeface="Ubuntu"/>
            </a:endParaRPr>
          </a:p>
        </p:txBody>
      </p:sp>
      <p:sp>
        <p:nvSpPr>
          <p:cNvPr id="598" name="Google Shape;598;p37"/>
          <p:cNvSpPr/>
          <p:nvPr/>
        </p:nvSpPr>
        <p:spPr>
          <a:xfrm>
            <a:off x="1780179" y="12781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7"/>
          <p:cNvSpPr/>
          <p:nvPr/>
        </p:nvSpPr>
        <p:spPr>
          <a:xfrm>
            <a:off x="1780179" y="16578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7"/>
          <p:cNvSpPr/>
          <p:nvPr/>
        </p:nvSpPr>
        <p:spPr>
          <a:xfrm>
            <a:off x="1824179" y="20016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7"/>
          <p:cNvSpPr/>
          <p:nvPr/>
        </p:nvSpPr>
        <p:spPr>
          <a:xfrm>
            <a:off x="1824179" y="23454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7"/>
          <p:cNvSpPr/>
          <p:nvPr/>
        </p:nvSpPr>
        <p:spPr>
          <a:xfrm>
            <a:off x="1824179" y="26893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7"/>
          <p:cNvSpPr/>
          <p:nvPr/>
        </p:nvSpPr>
        <p:spPr>
          <a:xfrm>
            <a:off x="1824179" y="31083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7"/>
          <p:cNvSpPr/>
          <p:nvPr/>
        </p:nvSpPr>
        <p:spPr>
          <a:xfrm>
            <a:off x="1824179" y="34572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7"/>
          <p:cNvSpPr/>
          <p:nvPr/>
        </p:nvSpPr>
        <p:spPr>
          <a:xfrm>
            <a:off x="1780179" y="38062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7"/>
          <p:cNvSpPr/>
          <p:nvPr/>
        </p:nvSpPr>
        <p:spPr>
          <a:xfrm>
            <a:off x="1824179" y="42252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38"/>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12" name="Google Shape;612;p38"/>
          <p:cNvSpPr txBox="1"/>
          <p:nvPr/>
        </p:nvSpPr>
        <p:spPr>
          <a:xfrm>
            <a:off x="2085175" y="551750"/>
            <a:ext cx="42387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 utiliser certains cadenas?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pic>
        <p:nvPicPr>
          <p:cNvPr id="613" name="Google Shape;613;p38"/>
          <p:cNvPicPr preferRelativeResize="0"/>
          <p:nvPr/>
        </p:nvPicPr>
        <p:blipFill>
          <a:blip r:embed="rId3">
            <a:alphaModFix/>
          </a:blip>
          <a:stretch>
            <a:fillRect/>
          </a:stretch>
        </p:blipFill>
        <p:spPr>
          <a:xfrm>
            <a:off x="1880700" y="2358000"/>
            <a:ext cx="1962150" cy="1962150"/>
          </a:xfrm>
          <a:prstGeom prst="rect">
            <a:avLst/>
          </a:prstGeom>
          <a:noFill/>
          <a:ln>
            <a:noFill/>
          </a:ln>
        </p:spPr>
      </p:pic>
      <p:pic>
        <p:nvPicPr>
          <p:cNvPr id="614" name="Google Shape;614;p38"/>
          <p:cNvPicPr preferRelativeResize="0"/>
          <p:nvPr/>
        </p:nvPicPr>
        <p:blipFill>
          <a:blip r:embed="rId4">
            <a:alphaModFix/>
          </a:blip>
          <a:stretch>
            <a:fillRect/>
          </a:stretch>
        </p:blipFill>
        <p:spPr>
          <a:xfrm>
            <a:off x="4873675" y="2386575"/>
            <a:ext cx="3333750" cy="1962150"/>
          </a:xfrm>
          <a:prstGeom prst="rect">
            <a:avLst/>
          </a:prstGeom>
          <a:noFill/>
          <a:ln>
            <a:noFill/>
          </a:ln>
        </p:spPr>
      </p:pic>
      <p:sp>
        <p:nvSpPr>
          <p:cNvPr id="615" name="Google Shape;615;p38"/>
          <p:cNvSpPr txBox="1"/>
          <p:nvPr/>
        </p:nvSpPr>
        <p:spPr>
          <a:xfrm>
            <a:off x="4920625" y="4488150"/>
            <a:ext cx="3078300" cy="4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Barlow Light"/>
                <a:ea typeface="Barlow Light"/>
                <a:cs typeface="Barlow Light"/>
                <a:sym typeface="Barlow Light"/>
              </a:rPr>
              <a:t>Lien avec l’impression 3D</a:t>
            </a:r>
            <a:endParaRPr sz="1800">
              <a:solidFill>
                <a:srgbClr val="FFFFFF"/>
              </a:solidFill>
              <a:latin typeface="Barlow Light"/>
              <a:ea typeface="Barlow Light"/>
              <a:cs typeface="Barlow Light"/>
              <a:sym typeface="Barlow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39"/>
          <p:cNvSpPr txBox="1">
            <a:spLocks noGrp="1"/>
          </p:cNvSpPr>
          <p:nvPr>
            <p:ph type="title"/>
          </p:nvPr>
        </p:nvSpPr>
        <p:spPr>
          <a:xfrm>
            <a:off x="457200" y="586975"/>
            <a:ext cx="5346000" cy="4000200"/>
          </a:xfrm>
          <a:prstGeom prst="rect">
            <a:avLst/>
          </a:prstGeom>
        </p:spPr>
        <p:txBody>
          <a:bodyPr spcFirstLastPara="1" wrap="square" lIns="91425" tIns="91425" rIns="91425" bIns="91425" anchor="b" anchorCtr="0">
            <a:noAutofit/>
          </a:bodyPr>
          <a:lstStyle/>
          <a:p>
            <a:pPr marL="0" lvl="0" indent="0" algn="ctr" rtl="0">
              <a:spcBef>
                <a:spcPts val="600"/>
              </a:spcBef>
              <a:spcAft>
                <a:spcPts val="0"/>
              </a:spcAft>
              <a:buNone/>
            </a:pPr>
            <a:r>
              <a:rPr lang="en" sz="4800">
                <a:solidFill>
                  <a:srgbClr val="9FC5E8"/>
                </a:solidFill>
                <a:latin typeface="Varela Round"/>
                <a:ea typeface="Varela Round"/>
                <a:cs typeface="Varela Round"/>
                <a:sym typeface="Varela Round"/>
              </a:rPr>
              <a:t>Place au jeu!</a:t>
            </a:r>
            <a:endParaRPr sz="4800">
              <a:solidFill>
                <a:srgbClr val="9FC5E8"/>
              </a:solidFill>
              <a:latin typeface="Varela Round"/>
              <a:ea typeface="Varela Round"/>
              <a:cs typeface="Varela Round"/>
              <a:sym typeface="Varela Round"/>
            </a:endParaRPr>
          </a:p>
          <a:p>
            <a:pPr marL="0" lvl="0" indent="0" algn="ctr" rtl="0">
              <a:spcBef>
                <a:spcPts val="600"/>
              </a:spcBef>
              <a:spcAft>
                <a:spcPts val="0"/>
              </a:spcAft>
              <a:buClr>
                <a:schemeClr val="dk1"/>
              </a:buClr>
              <a:buSzPts val="1100"/>
              <a:buFont typeface="Arial"/>
              <a:buNone/>
            </a:pPr>
            <a:endParaRPr sz="2400">
              <a:solidFill>
                <a:srgbClr val="617A86"/>
              </a:solidFill>
              <a:latin typeface="Varela Round"/>
              <a:ea typeface="Varela Round"/>
              <a:cs typeface="Varela Round"/>
              <a:sym typeface="Varela Round"/>
            </a:endParaRPr>
          </a:p>
          <a:p>
            <a:pPr marL="0" lvl="0" indent="0" algn="ctr" rtl="0">
              <a:spcBef>
                <a:spcPts val="600"/>
              </a:spcBef>
              <a:spcAft>
                <a:spcPts val="0"/>
              </a:spcAft>
              <a:buClr>
                <a:schemeClr val="dk1"/>
              </a:buClr>
              <a:buSzPts val="1100"/>
              <a:buFont typeface="Arial"/>
              <a:buNone/>
            </a:pPr>
            <a:r>
              <a:rPr lang="en" sz="3600">
                <a:solidFill>
                  <a:srgbClr val="617A86"/>
                </a:solidFill>
                <a:latin typeface="Varela Round"/>
                <a:ea typeface="Varela Round"/>
                <a:cs typeface="Varela Round"/>
                <a:sym typeface="Varela Round"/>
              </a:rPr>
              <a:t>L’antidote : </a:t>
            </a:r>
            <a:r>
              <a:rPr lang="en" sz="3600" u="sng">
                <a:solidFill>
                  <a:srgbClr val="A4C2F4"/>
                </a:solidFill>
                <a:latin typeface="Varela Round"/>
                <a:ea typeface="Varela Round"/>
                <a:cs typeface="Varela Round"/>
                <a:sym typeface="Varela Round"/>
                <a:hlinkClick r:id="rId3"/>
              </a:rPr>
              <a:t>Vidéo</a:t>
            </a:r>
            <a:endParaRPr sz="3600">
              <a:solidFill>
                <a:srgbClr val="A4C2F4"/>
              </a:solidFill>
              <a:latin typeface="Varela Round"/>
              <a:ea typeface="Varela Round"/>
              <a:cs typeface="Varela Round"/>
              <a:sym typeface="Varela Round"/>
            </a:endParaRPr>
          </a:p>
          <a:p>
            <a:pPr marL="0" lvl="0" indent="0" algn="ctr" rtl="0">
              <a:spcBef>
                <a:spcPts val="600"/>
              </a:spcBef>
              <a:spcAft>
                <a:spcPts val="0"/>
              </a:spcAft>
              <a:buNone/>
            </a:pPr>
            <a:r>
              <a:rPr lang="en" sz="3600" u="sng">
                <a:solidFill>
                  <a:srgbClr val="9FC5E8"/>
                </a:solidFill>
                <a:latin typeface="Varela Round"/>
                <a:ea typeface="Varela Round"/>
                <a:cs typeface="Varela Round"/>
                <a:sym typeface="Varela Round"/>
                <a:hlinkClick r:id="rId4"/>
              </a:rPr>
              <a:t>Vidéo</a:t>
            </a:r>
            <a:r>
              <a:rPr lang="en" sz="3600">
                <a:solidFill>
                  <a:srgbClr val="617A86"/>
                </a:solidFill>
                <a:latin typeface="Varela Round"/>
                <a:ea typeface="Varela Round"/>
                <a:cs typeface="Varela Round"/>
                <a:sym typeface="Varela Round"/>
              </a:rPr>
              <a:t> de Barbe Sale et lien du </a:t>
            </a:r>
            <a:r>
              <a:rPr lang="en" sz="3600" u="sng">
                <a:solidFill>
                  <a:srgbClr val="9FC5E8"/>
                </a:solidFill>
                <a:latin typeface="Varela Round"/>
                <a:ea typeface="Varela Round"/>
                <a:cs typeface="Varela Round"/>
                <a:sym typeface="Varela Round"/>
                <a:hlinkClick r:id="rId5"/>
              </a:rPr>
              <a:t>questionnaire</a:t>
            </a:r>
            <a:r>
              <a:rPr lang="en" sz="3600">
                <a:solidFill>
                  <a:srgbClr val="617A86"/>
                </a:solidFill>
                <a:latin typeface="Varela Round"/>
                <a:ea typeface="Varela Round"/>
                <a:cs typeface="Varela Round"/>
                <a:sym typeface="Varela Round"/>
              </a:rPr>
              <a:t> </a:t>
            </a:r>
            <a:endParaRPr sz="3600">
              <a:solidFill>
                <a:srgbClr val="617A86"/>
              </a:solidFill>
              <a:latin typeface="Varela Round"/>
              <a:ea typeface="Varela Round"/>
              <a:cs typeface="Varela Round"/>
              <a:sym typeface="Varela Round"/>
            </a:endParaRPr>
          </a:p>
          <a:p>
            <a:pPr marL="0" lvl="0" indent="0" algn="ctr" rtl="0">
              <a:spcBef>
                <a:spcPts val="600"/>
              </a:spcBef>
              <a:spcAft>
                <a:spcPts val="0"/>
              </a:spcAft>
              <a:buClr>
                <a:schemeClr val="dk1"/>
              </a:buClr>
              <a:buSzPts val="1100"/>
              <a:buFont typeface="Arial"/>
              <a:buNone/>
            </a:pPr>
            <a:endParaRPr sz="3600">
              <a:solidFill>
                <a:srgbClr val="617A86"/>
              </a:solidFill>
              <a:latin typeface="Varela Round"/>
              <a:ea typeface="Varela Round"/>
              <a:cs typeface="Varela Round"/>
              <a:sym typeface="Varela Round"/>
            </a:endParaRPr>
          </a:p>
          <a:p>
            <a:pPr marL="0" lvl="0" indent="0" algn="ctr" rtl="0">
              <a:spcBef>
                <a:spcPts val="600"/>
              </a:spcBef>
              <a:spcAft>
                <a:spcPts val="0"/>
              </a:spcAft>
              <a:buClr>
                <a:schemeClr val="dk1"/>
              </a:buClr>
              <a:buSzPts val="1100"/>
              <a:buFont typeface="Arial"/>
              <a:buNone/>
            </a:pPr>
            <a:r>
              <a:rPr lang="en" sz="3600" u="sng">
                <a:solidFill>
                  <a:srgbClr val="A4C2F4"/>
                </a:solidFill>
                <a:latin typeface="Varela Round"/>
                <a:ea typeface="Varela Round"/>
                <a:cs typeface="Varela Round"/>
                <a:sym typeface="Varela Round"/>
                <a:hlinkClick r:id="rId6"/>
              </a:rPr>
              <a:t>Chronomètre</a:t>
            </a:r>
            <a:r>
              <a:rPr lang="en" sz="3600">
                <a:solidFill>
                  <a:srgbClr val="617A86"/>
                </a:solidFill>
                <a:latin typeface="Varela Round"/>
                <a:ea typeface="Varela Round"/>
                <a:cs typeface="Varela Round"/>
                <a:sym typeface="Varela Round"/>
              </a:rPr>
              <a:t> : 45 min</a:t>
            </a:r>
            <a:endParaRPr/>
          </a:p>
        </p:txBody>
      </p:sp>
      <p:sp>
        <p:nvSpPr>
          <p:cNvPr id="621" name="Google Shape;621;p3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15</a:t>
            </a:fld>
            <a:endParaRPr/>
          </a:p>
        </p:txBody>
      </p:sp>
      <p:grpSp>
        <p:nvGrpSpPr>
          <p:cNvPr id="622" name="Google Shape;622;p39"/>
          <p:cNvGrpSpPr/>
          <p:nvPr/>
        </p:nvGrpSpPr>
        <p:grpSpPr>
          <a:xfrm>
            <a:off x="139025" y="229112"/>
            <a:ext cx="1038068" cy="996552"/>
            <a:chOff x="6618700" y="1635475"/>
            <a:chExt cx="456675" cy="432325"/>
          </a:xfrm>
        </p:grpSpPr>
        <p:sp>
          <p:nvSpPr>
            <p:cNvPr id="623" name="Google Shape;623;p39"/>
            <p:cNvSpPr/>
            <p:nvPr/>
          </p:nvSpPr>
          <p:spPr>
            <a:xfrm>
              <a:off x="6663775" y="1904000"/>
              <a:ext cx="117525" cy="163800"/>
            </a:xfrm>
            <a:custGeom>
              <a:avLst/>
              <a:gdLst/>
              <a:ahLst/>
              <a:cxnLst/>
              <a:rect l="l" t="t" r="r" b="b"/>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19050" cap="rnd" cmpd="sng">
              <a:solidFill>
                <a:srgbClr val="9FC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9"/>
            <p:cNvSpPr/>
            <p:nvPr/>
          </p:nvSpPr>
          <p:spPr>
            <a:xfrm>
              <a:off x="7046125" y="1775525"/>
              <a:ext cx="29250" cy="99275"/>
            </a:xfrm>
            <a:custGeom>
              <a:avLst/>
              <a:gdLst/>
              <a:ahLst/>
              <a:cxnLst/>
              <a:rect l="l" t="t" r="r" b="b"/>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19050" cap="rnd" cmpd="sng">
              <a:solidFill>
                <a:srgbClr val="9FC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9"/>
            <p:cNvSpPr/>
            <p:nvPr/>
          </p:nvSpPr>
          <p:spPr>
            <a:xfrm>
              <a:off x="6618700" y="1751775"/>
              <a:ext cx="96850" cy="146750"/>
            </a:xfrm>
            <a:custGeom>
              <a:avLst/>
              <a:gdLst/>
              <a:ahLst/>
              <a:cxnLst/>
              <a:rect l="l" t="t" r="r" b="b"/>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19050" cap="rnd" cmpd="sng">
              <a:solidFill>
                <a:srgbClr val="9FC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9"/>
            <p:cNvSpPr/>
            <p:nvPr/>
          </p:nvSpPr>
          <p:spPr>
            <a:xfrm>
              <a:off x="6721600" y="1660450"/>
              <a:ext cx="278900" cy="329425"/>
            </a:xfrm>
            <a:custGeom>
              <a:avLst/>
              <a:gdLst/>
              <a:ahLst/>
              <a:cxnLst/>
              <a:rect l="l" t="t" r="r" b="b"/>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19050" cap="rnd" cmpd="sng">
              <a:solidFill>
                <a:srgbClr val="9FC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9"/>
            <p:cNvSpPr/>
            <p:nvPr/>
          </p:nvSpPr>
          <p:spPr>
            <a:xfrm>
              <a:off x="7006550" y="1635475"/>
              <a:ext cx="34750" cy="378750"/>
            </a:xfrm>
            <a:custGeom>
              <a:avLst/>
              <a:gdLst/>
              <a:ahLst/>
              <a:cxnLst/>
              <a:rect l="l" t="t" r="r" b="b"/>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19050" cap="rnd" cmpd="sng">
              <a:solidFill>
                <a:srgbClr val="9FC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40"/>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sp>
        <p:nvSpPr>
          <p:cNvPr id="633" name="Google Shape;633;p40"/>
          <p:cNvSpPr txBox="1">
            <a:spLocks noGrp="1"/>
          </p:cNvSpPr>
          <p:nvPr>
            <p:ph type="title"/>
          </p:nvPr>
        </p:nvSpPr>
        <p:spPr>
          <a:xfrm>
            <a:off x="457200" y="307650"/>
            <a:ext cx="5138700" cy="615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solidFill>
                  <a:srgbClr val="A4C2F4"/>
                </a:solidFill>
                <a:latin typeface="Ubuntu"/>
                <a:ea typeface="Ubuntu"/>
                <a:cs typeface="Ubuntu"/>
                <a:sym typeface="Ubuntu"/>
              </a:rPr>
              <a:t>Adaptations possibles :</a:t>
            </a:r>
            <a:endParaRPr b="1">
              <a:solidFill>
                <a:srgbClr val="A4C2F4"/>
              </a:solidFill>
              <a:latin typeface="Ubuntu"/>
              <a:ea typeface="Ubuntu"/>
              <a:cs typeface="Ubuntu"/>
              <a:sym typeface="Ubuntu"/>
            </a:endParaRPr>
          </a:p>
        </p:txBody>
      </p:sp>
      <p:sp>
        <p:nvSpPr>
          <p:cNvPr id="634" name="Google Shape;634;p40"/>
          <p:cNvSpPr txBox="1">
            <a:spLocks noGrp="1"/>
          </p:cNvSpPr>
          <p:nvPr>
            <p:ph type="body" idx="1"/>
          </p:nvPr>
        </p:nvSpPr>
        <p:spPr>
          <a:xfrm>
            <a:off x="299100" y="1004675"/>
            <a:ext cx="5597400" cy="3833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Séparer la minuterie en séquences : </a:t>
            </a:r>
            <a:endParaRPr>
              <a:solidFill>
                <a:srgbClr val="A4C2F4"/>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a:solidFill>
                  <a:srgbClr val="A4C2F4"/>
                </a:solidFill>
                <a:latin typeface="Ubuntu"/>
                <a:ea typeface="Ubuntu"/>
                <a:cs typeface="Ubuntu"/>
                <a:sym typeface="Ubuntu"/>
              </a:rPr>
              <a:t>6 stations de 5 minutes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Noter les combinaisons sur une feuille ou au tableau</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Faire un consensus lors d’une mise en commun</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Prioriser l’ordre des essais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Organiser qui ouvre les cadenas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Donner 5 minutes pour ouvrir les cadenas</a:t>
            </a:r>
            <a:endParaRPr>
              <a:solidFill>
                <a:srgbClr val="A4C2F4"/>
              </a:solidFill>
              <a:latin typeface="Ubuntu"/>
              <a:ea typeface="Ubuntu"/>
              <a:cs typeface="Ubuntu"/>
              <a:sym typeface="Ubuntu"/>
            </a:endParaRPr>
          </a:p>
        </p:txBody>
      </p:sp>
      <p:pic>
        <p:nvPicPr>
          <p:cNvPr id="635" name="Google Shape;635;p40"/>
          <p:cNvPicPr preferRelativeResize="0"/>
          <p:nvPr/>
        </p:nvPicPr>
        <p:blipFill>
          <a:blip r:embed="rId3">
            <a:alphaModFix/>
          </a:blip>
          <a:stretch>
            <a:fillRect/>
          </a:stretch>
        </p:blipFill>
        <p:spPr>
          <a:xfrm>
            <a:off x="299100" y="1075350"/>
            <a:ext cx="452025" cy="434967"/>
          </a:xfrm>
          <a:prstGeom prst="rect">
            <a:avLst/>
          </a:prstGeom>
          <a:noFill/>
          <a:ln>
            <a:noFill/>
          </a:ln>
        </p:spPr>
      </p:pic>
      <p:pic>
        <p:nvPicPr>
          <p:cNvPr id="636" name="Google Shape;636;p40"/>
          <p:cNvPicPr preferRelativeResize="0"/>
          <p:nvPr/>
        </p:nvPicPr>
        <p:blipFill>
          <a:blip r:embed="rId3">
            <a:alphaModFix/>
          </a:blip>
          <a:stretch>
            <a:fillRect/>
          </a:stretch>
        </p:blipFill>
        <p:spPr>
          <a:xfrm>
            <a:off x="299100" y="1913550"/>
            <a:ext cx="452025" cy="434967"/>
          </a:xfrm>
          <a:prstGeom prst="rect">
            <a:avLst/>
          </a:prstGeom>
          <a:noFill/>
          <a:ln>
            <a:noFill/>
          </a:ln>
        </p:spPr>
      </p:pic>
      <p:pic>
        <p:nvPicPr>
          <p:cNvPr id="637" name="Google Shape;637;p40"/>
          <p:cNvPicPr preferRelativeResize="0"/>
          <p:nvPr/>
        </p:nvPicPr>
        <p:blipFill>
          <a:blip r:embed="rId3">
            <a:alphaModFix/>
          </a:blip>
          <a:stretch>
            <a:fillRect/>
          </a:stretch>
        </p:blipFill>
        <p:spPr>
          <a:xfrm>
            <a:off x="299100" y="2599350"/>
            <a:ext cx="452025" cy="434967"/>
          </a:xfrm>
          <a:prstGeom prst="rect">
            <a:avLst/>
          </a:prstGeom>
          <a:noFill/>
          <a:ln>
            <a:noFill/>
          </a:ln>
        </p:spPr>
      </p:pic>
      <p:pic>
        <p:nvPicPr>
          <p:cNvPr id="638" name="Google Shape;638;p40"/>
          <p:cNvPicPr preferRelativeResize="0"/>
          <p:nvPr/>
        </p:nvPicPr>
        <p:blipFill>
          <a:blip r:embed="rId3">
            <a:alphaModFix/>
          </a:blip>
          <a:stretch>
            <a:fillRect/>
          </a:stretch>
        </p:blipFill>
        <p:spPr>
          <a:xfrm>
            <a:off x="299100" y="3208950"/>
            <a:ext cx="452025" cy="434967"/>
          </a:xfrm>
          <a:prstGeom prst="rect">
            <a:avLst/>
          </a:prstGeom>
          <a:noFill/>
          <a:ln>
            <a:noFill/>
          </a:ln>
        </p:spPr>
      </p:pic>
      <p:pic>
        <p:nvPicPr>
          <p:cNvPr id="639" name="Google Shape;639;p40"/>
          <p:cNvPicPr preferRelativeResize="0"/>
          <p:nvPr/>
        </p:nvPicPr>
        <p:blipFill>
          <a:blip r:embed="rId3">
            <a:alphaModFix/>
          </a:blip>
          <a:stretch>
            <a:fillRect/>
          </a:stretch>
        </p:blipFill>
        <p:spPr>
          <a:xfrm>
            <a:off x="299100" y="3666150"/>
            <a:ext cx="452025" cy="434967"/>
          </a:xfrm>
          <a:prstGeom prst="rect">
            <a:avLst/>
          </a:prstGeom>
          <a:noFill/>
          <a:ln>
            <a:noFill/>
          </a:ln>
        </p:spPr>
      </p:pic>
      <p:pic>
        <p:nvPicPr>
          <p:cNvPr id="640" name="Google Shape;640;p40"/>
          <p:cNvPicPr preferRelativeResize="0"/>
          <p:nvPr/>
        </p:nvPicPr>
        <p:blipFill>
          <a:blip r:embed="rId3">
            <a:alphaModFix/>
          </a:blip>
          <a:stretch>
            <a:fillRect/>
          </a:stretch>
        </p:blipFill>
        <p:spPr>
          <a:xfrm>
            <a:off x="299100" y="4123350"/>
            <a:ext cx="452025" cy="43496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41"/>
          <p:cNvSpPr txBox="1">
            <a:spLocks noGrp="1"/>
          </p:cNvSpPr>
          <p:nvPr>
            <p:ph type="ctrTitle"/>
          </p:nvPr>
        </p:nvSpPr>
        <p:spPr>
          <a:xfrm>
            <a:off x="273475" y="640925"/>
            <a:ext cx="8315100" cy="164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Combinaisons trouvées :</a:t>
            </a:r>
            <a:endParaRPr sz="3000">
              <a:latin typeface="Ubuntu"/>
              <a:ea typeface="Ubuntu"/>
              <a:cs typeface="Ubuntu"/>
              <a:sym typeface="Ubuntu"/>
            </a:endParaRPr>
          </a:p>
          <a:p>
            <a:pPr marL="0" lvl="0" indent="0" algn="ctr" rtl="0">
              <a:spcBef>
                <a:spcPts val="0"/>
              </a:spcBef>
              <a:spcAft>
                <a:spcPts val="0"/>
              </a:spcAft>
              <a:buNone/>
            </a:pPr>
            <a:endParaRPr sz="3000">
              <a:latin typeface="Ubuntu"/>
              <a:ea typeface="Ubuntu"/>
              <a:cs typeface="Ubuntu"/>
              <a:sym typeface="Ubuntu"/>
            </a:endParaRPr>
          </a:p>
          <a:p>
            <a:pPr marL="0" lvl="0" indent="0" algn="ctr" rtl="0">
              <a:spcBef>
                <a:spcPts val="0"/>
              </a:spcBef>
              <a:spcAft>
                <a:spcPts val="0"/>
              </a:spcAft>
              <a:buNone/>
            </a:pPr>
            <a:r>
              <a:rPr lang="en" sz="2400">
                <a:latin typeface="Ubuntu"/>
                <a:ea typeface="Ubuntu"/>
                <a:cs typeface="Ubuntu"/>
                <a:sym typeface="Ubuntu"/>
              </a:rPr>
              <a:t>-station 1 -station 2 -station 3 -station 4 -station 5 -station6 </a:t>
            </a:r>
            <a:endParaRPr sz="2400">
              <a:latin typeface="Ubuntu"/>
              <a:ea typeface="Ubuntu"/>
              <a:cs typeface="Ubuntu"/>
              <a:sym typeface="Ubuntu"/>
            </a:endParaRPr>
          </a:p>
        </p:txBody>
      </p:sp>
      <p:sp>
        <p:nvSpPr>
          <p:cNvPr id="646" name="Google Shape;646;p41"/>
          <p:cNvSpPr txBox="1"/>
          <p:nvPr/>
        </p:nvSpPr>
        <p:spPr>
          <a:xfrm>
            <a:off x="529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DBDBGB</a:t>
            </a:r>
            <a:endParaRPr>
              <a:latin typeface="Barlow Light"/>
              <a:ea typeface="Barlow Light"/>
              <a:cs typeface="Barlow Light"/>
              <a:sym typeface="Barlow Light"/>
            </a:endParaRPr>
          </a:p>
        </p:txBody>
      </p:sp>
      <p:sp>
        <p:nvSpPr>
          <p:cNvPr id="647" name="Google Shape;647;p41"/>
          <p:cNvSpPr txBox="1"/>
          <p:nvPr/>
        </p:nvSpPr>
        <p:spPr>
          <a:xfrm>
            <a:off x="1825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forêt</a:t>
            </a:r>
            <a:endParaRPr>
              <a:latin typeface="Barlow Light"/>
              <a:ea typeface="Barlow Light"/>
              <a:cs typeface="Barlow Light"/>
              <a:sym typeface="Barlow Light"/>
            </a:endParaRPr>
          </a:p>
        </p:txBody>
      </p:sp>
      <p:sp>
        <p:nvSpPr>
          <p:cNvPr id="648" name="Google Shape;648;p41"/>
          <p:cNvSpPr txBox="1"/>
          <p:nvPr/>
        </p:nvSpPr>
        <p:spPr>
          <a:xfrm>
            <a:off x="32730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815</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649" name="Google Shape;649;p41"/>
          <p:cNvSpPr txBox="1"/>
          <p:nvPr/>
        </p:nvSpPr>
        <p:spPr>
          <a:xfrm>
            <a:off x="4720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p:txBody>
      </p:sp>
      <p:sp>
        <p:nvSpPr>
          <p:cNvPr id="650" name="Google Shape;650;p41"/>
          <p:cNvSpPr txBox="1"/>
          <p:nvPr/>
        </p:nvSpPr>
        <p:spPr>
          <a:xfrm>
            <a:off x="6016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1224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1324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2134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p:txBody>
      </p:sp>
      <p:sp>
        <p:nvSpPr>
          <p:cNvPr id="651" name="Google Shape;651;p41"/>
          <p:cNvSpPr txBox="1"/>
          <p:nvPr/>
        </p:nvSpPr>
        <p:spPr>
          <a:xfrm>
            <a:off x="7387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Rouge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Jaune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42"/>
          <p:cNvSpPr txBox="1">
            <a:spLocks noGrp="1"/>
          </p:cNvSpPr>
          <p:nvPr>
            <p:ph type="ctrTitle"/>
          </p:nvPr>
        </p:nvSpPr>
        <p:spPr>
          <a:xfrm>
            <a:off x="273475" y="252625"/>
            <a:ext cx="8315100" cy="458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Questions de rétroaction :</a:t>
            </a: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De quelle façon votre groupe a-t-il bien collaboré?</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pensez-vous que votre groupe aurait pu être plus </a:t>
            </a:r>
            <a:r>
              <a:rPr lang="en" sz="1800">
                <a:solidFill>
                  <a:srgbClr val="FFFFFF"/>
                </a:solidFill>
                <a:latin typeface="Ubuntu"/>
                <a:ea typeface="Ubuntu"/>
                <a:cs typeface="Ubuntu"/>
                <a:sym typeface="Ubuntu"/>
              </a:rPr>
              <a:t>efficace?</a:t>
            </a:r>
            <a:r>
              <a:rPr lang="en" sz="1800">
                <a:solidFill>
                  <a:srgbClr val="595959"/>
                </a:solidFill>
                <a:latin typeface="Ubuntu"/>
                <a:ea typeface="Ubuntu"/>
                <a:cs typeface="Ubuntu"/>
                <a:sym typeface="Ubuntu"/>
              </a:rPr>
              <a:t>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Quelles énigmes avez-vous trouvées les plus difficiles?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utilisé les forces de chaque individu?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déterminé les forces des autres joueurs?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as-tu contribué au succès de ton équipe?</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 ferais-tu différemment la prochaine fois?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As-tu l’impression que tes idées ont été entendues?</a:t>
            </a:r>
            <a:endParaRPr sz="3000">
              <a:latin typeface="Ubuntu"/>
              <a:ea typeface="Ubuntu"/>
              <a:cs typeface="Ubuntu"/>
              <a:sym typeface="Ubuntu"/>
            </a:endParaRPr>
          </a:p>
          <a:p>
            <a:pPr marL="0" lvl="0" indent="0" algn="ctr" rtl="0">
              <a:spcBef>
                <a:spcPts val="1600"/>
              </a:spcBef>
              <a:spcAft>
                <a:spcPts val="0"/>
              </a:spcAft>
              <a:buNone/>
            </a:pP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657" name="Google Shape;657;p42"/>
          <p:cNvPicPr preferRelativeResize="0"/>
          <p:nvPr/>
        </p:nvPicPr>
        <p:blipFill>
          <a:blip r:embed="rId3">
            <a:alphaModFix/>
          </a:blip>
          <a:stretch>
            <a:fillRect/>
          </a:stretch>
        </p:blipFill>
        <p:spPr>
          <a:xfrm>
            <a:off x="3019513" y="4250250"/>
            <a:ext cx="3257380" cy="5074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43"/>
          <p:cNvSpPr txBox="1">
            <a:spLocks noGrp="1"/>
          </p:cNvSpPr>
          <p:nvPr>
            <p:ph type="ctrTitle" idx="4294967295"/>
          </p:nvPr>
        </p:nvSpPr>
        <p:spPr>
          <a:xfrm>
            <a:off x="60100" y="371200"/>
            <a:ext cx="2688000" cy="119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latin typeface="Ubuntu"/>
                <a:ea typeface="Ubuntu"/>
                <a:cs typeface="Ubuntu"/>
                <a:sym typeface="Ubuntu"/>
              </a:rPr>
              <a:t>Conseils pour l’animation :</a:t>
            </a:r>
            <a:endParaRPr>
              <a:solidFill>
                <a:srgbClr val="A4C2F4"/>
              </a:solidFill>
              <a:latin typeface="Ubuntu"/>
              <a:ea typeface="Ubuntu"/>
              <a:cs typeface="Ubuntu"/>
              <a:sym typeface="Ubuntu"/>
            </a:endParaRPr>
          </a:p>
        </p:txBody>
      </p:sp>
      <p:grpSp>
        <p:nvGrpSpPr>
          <p:cNvPr id="663" name="Google Shape;663;p43"/>
          <p:cNvGrpSpPr/>
          <p:nvPr/>
        </p:nvGrpSpPr>
        <p:grpSpPr>
          <a:xfrm>
            <a:off x="4989430" y="480048"/>
            <a:ext cx="2688023" cy="2687984"/>
            <a:chOff x="6643075" y="3664250"/>
            <a:chExt cx="407950" cy="407975"/>
          </a:xfrm>
        </p:grpSpPr>
        <p:sp>
          <p:nvSpPr>
            <p:cNvPr id="664" name="Google Shape;664;p43"/>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3"/>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6" name="Google Shape;666;p43"/>
          <p:cNvGrpSpPr/>
          <p:nvPr/>
        </p:nvGrpSpPr>
        <p:grpSpPr>
          <a:xfrm rot="-587295">
            <a:off x="4831103" y="3518436"/>
            <a:ext cx="1105140" cy="1105077"/>
            <a:chOff x="576250" y="4319400"/>
            <a:chExt cx="442075" cy="442050"/>
          </a:xfrm>
        </p:grpSpPr>
        <p:sp>
          <p:nvSpPr>
            <p:cNvPr id="667" name="Google Shape;667;p43"/>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3"/>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3"/>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3"/>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1" name="Google Shape;671;p43"/>
          <p:cNvSpPr/>
          <p:nvPr/>
        </p:nvSpPr>
        <p:spPr>
          <a:xfrm>
            <a:off x="4346385" y="1101027"/>
            <a:ext cx="420148" cy="401173"/>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3"/>
          <p:cNvSpPr/>
          <p:nvPr/>
        </p:nvSpPr>
        <p:spPr>
          <a:xfrm rot="2697410">
            <a:off x="7115127" y="3154920"/>
            <a:ext cx="637798" cy="6089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3"/>
          <p:cNvSpPr/>
          <p:nvPr/>
        </p:nvSpPr>
        <p:spPr>
          <a:xfrm>
            <a:off x="7619694" y="2807253"/>
            <a:ext cx="255471" cy="24404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3"/>
          <p:cNvSpPr/>
          <p:nvPr/>
        </p:nvSpPr>
        <p:spPr>
          <a:xfrm rot="1279871">
            <a:off x="4055299" y="2311116"/>
            <a:ext cx="255414" cy="243985"/>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3"/>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19</a:t>
            </a:fld>
            <a:endParaRPr/>
          </a:p>
        </p:txBody>
      </p:sp>
      <p:sp>
        <p:nvSpPr>
          <p:cNvPr id="676" name="Google Shape;676;p43"/>
          <p:cNvSpPr txBox="1"/>
          <p:nvPr/>
        </p:nvSpPr>
        <p:spPr>
          <a:xfrm>
            <a:off x="3281575" y="192825"/>
            <a:ext cx="5526300" cy="37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latin typeface="Ubuntu"/>
                <a:ea typeface="Ubuntu"/>
                <a:cs typeface="Ubuntu"/>
                <a:sym typeface="Ubuntu"/>
              </a:rPr>
              <a:t>Encourager les participants à utiliser les cartes d’indices.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Essayer le jeu avec de l’animer afin d’être capable d’offrir des indices pertinents.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Suggérer aux participants qui restent à l’écart d’essayer de résoudre une énigme afin d’encourager la participation.</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Récupérer les cadenas dès l’ouverture afin de minimiser les bris.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Donner une voix aux élèves en difficulté.</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Gardez-vous du temps pour faire le retour.</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solidFill>
                  <a:srgbClr val="FFFFFF"/>
                </a:solidFill>
                <a:latin typeface="Ubuntu"/>
                <a:ea typeface="Ubuntu"/>
                <a:cs typeface="Ubuntu"/>
                <a:sym typeface="Ubuntu"/>
              </a:rPr>
              <a:t>Laisser le jeu disponible pour les élèves qui voudraient solutionner les autres énigmes.</a:t>
            </a:r>
            <a:endParaRPr sz="1600">
              <a:solidFill>
                <a:srgbClr val="FFFFFF"/>
              </a:solidFill>
              <a:latin typeface="Ubuntu"/>
              <a:ea typeface="Ubuntu"/>
              <a:cs typeface="Ubuntu"/>
              <a:sym typeface="Ubuntu"/>
            </a:endParaRPr>
          </a:p>
        </p:txBody>
      </p:sp>
      <p:sp>
        <p:nvSpPr>
          <p:cNvPr id="677" name="Google Shape;677;p43"/>
          <p:cNvSpPr/>
          <p:nvPr/>
        </p:nvSpPr>
        <p:spPr>
          <a:xfrm>
            <a:off x="2995401" y="241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3"/>
          <p:cNvSpPr/>
          <p:nvPr/>
        </p:nvSpPr>
        <p:spPr>
          <a:xfrm>
            <a:off x="2995401" y="808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3"/>
          <p:cNvSpPr/>
          <p:nvPr/>
        </p:nvSpPr>
        <p:spPr>
          <a:xfrm>
            <a:off x="2995401" y="15687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3"/>
          <p:cNvSpPr/>
          <p:nvPr/>
        </p:nvSpPr>
        <p:spPr>
          <a:xfrm>
            <a:off x="2995401" y="24846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3"/>
          <p:cNvSpPr/>
          <p:nvPr/>
        </p:nvSpPr>
        <p:spPr>
          <a:xfrm>
            <a:off x="2995401" y="324412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3"/>
          <p:cNvSpPr/>
          <p:nvPr/>
        </p:nvSpPr>
        <p:spPr>
          <a:xfrm>
            <a:off x="2995401" y="37468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3"/>
          <p:cNvSpPr/>
          <p:nvPr/>
        </p:nvSpPr>
        <p:spPr>
          <a:xfrm>
            <a:off x="2995401" y="42838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44"/>
          <p:cNvSpPr/>
          <p:nvPr/>
        </p:nvSpPr>
        <p:spPr>
          <a:xfrm>
            <a:off x="5924896" y="623036"/>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000000"/>
          </a:solidFill>
          <a:ln w="9525"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4"/>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grpSp>
        <p:nvGrpSpPr>
          <p:cNvPr id="690" name="Google Shape;690;p44"/>
          <p:cNvGrpSpPr/>
          <p:nvPr/>
        </p:nvGrpSpPr>
        <p:grpSpPr>
          <a:xfrm>
            <a:off x="1670220" y="2692244"/>
            <a:ext cx="936061" cy="2451262"/>
            <a:chOff x="7556500" y="3806825"/>
            <a:chExt cx="838313" cy="2195488"/>
          </a:xfrm>
        </p:grpSpPr>
        <p:sp>
          <p:nvSpPr>
            <p:cNvPr id="691" name="Google Shape;691;p44"/>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2" name="Google Shape;692;p44"/>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3" name="Google Shape;693;p44"/>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4" name="Google Shape;694;p44"/>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5" name="Google Shape;695;p44"/>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6" name="Google Shape;696;p44"/>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7" name="Google Shape;697;p44"/>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698" name="Google Shape;698;p44"/>
          <p:cNvSpPr txBox="1">
            <a:spLocks noGrp="1"/>
          </p:cNvSpPr>
          <p:nvPr>
            <p:ph type="body" idx="4294967295"/>
          </p:nvPr>
        </p:nvSpPr>
        <p:spPr>
          <a:xfrm>
            <a:off x="340875" y="671150"/>
            <a:ext cx="4007100" cy="374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a:solidFill>
                  <a:srgbClr val="A4C2F4"/>
                </a:solidFill>
                <a:latin typeface="Ubuntu"/>
                <a:ea typeface="Ubuntu"/>
                <a:cs typeface="Ubuntu"/>
                <a:sym typeface="Ubuntu"/>
              </a:rPr>
              <a:t>Célébrer les réussites et afficher le diplôme des jeux!</a:t>
            </a:r>
            <a:endParaRPr sz="1800">
              <a:solidFill>
                <a:srgbClr val="A4C2F4"/>
              </a:solidFill>
              <a:latin typeface="Ubuntu"/>
              <a:ea typeface="Ubuntu"/>
              <a:cs typeface="Ubuntu"/>
              <a:sym typeface="Ubuntu"/>
            </a:endParaRPr>
          </a:p>
        </p:txBody>
      </p:sp>
      <p:pic>
        <p:nvPicPr>
          <p:cNvPr id="699" name="Google Shape;699;p44"/>
          <p:cNvPicPr preferRelativeResize="0"/>
          <p:nvPr/>
        </p:nvPicPr>
        <p:blipFill>
          <a:blip r:embed="rId3">
            <a:alphaModFix/>
          </a:blip>
          <a:stretch>
            <a:fillRect/>
          </a:stretch>
        </p:blipFill>
        <p:spPr>
          <a:xfrm>
            <a:off x="5510950" y="123200"/>
            <a:ext cx="3225799" cy="4838699"/>
          </a:xfrm>
          <a:prstGeom prst="rect">
            <a:avLst/>
          </a:prstGeom>
          <a:noFill/>
          <a:ln>
            <a:noFill/>
          </a:ln>
        </p:spPr>
      </p:pic>
      <p:pic>
        <p:nvPicPr>
          <p:cNvPr id="700" name="Google Shape;700;p44"/>
          <p:cNvPicPr preferRelativeResize="0"/>
          <p:nvPr/>
        </p:nvPicPr>
        <p:blipFill>
          <a:blip r:embed="rId3">
            <a:alphaModFix/>
          </a:blip>
          <a:stretch>
            <a:fillRect/>
          </a:stretch>
        </p:blipFill>
        <p:spPr>
          <a:xfrm>
            <a:off x="2991130" y="1759375"/>
            <a:ext cx="2134975" cy="3202515"/>
          </a:xfrm>
          <a:prstGeom prst="rect">
            <a:avLst/>
          </a:prstGeom>
          <a:noFill/>
          <a:ln>
            <a:noFill/>
          </a:ln>
        </p:spPr>
      </p:pic>
      <p:sp>
        <p:nvSpPr>
          <p:cNvPr id="701" name="Google Shape;701;p44"/>
          <p:cNvSpPr txBox="1"/>
          <p:nvPr/>
        </p:nvSpPr>
        <p:spPr>
          <a:xfrm rot="-1636567">
            <a:off x="5065469" y="3934646"/>
            <a:ext cx="1113513" cy="375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Ubuntu"/>
                <a:ea typeface="Ubuntu"/>
                <a:cs typeface="Ubuntu"/>
                <a:sym typeface="Ubuntu"/>
              </a:rPr>
              <a:t>presque</a:t>
            </a:r>
            <a:endParaRPr>
              <a:solidFill>
                <a:srgbClr val="FFFFFF"/>
              </a:solidFill>
              <a:latin typeface="Ubuntu"/>
              <a:ea typeface="Ubuntu"/>
              <a:cs typeface="Ubuntu"/>
              <a:sym typeface="Ubuntu"/>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45"/>
          <p:cNvSpPr txBox="1">
            <a:spLocks noGrp="1"/>
          </p:cNvSpPr>
          <p:nvPr>
            <p:ph type="ctrTitle"/>
          </p:nvPr>
        </p:nvSpPr>
        <p:spPr>
          <a:xfrm>
            <a:off x="2503925" y="512750"/>
            <a:ext cx="4666200" cy="431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FFFFFF"/>
                </a:solidFill>
                <a:latin typeface="Ubuntu"/>
                <a:ea typeface="Ubuntu"/>
                <a:cs typeface="Ubuntu"/>
                <a:sym typeface="Ubuntu"/>
              </a:rPr>
              <a:t>Comment?</a:t>
            </a:r>
            <a:endParaRPr sz="3000">
              <a:solidFill>
                <a:srgbClr val="FFFFFF"/>
              </a:solidFill>
              <a:latin typeface="Ubuntu"/>
              <a:ea typeface="Ubuntu"/>
              <a:cs typeface="Ubuntu"/>
              <a:sym typeface="Ubuntu"/>
            </a:endParaRPr>
          </a:p>
          <a:p>
            <a:pPr marL="0" lvl="0" indent="0" algn="l" rtl="0">
              <a:spcBef>
                <a:spcPts val="0"/>
              </a:spcBef>
              <a:spcAft>
                <a:spcPts val="0"/>
              </a:spcAft>
              <a:buNone/>
            </a:pPr>
            <a:endParaRPr sz="30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Avoir un plan B, si le Wifi ne fonctionne pas</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Surprise ou pas dans le coffre, pourquoi pas 15 minutes de temps libres ou de récréation</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Un ou plusieurs jeux en même temps</a:t>
            </a:r>
            <a:r>
              <a:rPr lang="en" sz="3000">
                <a:solidFill>
                  <a:srgbClr val="595959"/>
                </a:solidFill>
                <a:latin typeface="Ubuntu"/>
                <a:ea typeface="Ubuntu"/>
                <a:cs typeface="Ubuntu"/>
                <a:sym typeface="Ubuntu"/>
              </a:rPr>
              <a:t> </a:t>
            </a:r>
            <a:endParaRPr sz="3000">
              <a:solidFill>
                <a:srgbClr val="595959"/>
              </a:solidFill>
              <a:latin typeface="Ubuntu"/>
              <a:ea typeface="Ubuntu"/>
              <a:cs typeface="Ubuntu"/>
              <a:sym typeface="Ubuntu"/>
            </a:endParaRPr>
          </a:p>
        </p:txBody>
      </p:sp>
      <p:sp>
        <p:nvSpPr>
          <p:cNvPr id="707" name="Google Shape;707;p45"/>
          <p:cNvSpPr/>
          <p:nvPr/>
        </p:nvSpPr>
        <p:spPr>
          <a:xfrm>
            <a:off x="2234826" y="18311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5"/>
          <p:cNvSpPr/>
          <p:nvPr/>
        </p:nvSpPr>
        <p:spPr>
          <a:xfrm>
            <a:off x="2234826" y="25073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5"/>
          <p:cNvSpPr/>
          <p:nvPr/>
        </p:nvSpPr>
        <p:spPr>
          <a:xfrm>
            <a:off x="2234826" y="36144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pic>
        <p:nvPicPr>
          <p:cNvPr id="714" name="Google Shape;714;p46"/>
          <p:cNvPicPr preferRelativeResize="0"/>
          <p:nvPr/>
        </p:nvPicPr>
        <p:blipFill>
          <a:blip r:embed="rId3">
            <a:alphaModFix/>
          </a:blip>
          <a:stretch>
            <a:fillRect/>
          </a:stretch>
        </p:blipFill>
        <p:spPr>
          <a:xfrm>
            <a:off x="1524000" y="76200"/>
            <a:ext cx="6257925" cy="4726525"/>
          </a:xfrm>
          <a:prstGeom prst="rect">
            <a:avLst/>
          </a:prstGeom>
          <a:noFill/>
          <a:ln>
            <a:noFill/>
          </a:ln>
        </p:spPr>
      </p:pic>
      <p:sp>
        <p:nvSpPr>
          <p:cNvPr id="715" name="Google Shape;715;p46"/>
          <p:cNvSpPr txBox="1"/>
          <p:nvPr/>
        </p:nvSpPr>
        <p:spPr>
          <a:xfrm>
            <a:off x="1579550" y="4802725"/>
            <a:ext cx="5299800" cy="35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u="sng">
                <a:solidFill>
                  <a:schemeClr val="hlink"/>
                </a:solidFill>
                <a:hlinkClick r:id="rId4"/>
              </a:rPr>
              <a:t>http://scape.enepe.fr/EG-infotableau.html</a:t>
            </a:r>
            <a:r>
              <a:rPr lang="en" sz="1200">
                <a:solidFill>
                  <a:srgbClr val="434343"/>
                </a:solidFill>
              </a:rPr>
              <a:t>(Julia Dumont, 2018) </a:t>
            </a:r>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47"/>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sp>
        <p:nvSpPr>
          <p:cNvPr id="721" name="Google Shape;721;p47"/>
          <p:cNvSpPr txBox="1"/>
          <p:nvPr/>
        </p:nvSpPr>
        <p:spPr>
          <a:xfrm>
            <a:off x="512750" y="341825"/>
            <a:ext cx="7853400" cy="102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FFFFFF"/>
                </a:solidFill>
                <a:latin typeface="Ubuntu"/>
                <a:ea typeface="Ubuntu"/>
                <a:cs typeface="Ubuntu"/>
                <a:sym typeface="Ubuntu"/>
              </a:rPr>
              <a:t>Matériel habituellement contenu dans un jeu Breakout éducation :</a:t>
            </a:r>
            <a:r>
              <a:rPr lang="en">
                <a:latin typeface="Barlow Light"/>
                <a:ea typeface="Barlow Light"/>
                <a:cs typeface="Barlow Light"/>
                <a:sym typeface="Barlow Light"/>
              </a:rPr>
              <a:t> </a:t>
            </a:r>
            <a:endParaRPr>
              <a:latin typeface="Barlow Light"/>
              <a:ea typeface="Barlow Light"/>
              <a:cs typeface="Barlow Light"/>
              <a:sym typeface="Barlow Light"/>
            </a:endParaRPr>
          </a:p>
        </p:txBody>
      </p:sp>
      <p:pic>
        <p:nvPicPr>
          <p:cNvPr id="722" name="Google Shape;722;p47"/>
          <p:cNvPicPr preferRelativeResize="0"/>
          <p:nvPr/>
        </p:nvPicPr>
        <p:blipFill>
          <a:blip r:embed="rId3">
            <a:alphaModFix/>
          </a:blip>
          <a:stretch>
            <a:fillRect/>
          </a:stretch>
        </p:blipFill>
        <p:spPr>
          <a:xfrm>
            <a:off x="1912825" y="1581175"/>
            <a:ext cx="5816426" cy="3133600"/>
          </a:xfrm>
          <a:prstGeom prst="rect">
            <a:avLst/>
          </a:prstGeom>
          <a:noFill/>
          <a:ln>
            <a:noFill/>
          </a:ln>
        </p:spPr>
      </p:pic>
      <p:sp>
        <p:nvSpPr>
          <p:cNvPr id="723" name="Google Shape;723;p47"/>
          <p:cNvSpPr txBox="1"/>
          <p:nvPr/>
        </p:nvSpPr>
        <p:spPr>
          <a:xfrm>
            <a:off x="282000" y="4714775"/>
            <a:ext cx="8571300" cy="27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Image trouvée : </a:t>
            </a:r>
            <a:r>
              <a:rPr lang="en" sz="1100" u="sng">
                <a:solidFill>
                  <a:schemeClr val="hlink"/>
                </a:solidFill>
                <a:hlinkClick r:id="rId4"/>
              </a:rPr>
              <a:t>https://www.slj.com/?detailStory=breakout-edu-brings-escape-room-strategy-to-the-classroom-slj-review</a:t>
            </a:r>
            <a:endParaRPr>
              <a:latin typeface="Barlow Light"/>
              <a:ea typeface="Barlow Light"/>
              <a:cs typeface="Barlow Light"/>
              <a:sym typeface="Barlow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48"/>
          <p:cNvSpPr txBox="1">
            <a:spLocks noGrp="1"/>
          </p:cNvSpPr>
          <p:nvPr>
            <p:ph type="title"/>
          </p:nvPr>
        </p:nvSpPr>
        <p:spPr>
          <a:xfrm>
            <a:off x="457200" y="244100"/>
            <a:ext cx="5138700" cy="72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rPr>
              <a:t>Des ressources à explorer :</a:t>
            </a:r>
            <a:endParaRPr>
              <a:solidFill>
                <a:srgbClr val="A4C2F4"/>
              </a:solidFill>
            </a:endParaRPr>
          </a:p>
        </p:txBody>
      </p:sp>
      <p:sp>
        <p:nvSpPr>
          <p:cNvPr id="729" name="Google Shape;729;p48"/>
          <p:cNvSpPr txBox="1">
            <a:spLocks noGrp="1"/>
          </p:cNvSpPr>
          <p:nvPr>
            <p:ph type="body" idx="1"/>
          </p:nvPr>
        </p:nvSpPr>
        <p:spPr>
          <a:xfrm>
            <a:off x="457200" y="1308175"/>
            <a:ext cx="1656300" cy="340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u="sng">
                <a:solidFill>
                  <a:srgbClr val="A4C2F4"/>
                </a:solidFill>
                <a:latin typeface="Ubuntu"/>
                <a:ea typeface="Ubuntu"/>
                <a:cs typeface="Ubuntu"/>
                <a:sym typeface="Ubuntu"/>
                <a:hlinkClick r:id="rId3"/>
              </a:rPr>
              <a:t>Padlet de jeux d’évasion variés</a:t>
            </a:r>
            <a:endParaRPr/>
          </a:p>
          <a:p>
            <a:pPr marL="0" lvl="0" indent="0" algn="l" rtl="0">
              <a:lnSpc>
                <a:spcPct val="115000"/>
              </a:lnSpc>
              <a:spcBef>
                <a:spcPts val="1600"/>
              </a:spcBef>
              <a:spcAft>
                <a:spcPts val="0"/>
              </a:spcAft>
              <a:buNone/>
            </a:pPr>
            <a:r>
              <a:rPr lang="en" sz="1400" u="sng">
                <a:solidFill>
                  <a:srgbClr val="A4C2F4"/>
                </a:solidFill>
                <a:latin typeface="Ubuntu"/>
                <a:ea typeface="Ubuntu"/>
                <a:cs typeface="Ubuntu"/>
                <a:sym typeface="Ubuntu"/>
                <a:hlinkClick r:id="rId4"/>
              </a:rPr>
              <a:t>Timer officiel (YouTube)</a:t>
            </a:r>
            <a:endParaRPr sz="1400">
              <a:solidFill>
                <a:srgbClr val="A4C2F4"/>
              </a:solidFill>
              <a:latin typeface="Ubuntu"/>
              <a:ea typeface="Ubuntu"/>
              <a:cs typeface="Ubuntu"/>
              <a:sym typeface="Ubuntu"/>
            </a:endParaRPr>
          </a:p>
          <a:p>
            <a:pPr marL="0" lvl="0" indent="0" algn="l" rtl="0">
              <a:spcBef>
                <a:spcPts val="1600"/>
              </a:spcBef>
              <a:spcAft>
                <a:spcPts val="0"/>
              </a:spcAft>
              <a:buNone/>
            </a:pPr>
            <a:r>
              <a:rPr lang="en" sz="1400" u="sng">
                <a:solidFill>
                  <a:srgbClr val="A4C2F4"/>
                </a:solidFill>
                <a:latin typeface="Ubuntu"/>
                <a:ea typeface="Ubuntu"/>
                <a:cs typeface="Ubuntu"/>
                <a:sym typeface="Ubuntu"/>
                <a:hlinkClick r:id="rId5"/>
              </a:rPr>
              <a:t>Site des jeux d’évasion en français</a:t>
            </a:r>
            <a:endParaRPr sz="1400">
              <a:solidFill>
                <a:srgbClr val="A4C2F4"/>
              </a:solidFill>
              <a:latin typeface="Ubuntu"/>
              <a:ea typeface="Ubuntu"/>
              <a:cs typeface="Ubuntu"/>
              <a:sym typeface="Ubuntu"/>
            </a:endParaRPr>
          </a:p>
          <a:p>
            <a:pPr marL="0" lvl="0" indent="0" algn="l" rtl="0">
              <a:spcBef>
                <a:spcPts val="0"/>
              </a:spcBef>
              <a:spcAft>
                <a:spcPts val="0"/>
              </a:spcAft>
              <a:buNone/>
            </a:pPr>
            <a:endParaRPr sz="1400">
              <a:solidFill>
                <a:srgbClr val="A4C2F4"/>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A4C2F4"/>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Roboto"/>
              <a:ea typeface="Roboto"/>
              <a:cs typeface="Roboto"/>
              <a:sym typeface="Roboto"/>
            </a:endParaRPr>
          </a:p>
          <a:p>
            <a:pPr marL="0" lvl="0" indent="0" algn="l" rtl="0">
              <a:spcBef>
                <a:spcPts val="1600"/>
              </a:spcBef>
              <a:spcAft>
                <a:spcPts val="0"/>
              </a:spcAft>
              <a:buNone/>
            </a:pPr>
            <a:endParaRPr/>
          </a:p>
        </p:txBody>
      </p:sp>
      <p:sp>
        <p:nvSpPr>
          <p:cNvPr id="730" name="Google Shape;730;p48"/>
          <p:cNvSpPr txBox="1">
            <a:spLocks noGrp="1"/>
          </p:cNvSpPr>
          <p:nvPr>
            <p:ph type="body" idx="2"/>
          </p:nvPr>
        </p:nvSpPr>
        <p:spPr>
          <a:xfrm>
            <a:off x="2198350" y="1308175"/>
            <a:ext cx="1656300" cy="340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6"/>
              </a:rPr>
              <a:t>Groupe Facebook</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7"/>
              </a:rPr>
              <a:t>Site Officiel Breakout EDU (anglais)</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8"/>
              </a:rPr>
              <a:t>Album Pinterest de ressources</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1600"/>
              </a:spcAft>
              <a:buClr>
                <a:schemeClr val="dk1"/>
              </a:buClr>
              <a:buSzPts val="1100"/>
              <a:buFont typeface="Arial"/>
              <a:buNone/>
            </a:pPr>
            <a:r>
              <a:rPr lang="en" sz="1400" u="sng">
                <a:solidFill>
                  <a:srgbClr val="A4C2F4"/>
                </a:solidFill>
                <a:latin typeface="Ubuntu"/>
                <a:ea typeface="Ubuntu"/>
                <a:cs typeface="Ubuntu"/>
                <a:sym typeface="Ubuntu"/>
                <a:hlinkClick r:id="rId9"/>
              </a:rPr>
              <a:t>Application Locks by Breakout EDU (vidéo )</a:t>
            </a:r>
            <a:endParaRPr sz="1400">
              <a:latin typeface="Ubuntu"/>
              <a:ea typeface="Ubuntu"/>
              <a:cs typeface="Ubuntu"/>
              <a:sym typeface="Ubuntu"/>
            </a:endParaRPr>
          </a:p>
        </p:txBody>
      </p:sp>
      <p:sp>
        <p:nvSpPr>
          <p:cNvPr id="731" name="Google Shape;731;p48"/>
          <p:cNvSpPr txBox="1">
            <a:spLocks noGrp="1"/>
          </p:cNvSpPr>
          <p:nvPr>
            <p:ph type="body" idx="3"/>
          </p:nvPr>
        </p:nvSpPr>
        <p:spPr>
          <a:xfrm>
            <a:off x="3939500" y="1308175"/>
            <a:ext cx="1656300" cy="340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10"/>
              </a:rPr>
              <a:t>breakout digital</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r>
              <a:rPr lang="en" sz="1400">
                <a:solidFill>
                  <a:srgbClr val="A4C2F4"/>
                </a:solidFill>
                <a:latin typeface="Ubuntu"/>
                <a:ea typeface="Ubuntu"/>
                <a:cs typeface="Ubuntu"/>
                <a:sym typeface="Ubuntu"/>
              </a:rPr>
              <a:t>Partagez vos jeux:</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r>
              <a:rPr lang="en" sz="1400" u="sng">
                <a:solidFill>
                  <a:srgbClr val="A4C2F4"/>
                </a:solidFill>
                <a:latin typeface="Ubuntu"/>
                <a:ea typeface="Ubuntu"/>
                <a:cs typeface="Ubuntu"/>
                <a:sym typeface="Ubuntu"/>
                <a:hlinkClick r:id="rId11"/>
              </a:rPr>
              <a:t>Document de partage</a:t>
            </a:r>
            <a:r>
              <a:rPr lang="en" sz="1400">
                <a:solidFill>
                  <a:srgbClr val="A4C2F4"/>
                </a:solidFill>
                <a:latin typeface="Ubuntu"/>
                <a:ea typeface="Ubuntu"/>
                <a:cs typeface="Ubuntu"/>
                <a:sym typeface="Ubuntu"/>
              </a:rPr>
              <a:t> </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1600"/>
              </a:spcAft>
              <a:buClr>
                <a:schemeClr val="dk1"/>
              </a:buClr>
              <a:buSzPts val="1100"/>
              <a:buFont typeface="Arial"/>
              <a:buNone/>
            </a:pPr>
            <a:endParaRPr sz="1400">
              <a:solidFill>
                <a:srgbClr val="A4C2F4"/>
              </a:solidFill>
              <a:latin typeface="Ubuntu"/>
              <a:ea typeface="Ubuntu"/>
              <a:cs typeface="Ubuntu"/>
              <a:sym typeface="Ubuntu"/>
            </a:endParaRPr>
          </a:p>
        </p:txBody>
      </p:sp>
      <p:sp>
        <p:nvSpPr>
          <p:cNvPr id="732" name="Google Shape;732;p4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49"/>
          <p:cNvSpPr txBox="1">
            <a:spLocks noGrp="1"/>
          </p:cNvSpPr>
          <p:nvPr>
            <p:ph type="ctrTitle" idx="4294967295"/>
          </p:nvPr>
        </p:nvSpPr>
        <p:spPr>
          <a:xfrm>
            <a:off x="634525" y="504925"/>
            <a:ext cx="3219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A4C2F4"/>
                </a:solidFill>
                <a:latin typeface="Ubuntu"/>
                <a:ea typeface="Ubuntu"/>
                <a:cs typeface="Ubuntu"/>
                <a:sym typeface="Ubuntu"/>
              </a:rPr>
              <a:t>Merci!</a:t>
            </a:r>
            <a:endParaRPr sz="6000">
              <a:solidFill>
                <a:srgbClr val="A4C2F4"/>
              </a:solidFill>
              <a:latin typeface="Ubuntu"/>
              <a:ea typeface="Ubuntu"/>
              <a:cs typeface="Ubuntu"/>
              <a:sym typeface="Ubuntu"/>
            </a:endParaRPr>
          </a:p>
        </p:txBody>
      </p:sp>
      <p:sp>
        <p:nvSpPr>
          <p:cNvPr id="738" name="Google Shape;738;p49"/>
          <p:cNvSpPr txBox="1">
            <a:spLocks noGrp="1"/>
          </p:cNvSpPr>
          <p:nvPr>
            <p:ph type="body" idx="4294967295"/>
          </p:nvPr>
        </p:nvSpPr>
        <p:spPr>
          <a:xfrm>
            <a:off x="685800" y="1931350"/>
            <a:ext cx="3849000" cy="2994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latin typeface="Ubuntu"/>
                <a:ea typeface="Ubuntu"/>
                <a:cs typeface="Ubuntu"/>
                <a:sym typeface="Ubuntu"/>
              </a:rPr>
              <a:t>Sonya Fiset</a:t>
            </a:r>
            <a:endParaRPr sz="1800">
              <a:latin typeface="Ubuntu"/>
              <a:ea typeface="Ubuntu"/>
              <a:cs typeface="Ubuntu"/>
              <a:sym typeface="Ubuntu"/>
            </a:endParaRPr>
          </a:p>
          <a:p>
            <a:pPr marL="0" lvl="0" indent="0" algn="l" rtl="0">
              <a:spcBef>
                <a:spcPts val="600"/>
              </a:spcBef>
              <a:spcAft>
                <a:spcPts val="0"/>
              </a:spcAft>
              <a:buNone/>
            </a:pPr>
            <a:r>
              <a:rPr lang="en" sz="1800">
                <a:latin typeface="Ubuntu"/>
                <a:ea typeface="Ubuntu"/>
                <a:cs typeface="Ubuntu"/>
                <a:sym typeface="Ubuntu"/>
              </a:rPr>
              <a:t>Service national du Récit MST</a:t>
            </a:r>
            <a:endParaRPr sz="1800">
              <a:latin typeface="Ubuntu"/>
              <a:ea typeface="Ubuntu"/>
              <a:cs typeface="Ubuntu"/>
              <a:sym typeface="Ubuntu"/>
            </a:endParaRPr>
          </a:p>
          <a:p>
            <a:pPr marL="0" lvl="0" indent="0" algn="l" rtl="0">
              <a:spcBef>
                <a:spcPts val="600"/>
              </a:spcBef>
              <a:spcAft>
                <a:spcPts val="0"/>
              </a:spcAft>
              <a:buNone/>
            </a:pPr>
            <a:r>
              <a:rPr lang="en" sz="1800" u="sng">
                <a:solidFill>
                  <a:schemeClr val="hlink"/>
                </a:solidFill>
                <a:latin typeface="Ubuntu"/>
                <a:ea typeface="Ubuntu"/>
                <a:cs typeface="Ubuntu"/>
                <a:sym typeface="Ubuntu"/>
                <a:hlinkClick r:id="rId3"/>
              </a:rPr>
              <a:t>sonya.fiset@recitmst.qc.ca</a:t>
            </a:r>
            <a:endParaRPr sz="1800">
              <a:latin typeface="Ubuntu"/>
              <a:ea typeface="Ubuntu"/>
              <a:cs typeface="Ubuntu"/>
              <a:sym typeface="Ubuntu"/>
            </a:endParaRPr>
          </a:p>
          <a:p>
            <a:pPr marL="0" lvl="0" indent="0" algn="l" rtl="0">
              <a:spcBef>
                <a:spcPts val="600"/>
              </a:spcBef>
              <a:spcAft>
                <a:spcPts val="0"/>
              </a:spcAft>
              <a:buNone/>
            </a:pPr>
            <a:endParaRPr sz="1800">
              <a:latin typeface="Ubuntu"/>
              <a:ea typeface="Ubuntu"/>
              <a:cs typeface="Ubuntu"/>
              <a:sym typeface="Ubuntu"/>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739" name="Google Shape;739;p4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a:p>
        </p:txBody>
      </p:sp>
      <p:pic>
        <p:nvPicPr>
          <p:cNvPr id="740" name="Google Shape;740;p49"/>
          <p:cNvPicPr preferRelativeResize="0"/>
          <p:nvPr/>
        </p:nvPicPr>
        <p:blipFill>
          <a:blip r:embed="rId4">
            <a:alphaModFix/>
          </a:blip>
          <a:stretch>
            <a:fillRect/>
          </a:stretch>
        </p:blipFill>
        <p:spPr>
          <a:xfrm>
            <a:off x="685800" y="3339975"/>
            <a:ext cx="3096666" cy="1159800"/>
          </a:xfrm>
          <a:prstGeom prst="rect">
            <a:avLst/>
          </a:prstGeom>
          <a:noFill/>
          <a:ln>
            <a:noFill/>
          </a:ln>
        </p:spPr>
      </p:pic>
      <p:sp>
        <p:nvSpPr>
          <p:cNvPr id="741" name="Google Shape;741;p49"/>
          <p:cNvSpPr txBox="1"/>
          <p:nvPr/>
        </p:nvSpPr>
        <p:spPr>
          <a:xfrm>
            <a:off x="4956575" y="2208175"/>
            <a:ext cx="3973800" cy="228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FFFF"/>
                </a:solidFill>
                <a:latin typeface="Ubuntu"/>
                <a:ea typeface="Ubuntu"/>
                <a:cs typeface="Ubuntu"/>
                <a:sym typeface="Ubuntu"/>
              </a:rPr>
              <a:t>Présentation sur le site du </a:t>
            </a:r>
            <a:r>
              <a:rPr lang="en" sz="2400" u="sng">
                <a:solidFill>
                  <a:schemeClr val="hlink"/>
                </a:solidFill>
                <a:latin typeface="Ubuntu"/>
                <a:ea typeface="Ubuntu"/>
                <a:cs typeface="Ubuntu"/>
                <a:sym typeface="Ubuntu"/>
                <a:hlinkClick r:id="rId5"/>
              </a:rPr>
              <a:t>recitmst.qc.ca</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FFFFFF"/>
                </a:solidFill>
                <a:latin typeface="Ubuntu"/>
                <a:ea typeface="Ubuntu"/>
                <a:cs typeface="Ubuntu"/>
                <a:sym typeface="Ubuntu"/>
              </a:rPr>
              <a:t>Padlet : </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6"/>
              </a:rPr>
              <a:t>http://bit.ly/mstbreakout</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u="sng">
                <a:solidFill>
                  <a:schemeClr val="hlink"/>
                </a:solidFill>
                <a:latin typeface="Ubuntu"/>
                <a:ea typeface="Ubuntu"/>
                <a:cs typeface="Ubuntu"/>
                <a:sym typeface="Ubuntu"/>
                <a:hlinkClick r:id="rId7"/>
              </a:rPr>
              <a:t>Version améliorée présentée à la FCC 2019</a:t>
            </a:r>
            <a:endParaRPr sz="2400">
              <a:solidFill>
                <a:srgbClr val="FFFFFF"/>
              </a:solidFill>
              <a:latin typeface="Ubuntu"/>
              <a:ea typeface="Ubuntu"/>
              <a:cs typeface="Ubuntu"/>
              <a:sym typeface="Ubuntu"/>
            </a:endParaRPr>
          </a:p>
        </p:txBody>
      </p:sp>
      <p:pic>
        <p:nvPicPr>
          <p:cNvPr id="742" name="Google Shape;742;p49"/>
          <p:cNvPicPr preferRelativeResize="0"/>
          <p:nvPr/>
        </p:nvPicPr>
        <p:blipFill>
          <a:blip r:embed="rId8">
            <a:alphaModFix/>
          </a:blip>
          <a:stretch>
            <a:fillRect/>
          </a:stretch>
        </p:blipFill>
        <p:spPr>
          <a:xfrm>
            <a:off x="6840925" y="343975"/>
            <a:ext cx="1914525" cy="1638300"/>
          </a:xfrm>
          <a:prstGeom prst="rect">
            <a:avLst/>
          </a:prstGeom>
          <a:noFill/>
          <a:ln>
            <a:noFill/>
          </a:ln>
        </p:spPr>
      </p:pic>
      <p:sp>
        <p:nvSpPr>
          <p:cNvPr id="743" name="Google Shape;743;p49"/>
          <p:cNvSpPr txBox="1"/>
          <p:nvPr/>
        </p:nvSpPr>
        <p:spPr>
          <a:xfrm>
            <a:off x="634525" y="4536375"/>
            <a:ext cx="3000000" cy="43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Nixie One"/>
                <a:ea typeface="Nixie One"/>
                <a:cs typeface="Nixie One"/>
                <a:sym typeface="Nixie One"/>
              </a:rPr>
              <a:t>CC by-nc-sa RÉCIT MST</a:t>
            </a:r>
            <a:endParaRPr/>
          </a:p>
        </p:txBody>
      </p:sp>
      <p:pic>
        <p:nvPicPr>
          <p:cNvPr id="744" name="Google Shape;744;p49">
            <a:hlinkClick r:id="rId9"/>
          </p:cNvPr>
          <p:cNvPicPr preferRelativeResize="0"/>
          <p:nvPr/>
        </p:nvPicPr>
        <p:blipFill>
          <a:blip r:embed="rId10">
            <a:alphaModFix/>
          </a:blip>
          <a:stretch>
            <a:fillRect/>
          </a:stretch>
        </p:blipFill>
        <p:spPr>
          <a:xfrm>
            <a:off x="3222100" y="4562625"/>
            <a:ext cx="1076325" cy="381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50"/>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750" name="Google Shape;750;p50"/>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solidFill>
                  <a:srgbClr val="6463BD"/>
                </a:solidFill>
                <a:hlinkClick r:id="rId3"/>
              </a:rPr>
              <a:t>SlidesCarnival</a:t>
            </a:r>
            <a:endParaRPr sz="2400">
              <a:solidFill>
                <a:srgbClr val="6463BD"/>
              </a:solidFill>
            </a:endParaRPr>
          </a:p>
          <a:p>
            <a:pPr marL="457200" lvl="0" indent="-381000" algn="l" rtl="0">
              <a:lnSpc>
                <a:spcPct val="115000"/>
              </a:lnSpc>
              <a:spcBef>
                <a:spcPts val="0"/>
              </a:spcBef>
              <a:spcAft>
                <a:spcPts val="0"/>
              </a:spcAft>
              <a:buSzPts val="2400"/>
              <a:buChar char="▹"/>
            </a:pPr>
            <a:r>
              <a:rPr lang="en" sz="2400"/>
              <a:t>Photographs by </a:t>
            </a:r>
            <a:r>
              <a:rPr lang="en" sz="2400" u="sng">
                <a:solidFill>
                  <a:srgbClr val="6463BD"/>
                </a:solidFill>
                <a:hlinkClick r:id="rId4"/>
              </a:rPr>
              <a:t>Unsplash</a:t>
            </a:r>
            <a:endParaRPr sz="2400">
              <a:solidFill>
                <a:srgbClr val="6463BD"/>
              </a:solidFill>
            </a:endParaRPr>
          </a:p>
        </p:txBody>
      </p:sp>
      <p:sp>
        <p:nvSpPr>
          <p:cNvPr id="751" name="Google Shape;751;p50"/>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755"/>
        <p:cNvGrpSpPr/>
        <p:nvPr/>
      </p:nvGrpSpPr>
      <p:grpSpPr>
        <a:xfrm>
          <a:off x="0" y="0"/>
          <a:ext cx="0" cy="0"/>
          <a:chOff x="0" y="0"/>
          <a:chExt cx="0" cy="0"/>
        </a:xfrm>
      </p:grpSpPr>
      <p:sp>
        <p:nvSpPr>
          <p:cNvPr id="756" name="Google Shape;756;p51"/>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27</a:t>
            </a:fld>
            <a:endParaRPr/>
          </a:p>
        </p:txBody>
      </p:sp>
      <p:sp>
        <p:nvSpPr>
          <p:cNvPr id="757" name="Google Shape;757;p51"/>
          <p:cNvSpPr txBox="1">
            <a:spLocks noGrp="1"/>
          </p:cNvSpPr>
          <p:nvPr>
            <p:ph type="title" idx="4294967295"/>
          </p:nvPr>
        </p:nvSpPr>
        <p:spPr>
          <a:xfrm>
            <a:off x="241900" y="228125"/>
            <a:ext cx="8669400" cy="85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000000"/>
                </a:solidFill>
              </a:rPr>
              <a:t>EXTRA GRAPHICS</a:t>
            </a:r>
            <a:endParaRPr sz="2400">
              <a:solidFill>
                <a:srgbClr val="000000"/>
              </a:solidFill>
            </a:endParaRPr>
          </a:p>
        </p:txBody>
      </p:sp>
      <p:grpSp>
        <p:nvGrpSpPr>
          <p:cNvPr id="758" name="Google Shape;758;p51"/>
          <p:cNvGrpSpPr/>
          <p:nvPr/>
        </p:nvGrpSpPr>
        <p:grpSpPr>
          <a:xfrm rot="10800000">
            <a:off x="5141199" y="1272662"/>
            <a:ext cx="1047339" cy="1438885"/>
            <a:chOff x="0" y="855663"/>
            <a:chExt cx="1652475" cy="2270250"/>
          </a:xfrm>
        </p:grpSpPr>
        <p:sp>
          <p:nvSpPr>
            <p:cNvPr id="759" name="Google Shape;759;p51"/>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0" name="Google Shape;760;p51"/>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1" name="Google Shape;761;p51"/>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2" name="Google Shape;762;p51"/>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3" name="Google Shape;763;p51"/>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4" name="Google Shape;764;p51"/>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5" name="Google Shape;765;p51"/>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6" name="Google Shape;766;p51"/>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7" name="Google Shape;767;p51"/>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68" name="Google Shape;768;p51"/>
          <p:cNvGrpSpPr/>
          <p:nvPr/>
        </p:nvGrpSpPr>
        <p:grpSpPr>
          <a:xfrm>
            <a:off x="3106235" y="3017102"/>
            <a:ext cx="983079" cy="1564615"/>
            <a:chOff x="715963" y="3538538"/>
            <a:chExt cx="1551087" cy="2468625"/>
          </a:xfrm>
        </p:grpSpPr>
        <p:sp>
          <p:nvSpPr>
            <p:cNvPr id="769" name="Google Shape;769;p51"/>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0" name="Google Shape;770;p51"/>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1" name="Google Shape;771;p51"/>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2" name="Google Shape;772;p51"/>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3" name="Google Shape;773;p51"/>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4" name="Google Shape;774;p51"/>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5" name="Google Shape;775;p51"/>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6" name="Google Shape;776;p51"/>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7" name="Google Shape;777;p51"/>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8" name="Google Shape;778;p51"/>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9" name="Google Shape;779;p51"/>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0" name="Google Shape;780;p51"/>
          <p:cNvGrpSpPr/>
          <p:nvPr/>
        </p:nvGrpSpPr>
        <p:grpSpPr>
          <a:xfrm>
            <a:off x="724990" y="3401518"/>
            <a:ext cx="1362282" cy="1180199"/>
            <a:chOff x="3305175" y="4144963"/>
            <a:chExt cx="2149388" cy="1862100"/>
          </a:xfrm>
        </p:grpSpPr>
        <p:sp>
          <p:nvSpPr>
            <p:cNvPr id="781" name="Google Shape;781;p51"/>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2" name="Google Shape;782;p51"/>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3" name="Google Shape;783;p51"/>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4" name="Google Shape;784;p51"/>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5" name="Google Shape;785;p51"/>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6" name="Google Shape;786;p51"/>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7" name="Google Shape;787;p51"/>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8" name="Google Shape;788;p51"/>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9" name="Google Shape;789;p51"/>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90" name="Google Shape;790;p51"/>
          <p:cNvGrpSpPr/>
          <p:nvPr/>
        </p:nvGrpSpPr>
        <p:grpSpPr>
          <a:xfrm rot="10800000">
            <a:off x="3049043" y="1161145"/>
            <a:ext cx="1193271" cy="1550402"/>
            <a:chOff x="3357563" y="850900"/>
            <a:chExt cx="1882725" cy="2446200"/>
          </a:xfrm>
        </p:grpSpPr>
        <p:sp>
          <p:nvSpPr>
            <p:cNvPr id="791" name="Google Shape;791;p51"/>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2" name="Google Shape;792;p51"/>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3" name="Google Shape;793;p51"/>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4" name="Google Shape;794;p51"/>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5" name="Google Shape;795;p51"/>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6" name="Google Shape;796;p51"/>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7" name="Google Shape;797;p51"/>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8" name="Google Shape;798;p51"/>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9" name="Google Shape;799;p51"/>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0" name="Google Shape;800;p51"/>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1" name="Google Shape;801;p51"/>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2" name="Google Shape;802;p51"/>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3" name="Google Shape;803;p51"/>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04" name="Google Shape;804;p51"/>
          <p:cNvGrpSpPr/>
          <p:nvPr/>
        </p:nvGrpSpPr>
        <p:grpSpPr>
          <a:xfrm rot="10800000">
            <a:off x="662076" y="1272726"/>
            <a:ext cx="1488099" cy="1438821"/>
            <a:chOff x="6545263" y="855663"/>
            <a:chExt cx="2347900" cy="2270150"/>
          </a:xfrm>
        </p:grpSpPr>
        <p:sp>
          <p:nvSpPr>
            <p:cNvPr id="805" name="Google Shape;805;p51"/>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6" name="Google Shape;806;p51"/>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7" name="Google Shape;807;p51"/>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8" name="Google Shape;808;p51"/>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9" name="Google Shape;809;p51"/>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0" name="Google Shape;810;p51"/>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1" name="Google Shape;811;p51"/>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2" name="Google Shape;812;p51"/>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3" name="Google Shape;813;p51"/>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4" name="Google Shape;814;p51"/>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5" name="Google Shape;815;p51"/>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6" name="Google Shape;816;p51"/>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7" name="Google Shape;817;p51"/>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18" name="Google Shape;818;p51"/>
          <p:cNvGrpSpPr/>
          <p:nvPr/>
        </p:nvGrpSpPr>
        <p:grpSpPr>
          <a:xfrm>
            <a:off x="5108276" y="3190217"/>
            <a:ext cx="1097789" cy="1391500"/>
            <a:chOff x="6662738" y="3806825"/>
            <a:chExt cx="1732075" cy="2195488"/>
          </a:xfrm>
        </p:grpSpPr>
        <p:sp>
          <p:nvSpPr>
            <p:cNvPr id="819" name="Google Shape;819;p51"/>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0" name="Google Shape;820;p51"/>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1" name="Google Shape;821;p51"/>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2" name="Google Shape;822;p51"/>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3" name="Google Shape;823;p51"/>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4" name="Google Shape;824;p51"/>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5" name="Google Shape;825;p51"/>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6" name="Google Shape;826;p51"/>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7" name="Google Shape;827;p51"/>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8" name="Google Shape;828;p51"/>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9" name="Google Shape;829;p51"/>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0" name="Google Shape;830;p51"/>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1" name="Google Shape;831;p51"/>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2" name="Google Shape;832;p51"/>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3" name="Google Shape;833;p51"/>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4" name="Google Shape;834;p51"/>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5" name="Google Shape;835;p51"/>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6" name="Google Shape;836;p51"/>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37" name="Google Shape;837;p51"/>
          <p:cNvGrpSpPr/>
          <p:nvPr/>
        </p:nvGrpSpPr>
        <p:grpSpPr>
          <a:xfrm rot="10800000" flipH="1">
            <a:off x="7087421" y="1599747"/>
            <a:ext cx="1436785" cy="1111812"/>
            <a:chOff x="9598025" y="882650"/>
            <a:chExt cx="2266938" cy="1754200"/>
          </a:xfrm>
        </p:grpSpPr>
        <p:sp>
          <p:nvSpPr>
            <p:cNvPr id="838" name="Google Shape;838;p51"/>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9" name="Google Shape;839;p51"/>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0" name="Google Shape;840;p51"/>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1" name="Google Shape;841;p51"/>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42" name="Google Shape;842;p51"/>
          <p:cNvGrpSpPr/>
          <p:nvPr/>
        </p:nvGrpSpPr>
        <p:grpSpPr>
          <a:xfrm>
            <a:off x="7225029" y="3438757"/>
            <a:ext cx="1436856" cy="1142979"/>
            <a:chOff x="9925050" y="4203700"/>
            <a:chExt cx="2267050" cy="1803375"/>
          </a:xfrm>
        </p:grpSpPr>
        <p:sp>
          <p:nvSpPr>
            <p:cNvPr id="843" name="Google Shape;843;p51"/>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4" name="Google Shape;844;p51"/>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5" name="Google Shape;845;p51"/>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6" name="Google Shape;846;p51"/>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7" name="Google Shape;847;p51"/>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8" name="Google Shape;848;p51"/>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9" name="Google Shape;849;p51"/>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0" name="Google Shape;850;p51"/>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1" name="Google Shape;851;p51"/>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2" name="Google Shape;852;p51"/>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3" name="Google Shape;853;p51"/>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4" name="Google Shape;854;p51"/>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858"/>
        <p:cNvGrpSpPr/>
        <p:nvPr/>
      </p:nvGrpSpPr>
      <p:grpSpPr>
        <a:xfrm>
          <a:off x="0" y="0"/>
          <a:ext cx="0" cy="0"/>
          <a:chOff x="0" y="0"/>
          <a:chExt cx="0" cy="0"/>
        </a:xfrm>
      </p:grpSpPr>
      <p:sp>
        <p:nvSpPr>
          <p:cNvPr id="859" name="Google Shape;859;p52"/>
          <p:cNvSpPr txBox="1"/>
          <p:nvPr/>
        </p:nvSpPr>
        <p:spPr>
          <a:xfrm>
            <a:off x="6096175" y="540675"/>
            <a:ext cx="2592000" cy="152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900">
                <a:latin typeface="Barlow Light"/>
                <a:ea typeface="Barlow Light"/>
                <a:cs typeface="Barlow Light"/>
                <a:sym typeface="Barlow Light"/>
              </a:rPr>
              <a:t>SlidesCarnival icons are editable shapes. </a:t>
            </a:r>
            <a:endParaRPr sz="900">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endParaRPr sz="900">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sz="900">
                <a:latin typeface="Barlow Light"/>
                <a:ea typeface="Barlow Light"/>
                <a:cs typeface="Barlow Light"/>
                <a:sym typeface="Barlow Light"/>
              </a:rPr>
              <a:t>This means that you can:</a:t>
            </a:r>
            <a:endParaRPr sz="900">
              <a:latin typeface="Barlow Light"/>
              <a:ea typeface="Barlow Light"/>
              <a:cs typeface="Barlow Light"/>
              <a:sym typeface="Barlow Light"/>
            </a:endParaRPr>
          </a:p>
          <a:p>
            <a:pPr marL="457200" lvl="0" indent="-285750" algn="l" rtl="0">
              <a:spcBef>
                <a:spcPts val="0"/>
              </a:spcBef>
              <a:spcAft>
                <a:spcPts val="0"/>
              </a:spcAft>
              <a:buSzPts val="900"/>
              <a:buFont typeface="Barlow Light"/>
              <a:buChar char="●"/>
            </a:pPr>
            <a:r>
              <a:rPr lang="en" sz="900">
                <a:latin typeface="Barlow Light"/>
                <a:ea typeface="Barlow Light"/>
                <a:cs typeface="Barlow Light"/>
                <a:sym typeface="Barlow Light"/>
              </a:rPr>
              <a:t>Resize them without losing quality.</a:t>
            </a:r>
            <a:endParaRPr sz="900">
              <a:latin typeface="Barlow Light"/>
              <a:ea typeface="Barlow Light"/>
              <a:cs typeface="Barlow Light"/>
              <a:sym typeface="Barlow Light"/>
            </a:endParaRPr>
          </a:p>
          <a:p>
            <a:pPr marL="457200" lvl="0" indent="-285750" algn="l" rtl="0">
              <a:spcBef>
                <a:spcPts val="0"/>
              </a:spcBef>
              <a:spcAft>
                <a:spcPts val="0"/>
              </a:spcAft>
              <a:buSzPts val="900"/>
              <a:buFont typeface="Barlow Light"/>
              <a:buChar char="●"/>
            </a:pPr>
            <a:r>
              <a:rPr lang="en" sz="900">
                <a:latin typeface="Barlow Light"/>
                <a:ea typeface="Barlow Light"/>
                <a:cs typeface="Barlow Light"/>
                <a:sym typeface="Barlow Light"/>
              </a:rPr>
              <a:t>Change line color, width and style.</a:t>
            </a:r>
            <a:endParaRPr sz="900">
              <a:latin typeface="Barlow Light"/>
              <a:ea typeface="Barlow Light"/>
              <a:cs typeface="Barlow Light"/>
              <a:sym typeface="Barlow Light"/>
            </a:endParaRPr>
          </a:p>
          <a:p>
            <a:pPr marL="0" lvl="0" indent="0" algn="l" rtl="0">
              <a:spcBef>
                <a:spcPts val="0"/>
              </a:spcBef>
              <a:spcAft>
                <a:spcPts val="0"/>
              </a:spcAft>
              <a:buNone/>
            </a:pPr>
            <a:endParaRPr sz="900">
              <a:latin typeface="Barlow Light"/>
              <a:ea typeface="Barlow Light"/>
              <a:cs typeface="Barlow Light"/>
              <a:sym typeface="Barlow Light"/>
            </a:endParaRPr>
          </a:p>
          <a:p>
            <a:pPr marL="0" lvl="0" indent="0" algn="l" rtl="0">
              <a:spcBef>
                <a:spcPts val="0"/>
              </a:spcBef>
              <a:spcAft>
                <a:spcPts val="0"/>
              </a:spcAft>
              <a:buNone/>
            </a:pPr>
            <a:r>
              <a:rPr lang="en" sz="900">
                <a:latin typeface="Barlow Light"/>
                <a:ea typeface="Barlow Light"/>
                <a:cs typeface="Barlow Light"/>
                <a:sym typeface="Barlow Light"/>
              </a:rPr>
              <a:t>Isn’t that nice? :)</a:t>
            </a:r>
            <a:endParaRPr sz="900">
              <a:latin typeface="Barlow Light"/>
              <a:ea typeface="Barlow Light"/>
              <a:cs typeface="Barlow Light"/>
              <a:sym typeface="Barlow Light"/>
            </a:endParaRPr>
          </a:p>
          <a:p>
            <a:pPr marL="0" lvl="0" indent="0" algn="l" rtl="0">
              <a:spcBef>
                <a:spcPts val="0"/>
              </a:spcBef>
              <a:spcAft>
                <a:spcPts val="0"/>
              </a:spcAft>
              <a:buNone/>
            </a:pPr>
            <a:endParaRPr sz="900">
              <a:latin typeface="Barlow Light"/>
              <a:ea typeface="Barlow Light"/>
              <a:cs typeface="Barlow Light"/>
              <a:sym typeface="Barlow Light"/>
            </a:endParaRPr>
          </a:p>
          <a:p>
            <a:pPr marL="0" lvl="0" indent="0" algn="l" rtl="0">
              <a:spcBef>
                <a:spcPts val="0"/>
              </a:spcBef>
              <a:spcAft>
                <a:spcPts val="0"/>
              </a:spcAft>
              <a:buNone/>
            </a:pPr>
            <a:r>
              <a:rPr lang="en" sz="900">
                <a:latin typeface="Barlow Light"/>
                <a:ea typeface="Barlow Light"/>
                <a:cs typeface="Barlow Light"/>
                <a:sym typeface="Barlow Light"/>
              </a:rPr>
              <a:t>Examples:</a:t>
            </a:r>
            <a:endParaRPr sz="900">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endParaRPr sz="900">
              <a:latin typeface="Barlow Light"/>
              <a:ea typeface="Barlow Light"/>
              <a:cs typeface="Barlow Light"/>
              <a:sym typeface="Barlow Light"/>
            </a:endParaRPr>
          </a:p>
          <a:p>
            <a:pPr marL="0" lvl="0" indent="0" algn="l" rtl="0">
              <a:spcBef>
                <a:spcPts val="0"/>
              </a:spcBef>
              <a:spcAft>
                <a:spcPts val="0"/>
              </a:spcAft>
              <a:buNone/>
            </a:pPr>
            <a:endParaRPr sz="900">
              <a:latin typeface="Barlow Light"/>
              <a:ea typeface="Barlow Light"/>
              <a:cs typeface="Barlow Light"/>
              <a:sym typeface="Barlow Light"/>
            </a:endParaRPr>
          </a:p>
        </p:txBody>
      </p:sp>
      <p:grpSp>
        <p:nvGrpSpPr>
          <p:cNvPr id="860" name="Google Shape;860;p52"/>
          <p:cNvGrpSpPr/>
          <p:nvPr/>
        </p:nvGrpSpPr>
        <p:grpSpPr>
          <a:xfrm>
            <a:off x="604182" y="540331"/>
            <a:ext cx="310551" cy="405092"/>
            <a:chOff x="590250" y="244200"/>
            <a:chExt cx="407975" cy="532175"/>
          </a:xfrm>
        </p:grpSpPr>
        <p:sp>
          <p:nvSpPr>
            <p:cNvPr id="861" name="Google Shape;861;p52"/>
            <p:cNvSpPr/>
            <p:nvPr/>
          </p:nvSpPr>
          <p:spPr>
            <a:xfrm>
              <a:off x="623125" y="313625"/>
              <a:ext cx="375100" cy="462750"/>
            </a:xfrm>
            <a:custGeom>
              <a:avLst/>
              <a:gdLst/>
              <a:ahLst/>
              <a:cxnLst/>
              <a:rect l="l" t="t" r="r" b="b"/>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52"/>
            <p:cNvSpPr/>
            <p:nvPr/>
          </p:nvSpPr>
          <p:spPr>
            <a:xfrm>
              <a:off x="590250" y="269775"/>
              <a:ext cx="377525" cy="462775"/>
            </a:xfrm>
            <a:custGeom>
              <a:avLst/>
              <a:gdLst/>
              <a:ahLst/>
              <a:cxnLst/>
              <a:rect l="l" t="t" r="r" b="b"/>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52"/>
            <p:cNvSpPr/>
            <p:nvPr/>
          </p:nvSpPr>
          <p:spPr>
            <a:xfrm>
              <a:off x="796650" y="274025"/>
              <a:ext cx="45100" cy="45100"/>
            </a:xfrm>
            <a:custGeom>
              <a:avLst/>
              <a:gdLst/>
              <a:ahLst/>
              <a:cxnLst/>
              <a:rect l="l" t="t" r="r" b="b"/>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52"/>
            <p:cNvSpPr/>
            <p:nvPr/>
          </p:nvSpPr>
          <p:spPr>
            <a:xfrm>
              <a:off x="713850" y="274025"/>
              <a:ext cx="45075" cy="45100"/>
            </a:xfrm>
            <a:custGeom>
              <a:avLst/>
              <a:gdLst/>
              <a:ahLst/>
              <a:cxnLst/>
              <a:rect l="l" t="t" r="r" b="b"/>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52"/>
            <p:cNvSpPr/>
            <p:nvPr/>
          </p:nvSpPr>
          <p:spPr>
            <a:xfrm>
              <a:off x="631050" y="274025"/>
              <a:ext cx="45075" cy="45100"/>
            </a:xfrm>
            <a:custGeom>
              <a:avLst/>
              <a:gdLst/>
              <a:ahLst/>
              <a:cxnLst/>
              <a:rect l="l" t="t" r="r" b="b"/>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2"/>
            <p:cNvSpPr/>
            <p:nvPr/>
          </p:nvSpPr>
          <p:spPr>
            <a:xfrm>
              <a:off x="649925" y="590050"/>
              <a:ext cx="133975" cy="25"/>
            </a:xfrm>
            <a:custGeom>
              <a:avLst/>
              <a:gdLst/>
              <a:ahLst/>
              <a:cxnLst/>
              <a:rect l="l" t="t" r="r" b="b"/>
              <a:pathLst>
                <a:path w="5359" h="1" fill="none" extrusionOk="0">
                  <a:moveTo>
                    <a:pt x="5358"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2"/>
            <p:cNvSpPr/>
            <p:nvPr/>
          </p:nvSpPr>
          <p:spPr>
            <a:xfrm>
              <a:off x="649925" y="5346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2"/>
            <p:cNvSpPr/>
            <p:nvPr/>
          </p:nvSpPr>
          <p:spPr>
            <a:xfrm>
              <a:off x="649925" y="4798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2"/>
            <p:cNvSpPr/>
            <p:nvPr/>
          </p:nvSpPr>
          <p:spPr>
            <a:xfrm>
              <a:off x="649925" y="4244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2"/>
            <p:cNvSpPr/>
            <p:nvPr/>
          </p:nvSpPr>
          <p:spPr>
            <a:xfrm>
              <a:off x="879475" y="274025"/>
              <a:ext cx="45075" cy="45100"/>
            </a:xfrm>
            <a:custGeom>
              <a:avLst/>
              <a:gdLst/>
              <a:ahLst/>
              <a:cxnLst/>
              <a:rect l="l" t="t" r="r" b="b"/>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2"/>
            <p:cNvSpPr/>
            <p:nvPr/>
          </p:nvSpPr>
          <p:spPr>
            <a:xfrm>
              <a:off x="654800" y="244200"/>
              <a:ext cx="25" cy="51175"/>
            </a:xfrm>
            <a:custGeom>
              <a:avLst/>
              <a:gdLst/>
              <a:ahLst/>
              <a:cxnLst/>
              <a:rect l="l" t="t" r="r" b="b"/>
              <a:pathLst>
                <a:path w="1" h="2047" fill="none" extrusionOk="0">
                  <a:moveTo>
                    <a:pt x="0" y="1"/>
                  </a:moveTo>
                  <a:lnTo>
                    <a:pt x="0"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2"/>
            <p:cNvSpPr/>
            <p:nvPr/>
          </p:nvSpPr>
          <p:spPr>
            <a:xfrm>
              <a:off x="737600" y="244200"/>
              <a:ext cx="25" cy="51175"/>
            </a:xfrm>
            <a:custGeom>
              <a:avLst/>
              <a:gdLst/>
              <a:ahLst/>
              <a:cxnLst/>
              <a:rect l="l" t="t" r="r" b="b"/>
              <a:pathLst>
                <a:path w="1" h="2047" fill="none" extrusionOk="0">
                  <a:moveTo>
                    <a:pt x="1" y="1"/>
                  </a:moveTo>
                  <a:lnTo>
                    <a:pt x="1"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2"/>
            <p:cNvSpPr/>
            <p:nvPr/>
          </p:nvSpPr>
          <p:spPr>
            <a:xfrm>
              <a:off x="820400" y="244200"/>
              <a:ext cx="25" cy="51175"/>
            </a:xfrm>
            <a:custGeom>
              <a:avLst/>
              <a:gdLst/>
              <a:ahLst/>
              <a:cxnLst/>
              <a:rect l="l" t="t" r="r" b="b"/>
              <a:pathLst>
                <a:path w="1" h="2047" fill="none" extrusionOk="0">
                  <a:moveTo>
                    <a:pt x="1" y="1"/>
                  </a:moveTo>
                  <a:lnTo>
                    <a:pt x="1"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52"/>
            <p:cNvSpPr/>
            <p:nvPr/>
          </p:nvSpPr>
          <p:spPr>
            <a:xfrm>
              <a:off x="903225" y="244200"/>
              <a:ext cx="25" cy="51175"/>
            </a:xfrm>
            <a:custGeom>
              <a:avLst/>
              <a:gdLst/>
              <a:ahLst/>
              <a:cxnLst/>
              <a:rect l="l" t="t" r="r" b="b"/>
              <a:pathLst>
                <a:path w="1" h="2047" fill="none" extrusionOk="0">
                  <a:moveTo>
                    <a:pt x="0" y="1"/>
                  </a:moveTo>
                  <a:lnTo>
                    <a:pt x="0"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52"/>
          <p:cNvGrpSpPr/>
          <p:nvPr/>
        </p:nvGrpSpPr>
        <p:grpSpPr>
          <a:xfrm>
            <a:off x="1104728" y="600124"/>
            <a:ext cx="337440" cy="280883"/>
            <a:chOff x="1247825" y="322750"/>
            <a:chExt cx="443300" cy="369000"/>
          </a:xfrm>
        </p:grpSpPr>
        <p:sp>
          <p:nvSpPr>
            <p:cNvPr id="876" name="Google Shape;876;p52"/>
            <p:cNvSpPr/>
            <p:nvPr/>
          </p:nvSpPr>
          <p:spPr>
            <a:xfrm>
              <a:off x="1247825" y="322750"/>
              <a:ext cx="443300" cy="369000"/>
            </a:xfrm>
            <a:custGeom>
              <a:avLst/>
              <a:gdLst/>
              <a:ahLst/>
              <a:cxnLst/>
              <a:rect l="l" t="t" r="r" b="b"/>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2"/>
            <p:cNvSpPr/>
            <p:nvPr/>
          </p:nvSpPr>
          <p:spPr>
            <a:xfrm>
              <a:off x="1398225" y="386675"/>
              <a:ext cx="142500" cy="25"/>
            </a:xfrm>
            <a:custGeom>
              <a:avLst/>
              <a:gdLst/>
              <a:ahLst/>
              <a:cxnLst/>
              <a:rect l="l" t="t" r="r" b="b"/>
              <a:pathLst>
                <a:path w="5700" h="1" fill="none" extrusionOk="0">
                  <a:moveTo>
                    <a:pt x="5700"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2"/>
            <p:cNvSpPr/>
            <p:nvPr/>
          </p:nvSpPr>
          <p:spPr>
            <a:xfrm>
              <a:off x="1370225" y="450000"/>
              <a:ext cx="198500" cy="197900"/>
            </a:xfrm>
            <a:custGeom>
              <a:avLst/>
              <a:gdLst/>
              <a:ahLst/>
              <a:cxnLst/>
              <a:rect l="l" t="t" r="r" b="b"/>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52"/>
            <p:cNvSpPr/>
            <p:nvPr/>
          </p:nvSpPr>
          <p:spPr>
            <a:xfrm>
              <a:off x="1403100" y="482875"/>
              <a:ext cx="132750" cy="132150"/>
            </a:xfrm>
            <a:custGeom>
              <a:avLst/>
              <a:gdLst/>
              <a:ahLst/>
              <a:cxnLst/>
              <a:rect l="l" t="t" r="r" b="b"/>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52"/>
            <p:cNvSpPr/>
            <p:nvPr/>
          </p:nvSpPr>
          <p:spPr>
            <a:xfrm>
              <a:off x="1588800" y="435400"/>
              <a:ext cx="66400" cy="43850"/>
            </a:xfrm>
            <a:custGeom>
              <a:avLst/>
              <a:gdLst/>
              <a:ahLst/>
              <a:cxnLst/>
              <a:rect l="l" t="t" r="r" b="b"/>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1" name="Google Shape;881;p52"/>
          <p:cNvGrpSpPr/>
          <p:nvPr/>
        </p:nvGrpSpPr>
        <p:grpSpPr>
          <a:xfrm>
            <a:off x="1623829" y="598734"/>
            <a:ext cx="322597" cy="283661"/>
            <a:chOff x="1929775" y="320925"/>
            <a:chExt cx="423800" cy="372650"/>
          </a:xfrm>
        </p:grpSpPr>
        <p:sp>
          <p:nvSpPr>
            <p:cNvPr id="882" name="Google Shape;882;p52"/>
            <p:cNvSpPr/>
            <p:nvPr/>
          </p:nvSpPr>
          <p:spPr>
            <a:xfrm>
              <a:off x="1929775" y="320925"/>
              <a:ext cx="423800" cy="372650"/>
            </a:xfrm>
            <a:custGeom>
              <a:avLst/>
              <a:gdLst/>
              <a:ahLst/>
              <a:cxnLst/>
              <a:rect l="l" t="t" r="r" b="b"/>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52"/>
            <p:cNvSpPr/>
            <p:nvPr/>
          </p:nvSpPr>
          <p:spPr>
            <a:xfrm>
              <a:off x="1954125" y="345275"/>
              <a:ext cx="375100" cy="323950"/>
            </a:xfrm>
            <a:custGeom>
              <a:avLst/>
              <a:gdLst/>
              <a:ahLst/>
              <a:cxnLst/>
              <a:rect l="l" t="t" r="r" b="b"/>
              <a:pathLst>
                <a:path w="15004" h="12958" fill="none" extrusionOk="0">
                  <a:moveTo>
                    <a:pt x="15003" y="12957"/>
                  </a:moveTo>
                  <a:lnTo>
                    <a:pt x="1" y="12957"/>
                  </a:lnTo>
                  <a:lnTo>
                    <a:pt x="1" y="0"/>
                  </a:lnTo>
                  <a:lnTo>
                    <a:pt x="15003" y="0"/>
                  </a:lnTo>
                  <a:lnTo>
                    <a:pt x="15003" y="1295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52"/>
            <p:cNvSpPr/>
            <p:nvPr/>
          </p:nvSpPr>
          <p:spPr>
            <a:xfrm>
              <a:off x="2162375" y="534625"/>
              <a:ext cx="146750" cy="113275"/>
            </a:xfrm>
            <a:custGeom>
              <a:avLst/>
              <a:gdLst/>
              <a:ahLst/>
              <a:cxnLst/>
              <a:rect l="l" t="t" r="r" b="b"/>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52"/>
            <p:cNvSpPr/>
            <p:nvPr/>
          </p:nvSpPr>
          <p:spPr>
            <a:xfrm>
              <a:off x="1974225" y="468875"/>
              <a:ext cx="232600" cy="179025"/>
            </a:xfrm>
            <a:custGeom>
              <a:avLst/>
              <a:gdLst/>
              <a:ahLst/>
              <a:cxnLst/>
              <a:rect l="l" t="t" r="r" b="b"/>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52"/>
            <p:cNvSpPr/>
            <p:nvPr/>
          </p:nvSpPr>
          <p:spPr>
            <a:xfrm>
              <a:off x="2169675" y="396425"/>
              <a:ext cx="97450" cy="97450"/>
            </a:xfrm>
            <a:custGeom>
              <a:avLst/>
              <a:gdLst/>
              <a:ahLst/>
              <a:cxnLst/>
              <a:rect l="l" t="t" r="r" b="b"/>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7" name="Google Shape;887;p52"/>
          <p:cNvSpPr/>
          <p:nvPr/>
        </p:nvSpPr>
        <p:spPr>
          <a:xfrm>
            <a:off x="2164700" y="588535"/>
            <a:ext cx="264193" cy="304061"/>
          </a:xfrm>
          <a:custGeom>
            <a:avLst/>
            <a:gdLst/>
            <a:ahLst/>
            <a:cxnLst/>
            <a:rect l="l" t="t" r="r" b="b"/>
            <a:pathLst>
              <a:path w="13883" h="15978" fill="none" extrusionOk="0">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52"/>
          <p:cNvSpPr/>
          <p:nvPr/>
        </p:nvSpPr>
        <p:spPr>
          <a:xfrm>
            <a:off x="2694458" y="589468"/>
            <a:ext cx="228036" cy="302196"/>
          </a:xfrm>
          <a:custGeom>
            <a:avLst/>
            <a:gdLst/>
            <a:ahLst/>
            <a:cxnLst/>
            <a:rect l="l" t="t" r="r" b="b"/>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9" name="Google Shape;889;p52"/>
          <p:cNvGrpSpPr/>
          <p:nvPr/>
        </p:nvGrpSpPr>
        <p:grpSpPr>
          <a:xfrm>
            <a:off x="3679335" y="566745"/>
            <a:ext cx="304994" cy="347621"/>
            <a:chOff x="4630125" y="278900"/>
            <a:chExt cx="400675" cy="456675"/>
          </a:xfrm>
        </p:grpSpPr>
        <p:sp>
          <p:nvSpPr>
            <p:cNvPr id="890" name="Google Shape;890;p52"/>
            <p:cNvSpPr/>
            <p:nvPr/>
          </p:nvSpPr>
          <p:spPr>
            <a:xfrm>
              <a:off x="4659350" y="328825"/>
              <a:ext cx="371450" cy="96850"/>
            </a:xfrm>
            <a:custGeom>
              <a:avLst/>
              <a:gdLst/>
              <a:ahLst/>
              <a:cxnLst/>
              <a:rect l="l" t="t" r="r" b="b"/>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52"/>
            <p:cNvSpPr/>
            <p:nvPr/>
          </p:nvSpPr>
          <p:spPr>
            <a:xfrm>
              <a:off x="4630125" y="452425"/>
              <a:ext cx="371450" cy="96850"/>
            </a:xfrm>
            <a:custGeom>
              <a:avLst/>
              <a:gdLst/>
              <a:ahLst/>
              <a:cxnLst/>
              <a:rect l="l" t="t" r="r" b="b"/>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52"/>
            <p:cNvSpPr/>
            <p:nvPr/>
          </p:nvSpPr>
          <p:spPr>
            <a:xfrm>
              <a:off x="4808525" y="278900"/>
              <a:ext cx="43875" cy="49950"/>
            </a:xfrm>
            <a:custGeom>
              <a:avLst/>
              <a:gdLst/>
              <a:ahLst/>
              <a:cxnLst/>
              <a:rect l="l" t="t" r="r" b="b"/>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52"/>
            <p:cNvSpPr/>
            <p:nvPr/>
          </p:nvSpPr>
          <p:spPr>
            <a:xfrm>
              <a:off x="4808525" y="549250"/>
              <a:ext cx="43875" cy="186325"/>
            </a:xfrm>
            <a:custGeom>
              <a:avLst/>
              <a:gdLst/>
              <a:ahLst/>
              <a:cxnLst/>
              <a:rect l="l" t="t" r="r" b="b"/>
              <a:pathLst>
                <a:path w="1755" h="7453" fill="none" extrusionOk="0">
                  <a:moveTo>
                    <a:pt x="1" y="0"/>
                  </a:moveTo>
                  <a:lnTo>
                    <a:pt x="1" y="7453"/>
                  </a:lnTo>
                  <a:lnTo>
                    <a:pt x="1754" y="7453"/>
                  </a:lnTo>
                  <a:lnTo>
                    <a:pt x="1754" y="0"/>
                  </a:lnTo>
                  <a:lnTo>
                    <a:pt x="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4" name="Google Shape;894;p52"/>
          <p:cNvSpPr/>
          <p:nvPr/>
        </p:nvSpPr>
        <p:spPr>
          <a:xfrm>
            <a:off x="4168770" y="588078"/>
            <a:ext cx="349486" cy="304975"/>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5" name="Google Shape;895;p52"/>
          <p:cNvGrpSpPr/>
          <p:nvPr/>
        </p:nvGrpSpPr>
        <p:grpSpPr>
          <a:xfrm>
            <a:off x="608826" y="1061734"/>
            <a:ext cx="310532" cy="378678"/>
            <a:chOff x="596350" y="929175"/>
            <a:chExt cx="407950" cy="497475"/>
          </a:xfrm>
        </p:grpSpPr>
        <p:sp>
          <p:nvSpPr>
            <p:cNvPr id="896" name="Google Shape;896;p52"/>
            <p:cNvSpPr/>
            <p:nvPr/>
          </p:nvSpPr>
          <p:spPr>
            <a:xfrm>
              <a:off x="596350" y="953550"/>
              <a:ext cx="387250" cy="473100"/>
            </a:xfrm>
            <a:custGeom>
              <a:avLst/>
              <a:gdLst/>
              <a:ahLst/>
              <a:cxnLst/>
              <a:rect l="l" t="t" r="r" b="b"/>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52"/>
            <p:cNvSpPr/>
            <p:nvPr/>
          </p:nvSpPr>
          <p:spPr>
            <a:xfrm>
              <a:off x="626775" y="929175"/>
              <a:ext cx="377525" cy="462775"/>
            </a:xfrm>
            <a:custGeom>
              <a:avLst/>
              <a:gdLst/>
              <a:ahLst/>
              <a:cxnLst/>
              <a:rect l="l" t="t" r="r" b="b"/>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52"/>
            <p:cNvSpPr/>
            <p:nvPr/>
          </p:nvSpPr>
          <p:spPr>
            <a:xfrm>
              <a:off x="688900" y="1256150"/>
              <a:ext cx="133975" cy="25"/>
            </a:xfrm>
            <a:custGeom>
              <a:avLst/>
              <a:gdLst/>
              <a:ahLst/>
              <a:cxnLst/>
              <a:rect l="l" t="t" r="r" b="b"/>
              <a:pathLst>
                <a:path w="5359" h="1" fill="none" extrusionOk="0">
                  <a:moveTo>
                    <a:pt x="5358"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52"/>
            <p:cNvSpPr/>
            <p:nvPr/>
          </p:nvSpPr>
          <p:spPr>
            <a:xfrm>
              <a:off x="688900" y="1201350"/>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52"/>
            <p:cNvSpPr/>
            <p:nvPr/>
          </p:nvSpPr>
          <p:spPr>
            <a:xfrm>
              <a:off x="688900" y="1145950"/>
              <a:ext cx="255750" cy="25"/>
            </a:xfrm>
            <a:custGeom>
              <a:avLst/>
              <a:gdLst/>
              <a:ahLst/>
              <a:cxnLst/>
              <a:rect l="l" t="t" r="r" b="b"/>
              <a:pathLst>
                <a:path w="10230" h="1" fill="none" extrusionOk="0">
                  <a:moveTo>
                    <a:pt x="10229"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52"/>
            <p:cNvSpPr/>
            <p:nvPr/>
          </p:nvSpPr>
          <p:spPr>
            <a:xfrm>
              <a:off x="688900" y="10905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52"/>
            <p:cNvSpPr/>
            <p:nvPr/>
          </p:nvSpPr>
          <p:spPr>
            <a:xfrm>
              <a:off x="920250"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3" name="Google Shape;903;p52"/>
          <p:cNvGrpSpPr/>
          <p:nvPr/>
        </p:nvGrpSpPr>
        <p:grpSpPr>
          <a:xfrm>
            <a:off x="1627064" y="1116902"/>
            <a:ext cx="316126" cy="270683"/>
            <a:chOff x="1934025" y="1001650"/>
            <a:chExt cx="415300" cy="355600"/>
          </a:xfrm>
        </p:grpSpPr>
        <p:sp>
          <p:nvSpPr>
            <p:cNvPr id="904" name="Google Shape;904;p52"/>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52"/>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52"/>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52"/>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8" name="Google Shape;908;p52"/>
          <p:cNvSpPr/>
          <p:nvPr/>
        </p:nvSpPr>
        <p:spPr>
          <a:xfrm>
            <a:off x="2137830" y="1094183"/>
            <a:ext cx="317953" cy="316107"/>
          </a:xfrm>
          <a:custGeom>
            <a:avLst/>
            <a:gdLst/>
            <a:ahLst/>
            <a:cxnLst/>
            <a:rect l="l" t="t" r="r" b="b"/>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52"/>
          <p:cNvSpPr/>
          <p:nvPr/>
        </p:nvSpPr>
        <p:spPr>
          <a:xfrm>
            <a:off x="2649966" y="1109940"/>
            <a:ext cx="317040" cy="284594"/>
          </a:xfrm>
          <a:custGeom>
            <a:avLst/>
            <a:gdLst/>
            <a:ahLst/>
            <a:cxnLst/>
            <a:rect l="l" t="t" r="r" b="b"/>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52"/>
          <p:cNvSpPr/>
          <p:nvPr/>
        </p:nvSpPr>
        <p:spPr>
          <a:xfrm>
            <a:off x="3166269" y="1112261"/>
            <a:ext cx="307772" cy="279950"/>
          </a:xfrm>
          <a:custGeom>
            <a:avLst/>
            <a:gdLst/>
            <a:ahLst/>
            <a:cxnLst/>
            <a:rect l="l" t="t" r="r" b="b"/>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52"/>
          <p:cNvSpPr/>
          <p:nvPr/>
        </p:nvSpPr>
        <p:spPr>
          <a:xfrm>
            <a:off x="3688148" y="1115040"/>
            <a:ext cx="287372" cy="2743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2" name="Google Shape;912;p52"/>
          <p:cNvGrpSpPr/>
          <p:nvPr/>
        </p:nvGrpSpPr>
        <p:grpSpPr>
          <a:xfrm>
            <a:off x="4184981" y="1096502"/>
            <a:ext cx="317040" cy="317497"/>
            <a:chOff x="5294400" y="974850"/>
            <a:chExt cx="416500" cy="417100"/>
          </a:xfrm>
        </p:grpSpPr>
        <p:sp>
          <p:nvSpPr>
            <p:cNvPr id="913" name="Google Shape;913;p52"/>
            <p:cNvSpPr/>
            <p:nvPr/>
          </p:nvSpPr>
          <p:spPr>
            <a:xfrm>
              <a:off x="5325450" y="997975"/>
              <a:ext cx="151650" cy="154700"/>
            </a:xfrm>
            <a:custGeom>
              <a:avLst/>
              <a:gdLst/>
              <a:ahLst/>
              <a:cxnLst/>
              <a:rect l="l" t="t" r="r" b="b"/>
              <a:pathLst>
                <a:path w="6066" h="6188" fill="none" extrusionOk="0">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52"/>
            <p:cNvSpPr/>
            <p:nvPr/>
          </p:nvSpPr>
          <p:spPr>
            <a:xfrm>
              <a:off x="5294400" y="974850"/>
              <a:ext cx="416500" cy="417100"/>
            </a:xfrm>
            <a:custGeom>
              <a:avLst/>
              <a:gdLst/>
              <a:ahLst/>
              <a:cxnLst/>
              <a:rect l="l" t="t" r="r" b="b"/>
              <a:pathLst>
                <a:path w="16660" h="16684" fill="none" extrusionOk="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5" name="Google Shape;915;p52"/>
          <p:cNvGrpSpPr/>
          <p:nvPr/>
        </p:nvGrpSpPr>
        <p:grpSpPr>
          <a:xfrm>
            <a:off x="4658657" y="1060821"/>
            <a:ext cx="393046" cy="382846"/>
            <a:chOff x="5916675" y="927975"/>
            <a:chExt cx="516350" cy="502950"/>
          </a:xfrm>
        </p:grpSpPr>
        <p:sp>
          <p:nvSpPr>
            <p:cNvPr id="916" name="Google Shape;916;p52"/>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52"/>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8" name="Google Shape;918;p52"/>
          <p:cNvGrpSpPr/>
          <p:nvPr/>
        </p:nvGrpSpPr>
        <p:grpSpPr>
          <a:xfrm>
            <a:off x="584715" y="1648962"/>
            <a:ext cx="354110" cy="239169"/>
            <a:chOff x="564675" y="1700625"/>
            <a:chExt cx="465200" cy="314200"/>
          </a:xfrm>
        </p:grpSpPr>
        <p:sp>
          <p:nvSpPr>
            <p:cNvPr id="919" name="Google Shape;919;p52"/>
            <p:cNvSpPr/>
            <p:nvPr/>
          </p:nvSpPr>
          <p:spPr>
            <a:xfrm>
              <a:off x="564675"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52"/>
            <p:cNvSpPr/>
            <p:nvPr/>
          </p:nvSpPr>
          <p:spPr>
            <a:xfrm>
              <a:off x="564675"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52"/>
            <p:cNvSpPr/>
            <p:nvPr/>
          </p:nvSpPr>
          <p:spPr>
            <a:xfrm>
              <a:off x="572600"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2" name="Google Shape;922;p52"/>
          <p:cNvGrpSpPr/>
          <p:nvPr/>
        </p:nvGrpSpPr>
        <p:grpSpPr>
          <a:xfrm>
            <a:off x="1096393" y="1590559"/>
            <a:ext cx="354110" cy="346708"/>
            <a:chOff x="1236875" y="1623900"/>
            <a:chExt cx="465200" cy="455475"/>
          </a:xfrm>
        </p:grpSpPr>
        <p:sp>
          <p:nvSpPr>
            <p:cNvPr id="923" name="Google Shape;923;p52"/>
            <p:cNvSpPr/>
            <p:nvPr/>
          </p:nvSpPr>
          <p:spPr>
            <a:xfrm>
              <a:off x="1236875" y="1623900"/>
              <a:ext cx="465200" cy="445125"/>
            </a:xfrm>
            <a:custGeom>
              <a:avLst/>
              <a:gdLst/>
              <a:ahLst/>
              <a:cxnLst/>
              <a:rect l="l" t="t" r="r" b="b"/>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52"/>
            <p:cNvSpPr/>
            <p:nvPr/>
          </p:nvSpPr>
          <p:spPr>
            <a:xfrm>
              <a:off x="1244800" y="2078750"/>
              <a:ext cx="449375" cy="625"/>
            </a:xfrm>
            <a:custGeom>
              <a:avLst/>
              <a:gdLst/>
              <a:ahLst/>
              <a:cxnLst/>
              <a:rect l="l" t="t" r="r" b="b"/>
              <a:pathLst>
                <a:path w="17975" h="25" fill="none" extrusionOk="0">
                  <a:moveTo>
                    <a:pt x="0" y="0"/>
                  </a:moveTo>
                  <a:lnTo>
                    <a:pt x="0" y="0"/>
                  </a:lnTo>
                  <a:lnTo>
                    <a:pt x="98" y="0"/>
                  </a:lnTo>
                  <a:lnTo>
                    <a:pt x="171" y="24"/>
                  </a:lnTo>
                  <a:lnTo>
                    <a:pt x="17804" y="24"/>
                  </a:lnTo>
                  <a:lnTo>
                    <a:pt x="17804" y="24"/>
                  </a:lnTo>
                  <a:lnTo>
                    <a:pt x="17877" y="0"/>
                  </a:lnTo>
                  <a:lnTo>
                    <a:pt x="17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52"/>
            <p:cNvSpPr/>
            <p:nvPr/>
          </p:nvSpPr>
          <p:spPr>
            <a:xfrm>
              <a:off x="1236875" y="1791950"/>
              <a:ext cx="465200" cy="171725"/>
            </a:xfrm>
            <a:custGeom>
              <a:avLst/>
              <a:gdLst/>
              <a:ahLst/>
              <a:cxnLst/>
              <a:rect l="l" t="t" r="r" b="b"/>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52"/>
            <p:cNvSpPr/>
            <p:nvPr/>
          </p:nvSpPr>
          <p:spPr>
            <a:xfrm>
              <a:off x="1330025" y="1750550"/>
              <a:ext cx="278900" cy="110850"/>
            </a:xfrm>
            <a:custGeom>
              <a:avLst/>
              <a:gdLst/>
              <a:ahLst/>
              <a:cxnLst/>
              <a:rect l="l" t="t" r="r" b="b"/>
              <a:pathLst>
                <a:path w="11156" h="4434" fill="none" extrusionOk="0">
                  <a:moveTo>
                    <a:pt x="1" y="4433"/>
                  </a:moveTo>
                  <a:lnTo>
                    <a:pt x="1" y="1"/>
                  </a:lnTo>
                  <a:lnTo>
                    <a:pt x="11155" y="1"/>
                  </a:lnTo>
                  <a:lnTo>
                    <a:pt x="11155" y="44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52"/>
            <p:cNvSpPr/>
            <p:nvPr/>
          </p:nvSpPr>
          <p:spPr>
            <a:xfrm>
              <a:off x="1402500" y="1810225"/>
              <a:ext cx="133975" cy="25"/>
            </a:xfrm>
            <a:custGeom>
              <a:avLst/>
              <a:gdLst/>
              <a:ahLst/>
              <a:cxnLst/>
              <a:rect l="l" t="t" r="r" b="b"/>
              <a:pathLst>
                <a:path w="5359" h="1" fill="none" extrusionOk="0">
                  <a:moveTo>
                    <a:pt x="0" y="0"/>
                  </a:moveTo>
                  <a:lnTo>
                    <a:pt x="535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52"/>
            <p:cNvSpPr/>
            <p:nvPr/>
          </p:nvSpPr>
          <p:spPr>
            <a:xfrm>
              <a:off x="1402500" y="1844325"/>
              <a:ext cx="133975" cy="25"/>
            </a:xfrm>
            <a:custGeom>
              <a:avLst/>
              <a:gdLst/>
              <a:ahLst/>
              <a:cxnLst/>
              <a:rect l="l" t="t" r="r" b="b"/>
              <a:pathLst>
                <a:path w="5359" h="1" fill="none" extrusionOk="0">
                  <a:moveTo>
                    <a:pt x="0" y="0"/>
                  </a:moveTo>
                  <a:lnTo>
                    <a:pt x="535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52"/>
            <p:cNvSpPr/>
            <p:nvPr/>
          </p:nvSpPr>
          <p:spPr>
            <a:xfrm>
              <a:off x="1402500" y="1878425"/>
              <a:ext cx="85250" cy="25"/>
            </a:xfrm>
            <a:custGeom>
              <a:avLst/>
              <a:gdLst/>
              <a:ahLst/>
              <a:cxnLst/>
              <a:rect l="l" t="t" r="r" b="b"/>
              <a:pathLst>
                <a:path w="3410" h="1" fill="none" extrusionOk="0">
                  <a:moveTo>
                    <a:pt x="0" y="0"/>
                  </a:moveTo>
                  <a:lnTo>
                    <a:pt x="341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0" name="Google Shape;930;p52"/>
          <p:cNvGrpSpPr/>
          <p:nvPr/>
        </p:nvGrpSpPr>
        <p:grpSpPr>
          <a:xfrm>
            <a:off x="1619185" y="1597981"/>
            <a:ext cx="331883" cy="331864"/>
            <a:chOff x="1923675" y="1633650"/>
            <a:chExt cx="436000" cy="435975"/>
          </a:xfrm>
        </p:grpSpPr>
        <p:sp>
          <p:nvSpPr>
            <p:cNvPr id="931" name="Google Shape;931;p52"/>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52"/>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52"/>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52"/>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52"/>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52"/>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7" name="Google Shape;937;p52"/>
          <p:cNvGrpSpPr/>
          <p:nvPr/>
        </p:nvGrpSpPr>
        <p:grpSpPr>
          <a:xfrm>
            <a:off x="2129475" y="1596591"/>
            <a:ext cx="334643" cy="334643"/>
            <a:chOff x="2594050" y="1631825"/>
            <a:chExt cx="439625" cy="439625"/>
          </a:xfrm>
        </p:grpSpPr>
        <p:sp>
          <p:nvSpPr>
            <p:cNvPr id="938" name="Google Shape;938;p52"/>
            <p:cNvSpPr/>
            <p:nvPr/>
          </p:nvSpPr>
          <p:spPr>
            <a:xfrm>
              <a:off x="2594050" y="1883300"/>
              <a:ext cx="188175" cy="188150"/>
            </a:xfrm>
            <a:custGeom>
              <a:avLst/>
              <a:gdLst/>
              <a:ahLst/>
              <a:cxnLst/>
              <a:rect l="l" t="t" r="r" b="b"/>
              <a:pathLst>
                <a:path w="7527" h="7526" fill="none" extrusionOk="0">
                  <a:moveTo>
                    <a:pt x="5992" y="0"/>
                  </a:moveTo>
                  <a:lnTo>
                    <a:pt x="537" y="6430"/>
                  </a:lnTo>
                  <a:lnTo>
                    <a:pt x="1" y="7526"/>
                  </a:lnTo>
                  <a:lnTo>
                    <a:pt x="1097" y="6990"/>
                  </a:lnTo>
                  <a:lnTo>
                    <a:pt x="7526" y="1534"/>
                  </a:lnTo>
                  <a:lnTo>
                    <a:pt x="5992"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52"/>
            <p:cNvSpPr/>
            <p:nvPr/>
          </p:nvSpPr>
          <p:spPr>
            <a:xfrm>
              <a:off x="2857700" y="1631825"/>
              <a:ext cx="175975" cy="176000"/>
            </a:xfrm>
            <a:custGeom>
              <a:avLst/>
              <a:gdLst/>
              <a:ahLst/>
              <a:cxnLst/>
              <a:rect l="l" t="t" r="r" b="b"/>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2"/>
            <p:cNvSpPr/>
            <p:nvPr/>
          </p:nvSpPr>
          <p:spPr>
            <a:xfrm>
              <a:off x="2662850" y="1699400"/>
              <a:ext cx="303250" cy="303250"/>
            </a:xfrm>
            <a:custGeom>
              <a:avLst/>
              <a:gdLst/>
              <a:ahLst/>
              <a:cxnLst/>
              <a:rect l="l" t="t" r="r" b="b"/>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52"/>
            <p:cNvSpPr/>
            <p:nvPr/>
          </p:nvSpPr>
          <p:spPr>
            <a:xfrm>
              <a:off x="2801675" y="1740825"/>
              <a:ext cx="49950" cy="49950"/>
            </a:xfrm>
            <a:custGeom>
              <a:avLst/>
              <a:gdLst/>
              <a:ahLst/>
              <a:cxnLst/>
              <a:rect l="l" t="t" r="r" b="b"/>
              <a:pathLst>
                <a:path w="1998" h="1998" fill="none" extrusionOk="0">
                  <a:moveTo>
                    <a:pt x="1" y="1997"/>
                  </a:moveTo>
                  <a:lnTo>
                    <a:pt x="199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2" name="Google Shape;942;p52"/>
          <p:cNvSpPr/>
          <p:nvPr/>
        </p:nvSpPr>
        <p:spPr>
          <a:xfrm>
            <a:off x="2655979" y="16114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3" name="Google Shape;943;p52"/>
          <p:cNvGrpSpPr/>
          <p:nvPr/>
        </p:nvGrpSpPr>
        <p:grpSpPr>
          <a:xfrm>
            <a:off x="3184346" y="1571567"/>
            <a:ext cx="271615" cy="384691"/>
            <a:chOff x="3979850" y="1598950"/>
            <a:chExt cx="356825" cy="505375"/>
          </a:xfrm>
        </p:grpSpPr>
        <p:sp>
          <p:nvSpPr>
            <p:cNvPr id="944" name="Google Shape;944;p52"/>
            <p:cNvSpPr/>
            <p:nvPr/>
          </p:nvSpPr>
          <p:spPr>
            <a:xfrm>
              <a:off x="3979850" y="1602600"/>
              <a:ext cx="44475" cy="501725"/>
            </a:xfrm>
            <a:custGeom>
              <a:avLst/>
              <a:gdLst/>
              <a:ahLst/>
              <a:cxnLst/>
              <a:rect l="l" t="t" r="r" b="b"/>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52"/>
            <p:cNvSpPr/>
            <p:nvPr/>
          </p:nvSpPr>
          <p:spPr>
            <a:xfrm>
              <a:off x="4037075" y="1598950"/>
              <a:ext cx="299600" cy="228950"/>
            </a:xfrm>
            <a:custGeom>
              <a:avLst/>
              <a:gdLst/>
              <a:ahLst/>
              <a:cxnLst/>
              <a:rect l="l" t="t" r="r" b="b"/>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6" name="Google Shape;946;p52"/>
          <p:cNvGrpSpPr/>
          <p:nvPr/>
        </p:nvGrpSpPr>
        <p:grpSpPr>
          <a:xfrm>
            <a:off x="3652921" y="1654062"/>
            <a:ext cx="357821" cy="219701"/>
            <a:chOff x="4595425" y="1707325"/>
            <a:chExt cx="470075" cy="288625"/>
          </a:xfrm>
        </p:grpSpPr>
        <p:sp>
          <p:nvSpPr>
            <p:cNvPr id="947" name="Google Shape;947;p52"/>
            <p:cNvSpPr/>
            <p:nvPr/>
          </p:nvSpPr>
          <p:spPr>
            <a:xfrm>
              <a:off x="4809750" y="1707325"/>
              <a:ext cx="41425" cy="41425"/>
            </a:xfrm>
            <a:custGeom>
              <a:avLst/>
              <a:gdLst/>
              <a:ahLst/>
              <a:cxnLst/>
              <a:rect l="l" t="t" r="r" b="b"/>
              <a:pathLst>
                <a:path w="1657" h="1657" fill="none" extrusionOk="0">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52"/>
            <p:cNvSpPr/>
            <p:nvPr/>
          </p:nvSpPr>
          <p:spPr>
            <a:xfrm>
              <a:off x="5024075" y="1761525"/>
              <a:ext cx="41425" cy="41425"/>
            </a:xfrm>
            <a:custGeom>
              <a:avLst/>
              <a:gdLst/>
              <a:ahLst/>
              <a:cxnLst/>
              <a:rect l="l" t="t" r="r" b="b"/>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52"/>
            <p:cNvSpPr/>
            <p:nvPr/>
          </p:nvSpPr>
          <p:spPr>
            <a:xfrm>
              <a:off x="4628900" y="1760300"/>
              <a:ext cx="403100" cy="177825"/>
            </a:xfrm>
            <a:custGeom>
              <a:avLst/>
              <a:gdLst/>
              <a:ahLst/>
              <a:cxnLst/>
              <a:rect l="l" t="t" r="r" b="b"/>
              <a:pathLst>
                <a:path w="16124" h="7113" fill="none" extrusionOk="0">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52"/>
            <p:cNvSpPr/>
            <p:nvPr/>
          </p:nvSpPr>
          <p:spPr>
            <a:xfrm>
              <a:off x="4595425" y="1761525"/>
              <a:ext cx="41425" cy="41425"/>
            </a:xfrm>
            <a:custGeom>
              <a:avLst/>
              <a:gdLst/>
              <a:ahLst/>
              <a:cxnLst/>
              <a:rect l="l" t="t" r="r" b="b"/>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52"/>
            <p:cNvSpPr/>
            <p:nvPr/>
          </p:nvSpPr>
          <p:spPr>
            <a:xfrm>
              <a:off x="4667275" y="1951475"/>
              <a:ext cx="326375" cy="44475"/>
            </a:xfrm>
            <a:custGeom>
              <a:avLst/>
              <a:gdLst/>
              <a:ahLst/>
              <a:cxnLst/>
              <a:rect l="l" t="t" r="r" b="b"/>
              <a:pathLst>
                <a:path w="13055" h="1779" fill="none" extrusionOk="0">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2" name="Google Shape;952;p52"/>
          <p:cNvGrpSpPr/>
          <p:nvPr/>
        </p:nvGrpSpPr>
        <p:grpSpPr>
          <a:xfrm>
            <a:off x="4181746" y="1600302"/>
            <a:ext cx="323529" cy="327221"/>
            <a:chOff x="5290150" y="1636700"/>
            <a:chExt cx="425025" cy="429875"/>
          </a:xfrm>
        </p:grpSpPr>
        <p:sp>
          <p:nvSpPr>
            <p:cNvPr id="953" name="Google Shape;953;p52"/>
            <p:cNvSpPr/>
            <p:nvPr/>
          </p:nvSpPr>
          <p:spPr>
            <a:xfrm>
              <a:off x="5396700" y="1939925"/>
              <a:ext cx="211900" cy="126650"/>
            </a:xfrm>
            <a:custGeom>
              <a:avLst/>
              <a:gdLst/>
              <a:ahLst/>
              <a:cxnLst/>
              <a:rect l="l" t="t" r="r" b="b"/>
              <a:pathLst>
                <a:path w="8476" h="5066" fill="none" extrusionOk="0">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52"/>
            <p:cNvSpPr/>
            <p:nvPr/>
          </p:nvSpPr>
          <p:spPr>
            <a:xfrm>
              <a:off x="5290150" y="1636700"/>
              <a:ext cx="425025" cy="294100"/>
            </a:xfrm>
            <a:custGeom>
              <a:avLst/>
              <a:gdLst/>
              <a:ahLst/>
              <a:cxnLst/>
              <a:rect l="l" t="t" r="r" b="b"/>
              <a:pathLst>
                <a:path w="17001" h="11764" fill="none" extrusionOk="0">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5" name="Google Shape;955;p52"/>
          <p:cNvGrpSpPr/>
          <p:nvPr/>
        </p:nvGrpSpPr>
        <p:grpSpPr>
          <a:xfrm>
            <a:off x="4692492" y="1590559"/>
            <a:ext cx="325375" cy="341151"/>
            <a:chOff x="5961125" y="1623900"/>
            <a:chExt cx="427450" cy="448175"/>
          </a:xfrm>
        </p:grpSpPr>
        <p:sp>
          <p:nvSpPr>
            <p:cNvPr id="956" name="Google Shape;956;p52"/>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52"/>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52"/>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2"/>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52"/>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52"/>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52"/>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3" name="Google Shape;963;p52"/>
          <p:cNvGrpSpPr/>
          <p:nvPr/>
        </p:nvGrpSpPr>
        <p:grpSpPr>
          <a:xfrm>
            <a:off x="5193038" y="1599370"/>
            <a:ext cx="347621" cy="329086"/>
            <a:chOff x="6618700" y="1635475"/>
            <a:chExt cx="456675" cy="432325"/>
          </a:xfrm>
        </p:grpSpPr>
        <p:sp>
          <p:nvSpPr>
            <p:cNvPr id="964" name="Google Shape;964;p52"/>
            <p:cNvSpPr/>
            <p:nvPr/>
          </p:nvSpPr>
          <p:spPr>
            <a:xfrm>
              <a:off x="6663775" y="1904000"/>
              <a:ext cx="117525" cy="163800"/>
            </a:xfrm>
            <a:custGeom>
              <a:avLst/>
              <a:gdLst/>
              <a:ahLst/>
              <a:cxnLst/>
              <a:rect l="l" t="t" r="r" b="b"/>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52"/>
            <p:cNvSpPr/>
            <p:nvPr/>
          </p:nvSpPr>
          <p:spPr>
            <a:xfrm>
              <a:off x="7046125" y="1775525"/>
              <a:ext cx="29250" cy="99275"/>
            </a:xfrm>
            <a:custGeom>
              <a:avLst/>
              <a:gdLst/>
              <a:ahLst/>
              <a:cxnLst/>
              <a:rect l="l" t="t" r="r" b="b"/>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52"/>
            <p:cNvSpPr/>
            <p:nvPr/>
          </p:nvSpPr>
          <p:spPr>
            <a:xfrm>
              <a:off x="6618700" y="1751775"/>
              <a:ext cx="96850" cy="146750"/>
            </a:xfrm>
            <a:custGeom>
              <a:avLst/>
              <a:gdLst/>
              <a:ahLst/>
              <a:cxnLst/>
              <a:rect l="l" t="t" r="r" b="b"/>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52"/>
            <p:cNvSpPr/>
            <p:nvPr/>
          </p:nvSpPr>
          <p:spPr>
            <a:xfrm>
              <a:off x="6721600" y="1660450"/>
              <a:ext cx="278900" cy="329425"/>
            </a:xfrm>
            <a:custGeom>
              <a:avLst/>
              <a:gdLst/>
              <a:ahLst/>
              <a:cxnLst/>
              <a:rect l="l" t="t" r="r" b="b"/>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2"/>
            <p:cNvSpPr/>
            <p:nvPr/>
          </p:nvSpPr>
          <p:spPr>
            <a:xfrm>
              <a:off x="7006550" y="1635475"/>
              <a:ext cx="34750" cy="378750"/>
            </a:xfrm>
            <a:custGeom>
              <a:avLst/>
              <a:gdLst/>
              <a:ahLst/>
              <a:cxnLst/>
              <a:rect l="l" t="t" r="r" b="b"/>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 name="Google Shape;969;p52"/>
          <p:cNvGrpSpPr/>
          <p:nvPr/>
        </p:nvGrpSpPr>
        <p:grpSpPr>
          <a:xfrm>
            <a:off x="624107" y="2127738"/>
            <a:ext cx="275326" cy="295707"/>
            <a:chOff x="616425" y="2329600"/>
            <a:chExt cx="361700" cy="388475"/>
          </a:xfrm>
        </p:grpSpPr>
        <p:sp>
          <p:nvSpPr>
            <p:cNvPr id="970" name="Google Shape;970;p52"/>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2"/>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52"/>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52"/>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52"/>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2"/>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2"/>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2"/>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8" name="Google Shape;978;p52"/>
          <p:cNvGrpSpPr/>
          <p:nvPr/>
        </p:nvGrpSpPr>
        <p:grpSpPr>
          <a:xfrm>
            <a:off x="1128383" y="2130516"/>
            <a:ext cx="290150" cy="290150"/>
            <a:chOff x="1278900" y="2333250"/>
            <a:chExt cx="381175" cy="381175"/>
          </a:xfrm>
        </p:grpSpPr>
        <p:sp>
          <p:nvSpPr>
            <p:cNvPr id="979" name="Google Shape;979;p52"/>
            <p:cNvSpPr/>
            <p:nvPr/>
          </p:nvSpPr>
          <p:spPr>
            <a:xfrm>
              <a:off x="1278900" y="2333250"/>
              <a:ext cx="381175" cy="381175"/>
            </a:xfrm>
            <a:custGeom>
              <a:avLst/>
              <a:gdLst/>
              <a:ahLst/>
              <a:cxnLst/>
              <a:rect l="l" t="t" r="r" b="b"/>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2"/>
            <p:cNvSpPr/>
            <p:nvPr/>
          </p:nvSpPr>
          <p:spPr>
            <a:xfrm>
              <a:off x="1525475"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2"/>
            <p:cNvSpPr/>
            <p:nvPr/>
          </p:nvSpPr>
          <p:spPr>
            <a:xfrm>
              <a:off x="13696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2"/>
            <p:cNvSpPr/>
            <p:nvPr/>
          </p:nvSpPr>
          <p:spPr>
            <a:xfrm>
              <a:off x="1369600" y="2604200"/>
              <a:ext cx="199750" cy="40825"/>
            </a:xfrm>
            <a:custGeom>
              <a:avLst/>
              <a:gdLst/>
              <a:ahLst/>
              <a:cxnLst/>
              <a:rect l="l" t="t" r="r" b="b"/>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3" name="Google Shape;983;p52"/>
          <p:cNvGrpSpPr/>
          <p:nvPr/>
        </p:nvGrpSpPr>
        <p:grpSpPr>
          <a:xfrm>
            <a:off x="1640042" y="2130516"/>
            <a:ext cx="290169" cy="290150"/>
            <a:chOff x="1951075" y="2333250"/>
            <a:chExt cx="381200" cy="381175"/>
          </a:xfrm>
        </p:grpSpPr>
        <p:sp>
          <p:nvSpPr>
            <p:cNvPr id="984" name="Google Shape;984;p52"/>
            <p:cNvSpPr/>
            <p:nvPr/>
          </p:nvSpPr>
          <p:spPr>
            <a:xfrm>
              <a:off x="1951075" y="2333250"/>
              <a:ext cx="381200" cy="381175"/>
            </a:xfrm>
            <a:custGeom>
              <a:avLst/>
              <a:gdLst/>
              <a:ahLst/>
              <a:cxnLst/>
              <a:rect l="l" t="t" r="r" b="b"/>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52"/>
            <p:cNvSpPr/>
            <p:nvPr/>
          </p:nvSpPr>
          <p:spPr>
            <a:xfrm>
              <a:off x="2197675" y="2503125"/>
              <a:ext cx="43875" cy="47525"/>
            </a:xfrm>
            <a:custGeom>
              <a:avLst/>
              <a:gdLst/>
              <a:ahLst/>
              <a:cxnLst/>
              <a:rect l="l" t="t" r="r" b="b"/>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2"/>
            <p:cNvSpPr/>
            <p:nvPr/>
          </p:nvSpPr>
          <p:spPr>
            <a:xfrm>
              <a:off x="20418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2"/>
            <p:cNvSpPr/>
            <p:nvPr/>
          </p:nvSpPr>
          <p:spPr>
            <a:xfrm>
              <a:off x="2041800" y="2584100"/>
              <a:ext cx="199750" cy="41425"/>
            </a:xfrm>
            <a:custGeom>
              <a:avLst/>
              <a:gdLst/>
              <a:ahLst/>
              <a:cxnLst/>
              <a:rect l="l" t="t" r="r" b="b"/>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8" name="Google Shape;988;p52"/>
          <p:cNvGrpSpPr/>
          <p:nvPr/>
        </p:nvGrpSpPr>
        <p:grpSpPr>
          <a:xfrm>
            <a:off x="2151721" y="2130516"/>
            <a:ext cx="290150" cy="290150"/>
            <a:chOff x="2623275" y="2333250"/>
            <a:chExt cx="381175" cy="381175"/>
          </a:xfrm>
        </p:grpSpPr>
        <p:sp>
          <p:nvSpPr>
            <p:cNvPr id="989" name="Google Shape;989;p52"/>
            <p:cNvSpPr/>
            <p:nvPr/>
          </p:nvSpPr>
          <p:spPr>
            <a:xfrm>
              <a:off x="2623275" y="2333250"/>
              <a:ext cx="381175" cy="381175"/>
            </a:xfrm>
            <a:custGeom>
              <a:avLst/>
              <a:gdLst/>
              <a:ahLst/>
              <a:cxnLst/>
              <a:rect l="l" t="t" r="r" b="b"/>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2"/>
            <p:cNvSpPr/>
            <p:nvPr/>
          </p:nvSpPr>
          <p:spPr>
            <a:xfrm>
              <a:off x="2869875" y="2503125"/>
              <a:ext cx="43875" cy="47525"/>
            </a:xfrm>
            <a:custGeom>
              <a:avLst/>
              <a:gdLst/>
              <a:ahLst/>
              <a:cxnLst/>
              <a:rect l="l" t="t" r="r" b="b"/>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2"/>
            <p:cNvSpPr/>
            <p:nvPr/>
          </p:nvSpPr>
          <p:spPr>
            <a:xfrm>
              <a:off x="2714000" y="2503125"/>
              <a:ext cx="43875" cy="47525"/>
            </a:xfrm>
            <a:custGeom>
              <a:avLst/>
              <a:gdLst/>
              <a:ahLst/>
              <a:cxnLst/>
              <a:rect l="l" t="t" r="r" b="b"/>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52"/>
            <p:cNvSpPr/>
            <p:nvPr/>
          </p:nvSpPr>
          <p:spPr>
            <a:xfrm>
              <a:off x="2810200" y="2595675"/>
              <a:ext cx="99875" cy="31075"/>
            </a:xfrm>
            <a:custGeom>
              <a:avLst/>
              <a:gdLst/>
              <a:ahLst/>
              <a:cxnLst/>
              <a:rect l="l" t="t" r="r" b="b"/>
              <a:pathLst>
                <a:path w="3995" h="1243" fill="none" extrusionOk="0">
                  <a:moveTo>
                    <a:pt x="1" y="1242"/>
                  </a:moveTo>
                  <a:lnTo>
                    <a:pt x="399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3" name="Google Shape;993;p52"/>
          <p:cNvGrpSpPr/>
          <p:nvPr/>
        </p:nvGrpSpPr>
        <p:grpSpPr>
          <a:xfrm>
            <a:off x="2731070" y="2080467"/>
            <a:ext cx="154809" cy="386556"/>
            <a:chOff x="3384375" y="2267500"/>
            <a:chExt cx="203375" cy="507825"/>
          </a:xfrm>
        </p:grpSpPr>
        <p:sp>
          <p:nvSpPr>
            <p:cNvPr id="994" name="Google Shape;994;p52"/>
            <p:cNvSpPr/>
            <p:nvPr/>
          </p:nvSpPr>
          <p:spPr>
            <a:xfrm>
              <a:off x="3384375" y="2373425"/>
              <a:ext cx="203375" cy="401900"/>
            </a:xfrm>
            <a:custGeom>
              <a:avLst/>
              <a:gdLst/>
              <a:ahLst/>
              <a:cxnLst/>
              <a:rect l="l" t="t" r="r" b="b"/>
              <a:pathLst>
                <a:path w="8135" h="16076" fill="none" extrusionOk="0">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52"/>
            <p:cNvSpPr/>
            <p:nvPr/>
          </p:nvSpPr>
          <p:spPr>
            <a:xfrm>
              <a:off x="3443425" y="2267500"/>
              <a:ext cx="85275" cy="93775"/>
            </a:xfrm>
            <a:custGeom>
              <a:avLst/>
              <a:gdLst/>
              <a:ahLst/>
              <a:cxnLst/>
              <a:rect l="l" t="t" r="r" b="b"/>
              <a:pathLst>
                <a:path w="3411" h="3751" fill="none" extrusionOk="0">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6" name="Google Shape;996;p52"/>
          <p:cNvGrpSpPr/>
          <p:nvPr/>
        </p:nvGrpSpPr>
        <p:grpSpPr>
          <a:xfrm>
            <a:off x="3768319" y="2129584"/>
            <a:ext cx="127006" cy="288305"/>
            <a:chOff x="4747025" y="2332025"/>
            <a:chExt cx="166850" cy="378750"/>
          </a:xfrm>
        </p:grpSpPr>
        <p:sp>
          <p:nvSpPr>
            <p:cNvPr id="997" name="Google Shape;997;p52"/>
            <p:cNvSpPr/>
            <p:nvPr/>
          </p:nvSpPr>
          <p:spPr>
            <a:xfrm>
              <a:off x="4747025" y="2427025"/>
              <a:ext cx="166850" cy="283750"/>
            </a:xfrm>
            <a:custGeom>
              <a:avLst/>
              <a:gdLst/>
              <a:ahLst/>
              <a:cxnLst/>
              <a:rect l="l" t="t" r="r" b="b"/>
              <a:pathLst>
                <a:path w="6674" h="11350" fill="none" extrusionOk="0">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52"/>
            <p:cNvSpPr/>
            <p:nvPr/>
          </p:nvSpPr>
          <p:spPr>
            <a:xfrm>
              <a:off x="4792100" y="2332025"/>
              <a:ext cx="76725" cy="84050"/>
            </a:xfrm>
            <a:custGeom>
              <a:avLst/>
              <a:gdLst/>
              <a:ahLst/>
              <a:cxnLst/>
              <a:rect l="l" t="t" r="r" b="b"/>
              <a:pathLst>
                <a:path w="3069" h="3362" fill="none" extrusionOk="0">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9" name="Google Shape;999;p52"/>
          <p:cNvGrpSpPr/>
          <p:nvPr/>
        </p:nvGrpSpPr>
        <p:grpSpPr>
          <a:xfrm>
            <a:off x="3254338" y="2082313"/>
            <a:ext cx="131631" cy="382846"/>
            <a:chOff x="4071800" y="2269925"/>
            <a:chExt cx="172925" cy="502950"/>
          </a:xfrm>
        </p:grpSpPr>
        <p:sp>
          <p:nvSpPr>
            <p:cNvPr id="1000" name="Google Shape;1000;p52"/>
            <p:cNvSpPr/>
            <p:nvPr/>
          </p:nvSpPr>
          <p:spPr>
            <a:xfrm>
              <a:off x="4118075" y="2269925"/>
              <a:ext cx="80375" cy="91350"/>
            </a:xfrm>
            <a:custGeom>
              <a:avLst/>
              <a:gdLst/>
              <a:ahLst/>
              <a:cxnLst/>
              <a:rect l="l" t="t" r="r" b="b"/>
              <a:pathLst>
                <a:path w="3215" h="3654" fill="none" extrusionOk="0">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2"/>
            <p:cNvSpPr/>
            <p:nvPr/>
          </p:nvSpPr>
          <p:spPr>
            <a:xfrm>
              <a:off x="4071800" y="2372825"/>
              <a:ext cx="172925" cy="400050"/>
            </a:xfrm>
            <a:custGeom>
              <a:avLst/>
              <a:gdLst/>
              <a:ahLst/>
              <a:cxnLst/>
              <a:rect l="l" t="t" r="r" b="b"/>
              <a:pathLst>
                <a:path w="6917" h="16002" fill="none" extrusionOk="0">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2" name="Google Shape;1002;p52"/>
          <p:cNvSpPr/>
          <p:nvPr/>
        </p:nvSpPr>
        <p:spPr>
          <a:xfrm>
            <a:off x="4198438" y="2122644"/>
            <a:ext cx="290150" cy="305907"/>
          </a:xfrm>
          <a:custGeom>
            <a:avLst/>
            <a:gdLst/>
            <a:ahLst/>
            <a:cxnLst/>
            <a:rect l="l" t="t" r="r" b="b"/>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3" name="Google Shape;1003;p52"/>
          <p:cNvGrpSpPr/>
          <p:nvPr/>
        </p:nvGrpSpPr>
        <p:grpSpPr>
          <a:xfrm>
            <a:off x="4701303" y="2128194"/>
            <a:ext cx="313329" cy="294794"/>
            <a:chOff x="5972700" y="2330200"/>
            <a:chExt cx="411625" cy="387275"/>
          </a:xfrm>
        </p:grpSpPr>
        <p:sp>
          <p:nvSpPr>
            <p:cNvPr id="1004" name="Google Shape;1004;p52"/>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2"/>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6" name="Google Shape;1006;p52"/>
          <p:cNvGrpSpPr/>
          <p:nvPr/>
        </p:nvGrpSpPr>
        <p:grpSpPr>
          <a:xfrm>
            <a:off x="712177" y="2606494"/>
            <a:ext cx="99203" cy="361532"/>
            <a:chOff x="732125" y="2958550"/>
            <a:chExt cx="130325" cy="474950"/>
          </a:xfrm>
        </p:grpSpPr>
        <p:sp>
          <p:nvSpPr>
            <p:cNvPr id="1007" name="Google Shape;1007;p52"/>
            <p:cNvSpPr/>
            <p:nvPr/>
          </p:nvSpPr>
          <p:spPr>
            <a:xfrm>
              <a:off x="732125" y="2958550"/>
              <a:ext cx="130325" cy="474950"/>
            </a:xfrm>
            <a:custGeom>
              <a:avLst/>
              <a:gdLst/>
              <a:ahLst/>
              <a:cxnLst/>
              <a:rect l="l" t="t" r="r" b="b"/>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2"/>
            <p:cNvSpPr/>
            <p:nvPr/>
          </p:nvSpPr>
          <p:spPr>
            <a:xfrm>
              <a:off x="756475" y="3090675"/>
              <a:ext cx="81625" cy="318475"/>
            </a:xfrm>
            <a:custGeom>
              <a:avLst/>
              <a:gdLst/>
              <a:ahLst/>
              <a:cxnLst/>
              <a:rect l="l" t="t" r="r" b="b"/>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52"/>
            <p:cNvSpPr/>
            <p:nvPr/>
          </p:nvSpPr>
          <p:spPr>
            <a:xfrm>
              <a:off x="802750" y="3129050"/>
              <a:ext cx="13425" cy="25"/>
            </a:xfrm>
            <a:custGeom>
              <a:avLst/>
              <a:gdLst/>
              <a:ahLst/>
              <a:cxnLst/>
              <a:rect l="l" t="t" r="r" b="b"/>
              <a:pathLst>
                <a:path w="537" h="1" fill="none" extrusionOk="0">
                  <a:moveTo>
                    <a:pt x="536"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52"/>
            <p:cNvSpPr/>
            <p:nvPr/>
          </p:nvSpPr>
          <p:spPr>
            <a:xfrm>
              <a:off x="802750" y="3162525"/>
              <a:ext cx="13425" cy="25"/>
            </a:xfrm>
            <a:custGeom>
              <a:avLst/>
              <a:gdLst/>
              <a:ahLst/>
              <a:cxnLst/>
              <a:rect l="l" t="t" r="r" b="b"/>
              <a:pathLst>
                <a:path w="537" h="1" fill="none" extrusionOk="0">
                  <a:moveTo>
                    <a:pt x="536"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2"/>
            <p:cNvSpPr/>
            <p:nvPr/>
          </p:nvSpPr>
          <p:spPr>
            <a:xfrm>
              <a:off x="802750" y="3196025"/>
              <a:ext cx="13425" cy="25"/>
            </a:xfrm>
            <a:custGeom>
              <a:avLst/>
              <a:gdLst/>
              <a:ahLst/>
              <a:cxnLst/>
              <a:rect l="l" t="t" r="r" b="b"/>
              <a:pathLst>
                <a:path w="537" h="1" fill="none" extrusionOk="0">
                  <a:moveTo>
                    <a:pt x="536"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2"/>
            <p:cNvSpPr/>
            <p:nvPr/>
          </p:nvSpPr>
          <p:spPr>
            <a:xfrm>
              <a:off x="802750" y="3229500"/>
              <a:ext cx="13425" cy="25"/>
            </a:xfrm>
            <a:custGeom>
              <a:avLst/>
              <a:gdLst/>
              <a:ahLst/>
              <a:cxnLst/>
              <a:rect l="l" t="t" r="r" b="b"/>
              <a:pathLst>
                <a:path w="537" h="1" fill="none" extrusionOk="0">
                  <a:moveTo>
                    <a:pt x="536"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2"/>
            <p:cNvSpPr/>
            <p:nvPr/>
          </p:nvSpPr>
          <p:spPr>
            <a:xfrm>
              <a:off x="802750" y="3263000"/>
              <a:ext cx="13425" cy="25"/>
            </a:xfrm>
            <a:custGeom>
              <a:avLst/>
              <a:gdLst/>
              <a:ahLst/>
              <a:cxnLst/>
              <a:rect l="l" t="t" r="r" b="b"/>
              <a:pathLst>
                <a:path w="537" h="1" fill="none" extrusionOk="0">
                  <a:moveTo>
                    <a:pt x="536"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52"/>
            <p:cNvSpPr/>
            <p:nvPr/>
          </p:nvSpPr>
          <p:spPr>
            <a:xfrm>
              <a:off x="802750" y="3296475"/>
              <a:ext cx="13425" cy="25"/>
            </a:xfrm>
            <a:custGeom>
              <a:avLst/>
              <a:gdLst/>
              <a:ahLst/>
              <a:cxnLst/>
              <a:rect l="l" t="t" r="r" b="b"/>
              <a:pathLst>
                <a:path w="537" h="1" fill="none" extrusionOk="0">
                  <a:moveTo>
                    <a:pt x="536"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5" name="Google Shape;1015;p52"/>
          <p:cNvSpPr/>
          <p:nvPr/>
        </p:nvSpPr>
        <p:spPr>
          <a:xfrm>
            <a:off x="1633097" y="2592134"/>
            <a:ext cx="304061" cy="390267"/>
          </a:xfrm>
          <a:custGeom>
            <a:avLst/>
            <a:gdLst/>
            <a:ahLst/>
            <a:cxnLst/>
            <a:rect l="l" t="t" r="r" b="b"/>
            <a:pathLst>
              <a:path w="15978" h="20508" fill="none" extrusionOk="0">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2"/>
          <p:cNvSpPr/>
          <p:nvPr/>
        </p:nvSpPr>
        <p:spPr>
          <a:xfrm>
            <a:off x="1160810" y="2592134"/>
            <a:ext cx="225277" cy="390267"/>
          </a:xfrm>
          <a:custGeom>
            <a:avLst/>
            <a:gdLst/>
            <a:ahLst/>
            <a:cxnLst/>
            <a:rect l="l" t="t" r="r" b="b"/>
            <a:pathLst>
              <a:path w="11838" h="20508" fill="none" extrusionOk="0">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7" name="Google Shape;1017;p52"/>
          <p:cNvGrpSpPr/>
          <p:nvPr/>
        </p:nvGrpSpPr>
        <p:grpSpPr>
          <a:xfrm>
            <a:off x="2121140" y="2618084"/>
            <a:ext cx="351332" cy="332797"/>
            <a:chOff x="2583100" y="2973775"/>
            <a:chExt cx="461550" cy="437200"/>
          </a:xfrm>
        </p:grpSpPr>
        <p:sp>
          <p:nvSpPr>
            <p:cNvPr id="1018" name="Google Shape;1018;p52"/>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52"/>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0" name="Google Shape;1020;p52"/>
          <p:cNvSpPr/>
          <p:nvPr/>
        </p:nvSpPr>
        <p:spPr>
          <a:xfrm>
            <a:off x="3670526" y="26259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21" name="Google Shape;1021;p52"/>
          <p:cNvGrpSpPr/>
          <p:nvPr/>
        </p:nvGrpSpPr>
        <p:grpSpPr>
          <a:xfrm>
            <a:off x="4149300" y="2643584"/>
            <a:ext cx="393978" cy="292929"/>
            <a:chOff x="5247525" y="3007275"/>
            <a:chExt cx="517575" cy="384825"/>
          </a:xfrm>
        </p:grpSpPr>
        <p:sp>
          <p:nvSpPr>
            <p:cNvPr id="1022" name="Google Shape;1022;p52"/>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52"/>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4" name="Google Shape;1024;p52"/>
          <p:cNvGrpSpPr/>
          <p:nvPr/>
        </p:nvGrpSpPr>
        <p:grpSpPr>
          <a:xfrm>
            <a:off x="3163032" y="2626895"/>
            <a:ext cx="310532" cy="317040"/>
            <a:chOff x="3951850" y="2985350"/>
            <a:chExt cx="407950" cy="416500"/>
          </a:xfrm>
        </p:grpSpPr>
        <p:sp>
          <p:nvSpPr>
            <p:cNvPr id="1025" name="Google Shape;1025;p52"/>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2"/>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52"/>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52"/>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9" name="Google Shape;1029;p52"/>
          <p:cNvGrpSpPr/>
          <p:nvPr/>
        </p:nvGrpSpPr>
        <p:grpSpPr>
          <a:xfrm>
            <a:off x="587969" y="3160819"/>
            <a:ext cx="359667" cy="276239"/>
            <a:chOff x="568950" y="3686775"/>
            <a:chExt cx="472500" cy="362900"/>
          </a:xfrm>
        </p:grpSpPr>
        <p:sp>
          <p:nvSpPr>
            <p:cNvPr id="1030" name="Google Shape;1030;p52"/>
            <p:cNvSpPr/>
            <p:nvPr/>
          </p:nvSpPr>
          <p:spPr>
            <a:xfrm>
              <a:off x="568950" y="3686775"/>
              <a:ext cx="472500" cy="362900"/>
            </a:xfrm>
            <a:custGeom>
              <a:avLst/>
              <a:gdLst/>
              <a:ahLst/>
              <a:cxnLst/>
              <a:rect l="l" t="t" r="r" b="b"/>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2"/>
            <p:cNvSpPr/>
            <p:nvPr/>
          </p:nvSpPr>
          <p:spPr>
            <a:xfrm>
              <a:off x="645650" y="3820725"/>
              <a:ext cx="34125" cy="34125"/>
            </a:xfrm>
            <a:custGeom>
              <a:avLst/>
              <a:gdLst/>
              <a:ahLst/>
              <a:cxnLst/>
              <a:rect l="l" t="t" r="r" b="b"/>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2"/>
            <p:cNvSpPr/>
            <p:nvPr/>
          </p:nvSpPr>
          <p:spPr>
            <a:xfrm>
              <a:off x="747950" y="3753750"/>
              <a:ext cx="85275" cy="12200"/>
            </a:xfrm>
            <a:custGeom>
              <a:avLst/>
              <a:gdLst/>
              <a:ahLst/>
              <a:cxnLst/>
              <a:rect l="l" t="t" r="r" b="b"/>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3" name="Google Shape;1033;p52"/>
          <p:cNvSpPr/>
          <p:nvPr/>
        </p:nvSpPr>
        <p:spPr>
          <a:xfrm>
            <a:off x="4732819" y="2611145"/>
            <a:ext cx="244726" cy="352264"/>
          </a:xfrm>
          <a:custGeom>
            <a:avLst/>
            <a:gdLst/>
            <a:ahLst/>
            <a:cxnLst/>
            <a:rect l="l" t="t" r="r" b="b"/>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4" name="Google Shape;1034;p52"/>
          <p:cNvGrpSpPr/>
          <p:nvPr/>
        </p:nvGrpSpPr>
        <p:grpSpPr>
          <a:xfrm>
            <a:off x="1102426" y="3183998"/>
            <a:ext cx="342064" cy="229901"/>
            <a:chOff x="1244800" y="3717225"/>
            <a:chExt cx="449375" cy="302025"/>
          </a:xfrm>
        </p:grpSpPr>
        <p:sp>
          <p:nvSpPr>
            <p:cNvPr id="1035" name="Google Shape;1035;p52"/>
            <p:cNvSpPr/>
            <p:nvPr/>
          </p:nvSpPr>
          <p:spPr>
            <a:xfrm>
              <a:off x="1244800" y="3717225"/>
              <a:ext cx="449375" cy="302025"/>
            </a:xfrm>
            <a:custGeom>
              <a:avLst/>
              <a:gdLst/>
              <a:ahLst/>
              <a:cxnLst/>
              <a:rect l="l" t="t" r="r" b="b"/>
              <a:pathLst>
                <a:path w="17975" h="12081" fill="none" extrusionOk="0">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2"/>
            <p:cNvSpPr/>
            <p:nvPr/>
          </p:nvSpPr>
          <p:spPr>
            <a:xfrm>
              <a:off x="1244800" y="3795150"/>
              <a:ext cx="449375" cy="25"/>
            </a:xfrm>
            <a:custGeom>
              <a:avLst/>
              <a:gdLst/>
              <a:ahLst/>
              <a:cxnLst/>
              <a:rect l="l" t="t" r="r" b="b"/>
              <a:pathLst>
                <a:path w="17975" h="1" fill="none" extrusionOk="0">
                  <a:moveTo>
                    <a:pt x="17974"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2"/>
            <p:cNvSpPr/>
            <p:nvPr/>
          </p:nvSpPr>
          <p:spPr>
            <a:xfrm>
              <a:off x="1244800" y="3853000"/>
              <a:ext cx="449375" cy="25"/>
            </a:xfrm>
            <a:custGeom>
              <a:avLst/>
              <a:gdLst/>
              <a:ahLst/>
              <a:cxnLst/>
              <a:rect l="l" t="t" r="r" b="b"/>
              <a:pathLst>
                <a:path w="17975" h="1" fill="none" extrusionOk="0">
                  <a:moveTo>
                    <a:pt x="0" y="0"/>
                  </a:moveTo>
                  <a:lnTo>
                    <a:pt x="17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2"/>
            <p:cNvSpPr/>
            <p:nvPr/>
          </p:nvSpPr>
          <p:spPr>
            <a:xfrm>
              <a:off x="1302625" y="3893800"/>
              <a:ext cx="161375" cy="25"/>
            </a:xfrm>
            <a:custGeom>
              <a:avLst/>
              <a:gdLst/>
              <a:ahLst/>
              <a:cxnLst/>
              <a:rect l="l" t="t" r="r" b="b"/>
              <a:pathLst>
                <a:path w="6455" h="1" fill="none" extrusionOk="0">
                  <a:moveTo>
                    <a:pt x="6455"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2"/>
            <p:cNvSpPr/>
            <p:nvPr/>
          </p:nvSpPr>
          <p:spPr>
            <a:xfrm>
              <a:off x="1302625" y="3933975"/>
              <a:ext cx="110250" cy="25"/>
            </a:xfrm>
            <a:custGeom>
              <a:avLst/>
              <a:gdLst/>
              <a:ahLst/>
              <a:cxnLst/>
              <a:rect l="l" t="t" r="r" b="b"/>
              <a:pathLst>
                <a:path w="4410" h="1" fill="none" extrusionOk="0">
                  <a:moveTo>
                    <a:pt x="4409"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2"/>
            <p:cNvSpPr/>
            <p:nvPr/>
          </p:nvSpPr>
          <p:spPr>
            <a:xfrm>
              <a:off x="1572975" y="3899875"/>
              <a:ext cx="62125" cy="40225"/>
            </a:xfrm>
            <a:custGeom>
              <a:avLst/>
              <a:gdLst/>
              <a:ahLst/>
              <a:cxnLst/>
              <a:rect l="l" t="t" r="r" b="b"/>
              <a:pathLst>
                <a:path w="2485" h="1609" fill="none" extrusionOk="0">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1" name="Google Shape;1041;p52"/>
          <p:cNvGrpSpPr/>
          <p:nvPr/>
        </p:nvGrpSpPr>
        <p:grpSpPr>
          <a:xfrm>
            <a:off x="1618729" y="3166376"/>
            <a:ext cx="332797" cy="260026"/>
            <a:chOff x="1923075" y="3694075"/>
            <a:chExt cx="437200" cy="341600"/>
          </a:xfrm>
        </p:grpSpPr>
        <p:sp>
          <p:nvSpPr>
            <p:cNvPr id="1042" name="Google Shape;1042;p52"/>
            <p:cNvSpPr/>
            <p:nvPr/>
          </p:nvSpPr>
          <p:spPr>
            <a:xfrm>
              <a:off x="2247600" y="3983300"/>
              <a:ext cx="52400" cy="52375"/>
            </a:xfrm>
            <a:custGeom>
              <a:avLst/>
              <a:gdLst/>
              <a:ahLst/>
              <a:cxnLst/>
              <a:rect l="l" t="t" r="r" b="b"/>
              <a:pathLst>
                <a:path w="2096" h="2095" fill="none" extrusionOk="0">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2"/>
            <p:cNvSpPr/>
            <p:nvPr/>
          </p:nvSpPr>
          <p:spPr>
            <a:xfrm>
              <a:off x="2035100" y="3983300"/>
              <a:ext cx="52400" cy="52375"/>
            </a:xfrm>
            <a:custGeom>
              <a:avLst/>
              <a:gdLst/>
              <a:ahLst/>
              <a:cxnLst/>
              <a:rect l="l" t="t" r="r" b="b"/>
              <a:pathLst>
                <a:path w="2096" h="2095" fill="none" extrusionOk="0">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2"/>
            <p:cNvSpPr/>
            <p:nvPr/>
          </p:nvSpPr>
          <p:spPr>
            <a:xfrm>
              <a:off x="1923075" y="3694075"/>
              <a:ext cx="437200" cy="280100"/>
            </a:xfrm>
            <a:custGeom>
              <a:avLst/>
              <a:gdLst/>
              <a:ahLst/>
              <a:cxnLst/>
              <a:rect l="l" t="t" r="r" b="b"/>
              <a:pathLst>
                <a:path w="17488" h="11204" fill="none" extrusionOk="0">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2"/>
            <p:cNvSpPr/>
            <p:nvPr/>
          </p:nvSpPr>
          <p:spPr>
            <a:xfrm>
              <a:off x="2261000" y="3781750"/>
              <a:ext cx="48725" cy="108400"/>
            </a:xfrm>
            <a:custGeom>
              <a:avLst/>
              <a:gdLst/>
              <a:ahLst/>
              <a:cxnLst/>
              <a:rect l="l" t="t" r="r" b="b"/>
              <a:pathLst>
                <a:path w="1949" h="4336" fill="none" extrusionOk="0">
                  <a:moveTo>
                    <a:pt x="1" y="4336"/>
                  </a:moveTo>
                  <a:lnTo>
                    <a:pt x="1949"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2"/>
            <p:cNvSpPr/>
            <p:nvPr/>
          </p:nvSpPr>
          <p:spPr>
            <a:xfrm>
              <a:off x="2225675" y="3780550"/>
              <a:ext cx="32300" cy="113875"/>
            </a:xfrm>
            <a:custGeom>
              <a:avLst/>
              <a:gdLst/>
              <a:ahLst/>
              <a:cxnLst/>
              <a:rect l="l" t="t" r="r" b="b"/>
              <a:pathLst>
                <a:path w="1292" h="4555" fill="none" extrusionOk="0">
                  <a:moveTo>
                    <a:pt x="1" y="4554"/>
                  </a:moveTo>
                  <a:lnTo>
                    <a:pt x="1292"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2"/>
            <p:cNvSpPr/>
            <p:nvPr/>
          </p:nvSpPr>
          <p:spPr>
            <a:xfrm>
              <a:off x="2190375" y="3779325"/>
              <a:ext cx="15850" cy="119350"/>
            </a:xfrm>
            <a:custGeom>
              <a:avLst/>
              <a:gdLst/>
              <a:ahLst/>
              <a:cxnLst/>
              <a:rect l="l" t="t" r="r" b="b"/>
              <a:pathLst>
                <a:path w="634" h="4774" fill="none" extrusionOk="0">
                  <a:moveTo>
                    <a:pt x="0" y="4774"/>
                  </a:moveTo>
                  <a:lnTo>
                    <a:pt x="63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2"/>
            <p:cNvSpPr/>
            <p:nvPr/>
          </p:nvSpPr>
          <p:spPr>
            <a:xfrm>
              <a:off x="2154450" y="3777500"/>
              <a:ext cx="1250" cy="126050"/>
            </a:xfrm>
            <a:custGeom>
              <a:avLst/>
              <a:gdLst/>
              <a:ahLst/>
              <a:cxnLst/>
              <a:rect l="l" t="t" r="r" b="b"/>
              <a:pathLst>
                <a:path w="50" h="5042" fill="none" extrusionOk="0">
                  <a:moveTo>
                    <a:pt x="49" y="5042"/>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2"/>
            <p:cNvSpPr/>
            <p:nvPr/>
          </p:nvSpPr>
          <p:spPr>
            <a:xfrm>
              <a:off x="2103300" y="3776275"/>
              <a:ext cx="17075" cy="131550"/>
            </a:xfrm>
            <a:custGeom>
              <a:avLst/>
              <a:gdLst/>
              <a:ahLst/>
              <a:cxnLst/>
              <a:rect l="l" t="t" r="r" b="b"/>
              <a:pathLst>
                <a:path w="683" h="5262" fill="none" extrusionOk="0">
                  <a:moveTo>
                    <a:pt x="683" y="526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2"/>
            <p:cNvSpPr/>
            <p:nvPr/>
          </p:nvSpPr>
          <p:spPr>
            <a:xfrm>
              <a:off x="2051550" y="3775050"/>
              <a:ext cx="34125" cy="137025"/>
            </a:xfrm>
            <a:custGeom>
              <a:avLst/>
              <a:gdLst/>
              <a:ahLst/>
              <a:cxnLst/>
              <a:rect l="l" t="t" r="r" b="b"/>
              <a:pathLst>
                <a:path w="1365" h="5481" fill="none" extrusionOk="0">
                  <a:moveTo>
                    <a:pt x="1364" y="548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1" name="Google Shape;1051;p52"/>
          <p:cNvGrpSpPr/>
          <p:nvPr/>
        </p:nvGrpSpPr>
        <p:grpSpPr>
          <a:xfrm>
            <a:off x="2133642" y="3162209"/>
            <a:ext cx="326307" cy="267904"/>
            <a:chOff x="2599525" y="3688600"/>
            <a:chExt cx="428675" cy="351950"/>
          </a:xfrm>
        </p:grpSpPr>
        <p:sp>
          <p:nvSpPr>
            <p:cNvPr id="1052" name="Google Shape;1052;p52"/>
            <p:cNvSpPr/>
            <p:nvPr/>
          </p:nvSpPr>
          <p:spPr>
            <a:xfrm>
              <a:off x="2599525" y="3688600"/>
              <a:ext cx="428675" cy="168675"/>
            </a:xfrm>
            <a:custGeom>
              <a:avLst/>
              <a:gdLst/>
              <a:ahLst/>
              <a:cxnLst/>
              <a:rect l="l" t="t" r="r" b="b"/>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2"/>
            <p:cNvSpPr/>
            <p:nvPr/>
          </p:nvSpPr>
          <p:spPr>
            <a:xfrm>
              <a:off x="2792550" y="3862125"/>
              <a:ext cx="42650" cy="23775"/>
            </a:xfrm>
            <a:custGeom>
              <a:avLst/>
              <a:gdLst/>
              <a:ahLst/>
              <a:cxnLst/>
              <a:rect l="l" t="t" r="r" b="b"/>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2"/>
            <p:cNvSpPr/>
            <p:nvPr/>
          </p:nvSpPr>
          <p:spPr>
            <a:xfrm>
              <a:off x="2599525" y="3852375"/>
              <a:ext cx="428675" cy="188175"/>
            </a:xfrm>
            <a:custGeom>
              <a:avLst/>
              <a:gdLst/>
              <a:ahLst/>
              <a:cxnLst/>
              <a:rect l="l" t="t" r="r" b="b"/>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5" name="Google Shape;1055;p52"/>
          <p:cNvGrpSpPr/>
          <p:nvPr/>
        </p:nvGrpSpPr>
        <p:grpSpPr>
          <a:xfrm>
            <a:off x="2661078" y="3143673"/>
            <a:ext cx="302215" cy="298029"/>
            <a:chOff x="3292425" y="3664250"/>
            <a:chExt cx="397025" cy="391525"/>
          </a:xfrm>
        </p:grpSpPr>
        <p:sp>
          <p:nvSpPr>
            <p:cNvPr id="1056" name="Google Shape;1056;p52"/>
            <p:cNvSpPr/>
            <p:nvPr/>
          </p:nvSpPr>
          <p:spPr>
            <a:xfrm>
              <a:off x="3292425" y="3680675"/>
              <a:ext cx="375100" cy="375100"/>
            </a:xfrm>
            <a:custGeom>
              <a:avLst/>
              <a:gdLst/>
              <a:ahLst/>
              <a:cxnLst/>
              <a:rect l="l" t="t" r="r" b="b"/>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2"/>
            <p:cNvSpPr/>
            <p:nvPr/>
          </p:nvSpPr>
          <p:spPr>
            <a:xfrm>
              <a:off x="3504325" y="3664250"/>
              <a:ext cx="131525" cy="153450"/>
            </a:xfrm>
            <a:custGeom>
              <a:avLst/>
              <a:gdLst/>
              <a:ahLst/>
              <a:cxnLst/>
              <a:rect l="l" t="t" r="r" b="b"/>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2"/>
            <p:cNvSpPr/>
            <p:nvPr/>
          </p:nvSpPr>
          <p:spPr>
            <a:xfrm>
              <a:off x="3501875" y="3749500"/>
              <a:ext cx="187575" cy="96825"/>
            </a:xfrm>
            <a:custGeom>
              <a:avLst/>
              <a:gdLst/>
              <a:ahLst/>
              <a:cxnLst/>
              <a:rect l="l" t="t" r="r" b="b"/>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9" name="Google Shape;1059;p52"/>
          <p:cNvGrpSpPr/>
          <p:nvPr/>
        </p:nvGrpSpPr>
        <p:grpSpPr>
          <a:xfrm>
            <a:off x="3148189" y="3182133"/>
            <a:ext cx="334662" cy="242880"/>
            <a:chOff x="3932350" y="3714775"/>
            <a:chExt cx="439650" cy="319075"/>
          </a:xfrm>
        </p:grpSpPr>
        <p:sp>
          <p:nvSpPr>
            <p:cNvPr id="1060" name="Google Shape;1060;p52"/>
            <p:cNvSpPr/>
            <p:nvPr/>
          </p:nvSpPr>
          <p:spPr>
            <a:xfrm>
              <a:off x="3932350" y="3714775"/>
              <a:ext cx="439650" cy="319075"/>
            </a:xfrm>
            <a:custGeom>
              <a:avLst/>
              <a:gdLst/>
              <a:ahLst/>
              <a:cxnLst/>
              <a:rect l="l" t="t" r="r" b="b"/>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2"/>
            <p:cNvSpPr/>
            <p:nvPr/>
          </p:nvSpPr>
          <p:spPr>
            <a:xfrm>
              <a:off x="3970100"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2"/>
            <p:cNvSpPr/>
            <p:nvPr/>
          </p:nvSpPr>
          <p:spPr>
            <a:xfrm>
              <a:off x="4278800"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2"/>
            <p:cNvSpPr/>
            <p:nvPr/>
          </p:nvSpPr>
          <p:spPr>
            <a:xfrm>
              <a:off x="4073000" y="3716600"/>
              <a:ext cx="77350" cy="278900"/>
            </a:xfrm>
            <a:custGeom>
              <a:avLst/>
              <a:gdLst/>
              <a:ahLst/>
              <a:cxnLst/>
              <a:rect l="l" t="t" r="r" b="b"/>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2"/>
            <p:cNvSpPr/>
            <p:nvPr/>
          </p:nvSpPr>
          <p:spPr>
            <a:xfrm>
              <a:off x="4175900" y="3787250"/>
              <a:ext cx="77350" cy="208250"/>
            </a:xfrm>
            <a:custGeom>
              <a:avLst/>
              <a:gdLst/>
              <a:ahLst/>
              <a:cxnLst/>
              <a:rect l="l" t="t" r="r" b="b"/>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5" name="Google Shape;1065;p52"/>
          <p:cNvGrpSpPr/>
          <p:nvPr/>
        </p:nvGrpSpPr>
        <p:grpSpPr>
          <a:xfrm>
            <a:off x="3659867" y="3182133"/>
            <a:ext cx="334643" cy="242880"/>
            <a:chOff x="4604550" y="3714775"/>
            <a:chExt cx="439625" cy="319075"/>
          </a:xfrm>
        </p:grpSpPr>
        <p:sp>
          <p:nvSpPr>
            <p:cNvPr id="1066" name="Google Shape;1066;p52"/>
            <p:cNvSpPr/>
            <p:nvPr/>
          </p:nvSpPr>
          <p:spPr>
            <a:xfrm>
              <a:off x="4604550" y="3714775"/>
              <a:ext cx="439625" cy="319075"/>
            </a:xfrm>
            <a:custGeom>
              <a:avLst/>
              <a:gdLst/>
              <a:ahLst/>
              <a:cxnLst/>
              <a:rect l="l" t="t" r="r" b="b"/>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52"/>
            <p:cNvSpPr/>
            <p:nvPr/>
          </p:nvSpPr>
          <p:spPr>
            <a:xfrm>
              <a:off x="4647175" y="3761675"/>
              <a:ext cx="354400" cy="213725"/>
            </a:xfrm>
            <a:custGeom>
              <a:avLst/>
              <a:gdLst/>
              <a:ahLst/>
              <a:cxnLst/>
              <a:rect l="l" t="t" r="r" b="b"/>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8" name="Google Shape;1068;p52"/>
          <p:cNvGrpSpPr/>
          <p:nvPr/>
        </p:nvGrpSpPr>
        <p:grpSpPr>
          <a:xfrm>
            <a:off x="4183592" y="3157108"/>
            <a:ext cx="319818" cy="284137"/>
            <a:chOff x="5292575" y="3681900"/>
            <a:chExt cx="420150" cy="373275"/>
          </a:xfrm>
        </p:grpSpPr>
        <p:sp>
          <p:nvSpPr>
            <p:cNvPr id="1069" name="Google Shape;1069;p52"/>
            <p:cNvSpPr/>
            <p:nvPr/>
          </p:nvSpPr>
          <p:spPr>
            <a:xfrm>
              <a:off x="5292575" y="3706875"/>
              <a:ext cx="420150" cy="266700"/>
            </a:xfrm>
            <a:custGeom>
              <a:avLst/>
              <a:gdLst/>
              <a:ahLst/>
              <a:cxnLst/>
              <a:rect l="l" t="t" r="r" b="b"/>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2"/>
            <p:cNvSpPr/>
            <p:nvPr/>
          </p:nvSpPr>
          <p:spPr>
            <a:xfrm>
              <a:off x="5490475" y="3681900"/>
              <a:ext cx="24375" cy="25000"/>
            </a:xfrm>
            <a:custGeom>
              <a:avLst/>
              <a:gdLst/>
              <a:ahLst/>
              <a:cxnLst/>
              <a:rect l="l" t="t" r="r" b="b"/>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2"/>
            <p:cNvSpPr/>
            <p:nvPr/>
          </p:nvSpPr>
          <p:spPr>
            <a:xfrm>
              <a:off x="5358350" y="3973550"/>
              <a:ext cx="60900" cy="81625"/>
            </a:xfrm>
            <a:custGeom>
              <a:avLst/>
              <a:gdLst/>
              <a:ahLst/>
              <a:cxnLst/>
              <a:rect l="l" t="t" r="r" b="b"/>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2"/>
            <p:cNvSpPr/>
            <p:nvPr/>
          </p:nvSpPr>
          <p:spPr>
            <a:xfrm>
              <a:off x="5586050" y="3973550"/>
              <a:ext cx="60925" cy="81625"/>
            </a:xfrm>
            <a:custGeom>
              <a:avLst/>
              <a:gdLst/>
              <a:ahLst/>
              <a:cxnLst/>
              <a:rect l="l" t="t" r="r" b="b"/>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2"/>
            <p:cNvSpPr/>
            <p:nvPr/>
          </p:nvSpPr>
          <p:spPr>
            <a:xfrm>
              <a:off x="5316925" y="3731225"/>
              <a:ext cx="371450" cy="218000"/>
            </a:xfrm>
            <a:custGeom>
              <a:avLst/>
              <a:gdLst/>
              <a:ahLst/>
              <a:cxnLst/>
              <a:rect l="l" t="t" r="r" b="b"/>
              <a:pathLst>
                <a:path w="14858" h="8720" fill="none" extrusionOk="0">
                  <a:moveTo>
                    <a:pt x="1" y="0"/>
                  </a:moveTo>
                  <a:lnTo>
                    <a:pt x="1" y="8719"/>
                  </a:lnTo>
                  <a:lnTo>
                    <a:pt x="14857" y="8719"/>
                  </a:lnTo>
                  <a:lnTo>
                    <a:pt x="14857" y="0"/>
                  </a:lnTo>
                  <a:lnTo>
                    <a:pt x="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52"/>
            <p:cNvSpPr/>
            <p:nvPr/>
          </p:nvSpPr>
          <p:spPr>
            <a:xfrm>
              <a:off x="5380250" y="3784800"/>
              <a:ext cx="230200" cy="115725"/>
            </a:xfrm>
            <a:custGeom>
              <a:avLst/>
              <a:gdLst/>
              <a:ahLst/>
              <a:cxnLst/>
              <a:rect l="l" t="t" r="r" b="b"/>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2"/>
            <p:cNvSpPr/>
            <p:nvPr/>
          </p:nvSpPr>
          <p:spPr>
            <a:xfrm>
              <a:off x="5547700" y="3779925"/>
              <a:ext cx="68825" cy="68825"/>
            </a:xfrm>
            <a:custGeom>
              <a:avLst/>
              <a:gdLst/>
              <a:ahLst/>
              <a:cxnLst/>
              <a:rect l="l" t="t" r="r" b="b"/>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 name="Google Shape;1076;p52"/>
          <p:cNvGrpSpPr/>
          <p:nvPr/>
        </p:nvGrpSpPr>
        <p:grpSpPr>
          <a:xfrm>
            <a:off x="4677192" y="3120951"/>
            <a:ext cx="355975" cy="355975"/>
            <a:chOff x="5941025" y="3634400"/>
            <a:chExt cx="467650" cy="467650"/>
          </a:xfrm>
        </p:grpSpPr>
        <p:sp>
          <p:nvSpPr>
            <p:cNvPr id="1077" name="Google Shape;1077;p52"/>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52"/>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52"/>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52"/>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52"/>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52"/>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3" name="Google Shape;1083;p52"/>
          <p:cNvGrpSpPr/>
          <p:nvPr/>
        </p:nvGrpSpPr>
        <p:grpSpPr>
          <a:xfrm>
            <a:off x="5211593" y="3143673"/>
            <a:ext cx="310532" cy="310551"/>
            <a:chOff x="6643075" y="3664250"/>
            <a:chExt cx="407950" cy="407975"/>
          </a:xfrm>
        </p:grpSpPr>
        <p:sp>
          <p:nvSpPr>
            <p:cNvPr id="1084" name="Google Shape;1084;p52"/>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52"/>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6" name="Google Shape;1086;p52"/>
          <p:cNvGrpSpPr/>
          <p:nvPr/>
        </p:nvGrpSpPr>
        <p:grpSpPr>
          <a:xfrm>
            <a:off x="593525" y="3642373"/>
            <a:ext cx="336507" cy="336488"/>
            <a:chOff x="576250" y="4319400"/>
            <a:chExt cx="442075" cy="442050"/>
          </a:xfrm>
        </p:grpSpPr>
        <p:sp>
          <p:nvSpPr>
            <p:cNvPr id="1087" name="Google Shape;1087;p52"/>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2"/>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52"/>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52"/>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1" name="Google Shape;1091;p52"/>
          <p:cNvSpPr/>
          <p:nvPr/>
        </p:nvSpPr>
        <p:spPr>
          <a:xfrm>
            <a:off x="1091294" y="3707734"/>
            <a:ext cx="364310" cy="205790"/>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52"/>
          <p:cNvSpPr/>
          <p:nvPr/>
        </p:nvSpPr>
        <p:spPr>
          <a:xfrm>
            <a:off x="3165812" y="3656276"/>
            <a:ext cx="308686" cy="308705"/>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52"/>
          <p:cNvSpPr/>
          <p:nvPr/>
        </p:nvSpPr>
        <p:spPr>
          <a:xfrm>
            <a:off x="2654133" y="3675744"/>
            <a:ext cx="308686" cy="269769"/>
          </a:xfrm>
          <a:custGeom>
            <a:avLst/>
            <a:gdLst/>
            <a:ahLst/>
            <a:cxnLst/>
            <a:rect l="l" t="t" r="r" b="b"/>
            <a:pathLst>
              <a:path w="16221" h="14176" fill="none" extrusionOk="0">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52"/>
          <p:cNvSpPr/>
          <p:nvPr/>
        </p:nvSpPr>
        <p:spPr>
          <a:xfrm>
            <a:off x="3676102" y="3654887"/>
            <a:ext cx="311464" cy="311483"/>
          </a:xfrm>
          <a:custGeom>
            <a:avLst/>
            <a:gdLst/>
            <a:ahLst/>
            <a:cxnLst/>
            <a:rect l="l" t="t" r="r" b="b"/>
            <a:pathLst>
              <a:path w="16367" h="16368" fill="none" extrusionOk="0">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5" name="Google Shape;1095;p52"/>
          <p:cNvGrpSpPr/>
          <p:nvPr/>
        </p:nvGrpSpPr>
        <p:grpSpPr>
          <a:xfrm>
            <a:off x="4165057" y="3659520"/>
            <a:ext cx="356889" cy="294794"/>
            <a:chOff x="5268225" y="4341925"/>
            <a:chExt cx="468850" cy="387275"/>
          </a:xfrm>
        </p:grpSpPr>
        <p:sp>
          <p:nvSpPr>
            <p:cNvPr id="1096" name="Google Shape;1096;p52"/>
            <p:cNvSpPr/>
            <p:nvPr/>
          </p:nvSpPr>
          <p:spPr>
            <a:xfrm>
              <a:off x="5652425" y="4676800"/>
              <a:ext cx="65775" cy="52400"/>
            </a:xfrm>
            <a:custGeom>
              <a:avLst/>
              <a:gdLst/>
              <a:ahLst/>
              <a:cxnLst/>
              <a:rect l="l" t="t" r="r" b="b"/>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52"/>
            <p:cNvSpPr/>
            <p:nvPr/>
          </p:nvSpPr>
          <p:spPr>
            <a:xfrm>
              <a:off x="5287100" y="4676800"/>
              <a:ext cx="65775" cy="52400"/>
            </a:xfrm>
            <a:custGeom>
              <a:avLst/>
              <a:gdLst/>
              <a:ahLst/>
              <a:cxnLst/>
              <a:rect l="l" t="t" r="r" b="b"/>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52"/>
            <p:cNvSpPr/>
            <p:nvPr/>
          </p:nvSpPr>
          <p:spPr>
            <a:xfrm>
              <a:off x="5268225" y="4341925"/>
              <a:ext cx="468850" cy="333075"/>
            </a:xfrm>
            <a:custGeom>
              <a:avLst/>
              <a:gdLst/>
              <a:ahLst/>
              <a:cxnLst/>
              <a:rect l="l" t="t" r="r" b="b"/>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52"/>
            <p:cNvSpPr/>
            <p:nvPr/>
          </p:nvSpPr>
          <p:spPr>
            <a:xfrm>
              <a:off x="5351025" y="4375400"/>
              <a:ext cx="303250" cy="149825"/>
            </a:xfrm>
            <a:custGeom>
              <a:avLst/>
              <a:gdLst/>
              <a:ahLst/>
              <a:cxnLst/>
              <a:rect l="l" t="t" r="r" b="b"/>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52"/>
            <p:cNvSpPr/>
            <p:nvPr/>
          </p:nvSpPr>
          <p:spPr>
            <a:xfrm>
              <a:off x="5326675" y="4569025"/>
              <a:ext cx="81000" cy="65175"/>
            </a:xfrm>
            <a:custGeom>
              <a:avLst/>
              <a:gdLst/>
              <a:ahLst/>
              <a:cxnLst/>
              <a:rect l="l" t="t" r="r" b="b"/>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52"/>
            <p:cNvSpPr/>
            <p:nvPr/>
          </p:nvSpPr>
          <p:spPr>
            <a:xfrm>
              <a:off x="5447225" y="4615925"/>
              <a:ext cx="110850" cy="25"/>
            </a:xfrm>
            <a:custGeom>
              <a:avLst/>
              <a:gdLst/>
              <a:ahLst/>
              <a:cxnLst/>
              <a:rect l="l" t="t" r="r" b="b"/>
              <a:pathLst>
                <a:path w="4434" h="1" fill="none" extrusionOk="0">
                  <a:moveTo>
                    <a:pt x="1" y="0"/>
                  </a:moveTo>
                  <a:lnTo>
                    <a:pt x="443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52"/>
            <p:cNvSpPr/>
            <p:nvPr/>
          </p:nvSpPr>
          <p:spPr>
            <a:xfrm>
              <a:off x="5439925" y="4589125"/>
              <a:ext cx="125450" cy="25"/>
            </a:xfrm>
            <a:custGeom>
              <a:avLst/>
              <a:gdLst/>
              <a:ahLst/>
              <a:cxnLst/>
              <a:rect l="l" t="t" r="r" b="b"/>
              <a:pathLst>
                <a:path w="5018" h="1" fill="none" extrusionOk="0">
                  <a:moveTo>
                    <a:pt x="1" y="0"/>
                  </a:moveTo>
                  <a:lnTo>
                    <a:pt x="501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52"/>
            <p:cNvSpPr/>
            <p:nvPr/>
          </p:nvSpPr>
          <p:spPr>
            <a:xfrm>
              <a:off x="5597625" y="4569025"/>
              <a:ext cx="81000" cy="65175"/>
            </a:xfrm>
            <a:custGeom>
              <a:avLst/>
              <a:gdLst/>
              <a:ahLst/>
              <a:cxnLst/>
              <a:rect l="l" t="t" r="r" b="b"/>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4" name="Google Shape;1104;p52"/>
          <p:cNvGrpSpPr/>
          <p:nvPr/>
        </p:nvGrpSpPr>
        <p:grpSpPr>
          <a:xfrm>
            <a:off x="4694814" y="3650252"/>
            <a:ext cx="320732" cy="320732"/>
            <a:chOff x="5964175" y="4329750"/>
            <a:chExt cx="421350" cy="421350"/>
          </a:xfrm>
        </p:grpSpPr>
        <p:sp>
          <p:nvSpPr>
            <p:cNvPr id="1105" name="Google Shape;1105;p52"/>
            <p:cNvSpPr/>
            <p:nvPr/>
          </p:nvSpPr>
          <p:spPr>
            <a:xfrm>
              <a:off x="5964175" y="4329750"/>
              <a:ext cx="421350" cy="421350"/>
            </a:xfrm>
            <a:custGeom>
              <a:avLst/>
              <a:gdLst/>
              <a:ahLst/>
              <a:cxnLst/>
              <a:rect l="l" t="t" r="r" b="b"/>
              <a:pathLst>
                <a:path w="16854" h="16854" fill="none" extrusionOk="0">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52"/>
            <p:cNvSpPr/>
            <p:nvPr/>
          </p:nvSpPr>
          <p:spPr>
            <a:xfrm>
              <a:off x="6322800" y="4360800"/>
              <a:ext cx="31675" cy="30475"/>
            </a:xfrm>
            <a:custGeom>
              <a:avLst/>
              <a:gdLst/>
              <a:ahLst/>
              <a:cxnLst/>
              <a:rect l="l" t="t" r="r" b="b"/>
              <a:pathLst>
                <a:path w="1267" h="1219" fill="none" extrusionOk="0">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7" name="Google Shape;1107;p52"/>
          <p:cNvGrpSpPr/>
          <p:nvPr/>
        </p:nvGrpSpPr>
        <p:grpSpPr>
          <a:xfrm>
            <a:off x="1104728" y="4161931"/>
            <a:ext cx="337440" cy="326307"/>
            <a:chOff x="1247825" y="5001950"/>
            <a:chExt cx="443300" cy="428675"/>
          </a:xfrm>
        </p:grpSpPr>
        <p:sp>
          <p:nvSpPr>
            <p:cNvPr id="1108" name="Google Shape;1108;p52"/>
            <p:cNvSpPr/>
            <p:nvPr/>
          </p:nvSpPr>
          <p:spPr>
            <a:xfrm>
              <a:off x="1247825" y="5168175"/>
              <a:ext cx="373875" cy="221650"/>
            </a:xfrm>
            <a:custGeom>
              <a:avLst/>
              <a:gdLst/>
              <a:ahLst/>
              <a:cxnLst/>
              <a:rect l="l" t="t" r="r" b="b"/>
              <a:pathLst>
                <a:path w="14955" h="8866" fill="none" extrusionOk="0">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52"/>
            <p:cNvSpPr/>
            <p:nvPr/>
          </p:nvSpPr>
          <p:spPr>
            <a:xfrm>
              <a:off x="1275850" y="5209575"/>
              <a:ext cx="60900" cy="87075"/>
            </a:xfrm>
            <a:custGeom>
              <a:avLst/>
              <a:gdLst/>
              <a:ahLst/>
              <a:cxnLst/>
              <a:rect l="l" t="t" r="r" b="b"/>
              <a:pathLst>
                <a:path w="2436" h="3483" fill="none" extrusionOk="0">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52"/>
            <p:cNvSpPr/>
            <p:nvPr/>
          </p:nvSpPr>
          <p:spPr>
            <a:xfrm>
              <a:off x="1247825" y="5391625"/>
              <a:ext cx="443300" cy="39000"/>
            </a:xfrm>
            <a:custGeom>
              <a:avLst/>
              <a:gdLst/>
              <a:ahLst/>
              <a:cxnLst/>
              <a:rect l="l" t="t" r="r" b="b"/>
              <a:pathLst>
                <a:path w="17732" h="1560" fill="none" extrusionOk="0">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52"/>
            <p:cNvSpPr/>
            <p:nvPr/>
          </p:nvSpPr>
          <p:spPr>
            <a:xfrm>
              <a:off x="1454850" y="5001950"/>
              <a:ext cx="17075" cy="114475"/>
            </a:xfrm>
            <a:custGeom>
              <a:avLst/>
              <a:gdLst/>
              <a:ahLst/>
              <a:cxnLst/>
              <a:rect l="l" t="t" r="r" b="b"/>
              <a:pathLst>
                <a:path w="683" h="4579" fill="none" extrusionOk="0">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52"/>
            <p:cNvSpPr/>
            <p:nvPr/>
          </p:nvSpPr>
          <p:spPr>
            <a:xfrm>
              <a:off x="1411025" y="5001950"/>
              <a:ext cx="17075" cy="114475"/>
            </a:xfrm>
            <a:custGeom>
              <a:avLst/>
              <a:gdLst/>
              <a:ahLst/>
              <a:cxnLst/>
              <a:rect l="l" t="t" r="r" b="b"/>
              <a:pathLst>
                <a:path w="683" h="4579" fill="none" extrusionOk="0">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52"/>
            <p:cNvSpPr/>
            <p:nvPr/>
          </p:nvSpPr>
          <p:spPr>
            <a:xfrm>
              <a:off x="1498700" y="5001950"/>
              <a:ext cx="16450" cy="114475"/>
            </a:xfrm>
            <a:custGeom>
              <a:avLst/>
              <a:gdLst/>
              <a:ahLst/>
              <a:cxnLst/>
              <a:rect l="l" t="t" r="r" b="b"/>
              <a:pathLst>
                <a:path w="658" h="4579" fill="none" extrusionOk="0">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4" name="Google Shape;1114;p52"/>
          <p:cNvGrpSpPr/>
          <p:nvPr/>
        </p:nvGrpSpPr>
        <p:grpSpPr>
          <a:xfrm>
            <a:off x="1646531" y="4145698"/>
            <a:ext cx="277191" cy="353197"/>
            <a:chOff x="1959600" y="4980625"/>
            <a:chExt cx="364150" cy="464000"/>
          </a:xfrm>
        </p:grpSpPr>
        <p:sp>
          <p:nvSpPr>
            <p:cNvPr id="1115" name="Google Shape;1115;p52"/>
            <p:cNvSpPr/>
            <p:nvPr/>
          </p:nvSpPr>
          <p:spPr>
            <a:xfrm>
              <a:off x="1959600" y="4980625"/>
              <a:ext cx="364150" cy="239325"/>
            </a:xfrm>
            <a:custGeom>
              <a:avLst/>
              <a:gdLst/>
              <a:ahLst/>
              <a:cxnLst/>
              <a:rect l="l" t="t" r="r" b="b"/>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52"/>
            <p:cNvSpPr/>
            <p:nvPr/>
          </p:nvSpPr>
          <p:spPr>
            <a:xfrm>
              <a:off x="2053375" y="5121275"/>
              <a:ext cx="176600" cy="25"/>
            </a:xfrm>
            <a:custGeom>
              <a:avLst/>
              <a:gdLst/>
              <a:ahLst/>
              <a:cxnLst/>
              <a:rect l="l" t="t" r="r" b="b"/>
              <a:pathLst>
                <a:path w="7064" h="1" fill="none" extrusionOk="0">
                  <a:moveTo>
                    <a:pt x="1" y="1"/>
                  </a:moveTo>
                  <a:lnTo>
                    <a:pt x="706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52"/>
            <p:cNvSpPr/>
            <p:nvPr/>
          </p:nvSpPr>
          <p:spPr>
            <a:xfrm>
              <a:off x="2104525" y="5121275"/>
              <a:ext cx="74300" cy="323350"/>
            </a:xfrm>
            <a:custGeom>
              <a:avLst/>
              <a:gdLst/>
              <a:ahLst/>
              <a:cxnLst/>
              <a:rect l="l" t="t" r="r" b="b"/>
              <a:pathLst>
                <a:path w="2972" h="12934" fill="none" extrusionOk="0">
                  <a:moveTo>
                    <a:pt x="0" y="1"/>
                  </a:moveTo>
                  <a:lnTo>
                    <a:pt x="0" y="12933"/>
                  </a:lnTo>
                  <a:lnTo>
                    <a:pt x="2972" y="12933"/>
                  </a:lnTo>
                  <a:lnTo>
                    <a:pt x="29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52"/>
            <p:cNvSpPr/>
            <p:nvPr/>
          </p:nvSpPr>
          <p:spPr>
            <a:xfrm>
              <a:off x="2166625" y="5023850"/>
              <a:ext cx="85275" cy="85275"/>
            </a:xfrm>
            <a:custGeom>
              <a:avLst/>
              <a:gdLst/>
              <a:ahLst/>
              <a:cxnLst/>
              <a:rect l="l" t="t" r="r" b="b"/>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52"/>
            <p:cNvSpPr/>
            <p:nvPr/>
          </p:nvSpPr>
          <p:spPr>
            <a:xfrm>
              <a:off x="2031450" y="5023850"/>
              <a:ext cx="85275" cy="85275"/>
            </a:xfrm>
            <a:custGeom>
              <a:avLst/>
              <a:gdLst/>
              <a:ahLst/>
              <a:cxnLst/>
              <a:rect l="l" t="t" r="r" b="b"/>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52"/>
            <p:cNvSpPr/>
            <p:nvPr/>
          </p:nvSpPr>
          <p:spPr>
            <a:xfrm>
              <a:off x="1979100" y="5219925"/>
              <a:ext cx="125450" cy="224700"/>
            </a:xfrm>
            <a:custGeom>
              <a:avLst/>
              <a:gdLst/>
              <a:ahLst/>
              <a:cxnLst/>
              <a:rect l="l" t="t" r="r" b="b"/>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52"/>
            <p:cNvSpPr/>
            <p:nvPr/>
          </p:nvSpPr>
          <p:spPr>
            <a:xfrm>
              <a:off x="2178800" y="5219925"/>
              <a:ext cx="125450" cy="224700"/>
            </a:xfrm>
            <a:custGeom>
              <a:avLst/>
              <a:gdLst/>
              <a:ahLst/>
              <a:cxnLst/>
              <a:rect l="l" t="t" r="r" b="b"/>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2" name="Google Shape;1122;p52"/>
          <p:cNvGrpSpPr/>
          <p:nvPr/>
        </p:nvGrpSpPr>
        <p:grpSpPr>
          <a:xfrm>
            <a:off x="2137829" y="4159152"/>
            <a:ext cx="317953" cy="326764"/>
            <a:chOff x="2605025" y="4998300"/>
            <a:chExt cx="417700" cy="429275"/>
          </a:xfrm>
        </p:grpSpPr>
        <p:sp>
          <p:nvSpPr>
            <p:cNvPr id="1123" name="Google Shape;1123;p52"/>
            <p:cNvSpPr/>
            <p:nvPr/>
          </p:nvSpPr>
          <p:spPr>
            <a:xfrm>
              <a:off x="2819350" y="5216875"/>
              <a:ext cx="202150" cy="210700"/>
            </a:xfrm>
            <a:custGeom>
              <a:avLst/>
              <a:gdLst/>
              <a:ahLst/>
              <a:cxnLst/>
              <a:rect l="l" t="t" r="r" b="b"/>
              <a:pathLst>
                <a:path w="8086" h="8428" fill="none" extrusionOk="0">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52"/>
            <p:cNvSpPr/>
            <p:nvPr/>
          </p:nvSpPr>
          <p:spPr>
            <a:xfrm>
              <a:off x="2606225" y="4998300"/>
              <a:ext cx="203400" cy="207650"/>
            </a:xfrm>
            <a:custGeom>
              <a:avLst/>
              <a:gdLst/>
              <a:ahLst/>
              <a:cxnLst/>
              <a:rect l="l" t="t" r="r" b="b"/>
              <a:pathLst>
                <a:path w="8136" h="8306" fill="none" extrusionOk="0">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52"/>
            <p:cNvSpPr/>
            <p:nvPr/>
          </p:nvSpPr>
          <p:spPr>
            <a:xfrm>
              <a:off x="2605025" y="5003775"/>
              <a:ext cx="417700" cy="417700"/>
            </a:xfrm>
            <a:custGeom>
              <a:avLst/>
              <a:gdLst/>
              <a:ahLst/>
              <a:cxnLst/>
              <a:rect l="l" t="t" r="r" b="b"/>
              <a:pathLst>
                <a:path w="16708" h="16708" fill="none" extrusionOk="0">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6" name="Google Shape;1126;p52"/>
          <p:cNvGrpSpPr/>
          <p:nvPr/>
        </p:nvGrpSpPr>
        <p:grpSpPr>
          <a:xfrm>
            <a:off x="2618451" y="4161931"/>
            <a:ext cx="380067" cy="316564"/>
            <a:chOff x="3236425" y="5001950"/>
            <a:chExt cx="499300" cy="415875"/>
          </a:xfrm>
        </p:grpSpPr>
        <p:sp>
          <p:nvSpPr>
            <p:cNvPr id="1127" name="Google Shape;1127;p52"/>
            <p:cNvSpPr/>
            <p:nvPr/>
          </p:nvSpPr>
          <p:spPr>
            <a:xfrm>
              <a:off x="3236425" y="5309425"/>
              <a:ext cx="499300" cy="108400"/>
            </a:xfrm>
            <a:custGeom>
              <a:avLst/>
              <a:gdLst/>
              <a:ahLst/>
              <a:cxnLst/>
              <a:rect l="l" t="t" r="r" b="b"/>
              <a:pathLst>
                <a:path w="19972" h="4336" fill="none" extrusionOk="0">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52"/>
            <p:cNvSpPr/>
            <p:nvPr/>
          </p:nvSpPr>
          <p:spPr>
            <a:xfrm>
              <a:off x="3294875" y="5330725"/>
              <a:ext cx="382400" cy="25"/>
            </a:xfrm>
            <a:custGeom>
              <a:avLst/>
              <a:gdLst/>
              <a:ahLst/>
              <a:cxnLst/>
              <a:rect l="l" t="t" r="r" b="b"/>
              <a:pathLst>
                <a:path w="15296" h="1" fill="none" extrusionOk="0">
                  <a:moveTo>
                    <a:pt x="0" y="1"/>
                  </a:moveTo>
                  <a:lnTo>
                    <a:pt x="1529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52"/>
            <p:cNvSpPr/>
            <p:nvPr/>
          </p:nvSpPr>
          <p:spPr>
            <a:xfrm>
              <a:off x="3280250" y="5162675"/>
              <a:ext cx="411625" cy="140075"/>
            </a:xfrm>
            <a:custGeom>
              <a:avLst/>
              <a:gdLst/>
              <a:ahLst/>
              <a:cxnLst/>
              <a:rect l="l" t="t" r="r" b="b"/>
              <a:pathLst>
                <a:path w="16465" h="5603" fill="none" extrusionOk="0">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52"/>
            <p:cNvSpPr/>
            <p:nvPr/>
          </p:nvSpPr>
          <p:spPr>
            <a:xfrm>
              <a:off x="3471450" y="5001950"/>
              <a:ext cx="17075" cy="114475"/>
            </a:xfrm>
            <a:custGeom>
              <a:avLst/>
              <a:gdLst/>
              <a:ahLst/>
              <a:cxnLst/>
              <a:rect l="l" t="t" r="r" b="b"/>
              <a:pathLst>
                <a:path w="683" h="4579" fill="none" extrusionOk="0">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52"/>
            <p:cNvSpPr/>
            <p:nvPr/>
          </p:nvSpPr>
          <p:spPr>
            <a:xfrm>
              <a:off x="3427600" y="5001950"/>
              <a:ext cx="17075" cy="114475"/>
            </a:xfrm>
            <a:custGeom>
              <a:avLst/>
              <a:gdLst/>
              <a:ahLst/>
              <a:cxnLst/>
              <a:rect l="l" t="t" r="r" b="b"/>
              <a:pathLst>
                <a:path w="683" h="4579" fill="none" extrusionOk="0">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52"/>
            <p:cNvSpPr/>
            <p:nvPr/>
          </p:nvSpPr>
          <p:spPr>
            <a:xfrm>
              <a:off x="3515275" y="5001950"/>
              <a:ext cx="16475" cy="114475"/>
            </a:xfrm>
            <a:custGeom>
              <a:avLst/>
              <a:gdLst/>
              <a:ahLst/>
              <a:cxnLst/>
              <a:rect l="l" t="t" r="r" b="b"/>
              <a:pathLst>
                <a:path w="659" h="4579" fill="none" extrusionOk="0">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3" name="Google Shape;1133;p52"/>
          <p:cNvGrpSpPr/>
          <p:nvPr/>
        </p:nvGrpSpPr>
        <p:grpSpPr>
          <a:xfrm>
            <a:off x="3175535" y="4145698"/>
            <a:ext cx="289237" cy="344386"/>
            <a:chOff x="3968275" y="4980625"/>
            <a:chExt cx="379975" cy="452425"/>
          </a:xfrm>
        </p:grpSpPr>
        <p:sp>
          <p:nvSpPr>
            <p:cNvPr id="1134" name="Google Shape;1134;p52"/>
            <p:cNvSpPr/>
            <p:nvPr/>
          </p:nvSpPr>
          <p:spPr>
            <a:xfrm>
              <a:off x="4168000" y="4980625"/>
              <a:ext cx="85875" cy="102325"/>
            </a:xfrm>
            <a:custGeom>
              <a:avLst/>
              <a:gdLst/>
              <a:ahLst/>
              <a:cxnLst/>
              <a:rect l="l" t="t" r="r" b="b"/>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52"/>
            <p:cNvSpPr/>
            <p:nvPr/>
          </p:nvSpPr>
          <p:spPr>
            <a:xfrm>
              <a:off x="3968275" y="5043350"/>
              <a:ext cx="379975" cy="389700"/>
            </a:xfrm>
            <a:custGeom>
              <a:avLst/>
              <a:gdLst/>
              <a:ahLst/>
              <a:cxnLst/>
              <a:rect l="l" t="t" r="r" b="b"/>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52"/>
            <p:cNvSpPr/>
            <p:nvPr/>
          </p:nvSpPr>
          <p:spPr>
            <a:xfrm>
              <a:off x="4031000" y="5150500"/>
              <a:ext cx="54200" cy="61525"/>
            </a:xfrm>
            <a:custGeom>
              <a:avLst/>
              <a:gdLst/>
              <a:ahLst/>
              <a:cxnLst/>
              <a:rect l="l" t="t" r="r" b="b"/>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7" name="Google Shape;1137;p52"/>
          <p:cNvGrpSpPr/>
          <p:nvPr/>
        </p:nvGrpSpPr>
        <p:grpSpPr>
          <a:xfrm>
            <a:off x="4674871" y="4222636"/>
            <a:ext cx="366175" cy="199320"/>
            <a:chOff x="5937975" y="5081700"/>
            <a:chExt cx="481050" cy="261850"/>
          </a:xfrm>
        </p:grpSpPr>
        <p:sp>
          <p:nvSpPr>
            <p:cNvPr id="1138" name="Google Shape;1138;p52"/>
            <p:cNvSpPr/>
            <p:nvPr/>
          </p:nvSpPr>
          <p:spPr>
            <a:xfrm>
              <a:off x="6104200" y="5081700"/>
              <a:ext cx="314825" cy="215575"/>
            </a:xfrm>
            <a:custGeom>
              <a:avLst/>
              <a:gdLst/>
              <a:ahLst/>
              <a:cxnLst/>
              <a:rect l="l" t="t" r="r" b="b"/>
              <a:pathLst>
                <a:path w="12593" h="8623" fill="none" extrusionOk="0">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52"/>
            <p:cNvSpPr/>
            <p:nvPr/>
          </p:nvSpPr>
          <p:spPr>
            <a:xfrm>
              <a:off x="5937975" y="5210175"/>
              <a:ext cx="333700" cy="133375"/>
            </a:xfrm>
            <a:custGeom>
              <a:avLst/>
              <a:gdLst/>
              <a:ahLst/>
              <a:cxnLst/>
              <a:rect l="l" t="t" r="r" b="b"/>
              <a:pathLst>
                <a:path w="13348" h="5335" fill="none" extrusionOk="0">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52"/>
            <p:cNvSpPr/>
            <p:nvPr/>
          </p:nvSpPr>
          <p:spPr>
            <a:xfrm>
              <a:off x="6352025" y="5109100"/>
              <a:ext cx="19500" cy="18900"/>
            </a:xfrm>
            <a:custGeom>
              <a:avLst/>
              <a:gdLst/>
              <a:ahLst/>
              <a:cxnLst/>
              <a:rect l="l" t="t" r="r" b="b"/>
              <a:pathLst>
                <a:path w="780" h="756" extrusionOk="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1" name="Google Shape;1141;p52"/>
          <p:cNvGrpSpPr/>
          <p:nvPr/>
        </p:nvGrpSpPr>
        <p:grpSpPr>
          <a:xfrm>
            <a:off x="5234752" y="4184177"/>
            <a:ext cx="262804" cy="302196"/>
            <a:chOff x="6673500" y="5031175"/>
            <a:chExt cx="345250" cy="397000"/>
          </a:xfrm>
        </p:grpSpPr>
        <p:sp>
          <p:nvSpPr>
            <p:cNvPr id="1142" name="Google Shape;1142;p52"/>
            <p:cNvSpPr/>
            <p:nvPr/>
          </p:nvSpPr>
          <p:spPr>
            <a:xfrm>
              <a:off x="6731950" y="5031175"/>
              <a:ext cx="105375" cy="147375"/>
            </a:xfrm>
            <a:custGeom>
              <a:avLst/>
              <a:gdLst/>
              <a:ahLst/>
              <a:cxnLst/>
              <a:rect l="l" t="t" r="r" b="b"/>
              <a:pathLst>
                <a:path w="4215" h="5895" fill="none" extrusionOk="0">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52"/>
            <p:cNvSpPr/>
            <p:nvPr/>
          </p:nvSpPr>
          <p:spPr>
            <a:xfrm>
              <a:off x="6673500" y="5146850"/>
              <a:ext cx="84050" cy="116925"/>
            </a:xfrm>
            <a:custGeom>
              <a:avLst/>
              <a:gdLst/>
              <a:ahLst/>
              <a:cxnLst/>
              <a:rect l="l" t="t" r="r" b="b"/>
              <a:pathLst>
                <a:path w="3362" h="4677" fill="none" extrusionOk="0">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52"/>
            <p:cNvSpPr/>
            <p:nvPr/>
          </p:nvSpPr>
          <p:spPr>
            <a:xfrm>
              <a:off x="6859225" y="5033600"/>
              <a:ext cx="105350" cy="144950"/>
            </a:xfrm>
            <a:custGeom>
              <a:avLst/>
              <a:gdLst/>
              <a:ahLst/>
              <a:cxnLst/>
              <a:rect l="l" t="t" r="r" b="b"/>
              <a:pathLst>
                <a:path w="4214" h="5798" fill="none" extrusionOk="0">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52"/>
            <p:cNvSpPr/>
            <p:nvPr/>
          </p:nvSpPr>
          <p:spPr>
            <a:xfrm>
              <a:off x="6931675" y="5150500"/>
              <a:ext cx="87075" cy="115725"/>
            </a:xfrm>
            <a:custGeom>
              <a:avLst/>
              <a:gdLst/>
              <a:ahLst/>
              <a:cxnLst/>
              <a:rect l="l" t="t" r="r" b="b"/>
              <a:pathLst>
                <a:path w="3483" h="4629" fill="none" extrusionOk="0">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52"/>
            <p:cNvSpPr/>
            <p:nvPr/>
          </p:nvSpPr>
          <p:spPr>
            <a:xfrm>
              <a:off x="6715525" y="5180350"/>
              <a:ext cx="263050" cy="247825"/>
            </a:xfrm>
            <a:custGeom>
              <a:avLst/>
              <a:gdLst/>
              <a:ahLst/>
              <a:cxnLst/>
              <a:rect l="l" t="t" r="r" b="b"/>
              <a:pathLst>
                <a:path w="10522" h="9913" fill="none" extrusionOk="0">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7" name="Google Shape;1147;p52"/>
          <p:cNvGrpSpPr/>
          <p:nvPr/>
        </p:nvGrpSpPr>
        <p:grpSpPr>
          <a:xfrm>
            <a:off x="3144497" y="583891"/>
            <a:ext cx="351332" cy="313329"/>
            <a:chOff x="3927500" y="301425"/>
            <a:chExt cx="461550" cy="411625"/>
          </a:xfrm>
        </p:grpSpPr>
        <p:sp>
          <p:nvSpPr>
            <p:cNvPr id="1148" name="Google Shape;1148;p52"/>
            <p:cNvSpPr/>
            <p:nvPr/>
          </p:nvSpPr>
          <p:spPr>
            <a:xfrm>
              <a:off x="4080925" y="302050"/>
              <a:ext cx="154075" cy="411000"/>
            </a:xfrm>
            <a:custGeom>
              <a:avLst/>
              <a:gdLst/>
              <a:ahLst/>
              <a:cxnLst/>
              <a:rect l="l" t="t" r="r" b="b"/>
              <a:pathLst>
                <a:path w="6163" h="16440" fill="none" extrusionOk="0">
                  <a:moveTo>
                    <a:pt x="6162" y="3118"/>
                  </a:moveTo>
                  <a:lnTo>
                    <a:pt x="0" y="0"/>
                  </a:lnTo>
                  <a:lnTo>
                    <a:pt x="0" y="13322"/>
                  </a:lnTo>
                  <a:lnTo>
                    <a:pt x="6162" y="16440"/>
                  </a:lnTo>
                  <a:lnTo>
                    <a:pt x="6162" y="311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52"/>
            <p:cNvSpPr/>
            <p:nvPr/>
          </p:nvSpPr>
          <p:spPr>
            <a:xfrm>
              <a:off x="3927500" y="301425"/>
              <a:ext cx="153450" cy="406150"/>
            </a:xfrm>
            <a:custGeom>
              <a:avLst/>
              <a:gdLst/>
              <a:ahLst/>
              <a:cxnLst/>
              <a:rect l="l" t="t" r="r" b="b"/>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52"/>
            <p:cNvSpPr/>
            <p:nvPr/>
          </p:nvSpPr>
          <p:spPr>
            <a:xfrm>
              <a:off x="4234975" y="306925"/>
              <a:ext cx="154075" cy="405525"/>
            </a:xfrm>
            <a:custGeom>
              <a:avLst/>
              <a:gdLst/>
              <a:ahLst/>
              <a:cxnLst/>
              <a:rect l="l" t="t" r="r" b="b"/>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52"/>
            <p:cNvSpPr/>
            <p:nvPr/>
          </p:nvSpPr>
          <p:spPr>
            <a:xfrm>
              <a:off x="4295850" y="442075"/>
              <a:ext cx="46300" cy="26225"/>
            </a:xfrm>
            <a:custGeom>
              <a:avLst/>
              <a:gdLst/>
              <a:ahLst/>
              <a:cxnLst/>
              <a:rect l="l" t="t" r="r" b="b"/>
              <a:pathLst>
                <a:path w="1852" h="1049" fill="none" extrusionOk="0">
                  <a:moveTo>
                    <a:pt x="1" y="1"/>
                  </a:moveTo>
                  <a:lnTo>
                    <a:pt x="1852" y="104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52"/>
            <p:cNvSpPr/>
            <p:nvPr/>
          </p:nvSpPr>
          <p:spPr>
            <a:xfrm>
              <a:off x="4296475" y="415900"/>
              <a:ext cx="45075" cy="78575"/>
            </a:xfrm>
            <a:custGeom>
              <a:avLst/>
              <a:gdLst/>
              <a:ahLst/>
              <a:cxnLst/>
              <a:rect l="l" t="t" r="r" b="b"/>
              <a:pathLst>
                <a:path w="1803" h="3143" fill="none" extrusionOk="0">
                  <a:moveTo>
                    <a:pt x="1802" y="1"/>
                  </a:moveTo>
                  <a:lnTo>
                    <a:pt x="0" y="314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52"/>
            <p:cNvSpPr/>
            <p:nvPr/>
          </p:nvSpPr>
          <p:spPr>
            <a:xfrm>
              <a:off x="3968275" y="590050"/>
              <a:ext cx="25" cy="6100"/>
            </a:xfrm>
            <a:custGeom>
              <a:avLst/>
              <a:gdLst/>
              <a:ahLst/>
              <a:cxnLst/>
              <a:rect l="l" t="t" r="r" b="b"/>
              <a:pathLst>
                <a:path w="1" h="244" fill="none" extrusionOk="0">
                  <a:moveTo>
                    <a:pt x="1" y="244"/>
                  </a:moveTo>
                  <a:lnTo>
                    <a:pt x="1" y="244"/>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2"/>
            <p:cNvSpPr/>
            <p:nvPr/>
          </p:nvSpPr>
          <p:spPr>
            <a:xfrm>
              <a:off x="3970725" y="558375"/>
              <a:ext cx="1850" cy="12200"/>
            </a:xfrm>
            <a:custGeom>
              <a:avLst/>
              <a:gdLst/>
              <a:ahLst/>
              <a:cxnLst/>
              <a:rect l="l" t="t" r="r" b="b"/>
              <a:pathLst>
                <a:path w="74" h="488" fill="none" extrusionOk="0">
                  <a:moveTo>
                    <a:pt x="0" y="488"/>
                  </a:moveTo>
                  <a:lnTo>
                    <a:pt x="7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52"/>
            <p:cNvSpPr/>
            <p:nvPr/>
          </p:nvSpPr>
          <p:spPr>
            <a:xfrm>
              <a:off x="3976200" y="527325"/>
              <a:ext cx="3675" cy="12200"/>
            </a:xfrm>
            <a:custGeom>
              <a:avLst/>
              <a:gdLst/>
              <a:ahLst/>
              <a:cxnLst/>
              <a:rect l="l" t="t" r="r" b="b"/>
              <a:pathLst>
                <a:path w="147" h="488" fill="none" extrusionOk="0">
                  <a:moveTo>
                    <a:pt x="0" y="488"/>
                  </a:moveTo>
                  <a:lnTo>
                    <a:pt x="98" y="147"/>
                  </a:lnTo>
                  <a:lnTo>
                    <a:pt x="14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52"/>
            <p:cNvSpPr/>
            <p:nvPr/>
          </p:nvSpPr>
          <p:spPr>
            <a:xfrm>
              <a:off x="3985950" y="498100"/>
              <a:ext cx="4875" cy="10975"/>
            </a:xfrm>
            <a:custGeom>
              <a:avLst/>
              <a:gdLst/>
              <a:ahLst/>
              <a:cxnLst/>
              <a:rect l="l" t="t" r="r" b="b"/>
              <a:pathLst>
                <a:path w="195" h="439" fill="none" extrusionOk="0">
                  <a:moveTo>
                    <a:pt x="0" y="439"/>
                  </a:moveTo>
                  <a:lnTo>
                    <a:pt x="195" y="25"/>
                  </a:lnTo>
                  <a:lnTo>
                    <a:pt x="19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52"/>
            <p:cNvSpPr/>
            <p:nvPr/>
          </p:nvSpPr>
          <p:spPr>
            <a:xfrm>
              <a:off x="4000550" y="471300"/>
              <a:ext cx="7325" cy="9775"/>
            </a:xfrm>
            <a:custGeom>
              <a:avLst/>
              <a:gdLst/>
              <a:ahLst/>
              <a:cxnLst/>
              <a:rect l="l" t="t" r="r" b="b"/>
              <a:pathLst>
                <a:path w="293" h="391" fill="none" extrusionOk="0">
                  <a:moveTo>
                    <a:pt x="1" y="391"/>
                  </a:moveTo>
                  <a:lnTo>
                    <a:pt x="74" y="269"/>
                  </a:lnTo>
                  <a:lnTo>
                    <a:pt x="29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52"/>
            <p:cNvSpPr/>
            <p:nvPr/>
          </p:nvSpPr>
          <p:spPr>
            <a:xfrm>
              <a:off x="4021250" y="450600"/>
              <a:ext cx="10375" cy="6725"/>
            </a:xfrm>
            <a:custGeom>
              <a:avLst/>
              <a:gdLst/>
              <a:ahLst/>
              <a:cxnLst/>
              <a:rect l="l" t="t" r="r" b="b"/>
              <a:pathLst>
                <a:path w="415" h="269" fill="none" extrusionOk="0">
                  <a:moveTo>
                    <a:pt x="1" y="269"/>
                  </a:moveTo>
                  <a:lnTo>
                    <a:pt x="25" y="244"/>
                  </a:lnTo>
                  <a:lnTo>
                    <a:pt x="220" y="123"/>
                  </a:lnTo>
                  <a:lnTo>
                    <a:pt x="41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52"/>
            <p:cNvSpPr/>
            <p:nvPr/>
          </p:nvSpPr>
          <p:spPr>
            <a:xfrm>
              <a:off x="4049250" y="440250"/>
              <a:ext cx="11600" cy="2475"/>
            </a:xfrm>
            <a:custGeom>
              <a:avLst/>
              <a:gdLst/>
              <a:ahLst/>
              <a:cxnLst/>
              <a:rect l="l" t="t" r="r" b="b"/>
              <a:pathLst>
                <a:path w="464" h="99" fill="none" extrusionOk="0">
                  <a:moveTo>
                    <a:pt x="1" y="98"/>
                  </a:moveTo>
                  <a:lnTo>
                    <a:pt x="220" y="50"/>
                  </a:lnTo>
                  <a:lnTo>
                    <a:pt x="464" y="1"/>
                  </a:lnTo>
                  <a:lnTo>
                    <a:pt x="464"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52"/>
            <p:cNvSpPr/>
            <p:nvPr/>
          </p:nvSpPr>
          <p:spPr>
            <a:xfrm>
              <a:off x="4080325" y="439650"/>
              <a:ext cx="12200" cy="1850"/>
            </a:xfrm>
            <a:custGeom>
              <a:avLst/>
              <a:gdLst/>
              <a:ahLst/>
              <a:cxnLst/>
              <a:rect l="l" t="t" r="r" b="b"/>
              <a:pathLst>
                <a:path w="488" h="74" fill="none" extrusionOk="0">
                  <a:moveTo>
                    <a:pt x="0" y="0"/>
                  </a:moveTo>
                  <a:lnTo>
                    <a:pt x="146" y="0"/>
                  </a:lnTo>
                  <a:lnTo>
                    <a:pt x="463" y="74"/>
                  </a:lnTo>
                  <a:lnTo>
                    <a:pt x="487" y="7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2"/>
            <p:cNvSpPr/>
            <p:nvPr/>
          </p:nvSpPr>
          <p:spPr>
            <a:xfrm>
              <a:off x="4110150" y="450000"/>
              <a:ext cx="9150" cy="7950"/>
            </a:xfrm>
            <a:custGeom>
              <a:avLst/>
              <a:gdLst/>
              <a:ahLst/>
              <a:cxnLst/>
              <a:rect l="l" t="t" r="r" b="b"/>
              <a:pathLst>
                <a:path w="366" h="318" fill="none" extrusionOk="0">
                  <a:moveTo>
                    <a:pt x="0" y="1"/>
                  </a:moveTo>
                  <a:lnTo>
                    <a:pt x="98" y="74"/>
                  </a:lnTo>
                  <a:lnTo>
                    <a:pt x="317" y="268"/>
                  </a:lnTo>
                  <a:lnTo>
                    <a:pt x="366" y="31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2"/>
            <p:cNvSpPr/>
            <p:nvPr/>
          </p:nvSpPr>
          <p:spPr>
            <a:xfrm>
              <a:off x="4130250" y="473750"/>
              <a:ext cx="4900" cy="10975"/>
            </a:xfrm>
            <a:custGeom>
              <a:avLst/>
              <a:gdLst/>
              <a:ahLst/>
              <a:cxnLst/>
              <a:rect l="l" t="t" r="r" b="b"/>
              <a:pathLst>
                <a:path w="196" h="439" fill="none" extrusionOk="0">
                  <a:moveTo>
                    <a:pt x="0" y="0"/>
                  </a:moveTo>
                  <a:lnTo>
                    <a:pt x="25" y="73"/>
                  </a:lnTo>
                  <a:lnTo>
                    <a:pt x="171" y="366"/>
                  </a:lnTo>
                  <a:lnTo>
                    <a:pt x="195" y="43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2"/>
            <p:cNvSpPr/>
            <p:nvPr/>
          </p:nvSpPr>
          <p:spPr>
            <a:xfrm>
              <a:off x="4141800" y="502975"/>
              <a:ext cx="3700" cy="11600"/>
            </a:xfrm>
            <a:custGeom>
              <a:avLst/>
              <a:gdLst/>
              <a:ahLst/>
              <a:cxnLst/>
              <a:rect l="l" t="t" r="r" b="b"/>
              <a:pathLst>
                <a:path w="148" h="464" fill="none" extrusionOk="0">
                  <a:moveTo>
                    <a:pt x="1" y="0"/>
                  </a:moveTo>
                  <a:lnTo>
                    <a:pt x="147"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52"/>
            <p:cNvSpPr/>
            <p:nvPr/>
          </p:nvSpPr>
          <p:spPr>
            <a:xfrm>
              <a:off x="4150950" y="533425"/>
              <a:ext cx="3675" cy="11575"/>
            </a:xfrm>
            <a:custGeom>
              <a:avLst/>
              <a:gdLst/>
              <a:ahLst/>
              <a:cxnLst/>
              <a:rect l="l" t="t" r="r" b="b"/>
              <a:pathLst>
                <a:path w="147" h="463" fill="none" extrusionOk="0">
                  <a:moveTo>
                    <a:pt x="0" y="0"/>
                  </a:moveTo>
                  <a:lnTo>
                    <a:pt x="146"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52"/>
            <p:cNvSpPr/>
            <p:nvPr/>
          </p:nvSpPr>
          <p:spPr>
            <a:xfrm>
              <a:off x="4160675" y="563850"/>
              <a:ext cx="4900" cy="11000"/>
            </a:xfrm>
            <a:custGeom>
              <a:avLst/>
              <a:gdLst/>
              <a:ahLst/>
              <a:cxnLst/>
              <a:rect l="l" t="t" r="r" b="b"/>
              <a:pathLst>
                <a:path w="196" h="440" fill="none" extrusionOk="0">
                  <a:moveTo>
                    <a:pt x="1" y="1"/>
                  </a:moveTo>
                  <a:lnTo>
                    <a:pt x="50" y="123"/>
                  </a:lnTo>
                  <a:lnTo>
                    <a:pt x="196" y="415"/>
                  </a:lnTo>
                  <a:lnTo>
                    <a:pt x="196" y="43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52"/>
            <p:cNvSpPr/>
            <p:nvPr/>
          </p:nvSpPr>
          <p:spPr>
            <a:xfrm>
              <a:off x="4175300" y="591875"/>
              <a:ext cx="7325" cy="9150"/>
            </a:xfrm>
            <a:custGeom>
              <a:avLst/>
              <a:gdLst/>
              <a:ahLst/>
              <a:cxnLst/>
              <a:rect l="l" t="t" r="r" b="b"/>
              <a:pathLst>
                <a:path w="293" h="366" fill="none" extrusionOk="0">
                  <a:moveTo>
                    <a:pt x="0" y="0"/>
                  </a:moveTo>
                  <a:lnTo>
                    <a:pt x="98" y="146"/>
                  </a:lnTo>
                  <a:lnTo>
                    <a:pt x="293" y="36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52"/>
            <p:cNvSpPr/>
            <p:nvPr/>
          </p:nvSpPr>
          <p:spPr>
            <a:xfrm>
              <a:off x="4198425" y="613175"/>
              <a:ext cx="11000" cy="4900"/>
            </a:xfrm>
            <a:custGeom>
              <a:avLst/>
              <a:gdLst/>
              <a:ahLst/>
              <a:cxnLst/>
              <a:rect l="l" t="t" r="r" b="b"/>
              <a:pathLst>
                <a:path w="440" h="196" fill="none" extrusionOk="0">
                  <a:moveTo>
                    <a:pt x="1" y="1"/>
                  </a:moveTo>
                  <a:lnTo>
                    <a:pt x="171" y="98"/>
                  </a:lnTo>
                  <a:lnTo>
                    <a:pt x="439" y="19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52"/>
            <p:cNvSpPr/>
            <p:nvPr/>
          </p:nvSpPr>
          <p:spPr>
            <a:xfrm>
              <a:off x="4228275" y="621100"/>
              <a:ext cx="12200" cy="625"/>
            </a:xfrm>
            <a:custGeom>
              <a:avLst/>
              <a:gdLst/>
              <a:ahLst/>
              <a:cxnLst/>
              <a:rect l="l" t="t" r="r" b="b"/>
              <a:pathLst>
                <a:path w="488" h="25" fill="none" extrusionOk="0">
                  <a:moveTo>
                    <a:pt x="0" y="0"/>
                  </a:moveTo>
                  <a:lnTo>
                    <a:pt x="49" y="25"/>
                  </a:lnTo>
                  <a:lnTo>
                    <a:pt x="487" y="0"/>
                  </a:lnTo>
                  <a:lnTo>
                    <a:pt x="48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52"/>
            <p:cNvSpPr/>
            <p:nvPr/>
          </p:nvSpPr>
          <p:spPr>
            <a:xfrm>
              <a:off x="4259925" y="616225"/>
              <a:ext cx="11600" cy="3075"/>
            </a:xfrm>
            <a:custGeom>
              <a:avLst/>
              <a:gdLst/>
              <a:ahLst/>
              <a:cxnLst/>
              <a:rect l="l" t="t" r="r" b="b"/>
              <a:pathLst>
                <a:path w="464" h="123" fill="none" extrusionOk="0">
                  <a:moveTo>
                    <a:pt x="1" y="122"/>
                  </a:moveTo>
                  <a:lnTo>
                    <a:pt x="196" y="73"/>
                  </a:lnTo>
                  <a:lnTo>
                    <a:pt x="464" y="0"/>
                  </a:lnTo>
                  <a:lnTo>
                    <a:pt x="46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2"/>
            <p:cNvSpPr/>
            <p:nvPr/>
          </p:nvSpPr>
          <p:spPr>
            <a:xfrm>
              <a:off x="4289775" y="602225"/>
              <a:ext cx="10375" cy="6725"/>
            </a:xfrm>
            <a:custGeom>
              <a:avLst/>
              <a:gdLst/>
              <a:ahLst/>
              <a:cxnLst/>
              <a:rect l="l" t="t" r="r" b="b"/>
              <a:pathLst>
                <a:path w="415" h="269" fill="none" extrusionOk="0">
                  <a:moveTo>
                    <a:pt x="0" y="268"/>
                  </a:moveTo>
                  <a:lnTo>
                    <a:pt x="195" y="146"/>
                  </a:lnTo>
                  <a:lnTo>
                    <a:pt x="390" y="0"/>
                  </a:lnTo>
                  <a:lnTo>
                    <a:pt x="41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2"/>
            <p:cNvSpPr/>
            <p:nvPr/>
          </p:nvSpPr>
          <p:spPr>
            <a:xfrm>
              <a:off x="4313525" y="577875"/>
              <a:ext cx="6100" cy="10375"/>
            </a:xfrm>
            <a:custGeom>
              <a:avLst/>
              <a:gdLst/>
              <a:ahLst/>
              <a:cxnLst/>
              <a:rect l="l" t="t" r="r" b="b"/>
              <a:pathLst>
                <a:path w="244" h="415" fill="none" extrusionOk="0">
                  <a:moveTo>
                    <a:pt x="0" y="414"/>
                  </a:moveTo>
                  <a:lnTo>
                    <a:pt x="24" y="365"/>
                  </a:lnTo>
                  <a:lnTo>
                    <a:pt x="146" y="195"/>
                  </a:lnTo>
                  <a:lnTo>
                    <a:pt x="24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52"/>
            <p:cNvSpPr/>
            <p:nvPr/>
          </p:nvSpPr>
          <p:spPr>
            <a:xfrm>
              <a:off x="4326300" y="547425"/>
              <a:ext cx="2450" cy="12200"/>
            </a:xfrm>
            <a:custGeom>
              <a:avLst/>
              <a:gdLst/>
              <a:ahLst/>
              <a:cxnLst/>
              <a:rect l="l" t="t" r="r" b="b"/>
              <a:pathLst>
                <a:path w="98" h="488" fill="none" extrusionOk="0">
                  <a:moveTo>
                    <a:pt x="0" y="487"/>
                  </a:moveTo>
                  <a:lnTo>
                    <a:pt x="49" y="293"/>
                  </a:lnTo>
                  <a:lnTo>
                    <a:pt x="9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2"/>
            <p:cNvSpPr/>
            <p:nvPr/>
          </p:nvSpPr>
          <p:spPr>
            <a:xfrm>
              <a:off x="4329350" y="515750"/>
              <a:ext cx="625" cy="12200"/>
            </a:xfrm>
            <a:custGeom>
              <a:avLst/>
              <a:gdLst/>
              <a:ahLst/>
              <a:cxnLst/>
              <a:rect l="l" t="t" r="r" b="b"/>
              <a:pathLst>
                <a:path w="25" h="488" fill="none" extrusionOk="0">
                  <a:moveTo>
                    <a:pt x="25" y="488"/>
                  </a:moveTo>
                  <a:lnTo>
                    <a:pt x="25" y="464"/>
                  </a:lnTo>
                  <a:lnTo>
                    <a:pt x="25" y="123"/>
                  </a:ln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52"/>
            <p:cNvSpPr/>
            <p:nvPr/>
          </p:nvSpPr>
          <p:spPr>
            <a:xfrm>
              <a:off x="4325075" y="488975"/>
              <a:ext cx="1250" cy="6100"/>
            </a:xfrm>
            <a:custGeom>
              <a:avLst/>
              <a:gdLst/>
              <a:ahLst/>
              <a:cxnLst/>
              <a:rect l="l" t="t" r="r" b="b"/>
              <a:pathLst>
                <a:path w="50" h="244" fill="none" extrusionOk="0">
                  <a:moveTo>
                    <a:pt x="49" y="244"/>
                  </a:moveTo>
                  <a:lnTo>
                    <a:pt x="49" y="244"/>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52"/>
          <p:cNvGrpSpPr/>
          <p:nvPr/>
        </p:nvGrpSpPr>
        <p:grpSpPr>
          <a:xfrm>
            <a:off x="5216217" y="589923"/>
            <a:ext cx="301283" cy="301283"/>
            <a:chOff x="6649150" y="309350"/>
            <a:chExt cx="395800" cy="395800"/>
          </a:xfrm>
        </p:grpSpPr>
        <p:sp>
          <p:nvSpPr>
            <p:cNvPr id="1176" name="Google Shape;1176;p52"/>
            <p:cNvSpPr/>
            <p:nvPr/>
          </p:nvSpPr>
          <p:spPr>
            <a:xfrm>
              <a:off x="6649150" y="309350"/>
              <a:ext cx="395800" cy="395800"/>
            </a:xfrm>
            <a:custGeom>
              <a:avLst/>
              <a:gdLst/>
              <a:ahLst/>
              <a:cxnLst/>
              <a:rect l="l" t="t" r="r" b="b"/>
              <a:pathLst>
                <a:path w="15832" h="15832" fill="none" extrusionOk="0">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52"/>
            <p:cNvSpPr/>
            <p:nvPr/>
          </p:nvSpPr>
          <p:spPr>
            <a:xfrm>
              <a:off x="6673500" y="333700"/>
              <a:ext cx="347100" cy="347100"/>
            </a:xfrm>
            <a:custGeom>
              <a:avLst/>
              <a:gdLst/>
              <a:ahLst/>
              <a:cxnLst/>
              <a:rect l="l" t="t" r="r" b="b"/>
              <a:pathLst>
                <a:path w="13884" h="13884" fill="none" extrusionOk="0">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52"/>
            <p:cNvSpPr/>
            <p:nvPr/>
          </p:nvSpPr>
          <p:spPr>
            <a:xfrm>
              <a:off x="6848850" y="397625"/>
              <a:ext cx="54825" cy="169300"/>
            </a:xfrm>
            <a:custGeom>
              <a:avLst/>
              <a:gdLst/>
              <a:ahLst/>
              <a:cxnLst/>
              <a:rect l="l" t="t" r="r" b="b"/>
              <a:pathLst>
                <a:path w="2193" h="6772" fill="none" extrusionOk="0">
                  <a:moveTo>
                    <a:pt x="1" y="1"/>
                  </a:moveTo>
                  <a:lnTo>
                    <a:pt x="1" y="4580"/>
                  </a:lnTo>
                  <a:lnTo>
                    <a:pt x="2193" y="677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52"/>
            <p:cNvSpPr/>
            <p:nvPr/>
          </p:nvSpPr>
          <p:spPr>
            <a:xfrm>
              <a:off x="6847025" y="333700"/>
              <a:ext cx="25" cy="29250"/>
            </a:xfrm>
            <a:custGeom>
              <a:avLst/>
              <a:gdLst/>
              <a:ahLst/>
              <a:cxnLst/>
              <a:rect l="l" t="t" r="r" b="b"/>
              <a:pathLst>
                <a:path w="1" h="1170" fill="none" extrusionOk="0">
                  <a:moveTo>
                    <a:pt x="1" y="1170"/>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2"/>
            <p:cNvSpPr/>
            <p:nvPr/>
          </p:nvSpPr>
          <p:spPr>
            <a:xfrm>
              <a:off x="6760575" y="356850"/>
              <a:ext cx="25" cy="25"/>
            </a:xfrm>
            <a:custGeom>
              <a:avLst/>
              <a:gdLst/>
              <a:ahLst/>
              <a:cxnLst/>
              <a:rect l="l" t="t" r="r" b="b"/>
              <a:pathLst>
                <a:path w="1" h="1" fill="none" extrusionOk="0">
                  <a:moveTo>
                    <a:pt x="1"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2"/>
            <p:cNvSpPr/>
            <p:nvPr/>
          </p:nvSpPr>
          <p:spPr>
            <a:xfrm>
              <a:off x="6760575" y="356850"/>
              <a:ext cx="14025" cy="24975"/>
            </a:xfrm>
            <a:custGeom>
              <a:avLst/>
              <a:gdLst/>
              <a:ahLst/>
              <a:cxnLst/>
              <a:rect l="l" t="t" r="r" b="b"/>
              <a:pathLst>
                <a:path w="561" h="999" fill="none" extrusionOk="0">
                  <a:moveTo>
                    <a:pt x="1" y="0"/>
                  </a:moveTo>
                  <a:lnTo>
                    <a:pt x="561"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52"/>
            <p:cNvSpPr/>
            <p:nvPr/>
          </p:nvSpPr>
          <p:spPr>
            <a:xfrm>
              <a:off x="6696650" y="420775"/>
              <a:ext cx="25" cy="25"/>
            </a:xfrm>
            <a:custGeom>
              <a:avLst/>
              <a:gdLst/>
              <a:ahLst/>
              <a:cxnLst/>
              <a:rect l="l" t="t" r="r" b="b"/>
              <a:pathLst>
                <a:path w="1" h="1" fill="none" extrusionOk="0">
                  <a:moveTo>
                    <a:pt x="0"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2"/>
            <p:cNvSpPr/>
            <p:nvPr/>
          </p:nvSpPr>
          <p:spPr>
            <a:xfrm>
              <a:off x="6696650" y="420775"/>
              <a:ext cx="24975" cy="14025"/>
            </a:xfrm>
            <a:custGeom>
              <a:avLst/>
              <a:gdLst/>
              <a:ahLst/>
              <a:cxnLst/>
              <a:rect l="l" t="t" r="r" b="b"/>
              <a:pathLst>
                <a:path w="999" h="561" fill="none" extrusionOk="0">
                  <a:moveTo>
                    <a:pt x="0" y="0"/>
                  </a:moveTo>
                  <a:lnTo>
                    <a:pt x="999" y="56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52"/>
            <p:cNvSpPr/>
            <p:nvPr/>
          </p:nvSpPr>
          <p:spPr>
            <a:xfrm>
              <a:off x="6673500" y="507225"/>
              <a:ext cx="29250" cy="25"/>
            </a:xfrm>
            <a:custGeom>
              <a:avLst/>
              <a:gdLst/>
              <a:ahLst/>
              <a:cxnLst/>
              <a:rect l="l" t="t" r="r" b="b"/>
              <a:pathLst>
                <a:path w="1170" h="1" fill="none" extrusionOk="0">
                  <a:moveTo>
                    <a:pt x="1" y="1"/>
                  </a:moveTo>
                  <a:lnTo>
                    <a:pt x="117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52"/>
            <p:cNvSpPr/>
            <p:nvPr/>
          </p:nvSpPr>
          <p:spPr>
            <a:xfrm>
              <a:off x="6696650" y="593700"/>
              <a:ext cx="25" cy="25"/>
            </a:xfrm>
            <a:custGeom>
              <a:avLst/>
              <a:gdLst/>
              <a:ahLst/>
              <a:cxnLst/>
              <a:rect l="l" t="t" r="r" b="b"/>
              <a:pathLst>
                <a:path w="1" h="1" fill="none" extrusionOk="0">
                  <a:moveTo>
                    <a:pt x="0"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52"/>
            <p:cNvSpPr/>
            <p:nvPr/>
          </p:nvSpPr>
          <p:spPr>
            <a:xfrm>
              <a:off x="6696650" y="579700"/>
              <a:ext cx="24975" cy="14025"/>
            </a:xfrm>
            <a:custGeom>
              <a:avLst/>
              <a:gdLst/>
              <a:ahLst/>
              <a:cxnLst/>
              <a:rect l="l" t="t" r="r" b="b"/>
              <a:pathLst>
                <a:path w="999" h="561" fill="none" extrusionOk="0">
                  <a:moveTo>
                    <a:pt x="0" y="560"/>
                  </a:moveTo>
                  <a:lnTo>
                    <a:pt x="999"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52"/>
            <p:cNvSpPr/>
            <p:nvPr/>
          </p:nvSpPr>
          <p:spPr>
            <a:xfrm>
              <a:off x="6760575" y="632675"/>
              <a:ext cx="14025" cy="24975"/>
            </a:xfrm>
            <a:custGeom>
              <a:avLst/>
              <a:gdLst/>
              <a:ahLst/>
              <a:cxnLst/>
              <a:rect l="l" t="t" r="r" b="b"/>
              <a:pathLst>
                <a:path w="561" h="999" fill="none" extrusionOk="0">
                  <a:moveTo>
                    <a:pt x="1" y="999"/>
                  </a:moveTo>
                  <a:lnTo>
                    <a:pt x="56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52"/>
            <p:cNvSpPr/>
            <p:nvPr/>
          </p:nvSpPr>
          <p:spPr>
            <a:xfrm>
              <a:off x="6760575" y="657625"/>
              <a:ext cx="25" cy="25"/>
            </a:xfrm>
            <a:custGeom>
              <a:avLst/>
              <a:gdLst/>
              <a:ahLst/>
              <a:cxnLst/>
              <a:rect l="l" t="t" r="r" b="b"/>
              <a:pathLst>
                <a:path w="1" h="1" fill="none" extrusionOk="0">
                  <a:moveTo>
                    <a:pt x="1"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52"/>
            <p:cNvSpPr/>
            <p:nvPr/>
          </p:nvSpPr>
          <p:spPr>
            <a:xfrm>
              <a:off x="6847025" y="651550"/>
              <a:ext cx="25" cy="29250"/>
            </a:xfrm>
            <a:custGeom>
              <a:avLst/>
              <a:gdLst/>
              <a:ahLst/>
              <a:cxnLst/>
              <a:rect l="l" t="t" r="r" b="b"/>
              <a:pathLst>
                <a:path w="1" h="1170" fill="none" extrusionOk="0">
                  <a:moveTo>
                    <a:pt x="1" y="0"/>
                  </a:moveTo>
                  <a:lnTo>
                    <a:pt x="1" y="116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52"/>
            <p:cNvSpPr/>
            <p:nvPr/>
          </p:nvSpPr>
          <p:spPr>
            <a:xfrm>
              <a:off x="6919500" y="632675"/>
              <a:ext cx="14025" cy="24975"/>
            </a:xfrm>
            <a:custGeom>
              <a:avLst/>
              <a:gdLst/>
              <a:ahLst/>
              <a:cxnLst/>
              <a:rect l="l" t="t" r="r" b="b"/>
              <a:pathLst>
                <a:path w="561" h="999" fill="none" extrusionOk="0">
                  <a:moveTo>
                    <a:pt x="560" y="999"/>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52"/>
            <p:cNvSpPr/>
            <p:nvPr/>
          </p:nvSpPr>
          <p:spPr>
            <a:xfrm>
              <a:off x="6933500" y="657625"/>
              <a:ext cx="25" cy="25"/>
            </a:xfrm>
            <a:custGeom>
              <a:avLst/>
              <a:gdLst/>
              <a:ahLst/>
              <a:cxnLst/>
              <a:rect l="l" t="t" r="r" b="b"/>
              <a:pathLst>
                <a:path w="1" h="1" fill="none" extrusionOk="0">
                  <a:moveTo>
                    <a:pt x="0"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52"/>
            <p:cNvSpPr/>
            <p:nvPr/>
          </p:nvSpPr>
          <p:spPr>
            <a:xfrm>
              <a:off x="6972475" y="579700"/>
              <a:ext cx="24975" cy="14025"/>
            </a:xfrm>
            <a:custGeom>
              <a:avLst/>
              <a:gdLst/>
              <a:ahLst/>
              <a:cxnLst/>
              <a:rect l="l" t="t" r="r" b="b"/>
              <a:pathLst>
                <a:path w="999" h="561" fill="none" extrusionOk="0">
                  <a:moveTo>
                    <a:pt x="999" y="56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52"/>
            <p:cNvSpPr/>
            <p:nvPr/>
          </p:nvSpPr>
          <p:spPr>
            <a:xfrm>
              <a:off x="6997425" y="593700"/>
              <a:ext cx="25" cy="25"/>
            </a:xfrm>
            <a:custGeom>
              <a:avLst/>
              <a:gdLst/>
              <a:ahLst/>
              <a:cxnLst/>
              <a:rect l="l" t="t" r="r" b="b"/>
              <a:pathLst>
                <a:path w="1" h="1" fill="none" extrusionOk="0">
                  <a:moveTo>
                    <a:pt x="1"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52"/>
            <p:cNvSpPr/>
            <p:nvPr/>
          </p:nvSpPr>
          <p:spPr>
            <a:xfrm>
              <a:off x="6991350" y="507225"/>
              <a:ext cx="29250" cy="25"/>
            </a:xfrm>
            <a:custGeom>
              <a:avLst/>
              <a:gdLst/>
              <a:ahLst/>
              <a:cxnLst/>
              <a:rect l="l" t="t" r="r" b="b"/>
              <a:pathLst>
                <a:path w="1170" h="1" fill="none" extrusionOk="0">
                  <a:moveTo>
                    <a:pt x="116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52"/>
            <p:cNvSpPr/>
            <p:nvPr/>
          </p:nvSpPr>
          <p:spPr>
            <a:xfrm>
              <a:off x="6972475" y="420775"/>
              <a:ext cx="24975" cy="14025"/>
            </a:xfrm>
            <a:custGeom>
              <a:avLst/>
              <a:gdLst/>
              <a:ahLst/>
              <a:cxnLst/>
              <a:rect l="l" t="t" r="r" b="b"/>
              <a:pathLst>
                <a:path w="999" h="561" fill="none" extrusionOk="0">
                  <a:moveTo>
                    <a:pt x="0" y="561"/>
                  </a:moveTo>
                  <a:lnTo>
                    <a:pt x="999"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52"/>
            <p:cNvSpPr/>
            <p:nvPr/>
          </p:nvSpPr>
          <p:spPr>
            <a:xfrm>
              <a:off x="6997425" y="420775"/>
              <a:ext cx="25" cy="25"/>
            </a:xfrm>
            <a:custGeom>
              <a:avLst/>
              <a:gdLst/>
              <a:ahLst/>
              <a:cxnLst/>
              <a:rect l="l" t="t" r="r" b="b"/>
              <a:pathLst>
                <a:path w="1" h="1" fill="none" extrusionOk="0">
                  <a:moveTo>
                    <a:pt x="1"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52"/>
            <p:cNvSpPr/>
            <p:nvPr/>
          </p:nvSpPr>
          <p:spPr>
            <a:xfrm>
              <a:off x="6919500" y="356850"/>
              <a:ext cx="14025" cy="24975"/>
            </a:xfrm>
            <a:custGeom>
              <a:avLst/>
              <a:gdLst/>
              <a:ahLst/>
              <a:cxnLst/>
              <a:rect l="l" t="t" r="r" b="b"/>
              <a:pathLst>
                <a:path w="561" h="999" fill="none" extrusionOk="0">
                  <a:moveTo>
                    <a:pt x="560" y="0"/>
                  </a:moveTo>
                  <a:lnTo>
                    <a:pt x="0"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52"/>
            <p:cNvSpPr/>
            <p:nvPr/>
          </p:nvSpPr>
          <p:spPr>
            <a:xfrm>
              <a:off x="6933500" y="356850"/>
              <a:ext cx="25" cy="25"/>
            </a:xfrm>
            <a:custGeom>
              <a:avLst/>
              <a:gdLst/>
              <a:ahLst/>
              <a:cxnLst/>
              <a:rect l="l" t="t" r="r" b="b"/>
              <a:pathLst>
                <a:path w="1" h="1" fill="none" extrusionOk="0">
                  <a:moveTo>
                    <a:pt x="0"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9" name="Google Shape;1199;p52"/>
          <p:cNvGrpSpPr/>
          <p:nvPr/>
        </p:nvGrpSpPr>
        <p:grpSpPr>
          <a:xfrm>
            <a:off x="4702217" y="596869"/>
            <a:ext cx="305926" cy="289694"/>
            <a:chOff x="5973900" y="318475"/>
            <a:chExt cx="401900" cy="380575"/>
          </a:xfrm>
        </p:grpSpPr>
        <p:sp>
          <p:nvSpPr>
            <p:cNvPr id="1200" name="Google Shape;1200;p52"/>
            <p:cNvSpPr/>
            <p:nvPr/>
          </p:nvSpPr>
          <p:spPr>
            <a:xfrm>
              <a:off x="5973900" y="337975"/>
              <a:ext cx="401900" cy="67000"/>
            </a:xfrm>
            <a:custGeom>
              <a:avLst/>
              <a:gdLst/>
              <a:ahLst/>
              <a:cxnLst/>
              <a:rect l="l" t="t" r="r" b="b"/>
              <a:pathLst>
                <a:path w="16076" h="2680" fill="none" extrusionOk="0">
                  <a:moveTo>
                    <a:pt x="16075" y="2679"/>
                  </a:moveTo>
                  <a:lnTo>
                    <a:pt x="16075" y="0"/>
                  </a:lnTo>
                  <a:lnTo>
                    <a:pt x="1" y="0"/>
                  </a:lnTo>
                  <a:lnTo>
                    <a:pt x="1" y="26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52"/>
            <p:cNvSpPr/>
            <p:nvPr/>
          </p:nvSpPr>
          <p:spPr>
            <a:xfrm>
              <a:off x="6024450"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52"/>
            <p:cNvSpPr/>
            <p:nvPr/>
          </p:nvSpPr>
          <p:spPr>
            <a:xfrm>
              <a:off x="6280175"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52"/>
            <p:cNvSpPr/>
            <p:nvPr/>
          </p:nvSpPr>
          <p:spPr>
            <a:xfrm>
              <a:off x="5973900" y="667375"/>
              <a:ext cx="401900" cy="31675"/>
            </a:xfrm>
            <a:custGeom>
              <a:avLst/>
              <a:gdLst/>
              <a:ahLst/>
              <a:cxnLst/>
              <a:rect l="l" t="t" r="r" b="b"/>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52"/>
            <p:cNvSpPr/>
            <p:nvPr/>
          </p:nvSpPr>
          <p:spPr>
            <a:xfrm>
              <a:off x="6302700"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52"/>
            <p:cNvSpPr/>
            <p:nvPr/>
          </p:nvSpPr>
          <p:spPr>
            <a:xfrm>
              <a:off x="6046975"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2"/>
            <p:cNvSpPr/>
            <p:nvPr/>
          </p:nvSpPr>
          <p:spPr>
            <a:xfrm>
              <a:off x="5973900" y="407375"/>
              <a:ext cx="401900" cy="272200"/>
            </a:xfrm>
            <a:custGeom>
              <a:avLst/>
              <a:gdLst/>
              <a:ahLst/>
              <a:cxnLst/>
              <a:rect l="l" t="t" r="r" b="b"/>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52"/>
            <p:cNvSpPr/>
            <p:nvPr/>
          </p:nvSpPr>
          <p:spPr>
            <a:xfrm>
              <a:off x="6024450" y="456100"/>
              <a:ext cx="300800" cy="175375"/>
            </a:xfrm>
            <a:custGeom>
              <a:avLst/>
              <a:gdLst/>
              <a:ahLst/>
              <a:cxnLst/>
              <a:rect l="l" t="t" r="r" b="b"/>
              <a:pathLst>
                <a:path w="12032" h="7015" fill="none" extrusionOk="0">
                  <a:moveTo>
                    <a:pt x="0" y="0"/>
                  </a:moveTo>
                  <a:lnTo>
                    <a:pt x="12032" y="0"/>
                  </a:lnTo>
                  <a:lnTo>
                    <a:pt x="12032" y="7014"/>
                  </a:lnTo>
                  <a:lnTo>
                    <a:pt x="0" y="7014"/>
                  </a:lnTo>
                  <a:lnTo>
                    <a:pt x="0"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52"/>
            <p:cNvSpPr/>
            <p:nvPr/>
          </p:nvSpPr>
          <p:spPr>
            <a:xfrm>
              <a:off x="6024450" y="573000"/>
              <a:ext cx="300800" cy="25"/>
            </a:xfrm>
            <a:custGeom>
              <a:avLst/>
              <a:gdLst/>
              <a:ahLst/>
              <a:cxnLst/>
              <a:rect l="l" t="t" r="r" b="b"/>
              <a:pathLst>
                <a:path w="12032" h="1" fill="none" extrusionOk="0">
                  <a:moveTo>
                    <a:pt x="0" y="0"/>
                  </a:moveTo>
                  <a:lnTo>
                    <a:pt x="12032"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52"/>
            <p:cNvSpPr/>
            <p:nvPr/>
          </p:nvSpPr>
          <p:spPr>
            <a:xfrm>
              <a:off x="6024450" y="514550"/>
              <a:ext cx="300800" cy="25"/>
            </a:xfrm>
            <a:custGeom>
              <a:avLst/>
              <a:gdLst/>
              <a:ahLst/>
              <a:cxnLst/>
              <a:rect l="l" t="t" r="r" b="b"/>
              <a:pathLst>
                <a:path w="12032" h="1" fill="none" extrusionOk="0">
                  <a:moveTo>
                    <a:pt x="0" y="0"/>
                  </a:moveTo>
                  <a:lnTo>
                    <a:pt x="12032"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52"/>
            <p:cNvSpPr/>
            <p:nvPr/>
          </p:nvSpPr>
          <p:spPr>
            <a:xfrm>
              <a:off x="6264950" y="456100"/>
              <a:ext cx="25" cy="175375"/>
            </a:xfrm>
            <a:custGeom>
              <a:avLst/>
              <a:gdLst/>
              <a:ahLst/>
              <a:cxnLst/>
              <a:rect l="l" t="t" r="r" b="b"/>
              <a:pathLst>
                <a:path w="1" h="7015" fill="none" extrusionOk="0">
                  <a:moveTo>
                    <a:pt x="1" y="0"/>
                  </a:moveTo>
                  <a:lnTo>
                    <a:pt x="1"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52"/>
            <p:cNvSpPr/>
            <p:nvPr/>
          </p:nvSpPr>
          <p:spPr>
            <a:xfrm>
              <a:off x="6204675" y="456100"/>
              <a:ext cx="25" cy="175375"/>
            </a:xfrm>
            <a:custGeom>
              <a:avLst/>
              <a:gdLst/>
              <a:ahLst/>
              <a:cxnLst/>
              <a:rect l="l" t="t" r="r" b="b"/>
              <a:pathLst>
                <a:path w="1" h="7015" fill="none" extrusionOk="0">
                  <a:moveTo>
                    <a:pt x="0" y="0"/>
                  </a:moveTo>
                  <a:lnTo>
                    <a:pt x="0"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52"/>
            <p:cNvSpPr/>
            <p:nvPr/>
          </p:nvSpPr>
          <p:spPr>
            <a:xfrm>
              <a:off x="6145000" y="456100"/>
              <a:ext cx="25" cy="175375"/>
            </a:xfrm>
            <a:custGeom>
              <a:avLst/>
              <a:gdLst/>
              <a:ahLst/>
              <a:cxnLst/>
              <a:rect l="l" t="t" r="r" b="b"/>
              <a:pathLst>
                <a:path w="1" h="7015" fill="none" extrusionOk="0">
                  <a:moveTo>
                    <a:pt x="1" y="0"/>
                  </a:moveTo>
                  <a:lnTo>
                    <a:pt x="1"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52"/>
            <p:cNvSpPr/>
            <p:nvPr/>
          </p:nvSpPr>
          <p:spPr>
            <a:xfrm>
              <a:off x="6084725" y="456100"/>
              <a:ext cx="25" cy="175375"/>
            </a:xfrm>
            <a:custGeom>
              <a:avLst/>
              <a:gdLst/>
              <a:ahLst/>
              <a:cxnLst/>
              <a:rect l="l" t="t" r="r" b="b"/>
              <a:pathLst>
                <a:path w="1" h="7015" fill="none" extrusionOk="0">
                  <a:moveTo>
                    <a:pt x="1" y="0"/>
                  </a:moveTo>
                  <a:lnTo>
                    <a:pt x="1"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4" name="Google Shape;1214;p52"/>
          <p:cNvGrpSpPr/>
          <p:nvPr/>
        </p:nvGrpSpPr>
        <p:grpSpPr>
          <a:xfrm>
            <a:off x="1120504" y="1061734"/>
            <a:ext cx="310532" cy="378678"/>
            <a:chOff x="1268550" y="929175"/>
            <a:chExt cx="407950" cy="497475"/>
          </a:xfrm>
        </p:grpSpPr>
        <p:sp>
          <p:nvSpPr>
            <p:cNvPr id="1215" name="Google Shape;1215;p52"/>
            <p:cNvSpPr/>
            <p:nvPr/>
          </p:nvSpPr>
          <p:spPr>
            <a:xfrm>
              <a:off x="1268550" y="953550"/>
              <a:ext cx="387250" cy="473100"/>
            </a:xfrm>
            <a:custGeom>
              <a:avLst/>
              <a:gdLst/>
              <a:ahLst/>
              <a:cxnLst/>
              <a:rect l="l" t="t" r="r" b="b"/>
              <a:pathLst>
                <a:path w="15490" h="18924" fill="none" extrusionOk="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52"/>
            <p:cNvSpPr/>
            <p:nvPr/>
          </p:nvSpPr>
          <p:spPr>
            <a:xfrm>
              <a:off x="1298975" y="929175"/>
              <a:ext cx="377525" cy="462775"/>
            </a:xfrm>
            <a:custGeom>
              <a:avLst/>
              <a:gdLst/>
              <a:ahLst/>
              <a:cxnLst/>
              <a:rect l="l" t="t" r="r" b="b"/>
              <a:pathLst>
                <a:path w="15101" h="18511" fill="none" extrusionOk="0">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52"/>
            <p:cNvSpPr/>
            <p:nvPr/>
          </p:nvSpPr>
          <p:spPr>
            <a:xfrm>
              <a:off x="1592450"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52"/>
          <p:cNvGrpSpPr/>
          <p:nvPr/>
        </p:nvGrpSpPr>
        <p:grpSpPr>
          <a:xfrm>
            <a:off x="5183314" y="1076102"/>
            <a:ext cx="367089" cy="352264"/>
            <a:chOff x="6605925" y="948050"/>
            <a:chExt cx="482250" cy="462775"/>
          </a:xfrm>
        </p:grpSpPr>
        <p:sp>
          <p:nvSpPr>
            <p:cNvPr id="1219" name="Google Shape;1219;p52"/>
            <p:cNvSpPr/>
            <p:nvPr/>
          </p:nvSpPr>
          <p:spPr>
            <a:xfrm>
              <a:off x="6847025" y="1209875"/>
              <a:ext cx="60325" cy="200950"/>
            </a:xfrm>
            <a:custGeom>
              <a:avLst/>
              <a:gdLst/>
              <a:ahLst/>
              <a:cxnLst/>
              <a:rect l="l" t="t" r="r" b="b"/>
              <a:pathLst>
                <a:path w="2413" h="8038" fill="none" extrusionOk="0">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52"/>
            <p:cNvSpPr/>
            <p:nvPr/>
          </p:nvSpPr>
          <p:spPr>
            <a:xfrm>
              <a:off x="6605925" y="971800"/>
              <a:ext cx="482250" cy="228350"/>
            </a:xfrm>
            <a:custGeom>
              <a:avLst/>
              <a:gdLst/>
              <a:ahLst/>
              <a:cxnLst/>
              <a:rect l="l" t="t" r="r" b="b"/>
              <a:pathLst>
                <a:path w="19290" h="9134" fill="none" extrusionOk="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52"/>
            <p:cNvSpPr/>
            <p:nvPr/>
          </p:nvSpPr>
          <p:spPr>
            <a:xfrm>
              <a:off x="6847025" y="948050"/>
              <a:ext cx="25" cy="23775"/>
            </a:xfrm>
            <a:custGeom>
              <a:avLst/>
              <a:gdLst/>
              <a:ahLst/>
              <a:cxnLst/>
              <a:rect l="l" t="t" r="r" b="b"/>
              <a:pathLst>
                <a:path w="1" h="951" fill="none" extrusionOk="0">
                  <a:moveTo>
                    <a:pt x="1" y="95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52"/>
            <p:cNvSpPr/>
            <p:nvPr/>
          </p:nvSpPr>
          <p:spPr>
            <a:xfrm>
              <a:off x="6847025" y="1001025"/>
              <a:ext cx="25" cy="183900"/>
            </a:xfrm>
            <a:custGeom>
              <a:avLst/>
              <a:gdLst/>
              <a:ahLst/>
              <a:cxnLst/>
              <a:rect l="l" t="t" r="r" b="b"/>
              <a:pathLst>
                <a:path w="1" h="7356" fill="none" extrusionOk="0">
                  <a:moveTo>
                    <a:pt x="1" y="1"/>
                  </a:moveTo>
                  <a:lnTo>
                    <a:pt x="1" y="735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52"/>
            <p:cNvSpPr/>
            <p:nvPr/>
          </p:nvSpPr>
          <p:spPr>
            <a:xfrm>
              <a:off x="6872000" y="994325"/>
              <a:ext cx="85275" cy="190600"/>
            </a:xfrm>
            <a:custGeom>
              <a:avLst/>
              <a:gdLst/>
              <a:ahLst/>
              <a:cxnLst/>
              <a:rect l="l" t="t" r="r" b="b"/>
              <a:pathLst>
                <a:path w="3411" h="7624" fill="none" extrusionOk="0">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52"/>
            <p:cNvSpPr/>
            <p:nvPr/>
          </p:nvSpPr>
          <p:spPr>
            <a:xfrm>
              <a:off x="6736825" y="994325"/>
              <a:ext cx="85275" cy="190600"/>
            </a:xfrm>
            <a:custGeom>
              <a:avLst/>
              <a:gdLst/>
              <a:ahLst/>
              <a:cxnLst/>
              <a:rect l="l" t="t" r="r" b="b"/>
              <a:pathLst>
                <a:path w="3411" h="7624" fill="none" extrusionOk="0">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5" name="Google Shape;1225;p52"/>
          <p:cNvGrpSpPr/>
          <p:nvPr/>
        </p:nvGrpSpPr>
        <p:grpSpPr>
          <a:xfrm>
            <a:off x="5269063" y="2119384"/>
            <a:ext cx="195590" cy="310094"/>
            <a:chOff x="6718575" y="2318625"/>
            <a:chExt cx="256950" cy="407375"/>
          </a:xfrm>
        </p:grpSpPr>
        <p:sp>
          <p:nvSpPr>
            <p:cNvPr id="1226" name="Google Shape;1226;p52"/>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52"/>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52"/>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52"/>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52"/>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52"/>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52"/>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52"/>
            <p:cNvSpPr/>
            <p:nvPr/>
          </p:nvSpPr>
          <p:spPr>
            <a:xfrm>
              <a:off x="6795900" y="2628550"/>
              <a:ext cx="102300" cy="25"/>
            </a:xfrm>
            <a:custGeom>
              <a:avLst/>
              <a:gdLst/>
              <a:ahLst/>
              <a:cxnLst/>
              <a:rect l="l" t="t" r="r" b="b"/>
              <a:pathLst>
                <a:path w="4092" h="1" fill="none" extrusionOk="0">
                  <a:moveTo>
                    <a:pt x="0" y="1"/>
                  </a:moveTo>
                  <a:lnTo>
                    <a:pt x="409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4" name="Google Shape;1234;p52"/>
          <p:cNvGrpSpPr/>
          <p:nvPr/>
        </p:nvGrpSpPr>
        <p:grpSpPr>
          <a:xfrm>
            <a:off x="2643932" y="2687144"/>
            <a:ext cx="329086" cy="200253"/>
            <a:chOff x="3269900" y="3064500"/>
            <a:chExt cx="432325" cy="263075"/>
          </a:xfrm>
        </p:grpSpPr>
        <p:sp>
          <p:nvSpPr>
            <p:cNvPr id="1235" name="Google Shape;1235;p52"/>
            <p:cNvSpPr/>
            <p:nvPr/>
          </p:nvSpPr>
          <p:spPr>
            <a:xfrm>
              <a:off x="3269900" y="3064500"/>
              <a:ext cx="432325" cy="263075"/>
            </a:xfrm>
            <a:custGeom>
              <a:avLst/>
              <a:gdLst/>
              <a:ahLst/>
              <a:cxnLst/>
              <a:rect l="l" t="t" r="r" b="b"/>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52"/>
            <p:cNvSpPr/>
            <p:nvPr/>
          </p:nvSpPr>
          <p:spPr>
            <a:xfrm>
              <a:off x="3445875" y="3155825"/>
              <a:ext cx="80400" cy="80400"/>
            </a:xfrm>
            <a:custGeom>
              <a:avLst/>
              <a:gdLst/>
              <a:ahLst/>
              <a:cxnLst/>
              <a:rect l="l" t="t" r="r" b="b"/>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52"/>
            <p:cNvSpPr/>
            <p:nvPr/>
          </p:nvSpPr>
          <p:spPr>
            <a:xfrm>
              <a:off x="3381925" y="3091900"/>
              <a:ext cx="208275" cy="208275"/>
            </a:xfrm>
            <a:custGeom>
              <a:avLst/>
              <a:gdLst/>
              <a:ahLst/>
              <a:cxnLst/>
              <a:rect l="l" t="t" r="r" b="b"/>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8" name="Google Shape;1238;p52"/>
          <p:cNvGrpSpPr/>
          <p:nvPr/>
        </p:nvGrpSpPr>
        <p:grpSpPr>
          <a:xfrm>
            <a:off x="5246798" y="2625962"/>
            <a:ext cx="240102" cy="337440"/>
            <a:chOff x="6689325" y="2984125"/>
            <a:chExt cx="315425" cy="443300"/>
          </a:xfrm>
        </p:grpSpPr>
        <p:sp>
          <p:nvSpPr>
            <p:cNvPr id="1239" name="Google Shape;1239;p52"/>
            <p:cNvSpPr/>
            <p:nvPr/>
          </p:nvSpPr>
          <p:spPr>
            <a:xfrm>
              <a:off x="6689325" y="2984125"/>
              <a:ext cx="315425" cy="77975"/>
            </a:xfrm>
            <a:custGeom>
              <a:avLst/>
              <a:gdLst/>
              <a:ahLst/>
              <a:cxnLst/>
              <a:rect l="l" t="t" r="r" b="b"/>
              <a:pathLst>
                <a:path w="12617" h="3119" fill="none" extrusionOk="0">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52"/>
            <p:cNvSpPr/>
            <p:nvPr/>
          </p:nvSpPr>
          <p:spPr>
            <a:xfrm>
              <a:off x="6702125" y="3069375"/>
              <a:ext cx="289850" cy="358050"/>
            </a:xfrm>
            <a:custGeom>
              <a:avLst/>
              <a:gdLst/>
              <a:ahLst/>
              <a:cxnLst/>
              <a:rect l="l" t="t" r="r" b="b"/>
              <a:pathLst>
                <a:path w="11594" h="14322" fill="none" extrusionOk="0">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52"/>
            <p:cNvSpPr/>
            <p:nvPr/>
          </p:nvSpPr>
          <p:spPr>
            <a:xfrm>
              <a:off x="6761175" y="3117475"/>
              <a:ext cx="25" cy="261850"/>
            </a:xfrm>
            <a:custGeom>
              <a:avLst/>
              <a:gdLst/>
              <a:ahLst/>
              <a:cxnLst/>
              <a:rect l="l" t="t" r="r" b="b"/>
              <a:pathLst>
                <a:path w="1" h="10474" fill="none" extrusionOk="0">
                  <a:moveTo>
                    <a:pt x="1" y="10473"/>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52"/>
            <p:cNvSpPr/>
            <p:nvPr/>
          </p:nvSpPr>
          <p:spPr>
            <a:xfrm>
              <a:off x="6847025" y="3117475"/>
              <a:ext cx="25" cy="261850"/>
            </a:xfrm>
            <a:custGeom>
              <a:avLst/>
              <a:gdLst/>
              <a:ahLst/>
              <a:cxnLst/>
              <a:rect l="l" t="t" r="r" b="b"/>
              <a:pathLst>
                <a:path w="1" h="10474" fill="none" extrusionOk="0">
                  <a:moveTo>
                    <a:pt x="1" y="1"/>
                  </a:moveTo>
                  <a:lnTo>
                    <a:pt x="1" y="104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52"/>
            <p:cNvSpPr/>
            <p:nvPr/>
          </p:nvSpPr>
          <p:spPr>
            <a:xfrm>
              <a:off x="6932875" y="3117475"/>
              <a:ext cx="25" cy="261850"/>
            </a:xfrm>
            <a:custGeom>
              <a:avLst/>
              <a:gdLst/>
              <a:ahLst/>
              <a:cxnLst/>
              <a:rect l="l" t="t" r="r" b="b"/>
              <a:pathLst>
                <a:path w="1" h="10474" fill="none" extrusionOk="0">
                  <a:moveTo>
                    <a:pt x="1" y="1"/>
                  </a:moveTo>
                  <a:lnTo>
                    <a:pt x="1" y="104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4" name="Google Shape;1244;p52"/>
          <p:cNvGrpSpPr/>
          <p:nvPr/>
        </p:nvGrpSpPr>
        <p:grpSpPr>
          <a:xfrm>
            <a:off x="1668321" y="3617349"/>
            <a:ext cx="232223" cy="375424"/>
            <a:chOff x="1988225" y="4286525"/>
            <a:chExt cx="305075" cy="493200"/>
          </a:xfrm>
        </p:grpSpPr>
        <p:sp>
          <p:nvSpPr>
            <p:cNvPr id="1245" name="Google Shape;1245;p52"/>
            <p:cNvSpPr/>
            <p:nvPr/>
          </p:nvSpPr>
          <p:spPr>
            <a:xfrm>
              <a:off x="2178800" y="4519725"/>
              <a:ext cx="114500" cy="114475"/>
            </a:xfrm>
            <a:custGeom>
              <a:avLst/>
              <a:gdLst/>
              <a:ahLst/>
              <a:cxnLst/>
              <a:rect l="l" t="t" r="r" b="b"/>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52"/>
            <p:cNvSpPr/>
            <p:nvPr/>
          </p:nvSpPr>
          <p:spPr>
            <a:xfrm>
              <a:off x="1988225" y="4539200"/>
              <a:ext cx="156500" cy="156500"/>
            </a:xfrm>
            <a:custGeom>
              <a:avLst/>
              <a:gdLst/>
              <a:ahLst/>
              <a:cxnLst/>
              <a:rect l="l" t="t" r="r" b="b"/>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52"/>
            <p:cNvSpPr/>
            <p:nvPr/>
          </p:nvSpPr>
          <p:spPr>
            <a:xfrm>
              <a:off x="2042425" y="4286525"/>
              <a:ext cx="239300" cy="236250"/>
            </a:xfrm>
            <a:custGeom>
              <a:avLst/>
              <a:gdLst/>
              <a:ahLst/>
              <a:cxnLst/>
              <a:rect l="l" t="t" r="r" b="b"/>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52"/>
            <p:cNvSpPr/>
            <p:nvPr/>
          </p:nvSpPr>
          <p:spPr>
            <a:xfrm>
              <a:off x="2161750" y="4522750"/>
              <a:ext cx="25" cy="256975"/>
            </a:xfrm>
            <a:custGeom>
              <a:avLst/>
              <a:gdLst/>
              <a:ahLst/>
              <a:cxnLst/>
              <a:rect l="l" t="t" r="r" b="b"/>
              <a:pathLst>
                <a:path w="1" h="10279" fill="none" extrusionOk="0">
                  <a:moveTo>
                    <a:pt x="1" y="10279"/>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52"/>
            <p:cNvSpPr/>
            <p:nvPr/>
          </p:nvSpPr>
          <p:spPr>
            <a:xfrm>
              <a:off x="2133750" y="4377850"/>
              <a:ext cx="56050" cy="56025"/>
            </a:xfrm>
            <a:custGeom>
              <a:avLst/>
              <a:gdLst/>
              <a:ahLst/>
              <a:cxnLst/>
              <a:rect l="l" t="t" r="r" b="b"/>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52"/>
            <p:cNvSpPr/>
            <p:nvPr/>
          </p:nvSpPr>
          <p:spPr>
            <a:xfrm>
              <a:off x="2038150" y="4589125"/>
              <a:ext cx="87100" cy="87100"/>
            </a:xfrm>
            <a:custGeom>
              <a:avLst/>
              <a:gdLst/>
              <a:ahLst/>
              <a:cxnLst/>
              <a:rect l="l" t="t" r="r" b="b"/>
              <a:pathLst>
                <a:path w="3484" h="3484" fill="none" extrusionOk="0">
                  <a:moveTo>
                    <a:pt x="1" y="0"/>
                  </a:moveTo>
                  <a:lnTo>
                    <a:pt x="3483" y="348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52"/>
            <p:cNvSpPr/>
            <p:nvPr/>
          </p:nvSpPr>
          <p:spPr>
            <a:xfrm>
              <a:off x="2194025" y="4564150"/>
              <a:ext cx="54825" cy="54825"/>
            </a:xfrm>
            <a:custGeom>
              <a:avLst/>
              <a:gdLst/>
              <a:ahLst/>
              <a:cxnLst/>
              <a:rect l="l" t="t" r="r" b="b"/>
              <a:pathLst>
                <a:path w="2193" h="2193" fill="none" extrusionOk="0">
                  <a:moveTo>
                    <a:pt x="2192" y="1"/>
                  </a:moveTo>
                  <a:lnTo>
                    <a:pt x="1" y="21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52"/>
          <p:cNvGrpSpPr/>
          <p:nvPr/>
        </p:nvGrpSpPr>
        <p:grpSpPr>
          <a:xfrm>
            <a:off x="2160988" y="3643763"/>
            <a:ext cx="280426" cy="355043"/>
            <a:chOff x="2635450" y="4321225"/>
            <a:chExt cx="368400" cy="466425"/>
          </a:xfrm>
        </p:grpSpPr>
        <p:sp>
          <p:nvSpPr>
            <p:cNvPr id="1253" name="Google Shape;1253;p52"/>
            <p:cNvSpPr/>
            <p:nvPr/>
          </p:nvSpPr>
          <p:spPr>
            <a:xfrm>
              <a:off x="2635450" y="4653050"/>
              <a:ext cx="368400" cy="134600"/>
            </a:xfrm>
            <a:custGeom>
              <a:avLst/>
              <a:gdLst/>
              <a:ahLst/>
              <a:cxnLst/>
              <a:rect l="l" t="t" r="r" b="b"/>
              <a:pathLst>
                <a:path w="14736" h="5384" fill="none" extrusionOk="0">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52"/>
            <p:cNvSpPr/>
            <p:nvPr/>
          </p:nvSpPr>
          <p:spPr>
            <a:xfrm>
              <a:off x="2819350" y="4321225"/>
              <a:ext cx="25" cy="347075"/>
            </a:xfrm>
            <a:custGeom>
              <a:avLst/>
              <a:gdLst/>
              <a:ahLst/>
              <a:cxnLst/>
              <a:rect l="l" t="t" r="r" b="b"/>
              <a:pathLst>
                <a:path w="1" h="13883" fill="none" extrusionOk="0">
                  <a:moveTo>
                    <a:pt x="0" y="13883"/>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52"/>
            <p:cNvSpPr/>
            <p:nvPr/>
          </p:nvSpPr>
          <p:spPr>
            <a:xfrm>
              <a:off x="2835175" y="4328525"/>
              <a:ext cx="114475" cy="114500"/>
            </a:xfrm>
            <a:custGeom>
              <a:avLst/>
              <a:gdLst/>
              <a:ahLst/>
              <a:cxnLst/>
              <a:rect l="l" t="t" r="r" b="b"/>
              <a:pathLst>
                <a:path w="4579" h="4580" fill="none" extrusionOk="0">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52"/>
            <p:cNvSpPr/>
            <p:nvPr/>
          </p:nvSpPr>
          <p:spPr>
            <a:xfrm>
              <a:off x="2850400" y="4372975"/>
              <a:ext cx="54825" cy="54825"/>
            </a:xfrm>
            <a:custGeom>
              <a:avLst/>
              <a:gdLst/>
              <a:ahLst/>
              <a:cxnLst/>
              <a:rect l="l" t="t" r="r" b="b"/>
              <a:pathLst>
                <a:path w="2193" h="2193" fill="none" extrusionOk="0">
                  <a:moveTo>
                    <a:pt x="2192" y="0"/>
                  </a:moveTo>
                  <a:lnTo>
                    <a:pt x="0" y="219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52"/>
            <p:cNvSpPr/>
            <p:nvPr/>
          </p:nvSpPr>
          <p:spPr>
            <a:xfrm>
              <a:off x="2646425" y="4429600"/>
              <a:ext cx="156500" cy="156500"/>
            </a:xfrm>
            <a:custGeom>
              <a:avLst/>
              <a:gdLst/>
              <a:ahLst/>
              <a:cxnLst/>
              <a:rect l="l" t="t" r="r" b="b"/>
              <a:pathLst>
                <a:path w="6260" h="6260" fill="none" extrusionOk="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52"/>
            <p:cNvSpPr/>
            <p:nvPr/>
          </p:nvSpPr>
          <p:spPr>
            <a:xfrm>
              <a:off x="2696350" y="4479525"/>
              <a:ext cx="87100" cy="87100"/>
            </a:xfrm>
            <a:custGeom>
              <a:avLst/>
              <a:gdLst/>
              <a:ahLst/>
              <a:cxnLst/>
              <a:rect l="l" t="t" r="r" b="b"/>
              <a:pathLst>
                <a:path w="3484" h="3484" fill="none" extrusionOk="0">
                  <a:moveTo>
                    <a:pt x="0" y="1"/>
                  </a:moveTo>
                  <a:lnTo>
                    <a:pt x="3483" y="348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9" name="Google Shape;1259;p52"/>
          <p:cNvGrpSpPr/>
          <p:nvPr/>
        </p:nvGrpSpPr>
        <p:grpSpPr>
          <a:xfrm>
            <a:off x="5211593" y="3634952"/>
            <a:ext cx="310532" cy="347621"/>
            <a:chOff x="6643075" y="4309650"/>
            <a:chExt cx="407950" cy="456675"/>
          </a:xfrm>
        </p:grpSpPr>
        <p:sp>
          <p:nvSpPr>
            <p:cNvPr id="1260" name="Google Shape;1260;p52"/>
            <p:cNvSpPr/>
            <p:nvPr/>
          </p:nvSpPr>
          <p:spPr>
            <a:xfrm>
              <a:off x="6643075" y="4698125"/>
              <a:ext cx="407950" cy="14625"/>
            </a:xfrm>
            <a:custGeom>
              <a:avLst/>
              <a:gdLst/>
              <a:ahLst/>
              <a:cxnLst/>
              <a:rect l="l" t="t" r="r" b="b"/>
              <a:pathLst>
                <a:path w="16318" h="585" fill="none" extrusionOk="0">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52"/>
            <p:cNvSpPr/>
            <p:nvPr/>
          </p:nvSpPr>
          <p:spPr>
            <a:xfrm>
              <a:off x="6643075" y="4727350"/>
              <a:ext cx="407950" cy="14625"/>
            </a:xfrm>
            <a:custGeom>
              <a:avLst/>
              <a:gdLst/>
              <a:ahLst/>
              <a:cxnLst/>
              <a:rect l="l" t="t" r="r" b="b"/>
              <a:pathLst>
                <a:path w="16318" h="585" fill="none" extrusionOk="0">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52"/>
            <p:cNvSpPr/>
            <p:nvPr/>
          </p:nvSpPr>
          <p:spPr>
            <a:xfrm>
              <a:off x="6643075" y="4751700"/>
              <a:ext cx="407950" cy="14625"/>
            </a:xfrm>
            <a:custGeom>
              <a:avLst/>
              <a:gdLst/>
              <a:ahLst/>
              <a:cxnLst/>
              <a:rect l="l" t="t" r="r" b="b"/>
              <a:pathLst>
                <a:path w="16318" h="585" fill="none" extrusionOk="0">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52"/>
            <p:cNvSpPr/>
            <p:nvPr/>
          </p:nvSpPr>
          <p:spPr>
            <a:xfrm>
              <a:off x="6672900" y="4309650"/>
              <a:ext cx="348900" cy="376300"/>
            </a:xfrm>
            <a:custGeom>
              <a:avLst/>
              <a:gdLst/>
              <a:ahLst/>
              <a:cxnLst/>
              <a:rect l="l" t="t" r="r" b="b"/>
              <a:pathLst>
                <a:path w="13956" h="15052" fill="none" extrusionOk="0">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52"/>
            <p:cNvSpPr/>
            <p:nvPr/>
          </p:nvSpPr>
          <p:spPr>
            <a:xfrm>
              <a:off x="6805625" y="4452725"/>
              <a:ext cx="15850" cy="28050"/>
            </a:xfrm>
            <a:custGeom>
              <a:avLst/>
              <a:gdLst/>
              <a:ahLst/>
              <a:cxnLst/>
              <a:rect l="l" t="t" r="r" b="b"/>
              <a:pathLst>
                <a:path w="634" h="1122" fill="none" extrusionOk="0">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52"/>
            <p:cNvSpPr/>
            <p:nvPr/>
          </p:nvSpPr>
          <p:spPr>
            <a:xfrm>
              <a:off x="6872600" y="4452725"/>
              <a:ext cx="15875" cy="28050"/>
            </a:xfrm>
            <a:custGeom>
              <a:avLst/>
              <a:gdLst/>
              <a:ahLst/>
              <a:cxnLst/>
              <a:rect l="l" t="t" r="r" b="b"/>
              <a:pathLst>
                <a:path w="635" h="1122" fill="none" extrusionOk="0">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52"/>
            <p:cNvSpPr/>
            <p:nvPr/>
          </p:nvSpPr>
          <p:spPr>
            <a:xfrm>
              <a:off x="6709425" y="4414975"/>
              <a:ext cx="275250" cy="54825"/>
            </a:xfrm>
            <a:custGeom>
              <a:avLst/>
              <a:gdLst/>
              <a:ahLst/>
              <a:cxnLst/>
              <a:rect l="l" t="t" r="r" b="b"/>
              <a:pathLst>
                <a:path w="11010" h="2193" fill="none" extrusionOk="0">
                  <a:moveTo>
                    <a:pt x="11009" y="2193"/>
                  </a:moveTo>
                  <a:lnTo>
                    <a:pt x="5505" y="1"/>
                  </a:lnTo>
                  <a:lnTo>
                    <a:pt x="1" y="21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52"/>
            <p:cNvSpPr/>
            <p:nvPr/>
          </p:nvSpPr>
          <p:spPr>
            <a:xfrm>
              <a:off x="6733175" y="4382725"/>
              <a:ext cx="227750" cy="37150"/>
            </a:xfrm>
            <a:custGeom>
              <a:avLst/>
              <a:gdLst/>
              <a:ahLst/>
              <a:cxnLst/>
              <a:rect l="l" t="t" r="r" b="b"/>
              <a:pathLst>
                <a:path w="9110" h="1486" fill="none" extrusionOk="0">
                  <a:moveTo>
                    <a:pt x="1" y="1486"/>
                  </a:moveTo>
                  <a:lnTo>
                    <a:pt x="1681" y="1486"/>
                  </a:lnTo>
                  <a:lnTo>
                    <a:pt x="1681" y="0"/>
                  </a:lnTo>
                  <a:lnTo>
                    <a:pt x="4555" y="0"/>
                  </a:lnTo>
                  <a:lnTo>
                    <a:pt x="7429" y="0"/>
                  </a:lnTo>
                  <a:lnTo>
                    <a:pt x="7429" y="1486"/>
                  </a:lnTo>
                  <a:lnTo>
                    <a:pt x="9109" y="148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52"/>
            <p:cNvSpPr/>
            <p:nvPr/>
          </p:nvSpPr>
          <p:spPr>
            <a:xfrm>
              <a:off x="6847025" y="4414975"/>
              <a:ext cx="25" cy="145550"/>
            </a:xfrm>
            <a:custGeom>
              <a:avLst/>
              <a:gdLst/>
              <a:ahLst/>
              <a:cxnLst/>
              <a:rect l="l" t="t" r="r" b="b"/>
              <a:pathLst>
                <a:path w="1" h="5822" fill="none" extrusionOk="0">
                  <a:moveTo>
                    <a:pt x="1" y="1"/>
                  </a:moveTo>
                  <a:lnTo>
                    <a:pt x="1" y="582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52"/>
          <p:cNvGrpSpPr/>
          <p:nvPr/>
        </p:nvGrpSpPr>
        <p:grpSpPr>
          <a:xfrm>
            <a:off x="4138643" y="4125774"/>
            <a:ext cx="409735" cy="393046"/>
            <a:chOff x="5233525" y="4954450"/>
            <a:chExt cx="538275" cy="516350"/>
          </a:xfrm>
        </p:grpSpPr>
        <p:sp>
          <p:nvSpPr>
            <p:cNvPr id="1270" name="Google Shape;1270;p52"/>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52"/>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52"/>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52"/>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52"/>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52"/>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52"/>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52"/>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52"/>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52"/>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52"/>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1" name="Google Shape;1281;p52"/>
          <p:cNvGrpSpPr/>
          <p:nvPr/>
        </p:nvGrpSpPr>
        <p:grpSpPr>
          <a:xfrm>
            <a:off x="3623254" y="4132720"/>
            <a:ext cx="417157" cy="379154"/>
            <a:chOff x="4556450" y="4963575"/>
            <a:chExt cx="548025" cy="498100"/>
          </a:xfrm>
        </p:grpSpPr>
        <p:sp>
          <p:nvSpPr>
            <p:cNvPr id="1282" name="Google Shape;1282;p52"/>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52"/>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52"/>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52"/>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52"/>
            <p:cNvSpPr/>
            <p:nvPr/>
          </p:nvSpPr>
          <p:spPr>
            <a:xfrm>
              <a:off x="4830450" y="5213225"/>
              <a:ext cx="25" cy="248450"/>
            </a:xfrm>
            <a:custGeom>
              <a:avLst/>
              <a:gdLst/>
              <a:ahLst/>
              <a:cxnLst/>
              <a:rect l="l" t="t" r="r" b="b"/>
              <a:pathLst>
                <a:path w="1" h="9938" fill="none" extrusionOk="0">
                  <a:moveTo>
                    <a:pt x="0" y="0"/>
                  </a:moveTo>
                  <a:lnTo>
                    <a:pt x="0" y="993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7" name="Google Shape;1287;p52"/>
          <p:cNvGrpSpPr/>
          <p:nvPr/>
        </p:nvGrpSpPr>
        <p:grpSpPr>
          <a:xfrm>
            <a:off x="559690" y="4214758"/>
            <a:ext cx="403246" cy="222955"/>
            <a:chOff x="531800" y="5071350"/>
            <a:chExt cx="529750" cy="292900"/>
          </a:xfrm>
        </p:grpSpPr>
        <p:sp>
          <p:nvSpPr>
            <p:cNvPr id="1288" name="Google Shape;1288;p52"/>
            <p:cNvSpPr/>
            <p:nvPr/>
          </p:nvSpPr>
          <p:spPr>
            <a:xfrm>
              <a:off x="632875" y="5077450"/>
              <a:ext cx="272200" cy="185725"/>
            </a:xfrm>
            <a:custGeom>
              <a:avLst/>
              <a:gdLst/>
              <a:ahLst/>
              <a:cxnLst/>
              <a:rect l="l" t="t" r="r" b="b"/>
              <a:pathLst>
                <a:path w="10888" h="7429" fill="none" extrusionOk="0">
                  <a:moveTo>
                    <a:pt x="2947" y="0"/>
                  </a:moveTo>
                  <a:lnTo>
                    <a:pt x="6406" y="7428"/>
                  </a:lnTo>
                  <a:lnTo>
                    <a:pt x="10887" y="2314"/>
                  </a:lnTo>
                  <a:lnTo>
                    <a:pt x="4019" y="2314"/>
                  </a:lnTo>
                  <a:lnTo>
                    <a:pt x="0" y="7428"/>
                  </a:lnTo>
                  <a:lnTo>
                    <a:pt x="6406" y="74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52"/>
            <p:cNvSpPr/>
            <p:nvPr/>
          </p:nvSpPr>
          <p:spPr>
            <a:xfrm>
              <a:off x="886175" y="5071350"/>
              <a:ext cx="74300" cy="191825"/>
            </a:xfrm>
            <a:custGeom>
              <a:avLst/>
              <a:gdLst/>
              <a:ahLst/>
              <a:cxnLst/>
              <a:rect l="l" t="t" r="r" b="b"/>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52"/>
            <p:cNvSpPr/>
            <p:nvPr/>
          </p:nvSpPr>
          <p:spPr>
            <a:xfrm>
              <a:off x="531800" y="5162075"/>
              <a:ext cx="202175" cy="202175"/>
            </a:xfrm>
            <a:custGeom>
              <a:avLst/>
              <a:gdLst/>
              <a:ahLst/>
              <a:cxnLst/>
              <a:rect l="l" t="t" r="r" b="b"/>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52"/>
            <p:cNvSpPr/>
            <p:nvPr/>
          </p:nvSpPr>
          <p:spPr>
            <a:xfrm>
              <a:off x="859375" y="5162075"/>
              <a:ext cx="202175" cy="202175"/>
            </a:xfrm>
            <a:custGeom>
              <a:avLst/>
              <a:gdLst/>
              <a:ahLst/>
              <a:cxnLst/>
              <a:rect l="l" t="t" r="r" b="b"/>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52"/>
            <p:cNvSpPr/>
            <p:nvPr/>
          </p:nvSpPr>
          <p:spPr>
            <a:xfrm>
              <a:off x="676100" y="5071350"/>
              <a:ext cx="86500" cy="7325"/>
            </a:xfrm>
            <a:custGeom>
              <a:avLst/>
              <a:gdLst/>
              <a:ahLst/>
              <a:cxnLst/>
              <a:rect l="l" t="t" r="r" b="b"/>
              <a:pathLst>
                <a:path w="3460" h="293" fill="none" extrusionOk="0">
                  <a:moveTo>
                    <a:pt x="1" y="1"/>
                  </a:moveTo>
                  <a:lnTo>
                    <a:pt x="3459" y="2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52"/>
            <p:cNvSpPr/>
            <p:nvPr/>
          </p:nvSpPr>
          <p:spPr>
            <a:xfrm>
              <a:off x="941575" y="5244275"/>
              <a:ext cx="37175" cy="37175"/>
            </a:xfrm>
            <a:custGeom>
              <a:avLst/>
              <a:gdLst/>
              <a:ahLst/>
              <a:cxnLst/>
              <a:rect l="l" t="t" r="r" b="b"/>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52"/>
            <p:cNvSpPr/>
            <p:nvPr/>
          </p:nvSpPr>
          <p:spPr>
            <a:xfrm>
              <a:off x="614600" y="5244275"/>
              <a:ext cx="37175" cy="37175"/>
            </a:xfrm>
            <a:custGeom>
              <a:avLst/>
              <a:gdLst/>
              <a:ahLst/>
              <a:cxnLst/>
              <a:rect l="l" t="t" r="r" b="b"/>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5" name="Google Shape;1295;p52"/>
          <p:cNvGrpSpPr/>
          <p:nvPr/>
        </p:nvGrpSpPr>
        <p:grpSpPr>
          <a:xfrm>
            <a:off x="7091494" y="2032000"/>
            <a:ext cx="433992" cy="422729"/>
            <a:chOff x="5916675" y="927975"/>
            <a:chExt cx="516350" cy="502950"/>
          </a:xfrm>
        </p:grpSpPr>
        <p:sp>
          <p:nvSpPr>
            <p:cNvPr id="1296" name="Google Shape;1296;p52"/>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38100"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52"/>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38100"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52"/>
          <p:cNvGrpSpPr/>
          <p:nvPr/>
        </p:nvGrpSpPr>
        <p:grpSpPr>
          <a:xfrm>
            <a:off x="6207514" y="2737902"/>
            <a:ext cx="1079481" cy="1051467"/>
            <a:chOff x="5916675" y="927975"/>
            <a:chExt cx="516350" cy="502950"/>
          </a:xfrm>
        </p:grpSpPr>
        <p:sp>
          <p:nvSpPr>
            <p:cNvPr id="1299" name="Google Shape;1299;p52"/>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solidFill>
              <a:srgbClr val="FF0000"/>
            </a:solidFill>
            <a:ln w="9525" cap="rnd" cmpd="sng">
              <a:solidFill>
                <a:srgbClr val="FFFF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52"/>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solidFill>
              <a:srgbClr val="FF0000"/>
            </a:solidFill>
            <a:ln w="9525" cap="rnd" cmpd="sng">
              <a:solidFill>
                <a:srgbClr val="FFFF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1" name="Google Shape;1301;p52"/>
          <p:cNvGrpSpPr/>
          <p:nvPr/>
        </p:nvGrpSpPr>
        <p:grpSpPr>
          <a:xfrm>
            <a:off x="6207657" y="2032000"/>
            <a:ext cx="433992" cy="422729"/>
            <a:chOff x="5916675" y="927975"/>
            <a:chExt cx="516350" cy="502950"/>
          </a:xfrm>
        </p:grpSpPr>
        <p:sp>
          <p:nvSpPr>
            <p:cNvPr id="1302" name="Google Shape;1302;p52"/>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12175"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52"/>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12175"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4" name="Google Shape;1304;p52"/>
          <p:cNvSpPr/>
          <p:nvPr/>
        </p:nvSpPr>
        <p:spPr>
          <a:xfrm>
            <a:off x="7283655" y="2268378"/>
            <a:ext cx="402263" cy="227229"/>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52"/>
          <p:cNvSpPr/>
          <p:nvPr/>
        </p:nvSpPr>
        <p:spPr>
          <a:xfrm>
            <a:off x="6399818" y="2268378"/>
            <a:ext cx="402263" cy="227229"/>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52"/>
          <p:cNvSpPr/>
          <p:nvPr/>
        </p:nvSpPr>
        <p:spPr>
          <a:xfrm>
            <a:off x="6685353" y="3325915"/>
            <a:ext cx="1000561" cy="565194"/>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952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5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1311"/>
        <p:cNvGrpSpPr/>
        <p:nvPr/>
      </p:nvGrpSpPr>
      <p:grpSpPr>
        <a:xfrm>
          <a:off x="0" y="0"/>
          <a:ext cx="0" cy="0"/>
          <a:chOff x="0" y="0"/>
          <a:chExt cx="0" cy="0"/>
        </a:xfrm>
      </p:grpSpPr>
      <p:sp>
        <p:nvSpPr>
          <p:cNvPr id="1312" name="Google Shape;1312;p53"/>
          <p:cNvSpPr txBox="1"/>
          <p:nvPr/>
        </p:nvSpPr>
        <p:spPr>
          <a:xfrm>
            <a:off x="2240050" y="838075"/>
            <a:ext cx="6676800" cy="138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latin typeface="Barlow Light"/>
                <a:ea typeface="Barlow Light"/>
                <a:cs typeface="Barlow Light"/>
                <a:sym typeface="Barlow Light"/>
              </a:rPr>
              <a:t>Now you can use any emoji as an icon!</a:t>
            </a:r>
            <a:endParaRPr>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latin typeface="Barlow Light"/>
                <a:ea typeface="Barlow Light"/>
                <a:cs typeface="Barlow Light"/>
                <a:sym typeface="Barlow Light"/>
              </a:rPr>
              <a:t>And of course it resizes without losing quality and you can change the color.</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How? Follow Google instructions </a:t>
            </a:r>
            <a:r>
              <a:rPr lang="en" u="sng">
                <a:latin typeface="Barlow Light"/>
                <a:ea typeface="Barlow Light"/>
                <a:cs typeface="Barlow Light"/>
                <a:sym typeface="Barlow Light"/>
                <a:hlinkClick r:id="rId3"/>
              </a:rPr>
              <a:t>https://twitter.com/googledocs/status/730087240156643328</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1313" name="Google Shape;1313;p53"/>
          <p:cNvSpPr txBox="1"/>
          <p:nvPr/>
        </p:nvSpPr>
        <p:spPr>
          <a:xfrm>
            <a:off x="884300" y="2298050"/>
            <a:ext cx="7327500" cy="2570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600">
                <a:solidFill>
                  <a:srgbClr val="FFFFFF"/>
                </a:solidFill>
                <a:latin typeface="Barlow Light"/>
                <a:ea typeface="Barlow Light"/>
                <a:cs typeface="Barlow Light"/>
                <a:sym typeface="Barlow Light"/>
              </a:rPr>
              <a:t>✋👆👉👍👤👦👧👨👩👪💃🏃💑❤😂😉😋😒😭👶😸🐟🍒🍔💣📌📖🔨🎃🎈🎨🏈🏰🌏🔌🔑</a:t>
            </a:r>
            <a:r>
              <a:rPr lang="en" sz="2400">
                <a:solidFill>
                  <a:srgbClr val="FFFFFF"/>
                </a:solidFill>
                <a:highlight>
                  <a:srgbClr val="000000"/>
                </a:highlight>
                <a:latin typeface="Barlow Light"/>
                <a:ea typeface="Barlow Light"/>
                <a:cs typeface="Barlow Light"/>
                <a:sym typeface="Barlow Light"/>
              </a:rPr>
              <a:t> and many more...</a:t>
            </a:r>
            <a:endParaRPr sz="2400">
              <a:solidFill>
                <a:srgbClr val="FFFFFF"/>
              </a:solidFill>
              <a:highlight>
                <a:srgbClr val="000000"/>
              </a:highlight>
              <a:latin typeface="Barlow Light"/>
              <a:ea typeface="Barlow Light"/>
              <a:cs typeface="Barlow Light"/>
              <a:sym typeface="Barlow Light"/>
            </a:endParaRPr>
          </a:p>
        </p:txBody>
      </p:sp>
      <p:sp>
        <p:nvSpPr>
          <p:cNvPr id="1314" name="Google Shape;1314;p53"/>
          <p:cNvSpPr txBox="1"/>
          <p:nvPr/>
        </p:nvSpPr>
        <p:spPr>
          <a:xfrm>
            <a:off x="725175" y="780214"/>
            <a:ext cx="1440600" cy="129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9600">
                <a:solidFill>
                  <a:schemeClr val="accent6"/>
                </a:solidFill>
                <a:latin typeface="Barlow Light"/>
                <a:ea typeface="Barlow Light"/>
                <a:cs typeface="Barlow Light"/>
                <a:sym typeface="Barlow Light"/>
              </a:rPr>
              <a:t>😉</a:t>
            </a:r>
            <a:endParaRPr sz="9600">
              <a:solidFill>
                <a:schemeClr val="accent6"/>
              </a:solidFill>
              <a:latin typeface="Barlow Light"/>
              <a:ea typeface="Barlow Light"/>
              <a:cs typeface="Barlow Light"/>
              <a:sym typeface="Barlow Light"/>
            </a:endParaRPr>
          </a:p>
        </p:txBody>
      </p:sp>
      <p:sp>
        <p:nvSpPr>
          <p:cNvPr id="1315" name="Google Shape;1315;p53"/>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29</a:t>
            </a:fld>
            <a:endParaRPr/>
          </a:p>
        </p:txBody>
      </p:sp>
    </p:spTree>
  </p:cSld>
  <p:clrMapOvr>
    <a:masterClrMapping/>
  </p:clrMapOvr>
</p:sld>
</file>

<file path=ppt/theme/theme1.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A5B0FE"/>
      </a:accent1>
      <a:accent2>
        <a:srgbClr val="8184D9"/>
      </a:accent2>
      <a:accent3>
        <a:srgbClr val="6463BD"/>
      </a:accent3>
      <a:accent4>
        <a:srgbClr val="4F4A9E"/>
      </a:accent4>
      <a:accent5>
        <a:srgbClr val="212121"/>
      </a:accent5>
      <a:accent6>
        <a:srgbClr val="FFA500"/>
      </a:accent6>
      <a:hlink>
        <a:srgbClr val="6463B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742</Words>
  <Application>Microsoft Office PowerPoint</Application>
  <PresentationFormat>Affichage à l'écran (16:9)</PresentationFormat>
  <Paragraphs>176</Paragraphs>
  <Slides>29</Slides>
  <Notes>29</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29</vt:i4>
      </vt:variant>
    </vt:vector>
  </HeadingPairs>
  <TitlesOfParts>
    <vt:vector size="41" baseType="lpstr">
      <vt:lpstr>Varela Round</vt:lpstr>
      <vt:lpstr>Ubuntu</vt:lpstr>
      <vt:lpstr>Barlow</vt:lpstr>
      <vt:lpstr>Nixie One</vt:lpstr>
      <vt:lpstr>Roboto</vt:lpstr>
      <vt:lpstr>Calibri</vt:lpstr>
      <vt:lpstr>Work Sans</vt:lpstr>
      <vt:lpstr>Miriam Libre</vt:lpstr>
      <vt:lpstr>Barlow Light</vt:lpstr>
      <vt:lpstr>Arial</vt:lpstr>
      <vt:lpstr>Roderigo template</vt:lpstr>
      <vt:lpstr>Roderigo template</vt:lpstr>
      <vt:lpstr>Breakout,  jeu d’évasion ou Escape Games  CS Rivière-du-Nord  Lien de la présentation :  http://bit.ly/mst11nov19 </vt:lpstr>
      <vt:lpstr> </vt:lpstr>
      <vt:lpstr>Limite de temps  Utilisation d’une minuterie avec de la musique dont l’intensité augmentera graduellement.   Cartes d’indices Possibilité de 2 indices Sans pénalité Décision collective </vt:lpstr>
      <vt:lpstr>Pourquoi?</vt:lpstr>
      <vt:lpstr>Présentation PowerPoint</vt:lpstr>
      <vt:lpstr> </vt:lpstr>
      <vt:lpstr> </vt:lpstr>
      <vt:lpstr> </vt:lpstr>
      <vt:lpstr> </vt:lpstr>
      <vt:lpstr> </vt:lpstr>
      <vt:lpstr> </vt:lpstr>
      <vt:lpstr>Présentation PowerPoint</vt:lpstr>
      <vt:lpstr> </vt:lpstr>
      <vt:lpstr> </vt:lpstr>
      <vt:lpstr>Place au jeu!  L’antidote : Vidéo Vidéo de Barbe Sale et lien du questionnaire   Chronomètre : 45 min</vt:lpstr>
      <vt:lpstr>Adaptations possibles :</vt:lpstr>
      <vt:lpstr>Combinaisons trouvées :  -station 1 -station 2 -station 3 -station 4 -station 5 -station6 </vt:lpstr>
      <vt:lpstr>Questions de rétroaction :  De quelle façon votre groupe a-t-il bien collaboré? Comment pensez-vous que votre groupe aurait pu être plus efficace?  Quelles énigmes avez-vous trouvées les plus difficiles? Comment avez-vous utilisé les forces de chaque individu?  Comment avez-vous déterminé les forces des autres joueurs? Comment as-tu contribué au succès de ton équipe? Que ferais-tu différemment la prochaine fois? As-tu l’impression que tes idées ont été entendues?  </vt:lpstr>
      <vt:lpstr>Conseils pour l’animation :</vt:lpstr>
      <vt:lpstr>Présentation PowerPoint</vt:lpstr>
      <vt:lpstr>Comment?  Avoir un plan B, si le Wifi ne fonctionne pas Surprise ou pas dans le coffre, pourquoi pas 15 minutes de temps libres ou de récréation Un ou plusieurs jeux en même temps </vt:lpstr>
      <vt:lpstr>Présentation PowerPoint</vt:lpstr>
      <vt:lpstr>Présentation PowerPoint</vt:lpstr>
      <vt:lpstr>Des ressources à explorer :</vt:lpstr>
      <vt:lpstr>Merci!</vt:lpstr>
      <vt:lpstr>CREDITS</vt:lpstr>
      <vt:lpstr>EXTRA GRAPHICS</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Breakout,  jeu d’évasion ou Escape Games  CS Rivière-du-Nord  Lien de la présentation :  http://bit.ly/mst11nov19 </dc:title>
  <dc:creator>Sonya Fiset</dc:creator>
  <cp:lastModifiedBy>Fiset Sonia</cp:lastModifiedBy>
  <cp:revision>1</cp:revision>
  <dcterms:modified xsi:type="dcterms:W3CDTF">2019-11-13T18:22:05Z</dcterms:modified>
</cp:coreProperties>
</file>