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9" r:id="rId1"/>
    <p:sldMasterId id="2147483690" r:id="rId2"/>
    <p:sldMasterId id="2147483691" r:id="rId3"/>
  </p:sldMasterIdLst>
  <p:notesMasterIdLst>
    <p:notesMasterId r:id="rId36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6" r:id="rId34"/>
    <p:sldId id="287" r:id="rId35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37"/>
      <p:bold r:id="rId38"/>
      <p:italic r:id="rId39"/>
      <p:boldItalic r:id="rId40"/>
    </p:embeddedFont>
    <p:embeddedFont>
      <p:font typeface="Comic Sans MS" panose="030F0702030302020204" pitchFamily="66" charset="0"/>
      <p:regular r:id="rId41"/>
      <p:bold r:id="rId42"/>
      <p:italic r:id="rId43"/>
      <p:boldItalic r:id="rId44"/>
    </p:embeddedFont>
    <p:embeddedFont>
      <p:font typeface="Dosis" panose="020B0604020202020204" charset="0"/>
      <p:regular r:id="rId45"/>
      <p:bold r:id="rId46"/>
    </p:embeddedFont>
    <p:embeddedFont>
      <p:font typeface="Montserrat" panose="020B0604020202020204" charset="0"/>
      <p:regular r:id="rId47"/>
      <p:bold r:id="rId48"/>
      <p:italic r:id="rId49"/>
      <p:boldItalic r:id="rId50"/>
    </p:embeddedFont>
    <p:embeddedFont>
      <p:font typeface="Montserrat ExtraBold" panose="020B0604020202020204" charset="0"/>
      <p:bold r:id="rId51"/>
      <p:boldItalic r:id="rId52"/>
    </p:embeddedFont>
    <p:embeddedFont>
      <p:font typeface="Montserrat Light" panose="020B0604020202020204" charset="0"/>
      <p:regular r:id="rId53"/>
      <p:bold r:id="rId54"/>
      <p:italic r:id="rId55"/>
      <p:boldItalic r:id="rId56"/>
    </p:embeddedFont>
    <p:embeddedFont>
      <p:font typeface="Roboto" panose="020B0604020202020204" charset="0"/>
      <p:regular r:id="rId57"/>
      <p:bold r:id="rId58"/>
      <p:italic r:id="rId59"/>
      <p:boldItalic r:id="rId60"/>
    </p:embeddedFont>
    <p:embeddedFont>
      <p:font typeface="Sniglet" panose="020B0604020202020204" charset="0"/>
      <p:regular r:id="rId61"/>
    </p:embeddedFont>
    <p:embeddedFont>
      <p:font typeface="Ubuntu" panose="020B0604020202020204" charset="0"/>
      <p:regular r:id="rId62"/>
      <p:bold r:id="rId63"/>
      <p:italic r:id="rId64"/>
      <p:boldItalic r:id="rId65"/>
    </p:embeddedFont>
    <p:embeddedFont>
      <p:font typeface="Ubuntu Light" panose="020B0604020202020204" charset="0"/>
      <p:regular r:id="rId66"/>
      <p:bold r:id="rId67"/>
      <p:italic r:id="rId68"/>
      <p:boldItalic r:id="rId69"/>
    </p:embeddedFont>
    <p:embeddedFont>
      <p:font typeface="Ubuntu Medium" panose="020B0604020202020204" charset="0"/>
      <p:regular r:id="rId70"/>
      <p:bold r:id="rId71"/>
      <p:italic r:id="rId72"/>
      <p:boldItalic r:id="rId73"/>
    </p:embeddedFont>
    <p:embeddedFont>
      <p:font typeface="Viga" panose="020B0604020202020204" charset="0"/>
      <p:regular r:id="rId7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CA1EDD18-8699-48B6-9164-431860C0EE89}">
  <a:tblStyle styleId="{CA1EDD18-8699-48B6-9164-431860C0EE89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778" y="77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42" Type="http://schemas.openxmlformats.org/officeDocument/2006/relationships/font" Target="fonts/font6.fntdata"/><Relationship Id="rId47" Type="http://schemas.openxmlformats.org/officeDocument/2006/relationships/font" Target="fonts/font11.fntdata"/><Relationship Id="rId63" Type="http://schemas.openxmlformats.org/officeDocument/2006/relationships/font" Target="fonts/font27.fntdata"/><Relationship Id="rId68" Type="http://schemas.openxmlformats.org/officeDocument/2006/relationships/font" Target="fonts/font32.fntdata"/><Relationship Id="rId16" Type="http://schemas.openxmlformats.org/officeDocument/2006/relationships/slide" Target="slides/slide1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font" Target="fonts/font1.fntdata"/><Relationship Id="rId40" Type="http://schemas.openxmlformats.org/officeDocument/2006/relationships/font" Target="fonts/font4.fntdata"/><Relationship Id="rId45" Type="http://schemas.openxmlformats.org/officeDocument/2006/relationships/font" Target="fonts/font9.fntdata"/><Relationship Id="rId53" Type="http://schemas.openxmlformats.org/officeDocument/2006/relationships/font" Target="fonts/font17.fntdata"/><Relationship Id="rId58" Type="http://schemas.openxmlformats.org/officeDocument/2006/relationships/font" Target="fonts/font22.fntdata"/><Relationship Id="rId66" Type="http://schemas.openxmlformats.org/officeDocument/2006/relationships/font" Target="fonts/font30.fntdata"/><Relationship Id="rId74" Type="http://schemas.openxmlformats.org/officeDocument/2006/relationships/font" Target="fonts/font38.fntdata"/><Relationship Id="rId5" Type="http://schemas.openxmlformats.org/officeDocument/2006/relationships/slide" Target="slides/slide2.xml"/><Relationship Id="rId61" Type="http://schemas.openxmlformats.org/officeDocument/2006/relationships/font" Target="fonts/font25.fntdata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font" Target="fonts/font7.fntdata"/><Relationship Id="rId48" Type="http://schemas.openxmlformats.org/officeDocument/2006/relationships/font" Target="fonts/font12.fntdata"/><Relationship Id="rId56" Type="http://schemas.openxmlformats.org/officeDocument/2006/relationships/font" Target="fonts/font20.fntdata"/><Relationship Id="rId64" Type="http://schemas.openxmlformats.org/officeDocument/2006/relationships/font" Target="fonts/font28.fntdata"/><Relationship Id="rId69" Type="http://schemas.openxmlformats.org/officeDocument/2006/relationships/font" Target="fonts/font33.fntdata"/><Relationship Id="rId77" Type="http://schemas.openxmlformats.org/officeDocument/2006/relationships/theme" Target="theme/theme1.xml"/><Relationship Id="rId8" Type="http://schemas.openxmlformats.org/officeDocument/2006/relationships/slide" Target="slides/slide5.xml"/><Relationship Id="rId51" Type="http://schemas.openxmlformats.org/officeDocument/2006/relationships/font" Target="fonts/font15.fntdata"/><Relationship Id="rId72" Type="http://schemas.openxmlformats.org/officeDocument/2006/relationships/font" Target="fonts/font36.fntdata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font" Target="fonts/font2.fntdata"/><Relationship Id="rId46" Type="http://schemas.openxmlformats.org/officeDocument/2006/relationships/font" Target="fonts/font10.fntdata"/><Relationship Id="rId59" Type="http://schemas.openxmlformats.org/officeDocument/2006/relationships/font" Target="fonts/font23.fntdata"/><Relationship Id="rId67" Type="http://schemas.openxmlformats.org/officeDocument/2006/relationships/font" Target="fonts/font31.fntdata"/><Relationship Id="rId20" Type="http://schemas.openxmlformats.org/officeDocument/2006/relationships/slide" Target="slides/slide17.xml"/><Relationship Id="rId41" Type="http://schemas.openxmlformats.org/officeDocument/2006/relationships/font" Target="fonts/font5.fntdata"/><Relationship Id="rId54" Type="http://schemas.openxmlformats.org/officeDocument/2006/relationships/font" Target="fonts/font18.fntdata"/><Relationship Id="rId62" Type="http://schemas.openxmlformats.org/officeDocument/2006/relationships/font" Target="fonts/font26.fntdata"/><Relationship Id="rId70" Type="http://schemas.openxmlformats.org/officeDocument/2006/relationships/font" Target="fonts/font34.fntdata"/><Relationship Id="rId75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notesMaster" Target="notesMasters/notesMaster1.xml"/><Relationship Id="rId49" Type="http://schemas.openxmlformats.org/officeDocument/2006/relationships/font" Target="fonts/font13.fntdata"/><Relationship Id="rId57" Type="http://schemas.openxmlformats.org/officeDocument/2006/relationships/font" Target="fonts/font21.fntdata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font" Target="fonts/font8.fntdata"/><Relationship Id="rId52" Type="http://schemas.openxmlformats.org/officeDocument/2006/relationships/font" Target="fonts/font16.fntdata"/><Relationship Id="rId60" Type="http://schemas.openxmlformats.org/officeDocument/2006/relationships/font" Target="fonts/font24.fntdata"/><Relationship Id="rId65" Type="http://schemas.openxmlformats.org/officeDocument/2006/relationships/font" Target="fonts/font29.fntdata"/><Relationship Id="rId73" Type="http://schemas.openxmlformats.org/officeDocument/2006/relationships/font" Target="fonts/font37.fntdata"/><Relationship Id="rId78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9" Type="http://schemas.openxmlformats.org/officeDocument/2006/relationships/font" Target="fonts/font3.fntdata"/><Relationship Id="rId34" Type="http://schemas.openxmlformats.org/officeDocument/2006/relationships/slide" Target="slides/slide31.xml"/><Relationship Id="rId50" Type="http://schemas.openxmlformats.org/officeDocument/2006/relationships/font" Target="fonts/font14.fntdata"/><Relationship Id="rId55" Type="http://schemas.openxmlformats.org/officeDocument/2006/relationships/font" Target="fonts/font19.fntdata"/><Relationship Id="rId76" Type="http://schemas.openxmlformats.org/officeDocument/2006/relationships/viewProps" Target="viewProps.xml"/><Relationship Id="rId7" Type="http://schemas.openxmlformats.org/officeDocument/2006/relationships/slide" Target="slides/slide4.xml"/><Relationship Id="rId71" Type="http://schemas.openxmlformats.org/officeDocument/2006/relationships/font" Target="fonts/font35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bit.ly/mst9sept21" TargetMode="External"/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forms.office.com/r/ud2cMW6KbL" TargetMode="External"/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ducation.gouv.qc.ca/enseignants/pfeq/primaire/domaine-de-la-mathematique-de-la-science-et-de-la-technologie/mathematique/" TargetMode="External"/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docs.google.com/document/d/1Vq1d3fxyvnWuLPMnx6rVWONn1aTMlvv1nzBzk9BGL-o/edit?usp=sharing" TargetMode="Externa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3" Type="http://schemas.openxmlformats.org/officeDocument/2006/relationships/hyperlink" Target="http://recitmst.qc.ca/ecv-zoom" TargetMode="External"/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Relationship Id="rId5" Type="http://schemas.openxmlformats.org/officeDocument/2006/relationships/hyperlink" Target="https://laboratoirecreatif.recit.org/espace-creatif-virtuel-mst/" TargetMode="External"/><Relationship Id="rId4" Type="http://schemas.openxmlformats.org/officeDocument/2006/relationships/hyperlink" Target="https://recitmst.qc.ca/" TargetMode="External"/></Relationships>
</file>

<file path=ppt/notesSlides/_rels/notes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campus.recit.qc.ca/mod/assign/view.php?id=11554" TargetMode="External"/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3" Type="http://schemas.openxmlformats.org/officeDocument/2006/relationships/hyperlink" Target="mailto:equipe@recitmst.qc.ca" TargetMode="External"/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www.youtube.com/channel/UC7IcadI_rZFwso9N81PYqFg" TargetMode="External"/><Relationship Id="rId5" Type="http://schemas.openxmlformats.org/officeDocument/2006/relationships/hyperlink" Target="https://twitter.com/recitmst" TargetMode="External"/><Relationship Id="rId4" Type="http://schemas.openxmlformats.org/officeDocument/2006/relationships/hyperlink" Target="https://www.facebook.com/RECITMST2020/" TargetMode="Externa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7" name="Google Shape;697;ge89047abea_0_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8" name="Google Shape;698;ge89047abea_0_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Lien de la présentation : </a:t>
            </a:r>
            <a:r>
              <a:rPr lang="fr-CA" u="sng">
                <a:solidFill>
                  <a:schemeClr val="hlink"/>
                </a:solidFill>
                <a:hlinkClick r:id="rId3"/>
              </a:rPr>
              <a:t>https://bit.ly/mst9sept21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9" name="Google Shape;709;gfd8efdb08d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0" name="Google Shape;710;gfd8efdb08d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1" name="Google Shape;721;geb36c90d71_0_38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2" name="Google Shape;722;geb36c90d71_0_38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9" name="Google Shape;729;gfa978b168d_0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0" name="Google Shape;730;gfa978b168d_0_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Formulaire à compléter : </a:t>
            </a:r>
            <a:r>
              <a:rPr lang="fr-CA" u="sng">
                <a:solidFill>
                  <a:schemeClr val="hlink"/>
                </a:solidFill>
                <a:hlinkClick r:id="rId3"/>
              </a:rPr>
              <a:t>https://forms.office.com/r/ud2cMW6KbL</a:t>
            </a:r>
            <a:r>
              <a:rPr lang="fr-CA"/>
              <a:t> 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8" name="Google Shape;738;gfa978b168d_0_2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9" name="Google Shape;739;gfa978b168d_0_2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http://www.education.gouv.qc.ca/dossiers-thematiques/plan-daction-numerique/cadre-de-reference-de-la-competence-numerique/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0" name="Google Shape;750;gf0ab9af27e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1" name="Google Shape;751;gf0ab9af27e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PFEQ : </a:t>
            </a:r>
            <a:r>
              <a:rPr lang="fr-CA" u="sng">
                <a:solidFill>
                  <a:schemeClr val="hlink"/>
                </a:solidFill>
                <a:hlinkClick r:id="rId3"/>
              </a:rPr>
              <a:t>http://www.education.gouv.qc.ca/enseignants/pfeq/primaire/domaine-de-la-mathematique-de-la-science-et-de-la-technologie/mathematique/</a:t>
            </a:r>
            <a:r>
              <a:rPr lang="fr-CA"/>
              <a:t>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Document collaboratif : </a:t>
            </a:r>
            <a:r>
              <a:rPr lang="fr-CA" u="sng">
                <a:solidFill>
                  <a:schemeClr val="hlink"/>
                </a:solidFill>
                <a:hlinkClick r:id="rId4"/>
              </a:rPr>
              <a:t>https://docs.google.com/document/d/1Vq1d3fxyvnWuLPMnx6rVWONn1aTMlvv1nzBzk9BGL-o/edit?usp=sharing</a:t>
            </a:r>
            <a:r>
              <a:rPr lang="fr-CA"/>
              <a:t> 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8" name="Google Shape;758;gfa978b168d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9" name="Google Shape;759;gfa978b168d_0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3" name="Google Shape;763;gfa978b168d_0_8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4" name="Google Shape;764;gfa978b168d_0_8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" name="Google Shape;768;gfa978b168d_0_8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9" name="Google Shape;769;gfa978b168d_0_8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5" name="Google Shape;775;gfa978b168d_0_8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6" name="Google Shape;776;gfa978b168d_0_8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1" name="Google Shape;781;gfa978b168d_0_8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2" name="Google Shape;782;gfa978b168d_0_8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" name="Google Shape;788;gfa978b168d_0_9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9" name="Google Shape;789;gfa978b168d_0_9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stéphanie</a:t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6" name="Google Shape;796;gfa978b168d_0_9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7" name="Google Shape;797;gfa978b168d_0_9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stéphanie</a:t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3" name="Google Shape;803;gfa978b168d_0_9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4" name="Google Shape;804;gfa978b168d_0_9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stéphanie</a:t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0" name="Google Shape;810;gfa978b168d_0_9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1" name="Google Shape;811;gfa978b168d_0_9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stéphanie</a:t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8" name="Google Shape;818;gfa978b168d_0_9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9" name="Google Shape;819;gfa978b168d_0_9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stéphanie</a:t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7" name="Google Shape;827;gfa978b168d_0_10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8" name="Google Shape;828;gfa978b168d_0_10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3" name="Google Shape;833;gf0ab9af27e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4" name="Google Shape;834;gf0ab9af27e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Pour l’activité: 5 minutes</a:t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0" name="Google Shape;840;gfa978b168d_0_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1" name="Google Shape;841;gfa978b168d_0_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Pour l’activité: 5 minutes</a:t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8" name="Google Shape;848;gfa978b168d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9" name="Google Shape;849;gfa978b168d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Pour l’activité: 5 minutes</a:t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6" name="Google Shape;856;gfa978b168d_0_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7" name="Google Shape;857;gfa978b168d_0_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Pour l’activité: 5 minutes</a:t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3" name="Google Shape;863;gfa978b168d_0_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4" name="Google Shape;864;gfa978b168d_0_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Pour l’activité: 5 minutes</a:t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" name="Google Shape;870;gfa978b168d_0_1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1" name="Google Shape;871;gfa978b168d_0_1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6" name="Google Shape;896;gfa978b168d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7" name="Google Shape;897;gfa978b168d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Pour l’activité: 5 minutes</a:t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3" name="Google Shape;903;gfa978b168d_0_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4" name="Google Shape;904;gfa978b168d_0_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Pour l’activité: 5 minutes</a:t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0" name="Google Shape;910;gfa978b168d_0_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1" name="Google Shape;911;gfa978b168d_0_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Pour l’activité: 5 minutes</a:t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7" name="Google Shape;917;gf0ab9af27e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8" name="Google Shape;918;gf0ab9af27e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>
                <a:solidFill>
                  <a:schemeClr val="dk1"/>
                </a:solidFill>
              </a:rPr>
              <a:t>On ouvre les micros et caméras</a:t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4" name="Google Shape;924;gfa978b168d_0_2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5" name="Google Shape;925;gfa978b168d_0_2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3" name="Google Shape;933;gfa978b168d_0_2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4" name="Google Shape;934;gfa978b168d_0_2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Salle de vidéoconférence : </a:t>
            </a:r>
            <a:r>
              <a:rPr lang="fr-CA" sz="1050" u="sng">
                <a:solidFill>
                  <a:schemeClr val="hlink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  <a:hlinkClick r:id="rId3"/>
              </a:rPr>
              <a:t>http://recitmst.qc.ca/ecv-zoom</a:t>
            </a:r>
            <a:r>
              <a:rPr lang="fr-CA" sz="1050"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Notre site : </a:t>
            </a:r>
            <a:r>
              <a:rPr lang="fr-CA" u="sng">
                <a:solidFill>
                  <a:schemeClr val="hlink"/>
                </a:solidFill>
                <a:hlinkClick r:id="rId4"/>
              </a:rPr>
              <a:t>https://recitmst.qc.ca/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Le site de l’ECV : </a:t>
            </a:r>
            <a:r>
              <a:rPr lang="fr-CA" u="sng">
                <a:solidFill>
                  <a:schemeClr val="hlink"/>
                </a:solidFill>
                <a:hlinkClick r:id="rId5"/>
              </a:rPr>
              <a:t>https://laboratoirecreatif.recit.org/espace-creatif-virtuel-mst/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4" name="Google Shape;944;geb36c90d71_0_44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5" name="Google Shape;945;geb36c90d71_0_44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Lien pour obtenir le badge de participation, écrire un commentaire au bas de la page : </a:t>
            </a:r>
            <a:r>
              <a:rPr lang="fr-CA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https://campus.recit.qc.ca/mod/assign/view.php?id=11554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" name="Google Shape;952;ge89047abea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3" name="Google Shape;953;ge89047abea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2" name="Google Shape;982;geb36c90d71_0_44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3" name="Google Shape;983;geb36c90d71_0_44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fr-CA">
                <a:solidFill>
                  <a:srgbClr val="666666"/>
                </a:solidFill>
                <a:latin typeface="Ubuntu"/>
                <a:ea typeface="Ubuntu"/>
                <a:cs typeface="Ubuntu"/>
                <a:sym typeface="Ubuntu"/>
              </a:rPr>
              <a:t>Message à l’équipe : equipe</a:t>
            </a:r>
            <a:r>
              <a:rPr lang="fr-CA">
                <a:solidFill>
                  <a:srgbClr val="666666"/>
                </a:solidFill>
                <a:uFill>
                  <a:noFill/>
                </a:u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@recitmst.qc.ca</a:t>
            </a:r>
            <a:r>
              <a:rPr lang="fr-CA">
                <a:solidFill>
                  <a:srgbClr val="666666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endParaRPr>
              <a:solidFill>
                <a:srgbClr val="666666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298450" algn="l" rtl="0">
              <a:spcBef>
                <a:spcPts val="600"/>
              </a:spcBef>
              <a:spcAft>
                <a:spcPts val="0"/>
              </a:spcAft>
              <a:buClr>
                <a:srgbClr val="384F5C"/>
              </a:buClr>
              <a:buSzPts val="1100"/>
              <a:buFont typeface="Ubuntu"/>
              <a:buChar char="❏"/>
            </a:pPr>
            <a:r>
              <a:rPr lang="fr-CA" u="sng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Page Facebook</a:t>
            </a:r>
            <a:r>
              <a:rPr lang="fr-CA" u="sng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</a:rPr>
              <a:t> : https://www.facebook.com/RECITMST2020/</a:t>
            </a:r>
            <a:endParaRPr u="sng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rgbClr val="384F5C"/>
              </a:buClr>
              <a:buSzPts val="1100"/>
              <a:buFont typeface="Ubuntu"/>
              <a:buChar char="❏"/>
            </a:pPr>
            <a:r>
              <a:rPr lang="fr-CA" u="sng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Twitter</a:t>
            </a:r>
            <a:r>
              <a:rPr lang="fr-CA" u="sng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</a:rPr>
              <a:t> : https://twitter.com/recitmst</a:t>
            </a:r>
            <a:endParaRPr u="sng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rgbClr val="384F5C"/>
              </a:buClr>
              <a:buSzPts val="1100"/>
              <a:buFont typeface="Ubuntu"/>
              <a:buChar char="❏"/>
            </a:pPr>
            <a:r>
              <a:rPr lang="fr-CA" u="sng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Chaîne YouTube</a:t>
            </a:r>
            <a:r>
              <a:rPr lang="fr-CA"/>
              <a:t> : </a:t>
            </a:r>
            <a:r>
              <a:rPr lang="fr-CA" u="sng">
                <a:solidFill>
                  <a:schemeClr val="accent1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https://www.youtube.com/channel/UC7IcadI_rZFwso9N81PYqFg</a:t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>
  <p:cSld name="TITLE_1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ctrTitle"/>
          </p:nvPr>
        </p:nvSpPr>
        <p:spPr>
          <a:xfrm>
            <a:off x="2305100" y="1161050"/>
            <a:ext cx="6153000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/>
          <p:nvPr/>
        </p:nvSpPr>
        <p:spPr>
          <a:xfrm>
            <a:off x="723692" y="4220091"/>
            <a:ext cx="794875" cy="985737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3" name="Google Shape;53;p13"/>
          <p:cNvSpPr/>
          <p:nvPr/>
        </p:nvSpPr>
        <p:spPr>
          <a:xfrm>
            <a:off x="-58319" y="3053287"/>
            <a:ext cx="782014" cy="890356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4" name="Google Shape;54;p13"/>
          <p:cNvSpPr/>
          <p:nvPr/>
        </p:nvSpPr>
        <p:spPr>
          <a:xfrm>
            <a:off x="4025101" y="3422420"/>
            <a:ext cx="370865" cy="809588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5" name="Google Shape;55;p13"/>
          <p:cNvSpPr/>
          <p:nvPr/>
        </p:nvSpPr>
        <p:spPr>
          <a:xfrm>
            <a:off x="3078045" y="3128354"/>
            <a:ext cx="730671" cy="895811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6" name="Google Shape;56;p13"/>
          <p:cNvSpPr/>
          <p:nvPr/>
        </p:nvSpPr>
        <p:spPr>
          <a:xfrm>
            <a:off x="5401648" y="3285712"/>
            <a:ext cx="805934" cy="75083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7" name="Google Shape;57;p13"/>
          <p:cNvSpPr/>
          <p:nvPr/>
        </p:nvSpPr>
        <p:spPr>
          <a:xfrm>
            <a:off x="8364459" y="3346843"/>
            <a:ext cx="873792" cy="600260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8" name="Google Shape;58;p13"/>
          <p:cNvSpPr/>
          <p:nvPr/>
        </p:nvSpPr>
        <p:spPr>
          <a:xfrm>
            <a:off x="4551116" y="3125540"/>
            <a:ext cx="657208" cy="679227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9" name="Google Shape;59;p13"/>
          <p:cNvSpPr/>
          <p:nvPr/>
        </p:nvSpPr>
        <p:spPr>
          <a:xfrm>
            <a:off x="4419881" y="3994834"/>
            <a:ext cx="919681" cy="950908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60" name="Google Shape;60;p13"/>
          <p:cNvSpPr/>
          <p:nvPr/>
        </p:nvSpPr>
        <p:spPr>
          <a:xfrm>
            <a:off x="2644912" y="4036538"/>
            <a:ext cx="890356" cy="706800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61" name="Google Shape;61;p13"/>
          <p:cNvSpPr/>
          <p:nvPr/>
        </p:nvSpPr>
        <p:spPr>
          <a:xfrm>
            <a:off x="2116542" y="3186156"/>
            <a:ext cx="829755" cy="780163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62" name="Google Shape;62;p13"/>
          <p:cNvSpPr/>
          <p:nvPr/>
        </p:nvSpPr>
        <p:spPr>
          <a:xfrm>
            <a:off x="1347361" y="3186147"/>
            <a:ext cx="599146" cy="706813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63" name="Google Shape;63;p13"/>
          <p:cNvSpPr/>
          <p:nvPr/>
        </p:nvSpPr>
        <p:spPr>
          <a:xfrm>
            <a:off x="2681615" y="4813558"/>
            <a:ext cx="816944" cy="313967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64" name="Google Shape;64;p13"/>
          <p:cNvSpPr/>
          <p:nvPr/>
        </p:nvSpPr>
        <p:spPr>
          <a:xfrm>
            <a:off x="7146421" y="4508764"/>
            <a:ext cx="1040884" cy="730621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65" name="Google Shape;65;p13"/>
          <p:cNvSpPr/>
          <p:nvPr/>
        </p:nvSpPr>
        <p:spPr>
          <a:xfrm>
            <a:off x="7146430" y="3104432"/>
            <a:ext cx="684732" cy="721463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66" name="Google Shape;66;p13"/>
          <p:cNvSpPr/>
          <p:nvPr/>
        </p:nvSpPr>
        <p:spPr>
          <a:xfrm>
            <a:off x="5262207" y="4729516"/>
            <a:ext cx="525046" cy="372666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67" name="Google Shape;67;p13"/>
          <p:cNvSpPr/>
          <p:nvPr/>
        </p:nvSpPr>
        <p:spPr>
          <a:xfrm>
            <a:off x="8376372" y="4729061"/>
            <a:ext cx="508532" cy="324976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68" name="Google Shape;68;p13"/>
          <p:cNvSpPr/>
          <p:nvPr/>
        </p:nvSpPr>
        <p:spPr>
          <a:xfrm>
            <a:off x="3808716" y="4429326"/>
            <a:ext cx="570935" cy="567282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69" name="Google Shape;69;p13"/>
          <p:cNvSpPr/>
          <p:nvPr/>
        </p:nvSpPr>
        <p:spPr>
          <a:xfrm>
            <a:off x="7975391" y="3053272"/>
            <a:ext cx="541560" cy="67927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70" name="Google Shape;70;p13"/>
          <p:cNvSpPr/>
          <p:nvPr/>
        </p:nvSpPr>
        <p:spPr>
          <a:xfrm>
            <a:off x="1570785" y="4028295"/>
            <a:ext cx="734324" cy="723314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71" name="Google Shape;71;p13"/>
          <p:cNvSpPr/>
          <p:nvPr/>
        </p:nvSpPr>
        <p:spPr>
          <a:xfrm>
            <a:off x="247060" y="4094875"/>
            <a:ext cx="275434" cy="244207"/>
          </a:xfrm>
          <a:custGeom>
            <a:avLst/>
            <a:gdLst/>
            <a:ahLst/>
            <a:cxnLst/>
            <a:rect l="l" t="t" r="r" b="b"/>
            <a:pathLst>
              <a:path w="5504" h="4880" extrusionOk="0">
                <a:moveTo>
                  <a:pt x="5173" y="0"/>
                </a:moveTo>
                <a:lnTo>
                  <a:pt x="5063" y="37"/>
                </a:lnTo>
                <a:lnTo>
                  <a:pt x="4990" y="110"/>
                </a:lnTo>
                <a:lnTo>
                  <a:pt x="4770" y="404"/>
                </a:lnTo>
                <a:lnTo>
                  <a:pt x="4513" y="624"/>
                </a:lnTo>
                <a:lnTo>
                  <a:pt x="4219" y="844"/>
                </a:lnTo>
                <a:lnTo>
                  <a:pt x="3926" y="991"/>
                </a:lnTo>
                <a:lnTo>
                  <a:pt x="3742" y="1064"/>
                </a:lnTo>
                <a:lnTo>
                  <a:pt x="3559" y="1101"/>
                </a:lnTo>
                <a:lnTo>
                  <a:pt x="3229" y="1101"/>
                </a:lnTo>
                <a:lnTo>
                  <a:pt x="2862" y="1028"/>
                </a:lnTo>
                <a:lnTo>
                  <a:pt x="2532" y="917"/>
                </a:lnTo>
                <a:lnTo>
                  <a:pt x="2239" y="807"/>
                </a:lnTo>
                <a:lnTo>
                  <a:pt x="1908" y="734"/>
                </a:lnTo>
                <a:lnTo>
                  <a:pt x="1578" y="661"/>
                </a:lnTo>
                <a:lnTo>
                  <a:pt x="1248" y="624"/>
                </a:lnTo>
                <a:lnTo>
                  <a:pt x="918" y="661"/>
                </a:lnTo>
                <a:lnTo>
                  <a:pt x="625" y="771"/>
                </a:lnTo>
                <a:lnTo>
                  <a:pt x="478" y="844"/>
                </a:lnTo>
                <a:lnTo>
                  <a:pt x="368" y="954"/>
                </a:lnTo>
                <a:lnTo>
                  <a:pt x="258" y="1064"/>
                </a:lnTo>
                <a:lnTo>
                  <a:pt x="148" y="1211"/>
                </a:lnTo>
                <a:lnTo>
                  <a:pt x="111" y="1284"/>
                </a:lnTo>
                <a:lnTo>
                  <a:pt x="111" y="1321"/>
                </a:lnTo>
                <a:lnTo>
                  <a:pt x="148" y="1431"/>
                </a:lnTo>
                <a:lnTo>
                  <a:pt x="258" y="1468"/>
                </a:lnTo>
                <a:lnTo>
                  <a:pt x="368" y="1468"/>
                </a:lnTo>
                <a:lnTo>
                  <a:pt x="698" y="1284"/>
                </a:lnTo>
                <a:lnTo>
                  <a:pt x="1028" y="1174"/>
                </a:lnTo>
                <a:lnTo>
                  <a:pt x="1028" y="2531"/>
                </a:lnTo>
                <a:lnTo>
                  <a:pt x="955" y="3228"/>
                </a:lnTo>
                <a:lnTo>
                  <a:pt x="881" y="3925"/>
                </a:lnTo>
                <a:lnTo>
                  <a:pt x="698" y="3852"/>
                </a:lnTo>
                <a:lnTo>
                  <a:pt x="551" y="3742"/>
                </a:lnTo>
                <a:lnTo>
                  <a:pt x="368" y="3632"/>
                </a:lnTo>
                <a:lnTo>
                  <a:pt x="184" y="3522"/>
                </a:lnTo>
                <a:lnTo>
                  <a:pt x="111" y="3522"/>
                </a:lnTo>
                <a:lnTo>
                  <a:pt x="38" y="3595"/>
                </a:lnTo>
                <a:lnTo>
                  <a:pt x="1" y="3669"/>
                </a:lnTo>
                <a:lnTo>
                  <a:pt x="1" y="3779"/>
                </a:lnTo>
                <a:lnTo>
                  <a:pt x="38" y="3962"/>
                </a:lnTo>
                <a:lnTo>
                  <a:pt x="148" y="4145"/>
                </a:lnTo>
                <a:lnTo>
                  <a:pt x="294" y="4256"/>
                </a:lnTo>
                <a:lnTo>
                  <a:pt x="514" y="4402"/>
                </a:lnTo>
                <a:lnTo>
                  <a:pt x="735" y="4476"/>
                </a:lnTo>
                <a:lnTo>
                  <a:pt x="1175" y="4476"/>
                </a:lnTo>
                <a:lnTo>
                  <a:pt x="1248" y="4439"/>
                </a:lnTo>
                <a:lnTo>
                  <a:pt x="1321" y="4402"/>
                </a:lnTo>
                <a:lnTo>
                  <a:pt x="1395" y="4256"/>
                </a:lnTo>
                <a:lnTo>
                  <a:pt x="1505" y="3485"/>
                </a:lnTo>
                <a:lnTo>
                  <a:pt x="1578" y="2715"/>
                </a:lnTo>
                <a:lnTo>
                  <a:pt x="1578" y="1908"/>
                </a:lnTo>
                <a:lnTo>
                  <a:pt x="1542" y="1504"/>
                </a:lnTo>
                <a:lnTo>
                  <a:pt x="1505" y="1138"/>
                </a:lnTo>
                <a:lnTo>
                  <a:pt x="1762" y="1174"/>
                </a:lnTo>
                <a:lnTo>
                  <a:pt x="2128" y="1321"/>
                </a:lnTo>
                <a:lnTo>
                  <a:pt x="2459" y="1431"/>
                </a:lnTo>
                <a:lnTo>
                  <a:pt x="2825" y="1578"/>
                </a:lnTo>
                <a:lnTo>
                  <a:pt x="3192" y="1651"/>
                </a:lnTo>
                <a:lnTo>
                  <a:pt x="3486" y="1651"/>
                </a:lnTo>
                <a:lnTo>
                  <a:pt x="3449" y="2531"/>
                </a:lnTo>
                <a:lnTo>
                  <a:pt x="3412" y="3449"/>
                </a:lnTo>
                <a:lnTo>
                  <a:pt x="3412" y="3999"/>
                </a:lnTo>
                <a:lnTo>
                  <a:pt x="3412" y="4256"/>
                </a:lnTo>
                <a:lnTo>
                  <a:pt x="3412" y="4366"/>
                </a:lnTo>
                <a:lnTo>
                  <a:pt x="3412" y="4402"/>
                </a:lnTo>
                <a:lnTo>
                  <a:pt x="3449" y="4402"/>
                </a:lnTo>
                <a:lnTo>
                  <a:pt x="3412" y="4476"/>
                </a:lnTo>
                <a:lnTo>
                  <a:pt x="3376" y="4512"/>
                </a:lnTo>
                <a:lnTo>
                  <a:pt x="3376" y="4659"/>
                </a:lnTo>
                <a:lnTo>
                  <a:pt x="3376" y="4696"/>
                </a:lnTo>
                <a:lnTo>
                  <a:pt x="3412" y="4806"/>
                </a:lnTo>
                <a:lnTo>
                  <a:pt x="3522" y="4879"/>
                </a:lnTo>
                <a:lnTo>
                  <a:pt x="3632" y="4879"/>
                </a:lnTo>
                <a:lnTo>
                  <a:pt x="3742" y="4842"/>
                </a:lnTo>
                <a:lnTo>
                  <a:pt x="3853" y="4732"/>
                </a:lnTo>
                <a:lnTo>
                  <a:pt x="3926" y="4586"/>
                </a:lnTo>
                <a:lnTo>
                  <a:pt x="3926" y="4439"/>
                </a:lnTo>
                <a:lnTo>
                  <a:pt x="3926" y="4256"/>
                </a:lnTo>
                <a:lnTo>
                  <a:pt x="3963" y="3045"/>
                </a:lnTo>
                <a:lnTo>
                  <a:pt x="3963" y="1871"/>
                </a:lnTo>
                <a:lnTo>
                  <a:pt x="3963" y="1541"/>
                </a:lnTo>
                <a:lnTo>
                  <a:pt x="4366" y="1394"/>
                </a:lnTo>
                <a:lnTo>
                  <a:pt x="4733" y="1138"/>
                </a:lnTo>
                <a:lnTo>
                  <a:pt x="5063" y="844"/>
                </a:lnTo>
                <a:lnTo>
                  <a:pt x="5320" y="551"/>
                </a:lnTo>
                <a:lnTo>
                  <a:pt x="5467" y="367"/>
                </a:lnTo>
                <a:lnTo>
                  <a:pt x="5503" y="257"/>
                </a:lnTo>
                <a:lnTo>
                  <a:pt x="5503" y="184"/>
                </a:lnTo>
                <a:lnTo>
                  <a:pt x="5430" y="74"/>
                </a:lnTo>
                <a:lnTo>
                  <a:pt x="5356" y="37"/>
                </a:lnTo>
                <a:lnTo>
                  <a:pt x="528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72" name="Google Shape;72;p13"/>
          <p:cNvSpPr/>
          <p:nvPr/>
        </p:nvSpPr>
        <p:spPr>
          <a:xfrm>
            <a:off x="8516944" y="4082884"/>
            <a:ext cx="690236" cy="510383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73" name="Google Shape;73;p13"/>
          <p:cNvSpPr/>
          <p:nvPr/>
        </p:nvSpPr>
        <p:spPr>
          <a:xfrm>
            <a:off x="859713" y="3417443"/>
            <a:ext cx="317620" cy="659010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74" name="Google Shape;74;p13"/>
          <p:cNvSpPr/>
          <p:nvPr/>
        </p:nvSpPr>
        <p:spPr>
          <a:xfrm rot="1920742">
            <a:off x="5707038" y="4213989"/>
            <a:ext cx="884797" cy="750834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75" name="Google Shape;75;p13"/>
          <p:cNvSpPr/>
          <p:nvPr/>
        </p:nvSpPr>
        <p:spPr>
          <a:xfrm rot="-3496844">
            <a:off x="115839" y="4509560"/>
            <a:ext cx="537852" cy="464440"/>
          </a:xfrm>
          <a:custGeom>
            <a:avLst/>
            <a:gdLst/>
            <a:ahLst/>
            <a:cxnLst/>
            <a:rect l="l" t="t" r="r" b="b"/>
            <a:pathLst>
              <a:path w="10748" h="9281" extrusionOk="0">
                <a:moveTo>
                  <a:pt x="4072" y="550"/>
                </a:moveTo>
                <a:lnTo>
                  <a:pt x="4329" y="587"/>
                </a:lnTo>
                <a:lnTo>
                  <a:pt x="4585" y="697"/>
                </a:lnTo>
                <a:lnTo>
                  <a:pt x="4842" y="844"/>
                </a:lnTo>
                <a:lnTo>
                  <a:pt x="5025" y="1064"/>
                </a:lnTo>
                <a:lnTo>
                  <a:pt x="5136" y="1211"/>
                </a:lnTo>
                <a:lnTo>
                  <a:pt x="5209" y="1394"/>
                </a:lnTo>
                <a:lnTo>
                  <a:pt x="5246" y="1541"/>
                </a:lnTo>
                <a:lnTo>
                  <a:pt x="5282" y="1724"/>
                </a:lnTo>
                <a:lnTo>
                  <a:pt x="5282" y="2091"/>
                </a:lnTo>
                <a:lnTo>
                  <a:pt x="5246" y="2458"/>
                </a:lnTo>
                <a:lnTo>
                  <a:pt x="5209" y="2641"/>
                </a:lnTo>
                <a:lnTo>
                  <a:pt x="4695" y="1761"/>
                </a:lnTo>
                <a:lnTo>
                  <a:pt x="4072" y="550"/>
                </a:lnTo>
                <a:close/>
                <a:moveTo>
                  <a:pt x="1357" y="3008"/>
                </a:moveTo>
                <a:lnTo>
                  <a:pt x="1504" y="3265"/>
                </a:lnTo>
                <a:lnTo>
                  <a:pt x="1614" y="3558"/>
                </a:lnTo>
                <a:lnTo>
                  <a:pt x="1797" y="3852"/>
                </a:lnTo>
                <a:lnTo>
                  <a:pt x="1467" y="3778"/>
                </a:lnTo>
                <a:lnTo>
                  <a:pt x="1137" y="3742"/>
                </a:lnTo>
                <a:lnTo>
                  <a:pt x="1321" y="3118"/>
                </a:lnTo>
                <a:lnTo>
                  <a:pt x="1357" y="3008"/>
                </a:lnTo>
                <a:close/>
                <a:moveTo>
                  <a:pt x="3815" y="550"/>
                </a:moveTo>
                <a:lnTo>
                  <a:pt x="4072" y="1174"/>
                </a:lnTo>
                <a:lnTo>
                  <a:pt x="4329" y="1798"/>
                </a:lnTo>
                <a:lnTo>
                  <a:pt x="4695" y="2531"/>
                </a:lnTo>
                <a:lnTo>
                  <a:pt x="5099" y="3265"/>
                </a:lnTo>
                <a:lnTo>
                  <a:pt x="4989" y="3852"/>
                </a:lnTo>
                <a:lnTo>
                  <a:pt x="4732" y="3191"/>
                </a:lnTo>
                <a:lnTo>
                  <a:pt x="4475" y="2531"/>
                </a:lnTo>
                <a:lnTo>
                  <a:pt x="4255" y="1981"/>
                </a:lnTo>
                <a:lnTo>
                  <a:pt x="4035" y="1467"/>
                </a:lnTo>
                <a:lnTo>
                  <a:pt x="3742" y="880"/>
                </a:lnTo>
                <a:lnTo>
                  <a:pt x="3558" y="587"/>
                </a:lnTo>
                <a:lnTo>
                  <a:pt x="3815" y="550"/>
                </a:lnTo>
                <a:close/>
                <a:moveTo>
                  <a:pt x="1761" y="1724"/>
                </a:moveTo>
                <a:lnTo>
                  <a:pt x="1724" y="1798"/>
                </a:lnTo>
                <a:lnTo>
                  <a:pt x="1761" y="1944"/>
                </a:lnTo>
                <a:lnTo>
                  <a:pt x="1834" y="2018"/>
                </a:lnTo>
                <a:lnTo>
                  <a:pt x="1944" y="2054"/>
                </a:lnTo>
                <a:lnTo>
                  <a:pt x="2054" y="2054"/>
                </a:lnTo>
                <a:lnTo>
                  <a:pt x="2274" y="2531"/>
                </a:lnTo>
                <a:lnTo>
                  <a:pt x="2458" y="2971"/>
                </a:lnTo>
                <a:lnTo>
                  <a:pt x="3008" y="4182"/>
                </a:lnTo>
                <a:lnTo>
                  <a:pt x="3081" y="4329"/>
                </a:lnTo>
                <a:lnTo>
                  <a:pt x="2825" y="4255"/>
                </a:lnTo>
                <a:lnTo>
                  <a:pt x="2458" y="4072"/>
                </a:lnTo>
                <a:lnTo>
                  <a:pt x="2164" y="3742"/>
                </a:lnTo>
                <a:lnTo>
                  <a:pt x="1944" y="3375"/>
                </a:lnTo>
                <a:lnTo>
                  <a:pt x="1724" y="2935"/>
                </a:lnTo>
                <a:lnTo>
                  <a:pt x="1651" y="2715"/>
                </a:lnTo>
                <a:lnTo>
                  <a:pt x="1504" y="2494"/>
                </a:lnTo>
                <a:lnTo>
                  <a:pt x="1724" y="1761"/>
                </a:lnTo>
                <a:lnTo>
                  <a:pt x="1761" y="1724"/>
                </a:lnTo>
                <a:close/>
                <a:moveTo>
                  <a:pt x="2604" y="1174"/>
                </a:moveTo>
                <a:lnTo>
                  <a:pt x="2715" y="1614"/>
                </a:lnTo>
                <a:lnTo>
                  <a:pt x="2861" y="2054"/>
                </a:lnTo>
                <a:lnTo>
                  <a:pt x="3228" y="2898"/>
                </a:lnTo>
                <a:lnTo>
                  <a:pt x="3998" y="4695"/>
                </a:lnTo>
                <a:lnTo>
                  <a:pt x="3632" y="4549"/>
                </a:lnTo>
                <a:lnTo>
                  <a:pt x="3522" y="4365"/>
                </a:lnTo>
                <a:lnTo>
                  <a:pt x="3301" y="3888"/>
                </a:lnTo>
                <a:lnTo>
                  <a:pt x="2861" y="2935"/>
                </a:lnTo>
                <a:lnTo>
                  <a:pt x="2274" y="1834"/>
                </a:lnTo>
                <a:lnTo>
                  <a:pt x="2311" y="1651"/>
                </a:lnTo>
                <a:lnTo>
                  <a:pt x="2421" y="1467"/>
                </a:lnTo>
                <a:lnTo>
                  <a:pt x="2604" y="1174"/>
                </a:lnTo>
                <a:close/>
                <a:moveTo>
                  <a:pt x="3338" y="660"/>
                </a:moveTo>
                <a:lnTo>
                  <a:pt x="3375" y="770"/>
                </a:lnTo>
                <a:lnTo>
                  <a:pt x="3668" y="1467"/>
                </a:lnTo>
                <a:lnTo>
                  <a:pt x="3962" y="2164"/>
                </a:lnTo>
                <a:lnTo>
                  <a:pt x="4182" y="2788"/>
                </a:lnTo>
                <a:lnTo>
                  <a:pt x="4402" y="3412"/>
                </a:lnTo>
                <a:lnTo>
                  <a:pt x="4769" y="4659"/>
                </a:lnTo>
                <a:lnTo>
                  <a:pt x="4732" y="4805"/>
                </a:lnTo>
                <a:lnTo>
                  <a:pt x="4659" y="4805"/>
                </a:lnTo>
                <a:lnTo>
                  <a:pt x="4549" y="4842"/>
                </a:lnTo>
                <a:lnTo>
                  <a:pt x="3668" y="2971"/>
                </a:lnTo>
                <a:lnTo>
                  <a:pt x="3191" y="1981"/>
                </a:lnTo>
                <a:lnTo>
                  <a:pt x="2971" y="1504"/>
                </a:lnTo>
                <a:lnTo>
                  <a:pt x="2788" y="991"/>
                </a:lnTo>
                <a:lnTo>
                  <a:pt x="3045" y="807"/>
                </a:lnTo>
                <a:lnTo>
                  <a:pt x="3338" y="660"/>
                </a:lnTo>
                <a:close/>
                <a:moveTo>
                  <a:pt x="7703" y="4952"/>
                </a:moveTo>
                <a:lnTo>
                  <a:pt x="7960" y="5246"/>
                </a:lnTo>
                <a:lnTo>
                  <a:pt x="7960" y="5246"/>
                </a:lnTo>
                <a:lnTo>
                  <a:pt x="7887" y="5209"/>
                </a:lnTo>
                <a:lnTo>
                  <a:pt x="7593" y="5319"/>
                </a:lnTo>
                <a:lnTo>
                  <a:pt x="7300" y="5466"/>
                </a:lnTo>
                <a:lnTo>
                  <a:pt x="7190" y="5356"/>
                </a:lnTo>
                <a:lnTo>
                  <a:pt x="7080" y="5246"/>
                </a:lnTo>
                <a:lnTo>
                  <a:pt x="7373" y="5099"/>
                </a:lnTo>
                <a:lnTo>
                  <a:pt x="7703" y="4952"/>
                </a:lnTo>
                <a:close/>
                <a:moveTo>
                  <a:pt x="8070" y="5356"/>
                </a:moveTo>
                <a:lnTo>
                  <a:pt x="8180" y="5466"/>
                </a:lnTo>
                <a:lnTo>
                  <a:pt x="7923" y="5576"/>
                </a:lnTo>
                <a:lnTo>
                  <a:pt x="7923" y="5576"/>
                </a:lnTo>
                <a:lnTo>
                  <a:pt x="8033" y="5429"/>
                </a:lnTo>
                <a:lnTo>
                  <a:pt x="8070" y="5356"/>
                </a:lnTo>
                <a:close/>
                <a:moveTo>
                  <a:pt x="7556" y="5612"/>
                </a:moveTo>
                <a:lnTo>
                  <a:pt x="7483" y="5722"/>
                </a:lnTo>
                <a:lnTo>
                  <a:pt x="7483" y="5686"/>
                </a:lnTo>
                <a:lnTo>
                  <a:pt x="7556" y="5612"/>
                </a:lnTo>
                <a:close/>
                <a:moveTo>
                  <a:pt x="8327" y="5649"/>
                </a:moveTo>
                <a:lnTo>
                  <a:pt x="8327" y="5686"/>
                </a:lnTo>
                <a:lnTo>
                  <a:pt x="7850" y="6163"/>
                </a:lnTo>
                <a:lnTo>
                  <a:pt x="7740" y="6016"/>
                </a:lnTo>
                <a:lnTo>
                  <a:pt x="7997" y="5796"/>
                </a:lnTo>
                <a:lnTo>
                  <a:pt x="8327" y="5649"/>
                </a:lnTo>
                <a:close/>
                <a:moveTo>
                  <a:pt x="8437" y="5796"/>
                </a:moveTo>
                <a:lnTo>
                  <a:pt x="8584" y="6053"/>
                </a:lnTo>
                <a:lnTo>
                  <a:pt x="8143" y="6163"/>
                </a:lnTo>
                <a:lnTo>
                  <a:pt x="8437" y="5796"/>
                </a:lnTo>
                <a:close/>
                <a:moveTo>
                  <a:pt x="8437" y="6346"/>
                </a:moveTo>
                <a:lnTo>
                  <a:pt x="8180" y="6676"/>
                </a:lnTo>
                <a:lnTo>
                  <a:pt x="8107" y="6493"/>
                </a:lnTo>
                <a:lnTo>
                  <a:pt x="8437" y="6346"/>
                </a:lnTo>
                <a:close/>
                <a:moveTo>
                  <a:pt x="8767" y="6309"/>
                </a:moveTo>
                <a:lnTo>
                  <a:pt x="8840" y="6419"/>
                </a:lnTo>
                <a:lnTo>
                  <a:pt x="8547" y="6676"/>
                </a:lnTo>
                <a:lnTo>
                  <a:pt x="8767" y="6309"/>
                </a:lnTo>
                <a:close/>
                <a:moveTo>
                  <a:pt x="9024" y="4695"/>
                </a:moveTo>
                <a:lnTo>
                  <a:pt x="9244" y="4732"/>
                </a:lnTo>
                <a:lnTo>
                  <a:pt x="9464" y="4805"/>
                </a:lnTo>
                <a:lnTo>
                  <a:pt x="9647" y="4915"/>
                </a:lnTo>
                <a:lnTo>
                  <a:pt x="9831" y="5062"/>
                </a:lnTo>
                <a:lnTo>
                  <a:pt x="9904" y="5099"/>
                </a:lnTo>
                <a:lnTo>
                  <a:pt x="9941" y="5099"/>
                </a:lnTo>
                <a:lnTo>
                  <a:pt x="10051" y="5209"/>
                </a:lnTo>
                <a:lnTo>
                  <a:pt x="10161" y="5429"/>
                </a:lnTo>
                <a:lnTo>
                  <a:pt x="10198" y="5649"/>
                </a:lnTo>
                <a:lnTo>
                  <a:pt x="10234" y="5869"/>
                </a:lnTo>
                <a:lnTo>
                  <a:pt x="10198" y="6089"/>
                </a:lnTo>
                <a:lnTo>
                  <a:pt x="10161" y="6346"/>
                </a:lnTo>
                <a:lnTo>
                  <a:pt x="10088" y="6566"/>
                </a:lnTo>
                <a:lnTo>
                  <a:pt x="9941" y="7006"/>
                </a:lnTo>
                <a:lnTo>
                  <a:pt x="9904" y="7080"/>
                </a:lnTo>
                <a:lnTo>
                  <a:pt x="9647" y="6676"/>
                </a:lnTo>
                <a:lnTo>
                  <a:pt x="9024" y="5832"/>
                </a:lnTo>
                <a:lnTo>
                  <a:pt x="8620" y="5282"/>
                </a:lnTo>
                <a:lnTo>
                  <a:pt x="8400" y="5025"/>
                </a:lnTo>
                <a:lnTo>
                  <a:pt x="8143" y="4842"/>
                </a:lnTo>
                <a:lnTo>
                  <a:pt x="8584" y="4732"/>
                </a:lnTo>
                <a:lnTo>
                  <a:pt x="8804" y="4695"/>
                </a:lnTo>
                <a:close/>
                <a:moveTo>
                  <a:pt x="1064" y="3962"/>
                </a:moveTo>
                <a:lnTo>
                  <a:pt x="1357" y="4182"/>
                </a:lnTo>
                <a:lnTo>
                  <a:pt x="1651" y="4329"/>
                </a:lnTo>
                <a:lnTo>
                  <a:pt x="2348" y="4585"/>
                </a:lnTo>
                <a:lnTo>
                  <a:pt x="2458" y="4659"/>
                </a:lnTo>
                <a:lnTo>
                  <a:pt x="2494" y="4695"/>
                </a:lnTo>
                <a:lnTo>
                  <a:pt x="2568" y="4732"/>
                </a:lnTo>
                <a:lnTo>
                  <a:pt x="2641" y="4695"/>
                </a:lnTo>
                <a:lnTo>
                  <a:pt x="4329" y="5319"/>
                </a:lnTo>
                <a:lnTo>
                  <a:pt x="4329" y="5356"/>
                </a:lnTo>
                <a:lnTo>
                  <a:pt x="4292" y="5319"/>
                </a:lnTo>
                <a:lnTo>
                  <a:pt x="3888" y="5172"/>
                </a:lnTo>
                <a:lnTo>
                  <a:pt x="3705" y="5136"/>
                </a:lnTo>
                <a:lnTo>
                  <a:pt x="3485" y="5099"/>
                </a:lnTo>
                <a:lnTo>
                  <a:pt x="3448" y="5136"/>
                </a:lnTo>
                <a:lnTo>
                  <a:pt x="3411" y="5172"/>
                </a:lnTo>
                <a:lnTo>
                  <a:pt x="3448" y="5246"/>
                </a:lnTo>
                <a:lnTo>
                  <a:pt x="3595" y="5392"/>
                </a:lnTo>
                <a:lnTo>
                  <a:pt x="3852" y="5539"/>
                </a:lnTo>
                <a:lnTo>
                  <a:pt x="4108" y="5686"/>
                </a:lnTo>
                <a:lnTo>
                  <a:pt x="4402" y="5759"/>
                </a:lnTo>
                <a:lnTo>
                  <a:pt x="4365" y="5906"/>
                </a:lnTo>
                <a:lnTo>
                  <a:pt x="4035" y="5906"/>
                </a:lnTo>
                <a:lnTo>
                  <a:pt x="3742" y="5869"/>
                </a:lnTo>
                <a:lnTo>
                  <a:pt x="3411" y="5759"/>
                </a:lnTo>
                <a:lnTo>
                  <a:pt x="3228" y="5686"/>
                </a:lnTo>
                <a:lnTo>
                  <a:pt x="3191" y="5612"/>
                </a:lnTo>
                <a:lnTo>
                  <a:pt x="3155" y="5576"/>
                </a:lnTo>
                <a:lnTo>
                  <a:pt x="3118" y="5539"/>
                </a:lnTo>
                <a:lnTo>
                  <a:pt x="3081" y="5502"/>
                </a:lnTo>
                <a:lnTo>
                  <a:pt x="3045" y="5502"/>
                </a:lnTo>
                <a:lnTo>
                  <a:pt x="3008" y="5539"/>
                </a:lnTo>
                <a:lnTo>
                  <a:pt x="2971" y="5649"/>
                </a:lnTo>
                <a:lnTo>
                  <a:pt x="2971" y="5722"/>
                </a:lnTo>
                <a:lnTo>
                  <a:pt x="3008" y="5796"/>
                </a:lnTo>
                <a:lnTo>
                  <a:pt x="3045" y="5869"/>
                </a:lnTo>
                <a:lnTo>
                  <a:pt x="3191" y="6016"/>
                </a:lnTo>
                <a:lnTo>
                  <a:pt x="3338" y="6126"/>
                </a:lnTo>
                <a:lnTo>
                  <a:pt x="3522" y="6199"/>
                </a:lnTo>
                <a:lnTo>
                  <a:pt x="3742" y="6273"/>
                </a:lnTo>
                <a:lnTo>
                  <a:pt x="3962" y="6309"/>
                </a:lnTo>
                <a:lnTo>
                  <a:pt x="4182" y="6309"/>
                </a:lnTo>
                <a:lnTo>
                  <a:pt x="3962" y="6676"/>
                </a:lnTo>
                <a:lnTo>
                  <a:pt x="3742" y="6603"/>
                </a:lnTo>
                <a:lnTo>
                  <a:pt x="3228" y="6456"/>
                </a:lnTo>
                <a:lnTo>
                  <a:pt x="2971" y="6419"/>
                </a:lnTo>
                <a:lnTo>
                  <a:pt x="2715" y="6383"/>
                </a:lnTo>
                <a:lnTo>
                  <a:pt x="2641" y="6383"/>
                </a:lnTo>
                <a:lnTo>
                  <a:pt x="2641" y="6456"/>
                </a:lnTo>
                <a:lnTo>
                  <a:pt x="2641" y="6493"/>
                </a:lnTo>
                <a:lnTo>
                  <a:pt x="2678" y="6529"/>
                </a:lnTo>
                <a:lnTo>
                  <a:pt x="2861" y="6676"/>
                </a:lnTo>
                <a:lnTo>
                  <a:pt x="3081" y="6786"/>
                </a:lnTo>
                <a:lnTo>
                  <a:pt x="3522" y="6970"/>
                </a:lnTo>
                <a:lnTo>
                  <a:pt x="3742" y="7080"/>
                </a:lnTo>
                <a:lnTo>
                  <a:pt x="3632" y="7226"/>
                </a:lnTo>
                <a:lnTo>
                  <a:pt x="3522" y="7336"/>
                </a:lnTo>
                <a:lnTo>
                  <a:pt x="2935" y="7080"/>
                </a:lnTo>
                <a:lnTo>
                  <a:pt x="2311" y="6823"/>
                </a:lnTo>
                <a:lnTo>
                  <a:pt x="2238" y="6823"/>
                </a:lnTo>
                <a:lnTo>
                  <a:pt x="2201" y="6860"/>
                </a:lnTo>
                <a:lnTo>
                  <a:pt x="2201" y="6896"/>
                </a:lnTo>
                <a:lnTo>
                  <a:pt x="2201" y="6970"/>
                </a:lnTo>
                <a:lnTo>
                  <a:pt x="2458" y="7190"/>
                </a:lnTo>
                <a:lnTo>
                  <a:pt x="2678" y="7410"/>
                </a:lnTo>
                <a:lnTo>
                  <a:pt x="2971" y="7557"/>
                </a:lnTo>
                <a:lnTo>
                  <a:pt x="3265" y="7703"/>
                </a:lnTo>
                <a:lnTo>
                  <a:pt x="2971" y="7960"/>
                </a:lnTo>
                <a:lnTo>
                  <a:pt x="2641" y="7960"/>
                </a:lnTo>
                <a:lnTo>
                  <a:pt x="2311" y="7887"/>
                </a:lnTo>
                <a:lnTo>
                  <a:pt x="1981" y="7777"/>
                </a:lnTo>
                <a:lnTo>
                  <a:pt x="1871" y="7777"/>
                </a:lnTo>
                <a:lnTo>
                  <a:pt x="1834" y="7813"/>
                </a:lnTo>
                <a:lnTo>
                  <a:pt x="1797" y="7850"/>
                </a:lnTo>
                <a:lnTo>
                  <a:pt x="1797" y="7923"/>
                </a:lnTo>
                <a:lnTo>
                  <a:pt x="1834" y="8070"/>
                </a:lnTo>
                <a:lnTo>
                  <a:pt x="1944" y="8143"/>
                </a:lnTo>
                <a:lnTo>
                  <a:pt x="2091" y="8217"/>
                </a:lnTo>
                <a:lnTo>
                  <a:pt x="2238" y="8290"/>
                </a:lnTo>
                <a:lnTo>
                  <a:pt x="2348" y="8327"/>
                </a:lnTo>
                <a:lnTo>
                  <a:pt x="2164" y="8364"/>
                </a:lnTo>
                <a:lnTo>
                  <a:pt x="1944" y="8364"/>
                </a:lnTo>
                <a:lnTo>
                  <a:pt x="1761" y="8327"/>
                </a:lnTo>
                <a:lnTo>
                  <a:pt x="1541" y="8253"/>
                </a:lnTo>
                <a:lnTo>
                  <a:pt x="1247" y="8070"/>
                </a:lnTo>
                <a:lnTo>
                  <a:pt x="1027" y="7850"/>
                </a:lnTo>
                <a:lnTo>
                  <a:pt x="844" y="7593"/>
                </a:lnTo>
                <a:lnTo>
                  <a:pt x="697" y="7300"/>
                </a:lnTo>
                <a:lnTo>
                  <a:pt x="624" y="6970"/>
                </a:lnTo>
                <a:lnTo>
                  <a:pt x="550" y="6676"/>
                </a:lnTo>
                <a:lnTo>
                  <a:pt x="550" y="6346"/>
                </a:lnTo>
                <a:lnTo>
                  <a:pt x="550" y="6016"/>
                </a:lnTo>
                <a:lnTo>
                  <a:pt x="624" y="5502"/>
                </a:lnTo>
                <a:lnTo>
                  <a:pt x="734" y="4989"/>
                </a:lnTo>
                <a:lnTo>
                  <a:pt x="1064" y="3962"/>
                </a:lnTo>
                <a:close/>
                <a:moveTo>
                  <a:pt x="6786" y="5429"/>
                </a:moveTo>
                <a:lnTo>
                  <a:pt x="6860" y="5649"/>
                </a:lnTo>
                <a:lnTo>
                  <a:pt x="6970" y="5832"/>
                </a:lnTo>
                <a:lnTo>
                  <a:pt x="7006" y="5906"/>
                </a:lnTo>
                <a:lnTo>
                  <a:pt x="7043" y="5979"/>
                </a:lnTo>
                <a:lnTo>
                  <a:pt x="7116" y="6016"/>
                </a:lnTo>
                <a:lnTo>
                  <a:pt x="7813" y="7006"/>
                </a:lnTo>
                <a:lnTo>
                  <a:pt x="8143" y="7520"/>
                </a:lnTo>
                <a:lnTo>
                  <a:pt x="8143" y="7667"/>
                </a:lnTo>
                <a:lnTo>
                  <a:pt x="8143" y="7740"/>
                </a:lnTo>
                <a:lnTo>
                  <a:pt x="8217" y="7813"/>
                </a:lnTo>
                <a:lnTo>
                  <a:pt x="8290" y="7850"/>
                </a:lnTo>
                <a:lnTo>
                  <a:pt x="8363" y="7850"/>
                </a:lnTo>
                <a:lnTo>
                  <a:pt x="8400" y="7813"/>
                </a:lnTo>
                <a:lnTo>
                  <a:pt x="8510" y="7887"/>
                </a:lnTo>
                <a:lnTo>
                  <a:pt x="8584" y="7923"/>
                </a:lnTo>
                <a:lnTo>
                  <a:pt x="8694" y="7960"/>
                </a:lnTo>
                <a:lnTo>
                  <a:pt x="8767" y="7923"/>
                </a:lnTo>
                <a:lnTo>
                  <a:pt x="8877" y="7997"/>
                </a:lnTo>
                <a:lnTo>
                  <a:pt x="8987" y="7997"/>
                </a:lnTo>
                <a:lnTo>
                  <a:pt x="9060" y="8033"/>
                </a:lnTo>
                <a:lnTo>
                  <a:pt x="9134" y="7997"/>
                </a:lnTo>
                <a:lnTo>
                  <a:pt x="9207" y="7923"/>
                </a:lnTo>
                <a:lnTo>
                  <a:pt x="9207" y="7813"/>
                </a:lnTo>
                <a:lnTo>
                  <a:pt x="9207" y="7740"/>
                </a:lnTo>
                <a:lnTo>
                  <a:pt x="9134" y="7667"/>
                </a:lnTo>
                <a:lnTo>
                  <a:pt x="9170" y="7557"/>
                </a:lnTo>
                <a:lnTo>
                  <a:pt x="9207" y="7483"/>
                </a:lnTo>
                <a:lnTo>
                  <a:pt x="9244" y="7410"/>
                </a:lnTo>
                <a:lnTo>
                  <a:pt x="9244" y="7373"/>
                </a:lnTo>
                <a:lnTo>
                  <a:pt x="9207" y="7300"/>
                </a:lnTo>
                <a:lnTo>
                  <a:pt x="9170" y="7263"/>
                </a:lnTo>
                <a:lnTo>
                  <a:pt x="9134" y="7226"/>
                </a:lnTo>
                <a:lnTo>
                  <a:pt x="8987" y="7226"/>
                </a:lnTo>
                <a:lnTo>
                  <a:pt x="8694" y="7336"/>
                </a:lnTo>
                <a:lnTo>
                  <a:pt x="8694" y="7300"/>
                </a:lnTo>
                <a:lnTo>
                  <a:pt x="8877" y="7153"/>
                </a:lnTo>
                <a:lnTo>
                  <a:pt x="9060" y="6970"/>
                </a:lnTo>
                <a:lnTo>
                  <a:pt x="9134" y="6860"/>
                </a:lnTo>
                <a:lnTo>
                  <a:pt x="9244" y="7043"/>
                </a:lnTo>
                <a:lnTo>
                  <a:pt x="9501" y="7446"/>
                </a:lnTo>
                <a:lnTo>
                  <a:pt x="9537" y="7593"/>
                </a:lnTo>
                <a:lnTo>
                  <a:pt x="9317" y="7887"/>
                </a:lnTo>
                <a:lnTo>
                  <a:pt x="9024" y="8143"/>
                </a:lnTo>
                <a:lnTo>
                  <a:pt x="8730" y="8364"/>
                </a:lnTo>
                <a:lnTo>
                  <a:pt x="8400" y="8547"/>
                </a:lnTo>
                <a:lnTo>
                  <a:pt x="8070" y="8657"/>
                </a:lnTo>
                <a:lnTo>
                  <a:pt x="7703" y="8694"/>
                </a:lnTo>
                <a:lnTo>
                  <a:pt x="7520" y="8694"/>
                </a:lnTo>
                <a:lnTo>
                  <a:pt x="7373" y="8657"/>
                </a:lnTo>
                <a:lnTo>
                  <a:pt x="7190" y="8620"/>
                </a:lnTo>
                <a:lnTo>
                  <a:pt x="7006" y="8547"/>
                </a:lnTo>
                <a:lnTo>
                  <a:pt x="6823" y="8437"/>
                </a:lnTo>
                <a:lnTo>
                  <a:pt x="6676" y="8290"/>
                </a:lnTo>
                <a:lnTo>
                  <a:pt x="6419" y="7997"/>
                </a:lnTo>
                <a:lnTo>
                  <a:pt x="6199" y="7667"/>
                </a:lnTo>
                <a:lnTo>
                  <a:pt x="6053" y="7300"/>
                </a:lnTo>
                <a:lnTo>
                  <a:pt x="6016" y="6896"/>
                </a:lnTo>
                <a:lnTo>
                  <a:pt x="6016" y="6676"/>
                </a:lnTo>
                <a:lnTo>
                  <a:pt x="6053" y="6493"/>
                </a:lnTo>
                <a:lnTo>
                  <a:pt x="6089" y="6309"/>
                </a:lnTo>
                <a:lnTo>
                  <a:pt x="6163" y="6126"/>
                </a:lnTo>
                <a:lnTo>
                  <a:pt x="6273" y="5943"/>
                </a:lnTo>
                <a:lnTo>
                  <a:pt x="6383" y="5759"/>
                </a:lnTo>
                <a:lnTo>
                  <a:pt x="6566" y="5576"/>
                </a:lnTo>
                <a:lnTo>
                  <a:pt x="6786" y="5429"/>
                </a:lnTo>
                <a:close/>
                <a:moveTo>
                  <a:pt x="3852" y="0"/>
                </a:moveTo>
                <a:lnTo>
                  <a:pt x="3522" y="37"/>
                </a:lnTo>
                <a:lnTo>
                  <a:pt x="3191" y="110"/>
                </a:lnTo>
                <a:lnTo>
                  <a:pt x="2898" y="257"/>
                </a:lnTo>
                <a:lnTo>
                  <a:pt x="2604" y="440"/>
                </a:lnTo>
                <a:lnTo>
                  <a:pt x="2348" y="660"/>
                </a:lnTo>
                <a:lnTo>
                  <a:pt x="2091" y="660"/>
                </a:lnTo>
                <a:lnTo>
                  <a:pt x="1871" y="734"/>
                </a:lnTo>
                <a:lnTo>
                  <a:pt x="1687" y="880"/>
                </a:lnTo>
                <a:lnTo>
                  <a:pt x="1541" y="1064"/>
                </a:lnTo>
                <a:lnTo>
                  <a:pt x="1394" y="1284"/>
                </a:lnTo>
                <a:lnTo>
                  <a:pt x="1321" y="1504"/>
                </a:lnTo>
                <a:lnTo>
                  <a:pt x="1137" y="1944"/>
                </a:lnTo>
                <a:lnTo>
                  <a:pt x="660" y="3522"/>
                </a:lnTo>
                <a:lnTo>
                  <a:pt x="404" y="4292"/>
                </a:lnTo>
                <a:lnTo>
                  <a:pt x="183" y="5062"/>
                </a:lnTo>
                <a:lnTo>
                  <a:pt x="37" y="5759"/>
                </a:lnTo>
                <a:lnTo>
                  <a:pt x="0" y="6126"/>
                </a:lnTo>
                <a:lnTo>
                  <a:pt x="0" y="6456"/>
                </a:lnTo>
                <a:lnTo>
                  <a:pt x="0" y="6786"/>
                </a:lnTo>
                <a:lnTo>
                  <a:pt x="73" y="7153"/>
                </a:lnTo>
                <a:lnTo>
                  <a:pt x="183" y="7483"/>
                </a:lnTo>
                <a:lnTo>
                  <a:pt x="330" y="7813"/>
                </a:lnTo>
                <a:lnTo>
                  <a:pt x="477" y="8033"/>
                </a:lnTo>
                <a:lnTo>
                  <a:pt x="660" y="8253"/>
                </a:lnTo>
                <a:lnTo>
                  <a:pt x="880" y="8474"/>
                </a:lnTo>
                <a:lnTo>
                  <a:pt x="1101" y="8657"/>
                </a:lnTo>
                <a:lnTo>
                  <a:pt x="1357" y="8767"/>
                </a:lnTo>
                <a:lnTo>
                  <a:pt x="1651" y="8877"/>
                </a:lnTo>
                <a:lnTo>
                  <a:pt x="1908" y="8914"/>
                </a:lnTo>
                <a:lnTo>
                  <a:pt x="2201" y="8950"/>
                </a:lnTo>
                <a:lnTo>
                  <a:pt x="2458" y="8914"/>
                </a:lnTo>
                <a:lnTo>
                  <a:pt x="2678" y="8840"/>
                </a:lnTo>
                <a:lnTo>
                  <a:pt x="2898" y="8730"/>
                </a:lnTo>
                <a:lnTo>
                  <a:pt x="3081" y="8620"/>
                </a:lnTo>
                <a:lnTo>
                  <a:pt x="3448" y="8290"/>
                </a:lnTo>
                <a:lnTo>
                  <a:pt x="3778" y="7923"/>
                </a:lnTo>
                <a:lnTo>
                  <a:pt x="3815" y="7960"/>
                </a:lnTo>
                <a:lnTo>
                  <a:pt x="3925" y="7960"/>
                </a:lnTo>
                <a:lnTo>
                  <a:pt x="4035" y="7887"/>
                </a:lnTo>
                <a:lnTo>
                  <a:pt x="4108" y="7813"/>
                </a:lnTo>
                <a:lnTo>
                  <a:pt x="4108" y="7740"/>
                </a:lnTo>
                <a:lnTo>
                  <a:pt x="4072" y="7593"/>
                </a:lnTo>
                <a:lnTo>
                  <a:pt x="4182" y="7446"/>
                </a:lnTo>
                <a:lnTo>
                  <a:pt x="4512" y="6896"/>
                </a:lnTo>
                <a:lnTo>
                  <a:pt x="4769" y="6309"/>
                </a:lnTo>
                <a:lnTo>
                  <a:pt x="5025" y="5722"/>
                </a:lnTo>
                <a:lnTo>
                  <a:pt x="5209" y="5099"/>
                </a:lnTo>
                <a:lnTo>
                  <a:pt x="5246" y="5062"/>
                </a:lnTo>
                <a:lnTo>
                  <a:pt x="5282" y="4989"/>
                </a:lnTo>
                <a:lnTo>
                  <a:pt x="5282" y="4915"/>
                </a:lnTo>
                <a:lnTo>
                  <a:pt x="5466" y="4292"/>
                </a:lnTo>
                <a:lnTo>
                  <a:pt x="5612" y="3632"/>
                </a:lnTo>
                <a:lnTo>
                  <a:pt x="5722" y="2971"/>
                </a:lnTo>
                <a:lnTo>
                  <a:pt x="5796" y="2311"/>
                </a:lnTo>
                <a:lnTo>
                  <a:pt x="5832" y="1981"/>
                </a:lnTo>
                <a:lnTo>
                  <a:pt x="5796" y="1651"/>
                </a:lnTo>
                <a:lnTo>
                  <a:pt x="5759" y="1357"/>
                </a:lnTo>
                <a:lnTo>
                  <a:pt x="5649" y="1064"/>
                </a:lnTo>
                <a:lnTo>
                  <a:pt x="5539" y="807"/>
                </a:lnTo>
                <a:lnTo>
                  <a:pt x="5356" y="587"/>
                </a:lnTo>
                <a:lnTo>
                  <a:pt x="5099" y="367"/>
                </a:lnTo>
                <a:lnTo>
                  <a:pt x="4842" y="184"/>
                </a:lnTo>
                <a:lnTo>
                  <a:pt x="4512" y="73"/>
                </a:lnTo>
                <a:lnTo>
                  <a:pt x="4182" y="0"/>
                </a:lnTo>
                <a:close/>
                <a:moveTo>
                  <a:pt x="8730" y="3962"/>
                </a:moveTo>
                <a:lnTo>
                  <a:pt x="8584" y="4072"/>
                </a:lnTo>
                <a:lnTo>
                  <a:pt x="8437" y="4182"/>
                </a:lnTo>
                <a:lnTo>
                  <a:pt x="8327" y="4329"/>
                </a:lnTo>
                <a:lnTo>
                  <a:pt x="7887" y="4439"/>
                </a:lnTo>
                <a:lnTo>
                  <a:pt x="7336" y="4585"/>
                </a:lnTo>
                <a:lnTo>
                  <a:pt x="6786" y="4842"/>
                </a:lnTo>
                <a:lnTo>
                  <a:pt x="6566" y="4989"/>
                </a:lnTo>
                <a:lnTo>
                  <a:pt x="6309" y="5172"/>
                </a:lnTo>
                <a:lnTo>
                  <a:pt x="6089" y="5356"/>
                </a:lnTo>
                <a:lnTo>
                  <a:pt x="5906" y="5576"/>
                </a:lnTo>
                <a:lnTo>
                  <a:pt x="5759" y="5796"/>
                </a:lnTo>
                <a:lnTo>
                  <a:pt x="5612" y="6053"/>
                </a:lnTo>
                <a:lnTo>
                  <a:pt x="5539" y="6309"/>
                </a:lnTo>
                <a:lnTo>
                  <a:pt x="5502" y="6603"/>
                </a:lnTo>
                <a:lnTo>
                  <a:pt x="5466" y="6860"/>
                </a:lnTo>
                <a:lnTo>
                  <a:pt x="5502" y="7116"/>
                </a:lnTo>
                <a:lnTo>
                  <a:pt x="5539" y="7373"/>
                </a:lnTo>
                <a:lnTo>
                  <a:pt x="5612" y="7630"/>
                </a:lnTo>
                <a:lnTo>
                  <a:pt x="5722" y="7887"/>
                </a:lnTo>
                <a:lnTo>
                  <a:pt x="5869" y="8107"/>
                </a:lnTo>
                <a:lnTo>
                  <a:pt x="6016" y="8327"/>
                </a:lnTo>
                <a:lnTo>
                  <a:pt x="6199" y="8547"/>
                </a:lnTo>
                <a:lnTo>
                  <a:pt x="6419" y="8730"/>
                </a:lnTo>
                <a:lnTo>
                  <a:pt x="6639" y="8914"/>
                </a:lnTo>
                <a:lnTo>
                  <a:pt x="6860" y="9060"/>
                </a:lnTo>
                <a:lnTo>
                  <a:pt x="7116" y="9170"/>
                </a:lnTo>
                <a:lnTo>
                  <a:pt x="7410" y="9244"/>
                </a:lnTo>
                <a:lnTo>
                  <a:pt x="7703" y="9281"/>
                </a:lnTo>
                <a:lnTo>
                  <a:pt x="8033" y="9244"/>
                </a:lnTo>
                <a:lnTo>
                  <a:pt x="8327" y="9170"/>
                </a:lnTo>
                <a:lnTo>
                  <a:pt x="8620" y="9024"/>
                </a:lnTo>
                <a:lnTo>
                  <a:pt x="8877" y="8877"/>
                </a:lnTo>
                <a:lnTo>
                  <a:pt x="9391" y="8547"/>
                </a:lnTo>
                <a:lnTo>
                  <a:pt x="9611" y="8364"/>
                </a:lnTo>
                <a:lnTo>
                  <a:pt x="9794" y="8143"/>
                </a:lnTo>
                <a:lnTo>
                  <a:pt x="9977" y="7923"/>
                </a:lnTo>
                <a:lnTo>
                  <a:pt x="10161" y="7703"/>
                </a:lnTo>
                <a:lnTo>
                  <a:pt x="10418" y="7190"/>
                </a:lnTo>
                <a:lnTo>
                  <a:pt x="10638" y="6676"/>
                </a:lnTo>
                <a:lnTo>
                  <a:pt x="10711" y="6346"/>
                </a:lnTo>
                <a:lnTo>
                  <a:pt x="10748" y="6053"/>
                </a:lnTo>
                <a:lnTo>
                  <a:pt x="10748" y="5722"/>
                </a:lnTo>
                <a:lnTo>
                  <a:pt x="10711" y="5466"/>
                </a:lnTo>
                <a:lnTo>
                  <a:pt x="10601" y="5172"/>
                </a:lnTo>
                <a:lnTo>
                  <a:pt x="10454" y="4915"/>
                </a:lnTo>
                <a:lnTo>
                  <a:pt x="10271" y="4659"/>
                </a:lnTo>
                <a:lnTo>
                  <a:pt x="10051" y="4439"/>
                </a:lnTo>
                <a:lnTo>
                  <a:pt x="9794" y="4255"/>
                </a:lnTo>
                <a:lnTo>
                  <a:pt x="9537" y="4108"/>
                </a:lnTo>
                <a:lnTo>
                  <a:pt x="9244" y="3998"/>
                </a:lnTo>
                <a:lnTo>
                  <a:pt x="8950" y="396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76" name="Google Shape;76;p13"/>
          <p:cNvSpPr/>
          <p:nvPr/>
        </p:nvSpPr>
        <p:spPr>
          <a:xfrm>
            <a:off x="7518184" y="3966329"/>
            <a:ext cx="846269" cy="598458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77" name="Google Shape;77;p13"/>
          <p:cNvSpPr/>
          <p:nvPr/>
        </p:nvSpPr>
        <p:spPr>
          <a:xfrm rot="-5400000">
            <a:off x="6496794" y="3021440"/>
            <a:ext cx="493819" cy="63153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78" name="Google Shape;78;p13"/>
          <p:cNvSpPr/>
          <p:nvPr/>
        </p:nvSpPr>
        <p:spPr>
          <a:xfrm>
            <a:off x="6453205" y="3705907"/>
            <a:ext cx="666366" cy="752689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79" name="Google Shape;79;p13"/>
          <p:cNvSpPr/>
          <p:nvPr/>
        </p:nvSpPr>
        <p:spPr>
          <a:xfrm>
            <a:off x="1866011" y="4742879"/>
            <a:ext cx="681078" cy="455287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80" name="Google Shape;80;p13"/>
          <p:cNvSpPr/>
          <p:nvPr/>
        </p:nvSpPr>
        <p:spPr>
          <a:xfrm>
            <a:off x="6669805" y="4614395"/>
            <a:ext cx="308462" cy="330481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_6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83" name="Google Shape;83;p14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84" name="Google Shape;84;p14"/>
          <p:cNvSpPr txBox="1">
            <a:spLocks noGrp="1"/>
          </p:cNvSpPr>
          <p:nvPr>
            <p:ph type="sldNum" idx="12"/>
          </p:nvPr>
        </p:nvSpPr>
        <p:spPr>
          <a:xfrm>
            <a:off x="4347601" y="4776723"/>
            <a:ext cx="448800" cy="31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16"/>
          <p:cNvSpPr txBox="1">
            <a:spLocks noGrp="1"/>
          </p:cNvSpPr>
          <p:nvPr>
            <p:ph type="ctrTitle"/>
          </p:nvPr>
        </p:nvSpPr>
        <p:spPr>
          <a:xfrm>
            <a:off x="2305100" y="1161050"/>
            <a:ext cx="6153000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243" name="Google Shape;243;p16"/>
          <p:cNvSpPr/>
          <p:nvPr/>
        </p:nvSpPr>
        <p:spPr>
          <a:xfrm>
            <a:off x="723692" y="4220091"/>
            <a:ext cx="794875" cy="985737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4" name="Google Shape;244;p16"/>
          <p:cNvSpPr/>
          <p:nvPr/>
        </p:nvSpPr>
        <p:spPr>
          <a:xfrm>
            <a:off x="-58319" y="3053287"/>
            <a:ext cx="782014" cy="890356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5" name="Google Shape;245;p16"/>
          <p:cNvSpPr/>
          <p:nvPr/>
        </p:nvSpPr>
        <p:spPr>
          <a:xfrm>
            <a:off x="4025101" y="3422420"/>
            <a:ext cx="370865" cy="809588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6" name="Google Shape;246;p16"/>
          <p:cNvSpPr/>
          <p:nvPr/>
        </p:nvSpPr>
        <p:spPr>
          <a:xfrm>
            <a:off x="3078045" y="3128354"/>
            <a:ext cx="730671" cy="895811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7" name="Google Shape;247;p16"/>
          <p:cNvSpPr/>
          <p:nvPr/>
        </p:nvSpPr>
        <p:spPr>
          <a:xfrm>
            <a:off x="5401648" y="3285712"/>
            <a:ext cx="805934" cy="75083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8" name="Google Shape;248;p16"/>
          <p:cNvSpPr/>
          <p:nvPr/>
        </p:nvSpPr>
        <p:spPr>
          <a:xfrm>
            <a:off x="8364459" y="3346843"/>
            <a:ext cx="873792" cy="600260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9" name="Google Shape;249;p16"/>
          <p:cNvSpPr/>
          <p:nvPr/>
        </p:nvSpPr>
        <p:spPr>
          <a:xfrm>
            <a:off x="4551116" y="3125540"/>
            <a:ext cx="657208" cy="679227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0" name="Google Shape;250;p16"/>
          <p:cNvSpPr/>
          <p:nvPr/>
        </p:nvSpPr>
        <p:spPr>
          <a:xfrm>
            <a:off x="4419881" y="3994834"/>
            <a:ext cx="919681" cy="950908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1" name="Google Shape;251;p16"/>
          <p:cNvSpPr/>
          <p:nvPr/>
        </p:nvSpPr>
        <p:spPr>
          <a:xfrm>
            <a:off x="2644912" y="4036538"/>
            <a:ext cx="890356" cy="706800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2" name="Google Shape;252;p16"/>
          <p:cNvSpPr/>
          <p:nvPr/>
        </p:nvSpPr>
        <p:spPr>
          <a:xfrm>
            <a:off x="2116542" y="3186156"/>
            <a:ext cx="829755" cy="780163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3" name="Google Shape;253;p16"/>
          <p:cNvSpPr/>
          <p:nvPr/>
        </p:nvSpPr>
        <p:spPr>
          <a:xfrm>
            <a:off x="1347361" y="3186147"/>
            <a:ext cx="599146" cy="706813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4" name="Google Shape;254;p16"/>
          <p:cNvSpPr/>
          <p:nvPr/>
        </p:nvSpPr>
        <p:spPr>
          <a:xfrm>
            <a:off x="2681615" y="4813558"/>
            <a:ext cx="816944" cy="313967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5" name="Google Shape;255;p16"/>
          <p:cNvSpPr/>
          <p:nvPr/>
        </p:nvSpPr>
        <p:spPr>
          <a:xfrm>
            <a:off x="7146421" y="4508764"/>
            <a:ext cx="1040884" cy="730621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6" name="Google Shape;256;p16"/>
          <p:cNvSpPr/>
          <p:nvPr/>
        </p:nvSpPr>
        <p:spPr>
          <a:xfrm>
            <a:off x="7146430" y="3104432"/>
            <a:ext cx="684732" cy="721463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7" name="Google Shape;257;p16"/>
          <p:cNvSpPr/>
          <p:nvPr/>
        </p:nvSpPr>
        <p:spPr>
          <a:xfrm>
            <a:off x="5262207" y="4729516"/>
            <a:ext cx="525046" cy="372666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8" name="Google Shape;258;p16"/>
          <p:cNvSpPr/>
          <p:nvPr/>
        </p:nvSpPr>
        <p:spPr>
          <a:xfrm>
            <a:off x="8376372" y="4729061"/>
            <a:ext cx="508532" cy="324976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9" name="Google Shape;259;p16"/>
          <p:cNvSpPr/>
          <p:nvPr/>
        </p:nvSpPr>
        <p:spPr>
          <a:xfrm>
            <a:off x="3808716" y="4429326"/>
            <a:ext cx="570935" cy="567282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0" name="Google Shape;260;p16"/>
          <p:cNvSpPr/>
          <p:nvPr/>
        </p:nvSpPr>
        <p:spPr>
          <a:xfrm>
            <a:off x="7975391" y="3053272"/>
            <a:ext cx="541560" cy="67927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1" name="Google Shape;261;p16"/>
          <p:cNvSpPr/>
          <p:nvPr/>
        </p:nvSpPr>
        <p:spPr>
          <a:xfrm>
            <a:off x="1570785" y="4028295"/>
            <a:ext cx="734324" cy="723314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2" name="Google Shape;262;p16"/>
          <p:cNvSpPr/>
          <p:nvPr/>
        </p:nvSpPr>
        <p:spPr>
          <a:xfrm>
            <a:off x="247060" y="4094875"/>
            <a:ext cx="275434" cy="244207"/>
          </a:xfrm>
          <a:custGeom>
            <a:avLst/>
            <a:gdLst/>
            <a:ahLst/>
            <a:cxnLst/>
            <a:rect l="l" t="t" r="r" b="b"/>
            <a:pathLst>
              <a:path w="5504" h="4880" extrusionOk="0">
                <a:moveTo>
                  <a:pt x="5173" y="0"/>
                </a:moveTo>
                <a:lnTo>
                  <a:pt x="5063" y="37"/>
                </a:lnTo>
                <a:lnTo>
                  <a:pt x="4990" y="110"/>
                </a:lnTo>
                <a:lnTo>
                  <a:pt x="4770" y="404"/>
                </a:lnTo>
                <a:lnTo>
                  <a:pt x="4513" y="624"/>
                </a:lnTo>
                <a:lnTo>
                  <a:pt x="4219" y="844"/>
                </a:lnTo>
                <a:lnTo>
                  <a:pt x="3926" y="991"/>
                </a:lnTo>
                <a:lnTo>
                  <a:pt x="3742" y="1064"/>
                </a:lnTo>
                <a:lnTo>
                  <a:pt x="3559" y="1101"/>
                </a:lnTo>
                <a:lnTo>
                  <a:pt x="3229" y="1101"/>
                </a:lnTo>
                <a:lnTo>
                  <a:pt x="2862" y="1028"/>
                </a:lnTo>
                <a:lnTo>
                  <a:pt x="2532" y="917"/>
                </a:lnTo>
                <a:lnTo>
                  <a:pt x="2239" y="807"/>
                </a:lnTo>
                <a:lnTo>
                  <a:pt x="1908" y="734"/>
                </a:lnTo>
                <a:lnTo>
                  <a:pt x="1578" y="661"/>
                </a:lnTo>
                <a:lnTo>
                  <a:pt x="1248" y="624"/>
                </a:lnTo>
                <a:lnTo>
                  <a:pt x="918" y="661"/>
                </a:lnTo>
                <a:lnTo>
                  <a:pt x="625" y="771"/>
                </a:lnTo>
                <a:lnTo>
                  <a:pt x="478" y="844"/>
                </a:lnTo>
                <a:lnTo>
                  <a:pt x="368" y="954"/>
                </a:lnTo>
                <a:lnTo>
                  <a:pt x="258" y="1064"/>
                </a:lnTo>
                <a:lnTo>
                  <a:pt x="148" y="1211"/>
                </a:lnTo>
                <a:lnTo>
                  <a:pt x="111" y="1284"/>
                </a:lnTo>
                <a:lnTo>
                  <a:pt x="111" y="1321"/>
                </a:lnTo>
                <a:lnTo>
                  <a:pt x="148" y="1431"/>
                </a:lnTo>
                <a:lnTo>
                  <a:pt x="258" y="1468"/>
                </a:lnTo>
                <a:lnTo>
                  <a:pt x="368" y="1468"/>
                </a:lnTo>
                <a:lnTo>
                  <a:pt x="698" y="1284"/>
                </a:lnTo>
                <a:lnTo>
                  <a:pt x="1028" y="1174"/>
                </a:lnTo>
                <a:lnTo>
                  <a:pt x="1028" y="2531"/>
                </a:lnTo>
                <a:lnTo>
                  <a:pt x="955" y="3228"/>
                </a:lnTo>
                <a:lnTo>
                  <a:pt x="881" y="3925"/>
                </a:lnTo>
                <a:lnTo>
                  <a:pt x="698" y="3852"/>
                </a:lnTo>
                <a:lnTo>
                  <a:pt x="551" y="3742"/>
                </a:lnTo>
                <a:lnTo>
                  <a:pt x="368" y="3632"/>
                </a:lnTo>
                <a:lnTo>
                  <a:pt x="184" y="3522"/>
                </a:lnTo>
                <a:lnTo>
                  <a:pt x="111" y="3522"/>
                </a:lnTo>
                <a:lnTo>
                  <a:pt x="38" y="3595"/>
                </a:lnTo>
                <a:lnTo>
                  <a:pt x="1" y="3669"/>
                </a:lnTo>
                <a:lnTo>
                  <a:pt x="1" y="3779"/>
                </a:lnTo>
                <a:lnTo>
                  <a:pt x="38" y="3962"/>
                </a:lnTo>
                <a:lnTo>
                  <a:pt x="148" y="4145"/>
                </a:lnTo>
                <a:lnTo>
                  <a:pt x="294" y="4256"/>
                </a:lnTo>
                <a:lnTo>
                  <a:pt x="514" y="4402"/>
                </a:lnTo>
                <a:lnTo>
                  <a:pt x="735" y="4476"/>
                </a:lnTo>
                <a:lnTo>
                  <a:pt x="1175" y="4476"/>
                </a:lnTo>
                <a:lnTo>
                  <a:pt x="1248" y="4439"/>
                </a:lnTo>
                <a:lnTo>
                  <a:pt x="1321" y="4402"/>
                </a:lnTo>
                <a:lnTo>
                  <a:pt x="1395" y="4256"/>
                </a:lnTo>
                <a:lnTo>
                  <a:pt x="1505" y="3485"/>
                </a:lnTo>
                <a:lnTo>
                  <a:pt x="1578" y="2715"/>
                </a:lnTo>
                <a:lnTo>
                  <a:pt x="1578" y="1908"/>
                </a:lnTo>
                <a:lnTo>
                  <a:pt x="1542" y="1504"/>
                </a:lnTo>
                <a:lnTo>
                  <a:pt x="1505" y="1138"/>
                </a:lnTo>
                <a:lnTo>
                  <a:pt x="1762" y="1174"/>
                </a:lnTo>
                <a:lnTo>
                  <a:pt x="2128" y="1321"/>
                </a:lnTo>
                <a:lnTo>
                  <a:pt x="2459" y="1431"/>
                </a:lnTo>
                <a:lnTo>
                  <a:pt x="2825" y="1578"/>
                </a:lnTo>
                <a:lnTo>
                  <a:pt x="3192" y="1651"/>
                </a:lnTo>
                <a:lnTo>
                  <a:pt x="3486" y="1651"/>
                </a:lnTo>
                <a:lnTo>
                  <a:pt x="3449" y="2531"/>
                </a:lnTo>
                <a:lnTo>
                  <a:pt x="3412" y="3449"/>
                </a:lnTo>
                <a:lnTo>
                  <a:pt x="3412" y="3999"/>
                </a:lnTo>
                <a:lnTo>
                  <a:pt x="3412" y="4256"/>
                </a:lnTo>
                <a:lnTo>
                  <a:pt x="3412" y="4366"/>
                </a:lnTo>
                <a:lnTo>
                  <a:pt x="3412" y="4402"/>
                </a:lnTo>
                <a:lnTo>
                  <a:pt x="3449" y="4402"/>
                </a:lnTo>
                <a:lnTo>
                  <a:pt x="3412" y="4476"/>
                </a:lnTo>
                <a:lnTo>
                  <a:pt x="3376" y="4512"/>
                </a:lnTo>
                <a:lnTo>
                  <a:pt x="3376" y="4659"/>
                </a:lnTo>
                <a:lnTo>
                  <a:pt x="3376" y="4696"/>
                </a:lnTo>
                <a:lnTo>
                  <a:pt x="3412" y="4806"/>
                </a:lnTo>
                <a:lnTo>
                  <a:pt x="3522" y="4879"/>
                </a:lnTo>
                <a:lnTo>
                  <a:pt x="3632" y="4879"/>
                </a:lnTo>
                <a:lnTo>
                  <a:pt x="3742" y="4842"/>
                </a:lnTo>
                <a:lnTo>
                  <a:pt x="3853" y="4732"/>
                </a:lnTo>
                <a:lnTo>
                  <a:pt x="3926" y="4586"/>
                </a:lnTo>
                <a:lnTo>
                  <a:pt x="3926" y="4439"/>
                </a:lnTo>
                <a:lnTo>
                  <a:pt x="3926" y="4256"/>
                </a:lnTo>
                <a:lnTo>
                  <a:pt x="3963" y="3045"/>
                </a:lnTo>
                <a:lnTo>
                  <a:pt x="3963" y="1871"/>
                </a:lnTo>
                <a:lnTo>
                  <a:pt x="3963" y="1541"/>
                </a:lnTo>
                <a:lnTo>
                  <a:pt x="4366" y="1394"/>
                </a:lnTo>
                <a:lnTo>
                  <a:pt x="4733" y="1138"/>
                </a:lnTo>
                <a:lnTo>
                  <a:pt x="5063" y="844"/>
                </a:lnTo>
                <a:lnTo>
                  <a:pt x="5320" y="551"/>
                </a:lnTo>
                <a:lnTo>
                  <a:pt x="5467" y="367"/>
                </a:lnTo>
                <a:lnTo>
                  <a:pt x="5503" y="257"/>
                </a:lnTo>
                <a:lnTo>
                  <a:pt x="5503" y="184"/>
                </a:lnTo>
                <a:lnTo>
                  <a:pt x="5430" y="74"/>
                </a:lnTo>
                <a:lnTo>
                  <a:pt x="5356" y="37"/>
                </a:lnTo>
                <a:lnTo>
                  <a:pt x="528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3" name="Google Shape;263;p16"/>
          <p:cNvSpPr/>
          <p:nvPr/>
        </p:nvSpPr>
        <p:spPr>
          <a:xfrm>
            <a:off x="8516944" y="4082884"/>
            <a:ext cx="690236" cy="510383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4" name="Google Shape;264;p16"/>
          <p:cNvSpPr/>
          <p:nvPr/>
        </p:nvSpPr>
        <p:spPr>
          <a:xfrm>
            <a:off x="859713" y="3417443"/>
            <a:ext cx="317620" cy="659010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5" name="Google Shape;265;p16"/>
          <p:cNvSpPr/>
          <p:nvPr/>
        </p:nvSpPr>
        <p:spPr>
          <a:xfrm rot="1920742">
            <a:off x="5707038" y="4213989"/>
            <a:ext cx="884797" cy="750834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6" name="Google Shape;266;p16"/>
          <p:cNvSpPr/>
          <p:nvPr/>
        </p:nvSpPr>
        <p:spPr>
          <a:xfrm rot="-3496844">
            <a:off x="115839" y="4509560"/>
            <a:ext cx="537852" cy="464440"/>
          </a:xfrm>
          <a:custGeom>
            <a:avLst/>
            <a:gdLst/>
            <a:ahLst/>
            <a:cxnLst/>
            <a:rect l="l" t="t" r="r" b="b"/>
            <a:pathLst>
              <a:path w="10748" h="9281" extrusionOk="0">
                <a:moveTo>
                  <a:pt x="4072" y="550"/>
                </a:moveTo>
                <a:lnTo>
                  <a:pt x="4329" y="587"/>
                </a:lnTo>
                <a:lnTo>
                  <a:pt x="4585" y="697"/>
                </a:lnTo>
                <a:lnTo>
                  <a:pt x="4842" y="844"/>
                </a:lnTo>
                <a:lnTo>
                  <a:pt x="5025" y="1064"/>
                </a:lnTo>
                <a:lnTo>
                  <a:pt x="5136" y="1211"/>
                </a:lnTo>
                <a:lnTo>
                  <a:pt x="5209" y="1394"/>
                </a:lnTo>
                <a:lnTo>
                  <a:pt x="5246" y="1541"/>
                </a:lnTo>
                <a:lnTo>
                  <a:pt x="5282" y="1724"/>
                </a:lnTo>
                <a:lnTo>
                  <a:pt x="5282" y="2091"/>
                </a:lnTo>
                <a:lnTo>
                  <a:pt x="5246" y="2458"/>
                </a:lnTo>
                <a:lnTo>
                  <a:pt x="5209" y="2641"/>
                </a:lnTo>
                <a:lnTo>
                  <a:pt x="4695" y="1761"/>
                </a:lnTo>
                <a:lnTo>
                  <a:pt x="4072" y="550"/>
                </a:lnTo>
                <a:close/>
                <a:moveTo>
                  <a:pt x="1357" y="3008"/>
                </a:moveTo>
                <a:lnTo>
                  <a:pt x="1504" y="3265"/>
                </a:lnTo>
                <a:lnTo>
                  <a:pt x="1614" y="3558"/>
                </a:lnTo>
                <a:lnTo>
                  <a:pt x="1797" y="3852"/>
                </a:lnTo>
                <a:lnTo>
                  <a:pt x="1467" y="3778"/>
                </a:lnTo>
                <a:lnTo>
                  <a:pt x="1137" y="3742"/>
                </a:lnTo>
                <a:lnTo>
                  <a:pt x="1321" y="3118"/>
                </a:lnTo>
                <a:lnTo>
                  <a:pt x="1357" y="3008"/>
                </a:lnTo>
                <a:close/>
                <a:moveTo>
                  <a:pt x="3815" y="550"/>
                </a:moveTo>
                <a:lnTo>
                  <a:pt x="4072" y="1174"/>
                </a:lnTo>
                <a:lnTo>
                  <a:pt x="4329" y="1798"/>
                </a:lnTo>
                <a:lnTo>
                  <a:pt x="4695" y="2531"/>
                </a:lnTo>
                <a:lnTo>
                  <a:pt x="5099" y="3265"/>
                </a:lnTo>
                <a:lnTo>
                  <a:pt x="4989" y="3852"/>
                </a:lnTo>
                <a:lnTo>
                  <a:pt x="4732" y="3191"/>
                </a:lnTo>
                <a:lnTo>
                  <a:pt x="4475" y="2531"/>
                </a:lnTo>
                <a:lnTo>
                  <a:pt x="4255" y="1981"/>
                </a:lnTo>
                <a:lnTo>
                  <a:pt x="4035" y="1467"/>
                </a:lnTo>
                <a:lnTo>
                  <a:pt x="3742" y="880"/>
                </a:lnTo>
                <a:lnTo>
                  <a:pt x="3558" y="587"/>
                </a:lnTo>
                <a:lnTo>
                  <a:pt x="3815" y="550"/>
                </a:lnTo>
                <a:close/>
                <a:moveTo>
                  <a:pt x="1761" y="1724"/>
                </a:moveTo>
                <a:lnTo>
                  <a:pt x="1724" y="1798"/>
                </a:lnTo>
                <a:lnTo>
                  <a:pt x="1761" y="1944"/>
                </a:lnTo>
                <a:lnTo>
                  <a:pt x="1834" y="2018"/>
                </a:lnTo>
                <a:lnTo>
                  <a:pt x="1944" y="2054"/>
                </a:lnTo>
                <a:lnTo>
                  <a:pt x="2054" y="2054"/>
                </a:lnTo>
                <a:lnTo>
                  <a:pt x="2274" y="2531"/>
                </a:lnTo>
                <a:lnTo>
                  <a:pt x="2458" y="2971"/>
                </a:lnTo>
                <a:lnTo>
                  <a:pt x="3008" y="4182"/>
                </a:lnTo>
                <a:lnTo>
                  <a:pt x="3081" y="4329"/>
                </a:lnTo>
                <a:lnTo>
                  <a:pt x="2825" y="4255"/>
                </a:lnTo>
                <a:lnTo>
                  <a:pt x="2458" y="4072"/>
                </a:lnTo>
                <a:lnTo>
                  <a:pt x="2164" y="3742"/>
                </a:lnTo>
                <a:lnTo>
                  <a:pt x="1944" y="3375"/>
                </a:lnTo>
                <a:lnTo>
                  <a:pt x="1724" y="2935"/>
                </a:lnTo>
                <a:lnTo>
                  <a:pt x="1651" y="2715"/>
                </a:lnTo>
                <a:lnTo>
                  <a:pt x="1504" y="2494"/>
                </a:lnTo>
                <a:lnTo>
                  <a:pt x="1724" y="1761"/>
                </a:lnTo>
                <a:lnTo>
                  <a:pt x="1761" y="1724"/>
                </a:lnTo>
                <a:close/>
                <a:moveTo>
                  <a:pt x="2604" y="1174"/>
                </a:moveTo>
                <a:lnTo>
                  <a:pt x="2715" y="1614"/>
                </a:lnTo>
                <a:lnTo>
                  <a:pt x="2861" y="2054"/>
                </a:lnTo>
                <a:lnTo>
                  <a:pt x="3228" y="2898"/>
                </a:lnTo>
                <a:lnTo>
                  <a:pt x="3998" y="4695"/>
                </a:lnTo>
                <a:lnTo>
                  <a:pt x="3632" y="4549"/>
                </a:lnTo>
                <a:lnTo>
                  <a:pt x="3522" y="4365"/>
                </a:lnTo>
                <a:lnTo>
                  <a:pt x="3301" y="3888"/>
                </a:lnTo>
                <a:lnTo>
                  <a:pt x="2861" y="2935"/>
                </a:lnTo>
                <a:lnTo>
                  <a:pt x="2274" y="1834"/>
                </a:lnTo>
                <a:lnTo>
                  <a:pt x="2311" y="1651"/>
                </a:lnTo>
                <a:lnTo>
                  <a:pt x="2421" y="1467"/>
                </a:lnTo>
                <a:lnTo>
                  <a:pt x="2604" y="1174"/>
                </a:lnTo>
                <a:close/>
                <a:moveTo>
                  <a:pt x="3338" y="660"/>
                </a:moveTo>
                <a:lnTo>
                  <a:pt x="3375" y="770"/>
                </a:lnTo>
                <a:lnTo>
                  <a:pt x="3668" y="1467"/>
                </a:lnTo>
                <a:lnTo>
                  <a:pt x="3962" y="2164"/>
                </a:lnTo>
                <a:lnTo>
                  <a:pt x="4182" y="2788"/>
                </a:lnTo>
                <a:lnTo>
                  <a:pt x="4402" y="3412"/>
                </a:lnTo>
                <a:lnTo>
                  <a:pt x="4769" y="4659"/>
                </a:lnTo>
                <a:lnTo>
                  <a:pt x="4732" y="4805"/>
                </a:lnTo>
                <a:lnTo>
                  <a:pt x="4659" y="4805"/>
                </a:lnTo>
                <a:lnTo>
                  <a:pt x="4549" y="4842"/>
                </a:lnTo>
                <a:lnTo>
                  <a:pt x="3668" y="2971"/>
                </a:lnTo>
                <a:lnTo>
                  <a:pt x="3191" y="1981"/>
                </a:lnTo>
                <a:lnTo>
                  <a:pt x="2971" y="1504"/>
                </a:lnTo>
                <a:lnTo>
                  <a:pt x="2788" y="991"/>
                </a:lnTo>
                <a:lnTo>
                  <a:pt x="3045" y="807"/>
                </a:lnTo>
                <a:lnTo>
                  <a:pt x="3338" y="660"/>
                </a:lnTo>
                <a:close/>
                <a:moveTo>
                  <a:pt x="7703" y="4952"/>
                </a:moveTo>
                <a:lnTo>
                  <a:pt x="7960" y="5246"/>
                </a:lnTo>
                <a:lnTo>
                  <a:pt x="7960" y="5246"/>
                </a:lnTo>
                <a:lnTo>
                  <a:pt x="7887" y="5209"/>
                </a:lnTo>
                <a:lnTo>
                  <a:pt x="7593" y="5319"/>
                </a:lnTo>
                <a:lnTo>
                  <a:pt x="7300" y="5466"/>
                </a:lnTo>
                <a:lnTo>
                  <a:pt x="7190" y="5356"/>
                </a:lnTo>
                <a:lnTo>
                  <a:pt x="7080" y="5246"/>
                </a:lnTo>
                <a:lnTo>
                  <a:pt x="7373" y="5099"/>
                </a:lnTo>
                <a:lnTo>
                  <a:pt x="7703" y="4952"/>
                </a:lnTo>
                <a:close/>
                <a:moveTo>
                  <a:pt x="8070" y="5356"/>
                </a:moveTo>
                <a:lnTo>
                  <a:pt x="8180" y="5466"/>
                </a:lnTo>
                <a:lnTo>
                  <a:pt x="7923" y="5576"/>
                </a:lnTo>
                <a:lnTo>
                  <a:pt x="7923" y="5576"/>
                </a:lnTo>
                <a:lnTo>
                  <a:pt x="8033" y="5429"/>
                </a:lnTo>
                <a:lnTo>
                  <a:pt x="8070" y="5356"/>
                </a:lnTo>
                <a:close/>
                <a:moveTo>
                  <a:pt x="7556" y="5612"/>
                </a:moveTo>
                <a:lnTo>
                  <a:pt x="7483" y="5722"/>
                </a:lnTo>
                <a:lnTo>
                  <a:pt x="7483" y="5686"/>
                </a:lnTo>
                <a:lnTo>
                  <a:pt x="7556" y="5612"/>
                </a:lnTo>
                <a:close/>
                <a:moveTo>
                  <a:pt x="8327" y="5649"/>
                </a:moveTo>
                <a:lnTo>
                  <a:pt x="8327" y="5686"/>
                </a:lnTo>
                <a:lnTo>
                  <a:pt x="7850" y="6163"/>
                </a:lnTo>
                <a:lnTo>
                  <a:pt x="7740" y="6016"/>
                </a:lnTo>
                <a:lnTo>
                  <a:pt x="7997" y="5796"/>
                </a:lnTo>
                <a:lnTo>
                  <a:pt x="8327" y="5649"/>
                </a:lnTo>
                <a:close/>
                <a:moveTo>
                  <a:pt x="8437" y="5796"/>
                </a:moveTo>
                <a:lnTo>
                  <a:pt x="8584" y="6053"/>
                </a:lnTo>
                <a:lnTo>
                  <a:pt x="8143" y="6163"/>
                </a:lnTo>
                <a:lnTo>
                  <a:pt x="8437" y="5796"/>
                </a:lnTo>
                <a:close/>
                <a:moveTo>
                  <a:pt x="8437" y="6346"/>
                </a:moveTo>
                <a:lnTo>
                  <a:pt x="8180" y="6676"/>
                </a:lnTo>
                <a:lnTo>
                  <a:pt x="8107" y="6493"/>
                </a:lnTo>
                <a:lnTo>
                  <a:pt x="8437" y="6346"/>
                </a:lnTo>
                <a:close/>
                <a:moveTo>
                  <a:pt x="8767" y="6309"/>
                </a:moveTo>
                <a:lnTo>
                  <a:pt x="8840" y="6419"/>
                </a:lnTo>
                <a:lnTo>
                  <a:pt x="8547" y="6676"/>
                </a:lnTo>
                <a:lnTo>
                  <a:pt x="8767" y="6309"/>
                </a:lnTo>
                <a:close/>
                <a:moveTo>
                  <a:pt x="9024" y="4695"/>
                </a:moveTo>
                <a:lnTo>
                  <a:pt x="9244" y="4732"/>
                </a:lnTo>
                <a:lnTo>
                  <a:pt x="9464" y="4805"/>
                </a:lnTo>
                <a:lnTo>
                  <a:pt x="9647" y="4915"/>
                </a:lnTo>
                <a:lnTo>
                  <a:pt x="9831" y="5062"/>
                </a:lnTo>
                <a:lnTo>
                  <a:pt x="9904" y="5099"/>
                </a:lnTo>
                <a:lnTo>
                  <a:pt x="9941" y="5099"/>
                </a:lnTo>
                <a:lnTo>
                  <a:pt x="10051" y="5209"/>
                </a:lnTo>
                <a:lnTo>
                  <a:pt x="10161" y="5429"/>
                </a:lnTo>
                <a:lnTo>
                  <a:pt x="10198" y="5649"/>
                </a:lnTo>
                <a:lnTo>
                  <a:pt x="10234" y="5869"/>
                </a:lnTo>
                <a:lnTo>
                  <a:pt x="10198" y="6089"/>
                </a:lnTo>
                <a:lnTo>
                  <a:pt x="10161" y="6346"/>
                </a:lnTo>
                <a:lnTo>
                  <a:pt x="10088" y="6566"/>
                </a:lnTo>
                <a:lnTo>
                  <a:pt x="9941" y="7006"/>
                </a:lnTo>
                <a:lnTo>
                  <a:pt x="9904" y="7080"/>
                </a:lnTo>
                <a:lnTo>
                  <a:pt x="9647" y="6676"/>
                </a:lnTo>
                <a:lnTo>
                  <a:pt x="9024" y="5832"/>
                </a:lnTo>
                <a:lnTo>
                  <a:pt x="8620" y="5282"/>
                </a:lnTo>
                <a:lnTo>
                  <a:pt x="8400" y="5025"/>
                </a:lnTo>
                <a:lnTo>
                  <a:pt x="8143" y="4842"/>
                </a:lnTo>
                <a:lnTo>
                  <a:pt x="8584" y="4732"/>
                </a:lnTo>
                <a:lnTo>
                  <a:pt x="8804" y="4695"/>
                </a:lnTo>
                <a:close/>
                <a:moveTo>
                  <a:pt x="1064" y="3962"/>
                </a:moveTo>
                <a:lnTo>
                  <a:pt x="1357" y="4182"/>
                </a:lnTo>
                <a:lnTo>
                  <a:pt x="1651" y="4329"/>
                </a:lnTo>
                <a:lnTo>
                  <a:pt x="2348" y="4585"/>
                </a:lnTo>
                <a:lnTo>
                  <a:pt x="2458" y="4659"/>
                </a:lnTo>
                <a:lnTo>
                  <a:pt x="2494" y="4695"/>
                </a:lnTo>
                <a:lnTo>
                  <a:pt x="2568" y="4732"/>
                </a:lnTo>
                <a:lnTo>
                  <a:pt x="2641" y="4695"/>
                </a:lnTo>
                <a:lnTo>
                  <a:pt x="4329" y="5319"/>
                </a:lnTo>
                <a:lnTo>
                  <a:pt x="4329" y="5356"/>
                </a:lnTo>
                <a:lnTo>
                  <a:pt x="4292" y="5319"/>
                </a:lnTo>
                <a:lnTo>
                  <a:pt x="3888" y="5172"/>
                </a:lnTo>
                <a:lnTo>
                  <a:pt x="3705" y="5136"/>
                </a:lnTo>
                <a:lnTo>
                  <a:pt x="3485" y="5099"/>
                </a:lnTo>
                <a:lnTo>
                  <a:pt x="3448" y="5136"/>
                </a:lnTo>
                <a:lnTo>
                  <a:pt x="3411" y="5172"/>
                </a:lnTo>
                <a:lnTo>
                  <a:pt x="3448" y="5246"/>
                </a:lnTo>
                <a:lnTo>
                  <a:pt x="3595" y="5392"/>
                </a:lnTo>
                <a:lnTo>
                  <a:pt x="3852" y="5539"/>
                </a:lnTo>
                <a:lnTo>
                  <a:pt x="4108" y="5686"/>
                </a:lnTo>
                <a:lnTo>
                  <a:pt x="4402" y="5759"/>
                </a:lnTo>
                <a:lnTo>
                  <a:pt x="4365" y="5906"/>
                </a:lnTo>
                <a:lnTo>
                  <a:pt x="4035" y="5906"/>
                </a:lnTo>
                <a:lnTo>
                  <a:pt x="3742" y="5869"/>
                </a:lnTo>
                <a:lnTo>
                  <a:pt x="3411" y="5759"/>
                </a:lnTo>
                <a:lnTo>
                  <a:pt x="3228" y="5686"/>
                </a:lnTo>
                <a:lnTo>
                  <a:pt x="3191" y="5612"/>
                </a:lnTo>
                <a:lnTo>
                  <a:pt x="3155" y="5576"/>
                </a:lnTo>
                <a:lnTo>
                  <a:pt x="3118" y="5539"/>
                </a:lnTo>
                <a:lnTo>
                  <a:pt x="3081" y="5502"/>
                </a:lnTo>
                <a:lnTo>
                  <a:pt x="3045" y="5502"/>
                </a:lnTo>
                <a:lnTo>
                  <a:pt x="3008" y="5539"/>
                </a:lnTo>
                <a:lnTo>
                  <a:pt x="2971" y="5649"/>
                </a:lnTo>
                <a:lnTo>
                  <a:pt x="2971" y="5722"/>
                </a:lnTo>
                <a:lnTo>
                  <a:pt x="3008" y="5796"/>
                </a:lnTo>
                <a:lnTo>
                  <a:pt x="3045" y="5869"/>
                </a:lnTo>
                <a:lnTo>
                  <a:pt x="3191" y="6016"/>
                </a:lnTo>
                <a:lnTo>
                  <a:pt x="3338" y="6126"/>
                </a:lnTo>
                <a:lnTo>
                  <a:pt x="3522" y="6199"/>
                </a:lnTo>
                <a:lnTo>
                  <a:pt x="3742" y="6273"/>
                </a:lnTo>
                <a:lnTo>
                  <a:pt x="3962" y="6309"/>
                </a:lnTo>
                <a:lnTo>
                  <a:pt x="4182" y="6309"/>
                </a:lnTo>
                <a:lnTo>
                  <a:pt x="3962" y="6676"/>
                </a:lnTo>
                <a:lnTo>
                  <a:pt x="3742" y="6603"/>
                </a:lnTo>
                <a:lnTo>
                  <a:pt x="3228" y="6456"/>
                </a:lnTo>
                <a:lnTo>
                  <a:pt x="2971" y="6419"/>
                </a:lnTo>
                <a:lnTo>
                  <a:pt x="2715" y="6383"/>
                </a:lnTo>
                <a:lnTo>
                  <a:pt x="2641" y="6383"/>
                </a:lnTo>
                <a:lnTo>
                  <a:pt x="2641" y="6456"/>
                </a:lnTo>
                <a:lnTo>
                  <a:pt x="2641" y="6493"/>
                </a:lnTo>
                <a:lnTo>
                  <a:pt x="2678" y="6529"/>
                </a:lnTo>
                <a:lnTo>
                  <a:pt x="2861" y="6676"/>
                </a:lnTo>
                <a:lnTo>
                  <a:pt x="3081" y="6786"/>
                </a:lnTo>
                <a:lnTo>
                  <a:pt x="3522" y="6970"/>
                </a:lnTo>
                <a:lnTo>
                  <a:pt x="3742" y="7080"/>
                </a:lnTo>
                <a:lnTo>
                  <a:pt x="3632" y="7226"/>
                </a:lnTo>
                <a:lnTo>
                  <a:pt x="3522" y="7336"/>
                </a:lnTo>
                <a:lnTo>
                  <a:pt x="2935" y="7080"/>
                </a:lnTo>
                <a:lnTo>
                  <a:pt x="2311" y="6823"/>
                </a:lnTo>
                <a:lnTo>
                  <a:pt x="2238" y="6823"/>
                </a:lnTo>
                <a:lnTo>
                  <a:pt x="2201" y="6860"/>
                </a:lnTo>
                <a:lnTo>
                  <a:pt x="2201" y="6896"/>
                </a:lnTo>
                <a:lnTo>
                  <a:pt x="2201" y="6970"/>
                </a:lnTo>
                <a:lnTo>
                  <a:pt x="2458" y="7190"/>
                </a:lnTo>
                <a:lnTo>
                  <a:pt x="2678" y="7410"/>
                </a:lnTo>
                <a:lnTo>
                  <a:pt x="2971" y="7557"/>
                </a:lnTo>
                <a:lnTo>
                  <a:pt x="3265" y="7703"/>
                </a:lnTo>
                <a:lnTo>
                  <a:pt x="2971" y="7960"/>
                </a:lnTo>
                <a:lnTo>
                  <a:pt x="2641" y="7960"/>
                </a:lnTo>
                <a:lnTo>
                  <a:pt x="2311" y="7887"/>
                </a:lnTo>
                <a:lnTo>
                  <a:pt x="1981" y="7777"/>
                </a:lnTo>
                <a:lnTo>
                  <a:pt x="1871" y="7777"/>
                </a:lnTo>
                <a:lnTo>
                  <a:pt x="1834" y="7813"/>
                </a:lnTo>
                <a:lnTo>
                  <a:pt x="1797" y="7850"/>
                </a:lnTo>
                <a:lnTo>
                  <a:pt x="1797" y="7923"/>
                </a:lnTo>
                <a:lnTo>
                  <a:pt x="1834" y="8070"/>
                </a:lnTo>
                <a:lnTo>
                  <a:pt x="1944" y="8143"/>
                </a:lnTo>
                <a:lnTo>
                  <a:pt x="2091" y="8217"/>
                </a:lnTo>
                <a:lnTo>
                  <a:pt x="2238" y="8290"/>
                </a:lnTo>
                <a:lnTo>
                  <a:pt x="2348" y="8327"/>
                </a:lnTo>
                <a:lnTo>
                  <a:pt x="2164" y="8364"/>
                </a:lnTo>
                <a:lnTo>
                  <a:pt x="1944" y="8364"/>
                </a:lnTo>
                <a:lnTo>
                  <a:pt x="1761" y="8327"/>
                </a:lnTo>
                <a:lnTo>
                  <a:pt x="1541" y="8253"/>
                </a:lnTo>
                <a:lnTo>
                  <a:pt x="1247" y="8070"/>
                </a:lnTo>
                <a:lnTo>
                  <a:pt x="1027" y="7850"/>
                </a:lnTo>
                <a:lnTo>
                  <a:pt x="844" y="7593"/>
                </a:lnTo>
                <a:lnTo>
                  <a:pt x="697" y="7300"/>
                </a:lnTo>
                <a:lnTo>
                  <a:pt x="624" y="6970"/>
                </a:lnTo>
                <a:lnTo>
                  <a:pt x="550" y="6676"/>
                </a:lnTo>
                <a:lnTo>
                  <a:pt x="550" y="6346"/>
                </a:lnTo>
                <a:lnTo>
                  <a:pt x="550" y="6016"/>
                </a:lnTo>
                <a:lnTo>
                  <a:pt x="624" y="5502"/>
                </a:lnTo>
                <a:lnTo>
                  <a:pt x="734" y="4989"/>
                </a:lnTo>
                <a:lnTo>
                  <a:pt x="1064" y="3962"/>
                </a:lnTo>
                <a:close/>
                <a:moveTo>
                  <a:pt x="6786" y="5429"/>
                </a:moveTo>
                <a:lnTo>
                  <a:pt x="6860" y="5649"/>
                </a:lnTo>
                <a:lnTo>
                  <a:pt x="6970" y="5832"/>
                </a:lnTo>
                <a:lnTo>
                  <a:pt x="7006" y="5906"/>
                </a:lnTo>
                <a:lnTo>
                  <a:pt x="7043" y="5979"/>
                </a:lnTo>
                <a:lnTo>
                  <a:pt x="7116" y="6016"/>
                </a:lnTo>
                <a:lnTo>
                  <a:pt x="7813" y="7006"/>
                </a:lnTo>
                <a:lnTo>
                  <a:pt x="8143" y="7520"/>
                </a:lnTo>
                <a:lnTo>
                  <a:pt x="8143" y="7667"/>
                </a:lnTo>
                <a:lnTo>
                  <a:pt x="8143" y="7740"/>
                </a:lnTo>
                <a:lnTo>
                  <a:pt x="8217" y="7813"/>
                </a:lnTo>
                <a:lnTo>
                  <a:pt x="8290" y="7850"/>
                </a:lnTo>
                <a:lnTo>
                  <a:pt x="8363" y="7850"/>
                </a:lnTo>
                <a:lnTo>
                  <a:pt x="8400" y="7813"/>
                </a:lnTo>
                <a:lnTo>
                  <a:pt x="8510" y="7887"/>
                </a:lnTo>
                <a:lnTo>
                  <a:pt x="8584" y="7923"/>
                </a:lnTo>
                <a:lnTo>
                  <a:pt x="8694" y="7960"/>
                </a:lnTo>
                <a:lnTo>
                  <a:pt x="8767" y="7923"/>
                </a:lnTo>
                <a:lnTo>
                  <a:pt x="8877" y="7997"/>
                </a:lnTo>
                <a:lnTo>
                  <a:pt x="8987" y="7997"/>
                </a:lnTo>
                <a:lnTo>
                  <a:pt x="9060" y="8033"/>
                </a:lnTo>
                <a:lnTo>
                  <a:pt x="9134" y="7997"/>
                </a:lnTo>
                <a:lnTo>
                  <a:pt x="9207" y="7923"/>
                </a:lnTo>
                <a:lnTo>
                  <a:pt x="9207" y="7813"/>
                </a:lnTo>
                <a:lnTo>
                  <a:pt x="9207" y="7740"/>
                </a:lnTo>
                <a:lnTo>
                  <a:pt x="9134" y="7667"/>
                </a:lnTo>
                <a:lnTo>
                  <a:pt x="9170" y="7557"/>
                </a:lnTo>
                <a:lnTo>
                  <a:pt x="9207" y="7483"/>
                </a:lnTo>
                <a:lnTo>
                  <a:pt x="9244" y="7410"/>
                </a:lnTo>
                <a:lnTo>
                  <a:pt x="9244" y="7373"/>
                </a:lnTo>
                <a:lnTo>
                  <a:pt x="9207" y="7300"/>
                </a:lnTo>
                <a:lnTo>
                  <a:pt x="9170" y="7263"/>
                </a:lnTo>
                <a:lnTo>
                  <a:pt x="9134" y="7226"/>
                </a:lnTo>
                <a:lnTo>
                  <a:pt x="8987" y="7226"/>
                </a:lnTo>
                <a:lnTo>
                  <a:pt x="8694" y="7336"/>
                </a:lnTo>
                <a:lnTo>
                  <a:pt x="8694" y="7300"/>
                </a:lnTo>
                <a:lnTo>
                  <a:pt x="8877" y="7153"/>
                </a:lnTo>
                <a:lnTo>
                  <a:pt x="9060" y="6970"/>
                </a:lnTo>
                <a:lnTo>
                  <a:pt x="9134" y="6860"/>
                </a:lnTo>
                <a:lnTo>
                  <a:pt x="9244" y="7043"/>
                </a:lnTo>
                <a:lnTo>
                  <a:pt x="9501" y="7446"/>
                </a:lnTo>
                <a:lnTo>
                  <a:pt x="9537" y="7593"/>
                </a:lnTo>
                <a:lnTo>
                  <a:pt x="9317" y="7887"/>
                </a:lnTo>
                <a:lnTo>
                  <a:pt x="9024" y="8143"/>
                </a:lnTo>
                <a:lnTo>
                  <a:pt x="8730" y="8364"/>
                </a:lnTo>
                <a:lnTo>
                  <a:pt x="8400" y="8547"/>
                </a:lnTo>
                <a:lnTo>
                  <a:pt x="8070" y="8657"/>
                </a:lnTo>
                <a:lnTo>
                  <a:pt x="7703" y="8694"/>
                </a:lnTo>
                <a:lnTo>
                  <a:pt x="7520" y="8694"/>
                </a:lnTo>
                <a:lnTo>
                  <a:pt x="7373" y="8657"/>
                </a:lnTo>
                <a:lnTo>
                  <a:pt x="7190" y="8620"/>
                </a:lnTo>
                <a:lnTo>
                  <a:pt x="7006" y="8547"/>
                </a:lnTo>
                <a:lnTo>
                  <a:pt x="6823" y="8437"/>
                </a:lnTo>
                <a:lnTo>
                  <a:pt x="6676" y="8290"/>
                </a:lnTo>
                <a:lnTo>
                  <a:pt x="6419" y="7997"/>
                </a:lnTo>
                <a:lnTo>
                  <a:pt x="6199" y="7667"/>
                </a:lnTo>
                <a:lnTo>
                  <a:pt x="6053" y="7300"/>
                </a:lnTo>
                <a:lnTo>
                  <a:pt x="6016" y="6896"/>
                </a:lnTo>
                <a:lnTo>
                  <a:pt x="6016" y="6676"/>
                </a:lnTo>
                <a:lnTo>
                  <a:pt x="6053" y="6493"/>
                </a:lnTo>
                <a:lnTo>
                  <a:pt x="6089" y="6309"/>
                </a:lnTo>
                <a:lnTo>
                  <a:pt x="6163" y="6126"/>
                </a:lnTo>
                <a:lnTo>
                  <a:pt x="6273" y="5943"/>
                </a:lnTo>
                <a:lnTo>
                  <a:pt x="6383" y="5759"/>
                </a:lnTo>
                <a:lnTo>
                  <a:pt x="6566" y="5576"/>
                </a:lnTo>
                <a:lnTo>
                  <a:pt x="6786" y="5429"/>
                </a:lnTo>
                <a:close/>
                <a:moveTo>
                  <a:pt x="3852" y="0"/>
                </a:moveTo>
                <a:lnTo>
                  <a:pt x="3522" y="37"/>
                </a:lnTo>
                <a:lnTo>
                  <a:pt x="3191" y="110"/>
                </a:lnTo>
                <a:lnTo>
                  <a:pt x="2898" y="257"/>
                </a:lnTo>
                <a:lnTo>
                  <a:pt x="2604" y="440"/>
                </a:lnTo>
                <a:lnTo>
                  <a:pt x="2348" y="660"/>
                </a:lnTo>
                <a:lnTo>
                  <a:pt x="2091" y="660"/>
                </a:lnTo>
                <a:lnTo>
                  <a:pt x="1871" y="734"/>
                </a:lnTo>
                <a:lnTo>
                  <a:pt x="1687" y="880"/>
                </a:lnTo>
                <a:lnTo>
                  <a:pt x="1541" y="1064"/>
                </a:lnTo>
                <a:lnTo>
                  <a:pt x="1394" y="1284"/>
                </a:lnTo>
                <a:lnTo>
                  <a:pt x="1321" y="1504"/>
                </a:lnTo>
                <a:lnTo>
                  <a:pt x="1137" y="1944"/>
                </a:lnTo>
                <a:lnTo>
                  <a:pt x="660" y="3522"/>
                </a:lnTo>
                <a:lnTo>
                  <a:pt x="404" y="4292"/>
                </a:lnTo>
                <a:lnTo>
                  <a:pt x="183" y="5062"/>
                </a:lnTo>
                <a:lnTo>
                  <a:pt x="37" y="5759"/>
                </a:lnTo>
                <a:lnTo>
                  <a:pt x="0" y="6126"/>
                </a:lnTo>
                <a:lnTo>
                  <a:pt x="0" y="6456"/>
                </a:lnTo>
                <a:lnTo>
                  <a:pt x="0" y="6786"/>
                </a:lnTo>
                <a:lnTo>
                  <a:pt x="73" y="7153"/>
                </a:lnTo>
                <a:lnTo>
                  <a:pt x="183" y="7483"/>
                </a:lnTo>
                <a:lnTo>
                  <a:pt x="330" y="7813"/>
                </a:lnTo>
                <a:lnTo>
                  <a:pt x="477" y="8033"/>
                </a:lnTo>
                <a:lnTo>
                  <a:pt x="660" y="8253"/>
                </a:lnTo>
                <a:lnTo>
                  <a:pt x="880" y="8474"/>
                </a:lnTo>
                <a:lnTo>
                  <a:pt x="1101" y="8657"/>
                </a:lnTo>
                <a:lnTo>
                  <a:pt x="1357" y="8767"/>
                </a:lnTo>
                <a:lnTo>
                  <a:pt x="1651" y="8877"/>
                </a:lnTo>
                <a:lnTo>
                  <a:pt x="1908" y="8914"/>
                </a:lnTo>
                <a:lnTo>
                  <a:pt x="2201" y="8950"/>
                </a:lnTo>
                <a:lnTo>
                  <a:pt x="2458" y="8914"/>
                </a:lnTo>
                <a:lnTo>
                  <a:pt x="2678" y="8840"/>
                </a:lnTo>
                <a:lnTo>
                  <a:pt x="2898" y="8730"/>
                </a:lnTo>
                <a:lnTo>
                  <a:pt x="3081" y="8620"/>
                </a:lnTo>
                <a:lnTo>
                  <a:pt x="3448" y="8290"/>
                </a:lnTo>
                <a:lnTo>
                  <a:pt x="3778" y="7923"/>
                </a:lnTo>
                <a:lnTo>
                  <a:pt x="3815" y="7960"/>
                </a:lnTo>
                <a:lnTo>
                  <a:pt x="3925" y="7960"/>
                </a:lnTo>
                <a:lnTo>
                  <a:pt x="4035" y="7887"/>
                </a:lnTo>
                <a:lnTo>
                  <a:pt x="4108" y="7813"/>
                </a:lnTo>
                <a:lnTo>
                  <a:pt x="4108" y="7740"/>
                </a:lnTo>
                <a:lnTo>
                  <a:pt x="4072" y="7593"/>
                </a:lnTo>
                <a:lnTo>
                  <a:pt x="4182" y="7446"/>
                </a:lnTo>
                <a:lnTo>
                  <a:pt x="4512" y="6896"/>
                </a:lnTo>
                <a:lnTo>
                  <a:pt x="4769" y="6309"/>
                </a:lnTo>
                <a:lnTo>
                  <a:pt x="5025" y="5722"/>
                </a:lnTo>
                <a:lnTo>
                  <a:pt x="5209" y="5099"/>
                </a:lnTo>
                <a:lnTo>
                  <a:pt x="5246" y="5062"/>
                </a:lnTo>
                <a:lnTo>
                  <a:pt x="5282" y="4989"/>
                </a:lnTo>
                <a:lnTo>
                  <a:pt x="5282" y="4915"/>
                </a:lnTo>
                <a:lnTo>
                  <a:pt x="5466" y="4292"/>
                </a:lnTo>
                <a:lnTo>
                  <a:pt x="5612" y="3632"/>
                </a:lnTo>
                <a:lnTo>
                  <a:pt x="5722" y="2971"/>
                </a:lnTo>
                <a:lnTo>
                  <a:pt x="5796" y="2311"/>
                </a:lnTo>
                <a:lnTo>
                  <a:pt x="5832" y="1981"/>
                </a:lnTo>
                <a:lnTo>
                  <a:pt x="5796" y="1651"/>
                </a:lnTo>
                <a:lnTo>
                  <a:pt x="5759" y="1357"/>
                </a:lnTo>
                <a:lnTo>
                  <a:pt x="5649" y="1064"/>
                </a:lnTo>
                <a:lnTo>
                  <a:pt x="5539" y="807"/>
                </a:lnTo>
                <a:lnTo>
                  <a:pt x="5356" y="587"/>
                </a:lnTo>
                <a:lnTo>
                  <a:pt x="5099" y="367"/>
                </a:lnTo>
                <a:lnTo>
                  <a:pt x="4842" y="184"/>
                </a:lnTo>
                <a:lnTo>
                  <a:pt x="4512" y="73"/>
                </a:lnTo>
                <a:lnTo>
                  <a:pt x="4182" y="0"/>
                </a:lnTo>
                <a:close/>
                <a:moveTo>
                  <a:pt x="8730" y="3962"/>
                </a:moveTo>
                <a:lnTo>
                  <a:pt x="8584" y="4072"/>
                </a:lnTo>
                <a:lnTo>
                  <a:pt x="8437" y="4182"/>
                </a:lnTo>
                <a:lnTo>
                  <a:pt x="8327" y="4329"/>
                </a:lnTo>
                <a:lnTo>
                  <a:pt x="7887" y="4439"/>
                </a:lnTo>
                <a:lnTo>
                  <a:pt x="7336" y="4585"/>
                </a:lnTo>
                <a:lnTo>
                  <a:pt x="6786" y="4842"/>
                </a:lnTo>
                <a:lnTo>
                  <a:pt x="6566" y="4989"/>
                </a:lnTo>
                <a:lnTo>
                  <a:pt x="6309" y="5172"/>
                </a:lnTo>
                <a:lnTo>
                  <a:pt x="6089" y="5356"/>
                </a:lnTo>
                <a:lnTo>
                  <a:pt x="5906" y="5576"/>
                </a:lnTo>
                <a:lnTo>
                  <a:pt x="5759" y="5796"/>
                </a:lnTo>
                <a:lnTo>
                  <a:pt x="5612" y="6053"/>
                </a:lnTo>
                <a:lnTo>
                  <a:pt x="5539" y="6309"/>
                </a:lnTo>
                <a:lnTo>
                  <a:pt x="5502" y="6603"/>
                </a:lnTo>
                <a:lnTo>
                  <a:pt x="5466" y="6860"/>
                </a:lnTo>
                <a:lnTo>
                  <a:pt x="5502" y="7116"/>
                </a:lnTo>
                <a:lnTo>
                  <a:pt x="5539" y="7373"/>
                </a:lnTo>
                <a:lnTo>
                  <a:pt x="5612" y="7630"/>
                </a:lnTo>
                <a:lnTo>
                  <a:pt x="5722" y="7887"/>
                </a:lnTo>
                <a:lnTo>
                  <a:pt x="5869" y="8107"/>
                </a:lnTo>
                <a:lnTo>
                  <a:pt x="6016" y="8327"/>
                </a:lnTo>
                <a:lnTo>
                  <a:pt x="6199" y="8547"/>
                </a:lnTo>
                <a:lnTo>
                  <a:pt x="6419" y="8730"/>
                </a:lnTo>
                <a:lnTo>
                  <a:pt x="6639" y="8914"/>
                </a:lnTo>
                <a:lnTo>
                  <a:pt x="6860" y="9060"/>
                </a:lnTo>
                <a:lnTo>
                  <a:pt x="7116" y="9170"/>
                </a:lnTo>
                <a:lnTo>
                  <a:pt x="7410" y="9244"/>
                </a:lnTo>
                <a:lnTo>
                  <a:pt x="7703" y="9281"/>
                </a:lnTo>
                <a:lnTo>
                  <a:pt x="8033" y="9244"/>
                </a:lnTo>
                <a:lnTo>
                  <a:pt x="8327" y="9170"/>
                </a:lnTo>
                <a:lnTo>
                  <a:pt x="8620" y="9024"/>
                </a:lnTo>
                <a:lnTo>
                  <a:pt x="8877" y="8877"/>
                </a:lnTo>
                <a:lnTo>
                  <a:pt x="9391" y="8547"/>
                </a:lnTo>
                <a:lnTo>
                  <a:pt x="9611" y="8364"/>
                </a:lnTo>
                <a:lnTo>
                  <a:pt x="9794" y="8143"/>
                </a:lnTo>
                <a:lnTo>
                  <a:pt x="9977" y="7923"/>
                </a:lnTo>
                <a:lnTo>
                  <a:pt x="10161" y="7703"/>
                </a:lnTo>
                <a:lnTo>
                  <a:pt x="10418" y="7190"/>
                </a:lnTo>
                <a:lnTo>
                  <a:pt x="10638" y="6676"/>
                </a:lnTo>
                <a:lnTo>
                  <a:pt x="10711" y="6346"/>
                </a:lnTo>
                <a:lnTo>
                  <a:pt x="10748" y="6053"/>
                </a:lnTo>
                <a:lnTo>
                  <a:pt x="10748" y="5722"/>
                </a:lnTo>
                <a:lnTo>
                  <a:pt x="10711" y="5466"/>
                </a:lnTo>
                <a:lnTo>
                  <a:pt x="10601" y="5172"/>
                </a:lnTo>
                <a:lnTo>
                  <a:pt x="10454" y="4915"/>
                </a:lnTo>
                <a:lnTo>
                  <a:pt x="10271" y="4659"/>
                </a:lnTo>
                <a:lnTo>
                  <a:pt x="10051" y="4439"/>
                </a:lnTo>
                <a:lnTo>
                  <a:pt x="9794" y="4255"/>
                </a:lnTo>
                <a:lnTo>
                  <a:pt x="9537" y="4108"/>
                </a:lnTo>
                <a:lnTo>
                  <a:pt x="9244" y="3998"/>
                </a:lnTo>
                <a:lnTo>
                  <a:pt x="8950" y="396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7" name="Google Shape;267;p16"/>
          <p:cNvSpPr/>
          <p:nvPr/>
        </p:nvSpPr>
        <p:spPr>
          <a:xfrm>
            <a:off x="7518184" y="3966329"/>
            <a:ext cx="846269" cy="598458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8" name="Google Shape;268;p16"/>
          <p:cNvSpPr/>
          <p:nvPr/>
        </p:nvSpPr>
        <p:spPr>
          <a:xfrm rot="-5400000">
            <a:off x="6496794" y="3021440"/>
            <a:ext cx="493819" cy="63153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9" name="Google Shape;269;p16"/>
          <p:cNvSpPr/>
          <p:nvPr/>
        </p:nvSpPr>
        <p:spPr>
          <a:xfrm>
            <a:off x="6453205" y="3705907"/>
            <a:ext cx="666366" cy="752689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0" name="Google Shape;270;p16"/>
          <p:cNvSpPr/>
          <p:nvPr/>
        </p:nvSpPr>
        <p:spPr>
          <a:xfrm>
            <a:off x="1866011" y="4742879"/>
            <a:ext cx="681078" cy="455287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1" name="Google Shape;271;p16"/>
          <p:cNvSpPr/>
          <p:nvPr/>
        </p:nvSpPr>
        <p:spPr>
          <a:xfrm>
            <a:off x="6669805" y="4614395"/>
            <a:ext cx="308462" cy="330481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2" name="Google Shape;272;p16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2pPr>
            <a:lvl3pPr lvl="2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3pPr>
            <a:lvl4pPr lvl="3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4pPr>
            <a:lvl5pPr lvl="4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5pPr>
            <a:lvl6pPr lvl="5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6pPr>
            <a:lvl7pPr lvl="6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7pPr>
            <a:lvl8pPr lvl="7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8pPr>
            <a:lvl9pPr lvl="8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TITLE_1"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17"/>
          <p:cNvSpPr txBox="1">
            <a:spLocks noGrp="1"/>
          </p:cNvSpPr>
          <p:nvPr>
            <p:ph type="ctrTitle"/>
          </p:nvPr>
        </p:nvSpPr>
        <p:spPr>
          <a:xfrm>
            <a:off x="3210935" y="1661762"/>
            <a:ext cx="53016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9pPr>
          </a:lstStyle>
          <a:p>
            <a:endParaRPr/>
          </a:p>
        </p:txBody>
      </p:sp>
      <p:sp>
        <p:nvSpPr>
          <p:cNvPr id="275" name="Google Shape;275;p17"/>
          <p:cNvSpPr txBox="1">
            <a:spLocks noGrp="1"/>
          </p:cNvSpPr>
          <p:nvPr>
            <p:ph type="subTitle" idx="1"/>
          </p:nvPr>
        </p:nvSpPr>
        <p:spPr>
          <a:xfrm>
            <a:off x="3210885" y="2864177"/>
            <a:ext cx="53016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600"/>
              <a:buNone/>
              <a:defRPr>
                <a:solidFill>
                  <a:srgbClr val="1C4587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9pPr>
          </a:lstStyle>
          <a:p>
            <a:endParaRPr/>
          </a:p>
        </p:txBody>
      </p:sp>
      <p:sp>
        <p:nvSpPr>
          <p:cNvPr id="276" name="Google Shape;276;p17"/>
          <p:cNvSpPr/>
          <p:nvPr/>
        </p:nvSpPr>
        <p:spPr>
          <a:xfrm>
            <a:off x="4412080" y="4661638"/>
            <a:ext cx="450550" cy="558734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7" name="Google Shape;277;p17"/>
          <p:cNvSpPr/>
          <p:nvPr/>
        </p:nvSpPr>
        <p:spPr>
          <a:xfrm>
            <a:off x="3968826" y="4000288"/>
            <a:ext cx="443260" cy="504670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8" name="Google Shape;278;p17"/>
          <p:cNvSpPr/>
          <p:nvPr/>
        </p:nvSpPr>
        <p:spPr>
          <a:xfrm>
            <a:off x="6283364" y="4209515"/>
            <a:ext cx="210213" cy="458889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9" name="Google Shape;279;p17"/>
          <p:cNvSpPr/>
          <p:nvPr/>
        </p:nvSpPr>
        <p:spPr>
          <a:xfrm>
            <a:off x="5746560" y="4042836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0" name="Google Shape;280;p17"/>
          <p:cNvSpPr/>
          <p:nvPr/>
        </p:nvSpPr>
        <p:spPr>
          <a:xfrm>
            <a:off x="7063610" y="4132028"/>
            <a:ext cx="456818" cy="42558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1" name="Google Shape;281;p17"/>
          <p:cNvSpPr/>
          <p:nvPr/>
        </p:nvSpPr>
        <p:spPr>
          <a:xfrm>
            <a:off x="8742973" y="4166677"/>
            <a:ext cx="495281" cy="340238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2" name="Google Shape;282;p17"/>
          <p:cNvSpPr/>
          <p:nvPr/>
        </p:nvSpPr>
        <p:spPr>
          <a:xfrm>
            <a:off x="6581517" y="4041241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3" name="Google Shape;283;p17"/>
          <p:cNvSpPr/>
          <p:nvPr/>
        </p:nvSpPr>
        <p:spPr>
          <a:xfrm>
            <a:off x="6507132" y="4533962"/>
            <a:ext cx="521292" cy="538992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4" name="Google Shape;284;p17"/>
          <p:cNvSpPr/>
          <p:nvPr/>
        </p:nvSpPr>
        <p:spPr>
          <a:xfrm>
            <a:off x="5501054" y="4557600"/>
            <a:ext cx="504670" cy="400627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5" name="Google Shape;285;p17"/>
          <p:cNvSpPr/>
          <p:nvPr/>
        </p:nvSpPr>
        <p:spPr>
          <a:xfrm>
            <a:off x="5201567" y="4075599"/>
            <a:ext cx="470320" cy="442210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6" name="Google Shape;286;p17"/>
          <p:cNvSpPr/>
          <p:nvPr/>
        </p:nvSpPr>
        <p:spPr>
          <a:xfrm>
            <a:off x="4765584" y="4075593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7" name="Google Shape;287;p17"/>
          <p:cNvSpPr/>
          <p:nvPr/>
        </p:nvSpPr>
        <p:spPr>
          <a:xfrm>
            <a:off x="5521858" y="4998019"/>
            <a:ext cx="463059" cy="177962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8" name="Google Shape;288;p17"/>
          <p:cNvSpPr/>
          <p:nvPr/>
        </p:nvSpPr>
        <p:spPr>
          <a:xfrm>
            <a:off x="8052572" y="482526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9" name="Google Shape;289;p17"/>
          <p:cNvSpPr/>
          <p:nvPr/>
        </p:nvSpPr>
        <p:spPr>
          <a:xfrm>
            <a:off x="8052577" y="4029277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90" name="Google Shape;290;p17"/>
          <p:cNvSpPr/>
          <p:nvPr/>
        </p:nvSpPr>
        <p:spPr>
          <a:xfrm>
            <a:off x="6984573" y="4950383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91" name="Google Shape;291;p17"/>
          <p:cNvSpPr/>
          <p:nvPr/>
        </p:nvSpPr>
        <p:spPr>
          <a:xfrm>
            <a:off x="8749725" y="4950125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92" name="Google Shape;292;p17"/>
          <p:cNvSpPr/>
          <p:nvPr/>
        </p:nvSpPr>
        <p:spPr>
          <a:xfrm>
            <a:off x="6160715" y="4780234"/>
            <a:ext cx="323616" cy="321546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93" name="Google Shape;293;p17"/>
          <p:cNvSpPr/>
          <p:nvPr/>
        </p:nvSpPr>
        <p:spPr>
          <a:xfrm>
            <a:off x="8522444" y="4000279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94" name="Google Shape;294;p17"/>
          <p:cNvSpPr/>
          <p:nvPr/>
        </p:nvSpPr>
        <p:spPr>
          <a:xfrm>
            <a:off x="4892224" y="4552927"/>
            <a:ext cx="416228" cy="409988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95" name="Google Shape;295;p17"/>
          <p:cNvSpPr/>
          <p:nvPr/>
        </p:nvSpPr>
        <p:spPr>
          <a:xfrm>
            <a:off x="8829403" y="4583868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96" name="Google Shape;296;p17"/>
          <p:cNvSpPr/>
          <p:nvPr/>
        </p:nvSpPr>
        <p:spPr>
          <a:xfrm>
            <a:off x="4489179" y="4206693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97" name="Google Shape;297;p17"/>
          <p:cNvSpPr/>
          <p:nvPr/>
        </p:nvSpPr>
        <p:spPr>
          <a:xfrm rot="1920548">
            <a:off x="7236726" y="4658174"/>
            <a:ext cx="501522" cy="425557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98" name="Google Shape;298;p17"/>
          <p:cNvSpPr/>
          <p:nvPr/>
        </p:nvSpPr>
        <p:spPr>
          <a:xfrm>
            <a:off x="8263292" y="4517805"/>
            <a:ext cx="479681" cy="339217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99" name="Google Shape;299;p17"/>
          <p:cNvSpPr/>
          <p:nvPr/>
        </p:nvSpPr>
        <p:spPr>
          <a:xfrm rot="-5400000">
            <a:off x="7684355" y="3982230"/>
            <a:ext cx="279906" cy="35796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00" name="Google Shape;300;p17"/>
          <p:cNvSpPr/>
          <p:nvPr/>
        </p:nvSpPr>
        <p:spPr>
          <a:xfrm>
            <a:off x="7659648" y="4370196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01" name="Google Shape;301;p17"/>
          <p:cNvSpPr/>
          <p:nvPr/>
        </p:nvSpPr>
        <p:spPr>
          <a:xfrm>
            <a:off x="5059563" y="4957957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02" name="Google Shape;302;p17"/>
          <p:cNvSpPr/>
          <p:nvPr/>
        </p:nvSpPr>
        <p:spPr>
          <a:xfrm>
            <a:off x="7782420" y="4885132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03" name="Google Shape;303;p17"/>
          <p:cNvSpPr/>
          <p:nvPr/>
        </p:nvSpPr>
        <p:spPr>
          <a:xfrm>
            <a:off x="1482765" y="4209515"/>
            <a:ext cx="210213" cy="458889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04" name="Google Shape;304;p17"/>
          <p:cNvSpPr/>
          <p:nvPr/>
        </p:nvSpPr>
        <p:spPr>
          <a:xfrm>
            <a:off x="945960" y="4042836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05" name="Google Shape;305;p17"/>
          <p:cNvSpPr/>
          <p:nvPr/>
        </p:nvSpPr>
        <p:spPr>
          <a:xfrm>
            <a:off x="2263010" y="4132028"/>
            <a:ext cx="456818" cy="42558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06" name="Google Shape;306;p17"/>
          <p:cNvSpPr/>
          <p:nvPr/>
        </p:nvSpPr>
        <p:spPr>
          <a:xfrm>
            <a:off x="1780917" y="4041241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07" name="Google Shape;307;p17"/>
          <p:cNvSpPr/>
          <p:nvPr/>
        </p:nvSpPr>
        <p:spPr>
          <a:xfrm>
            <a:off x="1706532" y="4533962"/>
            <a:ext cx="521292" cy="538992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08" name="Google Shape;308;p17"/>
          <p:cNvSpPr/>
          <p:nvPr/>
        </p:nvSpPr>
        <p:spPr>
          <a:xfrm>
            <a:off x="700454" y="4557600"/>
            <a:ext cx="504670" cy="400627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09" name="Google Shape;309;p17"/>
          <p:cNvSpPr/>
          <p:nvPr/>
        </p:nvSpPr>
        <p:spPr>
          <a:xfrm>
            <a:off x="400967" y="4075599"/>
            <a:ext cx="470320" cy="442210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10" name="Google Shape;310;p17"/>
          <p:cNvSpPr/>
          <p:nvPr/>
        </p:nvSpPr>
        <p:spPr>
          <a:xfrm>
            <a:off x="-35016" y="4075593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11" name="Google Shape;311;p17"/>
          <p:cNvSpPr/>
          <p:nvPr/>
        </p:nvSpPr>
        <p:spPr>
          <a:xfrm>
            <a:off x="721258" y="4998019"/>
            <a:ext cx="463059" cy="177962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12" name="Google Shape;312;p17"/>
          <p:cNvSpPr/>
          <p:nvPr/>
        </p:nvSpPr>
        <p:spPr>
          <a:xfrm>
            <a:off x="3251972" y="482526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13" name="Google Shape;313;p17"/>
          <p:cNvSpPr/>
          <p:nvPr/>
        </p:nvSpPr>
        <p:spPr>
          <a:xfrm>
            <a:off x="3251978" y="4029277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14" name="Google Shape;314;p17"/>
          <p:cNvSpPr/>
          <p:nvPr/>
        </p:nvSpPr>
        <p:spPr>
          <a:xfrm>
            <a:off x="2183974" y="4950383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15" name="Google Shape;315;p17"/>
          <p:cNvSpPr/>
          <p:nvPr/>
        </p:nvSpPr>
        <p:spPr>
          <a:xfrm>
            <a:off x="3949125" y="4950125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16" name="Google Shape;316;p17"/>
          <p:cNvSpPr/>
          <p:nvPr/>
        </p:nvSpPr>
        <p:spPr>
          <a:xfrm>
            <a:off x="1360115" y="4780234"/>
            <a:ext cx="323616" cy="321546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17" name="Google Shape;317;p17"/>
          <p:cNvSpPr/>
          <p:nvPr/>
        </p:nvSpPr>
        <p:spPr>
          <a:xfrm>
            <a:off x="3721844" y="4000279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18" name="Google Shape;318;p17"/>
          <p:cNvSpPr/>
          <p:nvPr/>
        </p:nvSpPr>
        <p:spPr>
          <a:xfrm>
            <a:off x="91624" y="4552927"/>
            <a:ext cx="416228" cy="409988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19" name="Google Shape;319;p17"/>
          <p:cNvSpPr/>
          <p:nvPr/>
        </p:nvSpPr>
        <p:spPr>
          <a:xfrm>
            <a:off x="4028803" y="4583868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20" name="Google Shape;320;p17"/>
          <p:cNvSpPr/>
          <p:nvPr/>
        </p:nvSpPr>
        <p:spPr>
          <a:xfrm>
            <a:off x="2704" y="4900231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21" name="Google Shape;321;p17"/>
          <p:cNvSpPr/>
          <p:nvPr/>
        </p:nvSpPr>
        <p:spPr>
          <a:xfrm rot="1920548">
            <a:off x="2436125" y="4658174"/>
            <a:ext cx="501522" cy="425557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22" name="Google Shape;322;p17"/>
          <p:cNvSpPr/>
          <p:nvPr/>
        </p:nvSpPr>
        <p:spPr>
          <a:xfrm>
            <a:off x="3462692" y="4517805"/>
            <a:ext cx="479681" cy="339217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23" name="Google Shape;323;p17"/>
          <p:cNvSpPr/>
          <p:nvPr/>
        </p:nvSpPr>
        <p:spPr>
          <a:xfrm rot="-5400000">
            <a:off x="2883755" y="3982230"/>
            <a:ext cx="279906" cy="35796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24" name="Google Shape;324;p17"/>
          <p:cNvSpPr/>
          <p:nvPr/>
        </p:nvSpPr>
        <p:spPr>
          <a:xfrm>
            <a:off x="2859048" y="4370196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25" name="Google Shape;325;p17"/>
          <p:cNvSpPr/>
          <p:nvPr/>
        </p:nvSpPr>
        <p:spPr>
          <a:xfrm>
            <a:off x="258963" y="4957957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26" name="Google Shape;326;p17"/>
          <p:cNvSpPr/>
          <p:nvPr/>
        </p:nvSpPr>
        <p:spPr>
          <a:xfrm>
            <a:off x="2981820" y="4885132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27" name="Google Shape;327;p17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2pPr>
            <a:lvl3pPr lvl="2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3pPr>
            <a:lvl4pPr lvl="3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4pPr>
            <a:lvl5pPr lvl="4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5pPr>
            <a:lvl6pPr lvl="5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6pPr>
            <a:lvl7pPr lvl="6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7pPr>
            <a:lvl8pPr lvl="7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8pPr>
            <a:lvl9pPr lvl="8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TITLE_1_1"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18"/>
          <p:cNvSpPr txBox="1">
            <a:spLocks noGrp="1"/>
          </p:cNvSpPr>
          <p:nvPr>
            <p:ph type="body" idx="1"/>
          </p:nvPr>
        </p:nvSpPr>
        <p:spPr>
          <a:xfrm>
            <a:off x="2159325" y="2161800"/>
            <a:ext cx="4825500" cy="819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87350" algn="ctr" rtl="0">
              <a:spcBef>
                <a:spcPts val="600"/>
              </a:spcBef>
              <a:spcAft>
                <a:spcPts val="0"/>
              </a:spcAft>
              <a:buClr>
                <a:srgbClr val="1C4587"/>
              </a:buClr>
              <a:buSzPts val="2500"/>
              <a:buChar char="✘"/>
              <a:defRPr sz="2500" b="1">
                <a:solidFill>
                  <a:srgbClr val="1C4587"/>
                </a:solidFill>
              </a:defRPr>
            </a:lvl1pPr>
            <a:lvl2pPr marL="914400" lvl="1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✗"/>
              <a:defRPr sz="2500" b="1">
                <a:solidFill>
                  <a:srgbClr val="1C4587"/>
                </a:solidFill>
              </a:defRPr>
            </a:lvl2pPr>
            <a:lvl3pPr marL="1371600" lvl="2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■"/>
              <a:defRPr sz="2500" b="1">
                <a:solidFill>
                  <a:srgbClr val="1C4587"/>
                </a:solidFill>
              </a:defRPr>
            </a:lvl3pPr>
            <a:lvl4pPr marL="1828800" lvl="3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●"/>
              <a:defRPr sz="2500" b="1">
                <a:solidFill>
                  <a:srgbClr val="1C4587"/>
                </a:solidFill>
              </a:defRPr>
            </a:lvl4pPr>
            <a:lvl5pPr marL="2286000" lvl="4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○"/>
              <a:defRPr sz="2500" b="1">
                <a:solidFill>
                  <a:srgbClr val="1C4587"/>
                </a:solidFill>
              </a:defRPr>
            </a:lvl5pPr>
            <a:lvl6pPr marL="2743200" lvl="5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■"/>
              <a:defRPr sz="2500" b="1">
                <a:solidFill>
                  <a:srgbClr val="1C4587"/>
                </a:solidFill>
              </a:defRPr>
            </a:lvl6pPr>
            <a:lvl7pPr marL="3200400" lvl="6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●"/>
              <a:defRPr sz="2500" b="1">
                <a:solidFill>
                  <a:srgbClr val="1C4587"/>
                </a:solidFill>
              </a:defRPr>
            </a:lvl7pPr>
            <a:lvl8pPr marL="3657600" lvl="7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○"/>
              <a:defRPr sz="2500" b="1">
                <a:solidFill>
                  <a:srgbClr val="1C4587"/>
                </a:solidFill>
              </a:defRPr>
            </a:lvl8pPr>
            <a:lvl9pPr marL="4114800" lvl="8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■"/>
              <a:defRPr sz="2500" b="1">
                <a:solidFill>
                  <a:srgbClr val="1C4587"/>
                </a:solidFill>
              </a:defRPr>
            </a:lvl9pPr>
          </a:lstStyle>
          <a:p>
            <a:endParaRPr/>
          </a:p>
        </p:txBody>
      </p:sp>
      <p:sp>
        <p:nvSpPr>
          <p:cNvPr id="330" name="Google Shape;330;p18"/>
          <p:cNvSpPr/>
          <p:nvPr/>
        </p:nvSpPr>
        <p:spPr>
          <a:xfrm>
            <a:off x="7302880" y="-294362"/>
            <a:ext cx="450550" cy="558734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31" name="Google Shape;331;p18"/>
          <p:cNvSpPr/>
          <p:nvPr/>
        </p:nvSpPr>
        <p:spPr>
          <a:xfrm>
            <a:off x="-35374" y="3366963"/>
            <a:ext cx="443260" cy="504670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32" name="Google Shape;332;p18"/>
          <p:cNvSpPr/>
          <p:nvPr/>
        </p:nvSpPr>
        <p:spPr>
          <a:xfrm>
            <a:off x="8817948" y="34396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33" name="Google Shape;333;p18"/>
          <p:cNvSpPr/>
          <p:nvPr/>
        </p:nvSpPr>
        <p:spPr>
          <a:xfrm>
            <a:off x="8742973" y="4166677"/>
            <a:ext cx="495281" cy="340238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34" name="Google Shape;334;p18"/>
          <p:cNvSpPr/>
          <p:nvPr/>
        </p:nvSpPr>
        <p:spPr>
          <a:xfrm>
            <a:off x="8360955" y="450691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35" name="Google Shape;335;p18"/>
          <p:cNvSpPr/>
          <p:nvPr/>
        </p:nvSpPr>
        <p:spPr>
          <a:xfrm>
            <a:off x="-77078" y="1488018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36" name="Google Shape;336;p18"/>
          <p:cNvSpPr/>
          <p:nvPr/>
        </p:nvSpPr>
        <p:spPr>
          <a:xfrm>
            <a:off x="8052572" y="482526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37" name="Google Shape;337;p18"/>
          <p:cNvSpPr/>
          <p:nvPr/>
        </p:nvSpPr>
        <p:spPr>
          <a:xfrm>
            <a:off x="8052577" y="4132327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38" name="Google Shape;338;p18"/>
          <p:cNvSpPr/>
          <p:nvPr/>
        </p:nvSpPr>
        <p:spPr>
          <a:xfrm>
            <a:off x="7430898" y="4873171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39" name="Google Shape;339;p18"/>
          <p:cNvSpPr/>
          <p:nvPr/>
        </p:nvSpPr>
        <p:spPr>
          <a:xfrm>
            <a:off x="8749725" y="4950125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40" name="Google Shape;340;p18"/>
          <p:cNvSpPr/>
          <p:nvPr/>
        </p:nvSpPr>
        <p:spPr>
          <a:xfrm>
            <a:off x="8522444" y="4000279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41" name="Google Shape;341;p18"/>
          <p:cNvSpPr/>
          <p:nvPr/>
        </p:nvSpPr>
        <p:spPr>
          <a:xfrm>
            <a:off x="8829403" y="4583868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42" name="Google Shape;342;p18"/>
          <p:cNvSpPr/>
          <p:nvPr/>
        </p:nvSpPr>
        <p:spPr>
          <a:xfrm>
            <a:off x="8963979" y="1338718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43" name="Google Shape;343;p18"/>
          <p:cNvSpPr/>
          <p:nvPr/>
        </p:nvSpPr>
        <p:spPr>
          <a:xfrm rot="-2426120">
            <a:off x="7110132" y="4877011"/>
            <a:ext cx="279910" cy="357971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44" name="Google Shape;344;p18"/>
          <p:cNvSpPr/>
          <p:nvPr/>
        </p:nvSpPr>
        <p:spPr>
          <a:xfrm>
            <a:off x="7659648" y="4370196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45" name="Google Shape;345;p18"/>
          <p:cNvSpPr/>
          <p:nvPr/>
        </p:nvSpPr>
        <p:spPr>
          <a:xfrm>
            <a:off x="8797588" y="3078732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46" name="Google Shape;346;p18"/>
          <p:cNvSpPr/>
          <p:nvPr/>
        </p:nvSpPr>
        <p:spPr>
          <a:xfrm>
            <a:off x="7782420" y="4885132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47" name="Google Shape;347;p18"/>
          <p:cNvSpPr/>
          <p:nvPr/>
        </p:nvSpPr>
        <p:spPr>
          <a:xfrm>
            <a:off x="346877" y="608615"/>
            <a:ext cx="210213" cy="458889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48" name="Google Shape;348;p18"/>
          <p:cNvSpPr/>
          <p:nvPr/>
        </p:nvSpPr>
        <p:spPr>
          <a:xfrm>
            <a:off x="645010" y="3559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49" name="Google Shape;349;p18"/>
          <p:cNvSpPr/>
          <p:nvPr/>
        </p:nvSpPr>
        <p:spPr>
          <a:xfrm>
            <a:off x="8318810" y="-29822"/>
            <a:ext cx="456818" cy="42558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50" name="Google Shape;350;p18"/>
          <p:cNvSpPr/>
          <p:nvPr/>
        </p:nvSpPr>
        <p:spPr>
          <a:xfrm>
            <a:off x="-8" y="101336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51" name="Google Shape;351;p18"/>
          <p:cNvSpPr/>
          <p:nvPr/>
        </p:nvSpPr>
        <p:spPr>
          <a:xfrm>
            <a:off x="8699356" y="179112"/>
            <a:ext cx="521292" cy="538992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52" name="Google Shape;352;p18"/>
          <p:cNvSpPr/>
          <p:nvPr/>
        </p:nvSpPr>
        <p:spPr>
          <a:xfrm>
            <a:off x="700454" y="4557600"/>
            <a:ext cx="504670" cy="400627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53" name="Google Shape;353;p18"/>
          <p:cNvSpPr/>
          <p:nvPr/>
        </p:nvSpPr>
        <p:spPr>
          <a:xfrm>
            <a:off x="258967" y="-86251"/>
            <a:ext cx="470320" cy="442210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54" name="Google Shape;354;p18"/>
          <p:cNvSpPr/>
          <p:nvPr/>
        </p:nvSpPr>
        <p:spPr>
          <a:xfrm>
            <a:off x="-35016" y="4075593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55" name="Google Shape;355;p18"/>
          <p:cNvSpPr/>
          <p:nvPr/>
        </p:nvSpPr>
        <p:spPr>
          <a:xfrm>
            <a:off x="721258" y="4998019"/>
            <a:ext cx="463059" cy="177962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56" name="Google Shape;356;p18"/>
          <p:cNvSpPr/>
          <p:nvPr/>
        </p:nvSpPr>
        <p:spPr>
          <a:xfrm>
            <a:off x="-243128" y="5421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57" name="Google Shape;357;p18"/>
          <p:cNvSpPr/>
          <p:nvPr/>
        </p:nvSpPr>
        <p:spPr>
          <a:xfrm>
            <a:off x="7842052" y="-100873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58" name="Google Shape;358;p18"/>
          <p:cNvSpPr/>
          <p:nvPr/>
        </p:nvSpPr>
        <p:spPr>
          <a:xfrm>
            <a:off x="-38626" y="579046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59" name="Google Shape;359;p18"/>
          <p:cNvSpPr/>
          <p:nvPr/>
        </p:nvSpPr>
        <p:spPr>
          <a:xfrm>
            <a:off x="1403775" y="11500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60" name="Google Shape;360;p18"/>
          <p:cNvSpPr/>
          <p:nvPr/>
        </p:nvSpPr>
        <p:spPr>
          <a:xfrm>
            <a:off x="955990" y="-57166"/>
            <a:ext cx="323616" cy="321546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61" name="Google Shape;361;p18"/>
          <p:cNvSpPr/>
          <p:nvPr/>
        </p:nvSpPr>
        <p:spPr>
          <a:xfrm>
            <a:off x="1333294" y="4678454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62" name="Google Shape;362;p18"/>
          <p:cNvSpPr/>
          <p:nvPr/>
        </p:nvSpPr>
        <p:spPr>
          <a:xfrm>
            <a:off x="91624" y="4552927"/>
            <a:ext cx="416228" cy="409988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63" name="Google Shape;363;p18"/>
          <p:cNvSpPr/>
          <p:nvPr/>
        </p:nvSpPr>
        <p:spPr>
          <a:xfrm>
            <a:off x="1525678" y="4911343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64" name="Google Shape;364;p18"/>
          <p:cNvSpPr/>
          <p:nvPr/>
        </p:nvSpPr>
        <p:spPr>
          <a:xfrm>
            <a:off x="2704" y="4900231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65" name="Google Shape;365;p18"/>
          <p:cNvSpPr/>
          <p:nvPr/>
        </p:nvSpPr>
        <p:spPr>
          <a:xfrm rot="1920548">
            <a:off x="8225551" y="625274"/>
            <a:ext cx="501522" cy="425557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66" name="Google Shape;366;p18"/>
          <p:cNvSpPr/>
          <p:nvPr/>
        </p:nvSpPr>
        <p:spPr>
          <a:xfrm>
            <a:off x="346867" y="4064142"/>
            <a:ext cx="479681" cy="339217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67" name="Google Shape;367;p18"/>
          <p:cNvSpPr/>
          <p:nvPr/>
        </p:nvSpPr>
        <p:spPr>
          <a:xfrm rot="-5400000">
            <a:off x="7996280" y="316930"/>
            <a:ext cx="279906" cy="35796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68" name="Google Shape;368;p18"/>
          <p:cNvSpPr/>
          <p:nvPr/>
        </p:nvSpPr>
        <p:spPr>
          <a:xfrm>
            <a:off x="8801760" y="790271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69" name="Google Shape;369;p18"/>
          <p:cNvSpPr/>
          <p:nvPr/>
        </p:nvSpPr>
        <p:spPr>
          <a:xfrm>
            <a:off x="258963" y="4957957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70" name="Google Shape;370;p18"/>
          <p:cNvSpPr/>
          <p:nvPr/>
        </p:nvSpPr>
        <p:spPr>
          <a:xfrm>
            <a:off x="8699345" y="1151407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71" name="Google Shape;371;p18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buNone/>
              <a:defRPr sz="1300">
                <a:solidFill>
                  <a:srgbClr val="1C4587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 algn="r" rtl="0">
              <a:buNone/>
              <a:defRPr sz="1300">
                <a:solidFill>
                  <a:srgbClr val="1C4587"/>
                </a:solidFill>
                <a:latin typeface="Dosis"/>
                <a:ea typeface="Dosis"/>
                <a:cs typeface="Dosis"/>
                <a:sym typeface="Dosis"/>
              </a:defRPr>
            </a:lvl2pPr>
            <a:lvl3pPr lvl="2" algn="r" rtl="0">
              <a:buNone/>
              <a:defRPr sz="1300">
                <a:solidFill>
                  <a:srgbClr val="1C4587"/>
                </a:solidFill>
                <a:latin typeface="Dosis"/>
                <a:ea typeface="Dosis"/>
                <a:cs typeface="Dosis"/>
                <a:sym typeface="Dosis"/>
              </a:defRPr>
            </a:lvl3pPr>
            <a:lvl4pPr lvl="3" algn="r" rtl="0">
              <a:buNone/>
              <a:defRPr sz="1300">
                <a:solidFill>
                  <a:srgbClr val="1C4587"/>
                </a:solidFill>
                <a:latin typeface="Dosis"/>
                <a:ea typeface="Dosis"/>
                <a:cs typeface="Dosis"/>
                <a:sym typeface="Dosis"/>
              </a:defRPr>
            </a:lvl4pPr>
            <a:lvl5pPr lvl="4" algn="r" rtl="0">
              <a:buNone/>
              <a:defRPr sz="1300">
                <a:solidFill>
                  <a:srgbClr val="1C4587"/>
                </a:solidFill>
                <a:latin typeface="Dosis"/>
                <a:ea typeface="Dosis"/>
                <a:cs typeface="Dosis"/>
                <a:sym typeface="Dosis"/>
              </a:defRPr>
            </a:lvl5pPr>
            <a:lvl6pPr lvl="5" algn="r" rtl="0">
              <a:buNone/>
              <a:defRPr sz="1300">
                <a:solidFill>
                  <a:srgbClr val="1C4587"/>
                </a:solidFill>
                <a:latin typeface="Dosis"/>
                <a:ea typeface="Dosis"/>
                <a:cs typeface="Dosis"/>
                <a:sym typeface="Dosis"/>
              </a:defRPr>
            </a:lvl6pPr>
            <a:lvl7pPr lvl="6" algn="r" rtl="0">
              <a:buNone/>
              <a:defRPr sz="1300">
                <a:solidFill>
                  <a:srgbClr val="1C4587"/>
                </a:solidFill>
                <a:latin typeface="Dosis"/>
                <a:ea typeface="Dosis"/>
                <a:cs typeface="Dosis"/>
                <a:sym typeface="Dosis"/>
              </a:defRPr>
            </a:lvl7pPr>
            <a:lvl8pPr lvl="7" algn="r" rtl="0">
              <a:buNone/>
              <a:defRPr sz="1300">
                <a:solidFill>
                  <a:srgbClr val="1C4587"/>
                </a:solidFill>
                <a:latin typeface="Dosis"/>
                <a:ea typeface="Dosis"/>
                <a:cs typeface="Dosis"/>
                <a:sym typeface="Dosis"/>
              </a:defRPr>
            </a:lvl8pPr>
            <a:lvl9pPr lvl="8" algn="r" rtl="0">
              <a:buNone/>
              <a:defRPr sz="1300">
                <a:solidFill>
                  <a:srgbClr val="1C4587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p19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374" name="Google Shape;374;p19"/>
          <p:cNvSpPr txBox="1">
            <a:spLocks noGrp="1"/>
          </p:cNvSpPr>
          <p:nvPr>
            <p:ph type="body" idx="1"/>
          </p:nvPr>
        </p:nvSpPr>
        <p:spPr>
          <a:xfrm>
            <a:off x="747925" y="1302837"/>
            <a:ext cx="6140400" cy="361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87350" rtl="0">
              <a:spcBef>
                <a:spcPts val="600"/>
              </a:spcBef>
              <a:spcAft>
                <a:spcPts val="0"/>
              </a:spcAft>
              <a:buSzPts val="2500"/>
              <a:buChar char="✘"/>
              <a:defRPr sz="2500"/>
            </a:lvl1pPr>
            <a:lvl2pPr marL="914400" lvl="1" indent="-355600" rtl="0">
              <a:spcBef>
                <a:spcPts val="0"/>
              </a:spcBef>
              <a:spcAft>
                <a:spcPts val="0"/>
              </a:spcAft>
              <a:buSzPts val="2000"/>
              <a:buChar char="✗"/>
              <a:defRPr/>
            </a:lvl2pPr>
            <a:lvl3pPr marL="1371600" lvl="2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grpSp>
        <p:nvGrpSpPr>
          <p:cNvPr id="375" name="Google Shape;375;p19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376" name="Google Shape;376;p19"/>
            <p:cNvSpPr/>
            <p:nvPr/>
          </p:nvSpPr>
          <p:spPr>
            <a:xfrm>
              <a:off x="6371275" y="842300"/>
              <a:ext cx="397100" cy="492450"/>
            </a:xfrm>
            <a:custGeom>
              <a:avLst/>
              <a:gdLst/>
              <a:ahLst/>
              <a:cxnLst/>
              <a:rect l="l" t="t" r="r" b="b"/>
              <a:pathLst>
                <a:path w="15884" h="19698" extrusionOk="0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77" name="Google Shape;377;p19"/>
            <p:cNvSpPr/>
            <p:nvPr/>
          </p:nvSpPr>
          <p:spPr>
            <a:xfrm>
              <a:off x="6991200" y="2879025"/>
              <a:ext cx="390675" cy="444800"/>
            </a:xfrm>
            <a:custGeom>
              <a:avLst/>
              <a:gdLst/>
              <a:ahLst/>
              <a:cxnLst/>
              <a:rect l="l" t="t" r="r" b="b"/>
              <a:pathLst>
                <a:path w="15627" h="17792" extrusionOk="0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78" name="Google Shape;378;p19"/>
            <p:cNvSpPr/>
            <p:nvPr/>
          </p:nvSpPr>
          <p:spPr>
            <a:xfrm>
              <a:off x="6244725" y="2547975"/>
              <a:ext cx="185275" cy="404450"/>
            </a:xfrm>
            <a:custGeom>
              <a:avLst/>
              <a:gdLst/>
              <a:ahLst/>
              <a:cxnLst/>
              <a:rect l="l" t="t" r="r" b="b"/>
              <a:pathLst>
                <a:path w="7411" h="16178" extrusionOk="0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79" name="Google Shape;379;p19"/>
            <p:cNvSpPr/>
            <p:nvPr/>
          </p:nvSpPr>
          <p:spPr>
            <a:xfrm>
              <a:off x="6823375" y="1978500"/>
              <a:ext cx="365025" cy="447525"/>
            </a:xfrm>
            <a:custGeom>
              <a:avLst/>
              <a:gdLst/>
              <a:ahLst/>
              <a:cxnLst/>
              <a:rect l="l" t="t" r="r" b="b"/>
              <a:pathLst>
                <a:path w="14601" h="17901" extrusionOk="0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80" name="Google Shape;380;p19"/>
            <p:cNvSpPr/>
            <p:nvPr/>
          </p:nvSpPr>
          <p:spPr>
            <a:xfrm>
              <a:off x="6071400" y="1791425"/>
              <a:ext cx="402625" cy="375100"/>
            </a:xfrm>
            <a:custGeom>
              <a:avLst/>
              <a:gdLst/>
              <a:ahLst/>
              <a:cxnLst/>
              <a:rect l="l" t="t" r="r" b="b"/>
              <a:pathLst>
                <a:path w="16105" h="15004" extrusionOk="0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81" name="Google Shape;381;p19"/>
            <p:cNvSpPr/>
            <p:nvPr/>
          </p:nvSpPr>
          <p:spPr>
            <a:xfrm>
              <a:off x="6902250" y="3951050"/>
              <a:ext cx="436525" cy="299875"/>
            </a:xfrm>
            <a:custGeom>
              <a:avLst/>
              <a:gdLst/>
              <a:ahLst/>
              <a:cxnLst/>
              <a:rect l="l" t="t" r="r" b="b"/>
              <a:pathLst>
                <a:path w="17461" h="11995" extrusionOk="0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82" name="Google Shape;382;p19"/>
            <p:cNvSpPr/>
            <p:nvPr/>
          </p:nvSpPr>
          <p:spPr>
            <a:xfrm>
              <a:off x="6405225" y="2154575"/>
              <a:ext cx="328325" cy="339325"/>
            </a:xfrm>
            <a:custGeom>
              <a:avLst/>
              <a:gdLst/>
              <a:ahLst/>
              <a:cxnLst/>
              <a:rect l="l" t="t" r="r" b="b"/>
              <a:pathLst>
                <a:path w="13133" h="13573" extrusionOk="0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83" name="Google Shape;383;p19"/>
            <p:cNvSpPr/>
            <p:nvPr/>
          </p:nvSpPr>
          <p:spPr>
            <a:xfrm>
              <a:off x="6537275" y="2750650"/>
              <a:ext cx="459450" cy="475050"/>
            </a:xfrm>
            <a:custGeom>
              <a:avLst/>
              <a:gdLst/>
              <a:ahLst/>
              <a:cxnLst/>
              <a:rect l="l" t="t" r="r" b="b"/>
              <a:pathLst>
                <a:path w="18378" h="19002" extrusionOk="0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84" name="Google Shape;384;p19"/>
            <p:cNvSpPr/>
            <p:nvPr/>
          </p:nvSpPr>
          <p:spPr>
            <a:xfrm>
              <a:off x="6855475" y="1544725"/>
              <a:ext cx="444800" cy="353100"/>
            </a:xfrm>
            <a:custGeom>
              <a:avLst/>
              <a:gdLst/>
              <a:ahLst/>
              <a:cxnLst/>
              <a:rect l="l" t="t" r="r" b="b"/>
              <a:pathLst>
                <a:path w="17792" h="14124" extrusionOk="0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85" name="Google Shape;385;p19"/>
            <p:cNvSpPr/>
            <p:nvPr/>
          </p:nvSpPr>
          <p:spPr>
            <a:xfrm>
              <a:off x="6844475" y="1037625"/>
              <a:ext cx="414525" cy="389750"/>
            </a:xfrm>
            <a:custGeom>
              <a:avLst/>
              <a:gdLst/>
              <a:ahLst/>
              <a:cxnLst/>
              <a:rect l="l" t="t" r="r" b="b"/>
              <a:pathLst>
                <a:path w="16581" h="15590" extrusionOk="0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86" name="Google Shape;386;p19"/>
            <p:cNvSpPr/>
            <p:nvPr/>
          </p:nvSpPr>
          <p:spPr>
            <a:xfrm>
              <a:off x="6553775" y="1840025"/>
              <a:ext cx="234775" cy="276975"/>
            </a:xfrm>
            <a:custGeom>
              <a:avLst/>
              <a:gdLst/>
              <a:ahLst/>
              <a:cxnLst/>
              <a:rect l="l" t="t" r="r" b="b"/>
              <a:pathLst>
                <a:path w="9391" h="11079" extrusionOk="0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87" name="Google Shape;387;p19"/>
            <p:cNvSpPr/>
            <p:nvPr/>
          </p:nvSpPr>
          <p:spPr>
            <a:xfrm>
              <a:off x="6618875" y="2550725"/>
              <a:ext cx="408125" cy="156850"/>
            </a:xfrm>
            <a:custGeom>
              <a:avLst/>
              <a:gdLst/>
              <a:ahLst/>
              <a:cxnLst/>
              <a:rect l="l" t="t" r="r" b="b"/>
              <a:pathLst>
                <a:path w="16325" h="6274" extrusionOk="0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88" name="Google Shape;388;p19"/>
            <p:cNvSpPr/>
            <p:nvPr/>
          </p:nvSpPr>
          <p:spPr>
            <a:xfrm>
              <a:off x="6336425" y="4507675"/>
              <a:ext cx="520000" cy="365000"/>
            </a:xfrm>
            <a:custGeom>
              <a:avLst/>
              <a:gdLst/>
              <a:ahLst/>
              <a:cxnLst/>
              <a:rect l="l" t="t" r="r" b="b"/>
              <a:pathLst>
                <a:path w="20800" h="14600" extrusionOk="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89" name="Google Shape;389;p19"/>
            <p:cNvSpPr/>
            <p:nvPr/>
          </p:nvSpPr>
          <p:spPr>
            <a:xfrm>
              <a:off x="6425400" y="3728200"/>
              <a:ext cx="342075" cy="360425"/>
            </a:xfrm>
            <a:custGeom>
              <a:avLst/>
              <a:gdLst/>
              <a:ahLst/>
              <a:cxnLst/>
              <a:rect l="l" t="t" r="r" b="b"/>
              <a:pathLst>
                <a:path w="13683" h="14417" extrusionOk="0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90" name="Google Shape;390;p19"/>
            <p:cNvSpPr/>
            <p:nvPr/>
          </p:nvSpPr>
          <p:spPr>
            <a:xfrm>
              <a:off x="6789450" y="3384325"/>
              <a:ext cx="262300" cy="186175"/>
            </a:xfrm>
            <a:custGeom>
              <a:avLst/>
              <a:gdLst/>
              <a:ahLst/>
              <a:cxnLst/>
              <a:rect l="l" t="t" r="r" b="b"/>
              <a:pathLst>
                <a:path w="10492" h="7447" extrusionOk="0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91" name="Google Shape;391;p19"/>
            <p:cNvSpPr/>
            <p:nvPr/>
          </p:nvSpPr>
          <p:spPr>
            <a:xfrm>
              <a:off x="6950850" y="4617725"/>
              <a:ext cx="254050" cy="162350"/>
            </a:xfrm>
            <a:custGeom>
              <a:avLst/>
              <a:gdLst/>
              <a:ahLst/>
              <a:cxnLst/>
              <a:rect l="l" t="t" r="r" b="b"/>
              <a:pathLst>
                <a:path w="10162" h="6494" extrusionOk="0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92" name="Google Shape;392;p19"/>
            <p:cNvSpPr/>
            <p:nvPr/>
          </p:nvSpPr>
          <p:spPr>
            <a:xfrm>
              <a:off x="6051225" y="1090800"/>
              <a:ext cx="285225" cy="283400"/>
            </a:xfrm>
            <a:custGeom>
              <a:avLst/>
              <a:gdLst/>
              <a:ahLst/>
              <a:cxnLst/>
              <a:rect l="l" t="t" r="r" b="b"/>
              <a:pathLst>
                <a:path w="11409" h="11336" extrusionOk="0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93" name="Google Shape;393;p19"/>
            <p:cNvSpPr/>
            <p:nvPr/>
          </p:nvSpPr>
          <p:spPr>
            <a:xfrm>
              <a:off x="6849975" y="3631900"/>
              <a:ext cx="270550" cy="339350"/>
            </a:xfrm>
            <a:custGeom>
              <a:avLst/>
              <a:gdLst/>
              <a:ahLst/>
              <a:cxnLst/>
              <a:rect l="l" t="t" r="r" b="b"/>
              <a:pathLst>
                <a:path w="10822" h="13574" extrusionOk="0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94" name="Google Shape;394;p19"/>
            <p:cNvSpPr/>
            <p:nvPr/>
          </p:nvSpPr>
          <p:spPr>
            <a:xfrm>
              <a:off x="6351100" y="3281600"/>
              <a:ext cx="366850" cy="361350"/>
            </a:xfrm>
            <a:custGeom>
              <a:avLst/>
              <a:gdLst/>
              <a:ahLst/>
              <a:cxnLst/>
              <a:rect l="l" t="t" r="r" b="b"/>
              <a:pathLst>
                <a:path w="14674" h="14454" extrusionOk="0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95" name="Google Shape;395;p19"/>
            <p:cNvSpPr/>
            <p:nvPr/>
          </p:nvSpPr>
          <p:spPr>
            <a:xfrm>
              <a:off x="6316250" y="3040425"/>
              <a:ext cx="137600" cy="122000"/>
            </a:xfrm>
            <a:custGeom>
              <a:avLst/>
              <a:gdLst/>
              <a:ahLst/>
              <a:cxnLst/>
              <a:rect l="l" t="t" r="r" b="b"/>
              <a:pathLst>
                <a:path w="5504" h="4880" extrusionOk="0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96" name="Google Shape;396;p19"/>
            <p:cNvSpPr/>
            <p:nvPr/>
          </p:nvSpPr>
          <p:spPr>
            <a:xfrm>
              <a:off x="6879325" y="4294925"/>
              <a:ext cx="344825" cy="254975"/>
            </a:xfrm>
            <a:custGeom>
              <a:avLst/>
              <a:gdLst/>
              <a:ahLst/>
              <a:cxnLst/>
              <a:rect l="l" t="t" r="r" b="b"/>
              <a:pathLst>
                <a:path w="13793" h="10199" extrusionOk="0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97" name="Google Shape;397;p19"/>
            <p:cNvSpPr/>
            <p:nvPr/>
          </p:nvSpPr>
          <p:spPr>
            <a:xfrm>
              <a:off x="6114500" y="2324225"/>
              <a:ext cx="158675" cy="329225"/>
            </a:xfrm>
            <a:custGeom>
              <a:avLst/>
              <a:gdLst/>
              <a:ahLst/>
              <a:cxnLst/>
              <a:rect l="l" t="t" r="r" b="b"/>
              <a:pathLst>
                <a:path w="6347" h="13169" extrusionOk="0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98" name="Google Shape;398;p19"/>
            <p:cNvSpPr/>
            <p:nvPr/>
          </p:nvSpPr>
          <p:spPr>
            <a:xfrm>
              <a:off x="6335525" y="1405350"/>
              <a:ext cx="442025" cy="375100"/>
            </a:xfrm>
            <a:custGeom>
              <a:avLst/>
              <a:gdLst/>
              <a:ahLst/>
              <a:cxnLst/>
              <a:rect l="l" t="t" r="r" b="b"/>
              <a:pathLst>
                <a:path w="17681" h="15004" extrusionOk="0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99" name="Google Shape;399;p19"/>
            <p:cNvSpPr/>
            <p:nvPr/>
          </p:nvSpPr>
          <p:spPr>
            <a:xfrm>
              <a:off x="6059500" y="3516375"/>
              <a:ext cx="268700" cy="232025"/>
            </a:xfrm>
            <a:custGeom>
              <a:avLst/>
              <a:gdLst/>
              <a:ahLst/>
              <a:cxnLst/>
              <a:rect l="l" t="t" r="r" b="b"/>
              <a:pathLst>
                <a:path w="10748" h="9281" extrusionOk="0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400" name="Google Shape;400;p19"/>
            <p:cNvSpPr/>
            <p:nvPr/>
          </p:nvSpPr>
          <p:spPr>
            <a:xfrm>
              <a:off x="6385050" y="4208725"/>
              <a:ext cx="422775" cy="298975"/>
            </a:xfrm>
            <a:custGeom>
              <a:avLst/>
              <a:gdLst/>
              <a:ahLst/>
              <a:cxnLst/>
              <a:rect l="l" t="t" r="r" b="b"/>
              <a:pathLst>
                <a:path w="16911" h="11959" extrusionOk="0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401" name="Google Shape;401;p19"/>
            <p:cNvSpPr/>
            <p:nvPr/>
          </p:nvSpPr>
          <p:spPr>
            <a:xfrm>
              <a:off x="7121425" y="2437925"/>
              <a:ext cx="246700" cy="315500"/>
            </a:xfrm>
            <a:custGeom>
              <a:avLst/>
              <a:gdLst/>
              <a:ahLst/>
              <a:cxnLst/>
              <a:rect l="l" t="t" r="r" b="b"/>
              <a:pathLst>
                <a:path w="9868" h="12620" extrusionOk="0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402" name="Google Shape;402;p19"/>
            <p:cNvSpPr/>
            <p:nvPr/>
          </p:nvSpPr>
          <p:spPr>
            <a:xfrm>
              <a:off x="6062250" y="3853825"/>
              <a:ext cx="332900" cy="376025"/>
            </a:xfrm>
            <a:custGeom>
              <a:avLst/>
              <a:gdLst/>
              <a:ahLst/>
              <a:cxnLst/>
              <a:rect l="l" t="t" r="r" b="b"/>
              <a:pathLst>
                <a:path w="13316" h="15041" extrusionOk="0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403" name="Google Shape;403;p19"/>
            <p:cNvSpPr/>
            <p:nvPr/>
          </p:nvSpPr>
          <p:spPr>
            <a:xfrm>
              <a:off x="6023725" y="3167900"/>
              <a:ext cx="340250" cy="227450"/>
            </a:xfrm>
            <a:custGeom>
              <a:avLst/>
              <a:gdLst/>
              <a:ahLst/>
              <a:cxnLst/>
              <a:rect l="l" t="t" r="r" b="b"/>
              <a:pathLst>
                <a:path w="13610" h="9098" extrusionOk="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404" name="Google Shape;404;p19"/>
            <p:cNvSpPr/>
            <p:nvPr/>
          </p:nvSpPr>
          <p:spPr>
            <a:xfrm>
              <a:off x="7109500" y="3449425"/>
              <a:ext cx="154100" cy="165100"/>
            </a:xfrm>
            <a:custGeom>
              <a:avLst/>
              <a:gdLst/>
              <a:ahLst/>
              <a:cxnLst/>
              <a:rect l="l" t="t" r="r" b="b"/>
              <a:pathLst>
                <a:path w="6164" h="6604" extrusionOk="0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</p:grpSp>
      <p:cxnSp>
        <p:nvCxnSpPr>
          <p:cNvPr id="405" name="Google Shape;405;p19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w="19050" cap="rnd" cmpd="sng">
            <a:solidFill>
              <a:srgbClr val="A4C2F4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406" name="Google Shape;406;p19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2pPr>
            <a:lvl3pPr lvl="2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3pPr>
            <a:lvl4pPr lvl="3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4pPr>
            <a:lvl5pPr lvl="4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5pPr>
            <a:lvl6pPr lvl="5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6pPr>
            <a:lvl7pPr lvl="6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7pPr>
            <a:lvl8pPr lvl="7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8pPr>
            <a:lvl9pPr lvl="8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_AND_TWO_COLUMNS">
    <p:spTree>
      <p:nvGrpSpPr>
        <p:cNvPr id="1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p20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409" name="Google Shape;409;p20"/>
          <p:cNvSpPr txBox="1">
            <a:spLocks noGrp="1"/>
          </p:cNvSpPr>
          <p:nvPr>
            <p:ph type="body" idx="1"/>
          </p:nvPr>
        </p:nvSpPr>
        <p:spPr>
          <a:xfrm>
            <a:off x="747925" y="1363153"/>
            <a:ext cx="3159000" cy="361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68300" rtl="0">
              <a:spcBef>
                <a:spcPts val="600"/>
              </a:spcBef>
              <a:spcAft>
                <a:spcPts val="0"/>
              </a:spcAft>
              <a:buSzPts val="2200"/>
              <a:buChar char="✘"/>
              <a:defRPr sz="2200"/>
            </a:lvl1pPr>
            <a:lvl2pPr marL="914400" lvl="1" indent="-368300" rtl="0">
              <a:spcBef>
                <a:spcPts val="0"/>
              </a:spcBef>
              <a:spcAft>
                <a:spcPts val="0"/>
              </a:spcAft>
              <a:buSzPts val="2200"/>
              <a:buChar char="✗"/>
              <a:defRPr sz="2200"/>
            </a:lvl2pPr>
            <a:lvl3pPr marL="1371600" lvl="2" indent="-368300" rtl="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3pPr>
            <a:lvl4pPr marL="1828800" lvl="3" indent="-368300" rtl="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4pPr>
            <a:lvl5pPr marL="2286000" lvl="4" indent="-368300" rtl="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5pPr>
            <a:lvl6pPr marL="2743200" lvl="5" indent="-368300" rtl="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6pPr>
            <a:lvl7pPr marL="3200400" lvl="6" indent="-368300" rtl="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7pPr>
            <a:lvl8pPr marL="3657600" lvl="7" indent="-368300" rtl="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8pPr>
            <a:lvl9pPr marL="4114800" lvl="8" indent="-368300" rtl="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9pPr>
          </a:lstStyle>
          <a:p>
            <a:endParaRPr/>
          </a:p>
        </p:txBody>
      </p:sp>
      <p:sp>
        <p:nvSpPr>
          <p:cNvPr id="410" name="Google Shape;410;p20"/>
          <p:cNvSpPr txBox="1">
            <a:spLocks noGrp="1"/>
          </p:cNvSpPr>
          <p:nvPr>
            <p:ph type="body" idx="2"/>
          </p:nvPr>
        </p:nvSpPr>
        <p:spPr>
          <a:xfrm>
            <a:off x="4097098" y="1363153"/>
            <a:ext cx="3159000" cy="361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68300" rtl="0">
              <a:spcBef>
                <a:spcPts val="600"/>
              </a:spcBef>
              <a:spcAft>
                <a:spcPts val="0"/>
              </a:spcAft>
              <a:buSzPts val="2200"/>
              <a:buChar char="✘"/>
              <a:defRPr sz="2200"/>
            </a:lvl1pPr>
            <a:lvl2pPr marL="914400" lvl="1" indent="-368300" rtl="0">
              <a:spcBef>
                <a:spcPts val="0"/>
              </a:spcBef>
              <a:spcAft>
                <a:spcPts val="0"/>
              </a:spcAft>
              <a:buSzPts val="2200"/>
              <a:buChar char="✗"/>
              <a:defRPr sz="2200"/>
            </a:lvl2pPr>
            <a:lvl3pPr marL="1371600" lvl="2" indent="-368300" rtl="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3pPr>
            <a:lvl4pPr marL="1828800" lvl="3" indent="-368300" rtl="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4pPr>
            <a:lvl5pPr marL="2286000" lvl="4" indent="-368300" rtl="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5pPr>
            <a:lvl6pPr marL="2743200" lvl="5" indent="-368300" rtl="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6pPr>
            <a:lvl7pPr marL="3200400" lvl="6" indent="-368300" rtl="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7pPr>
            <a:lvl8pPr marL="3657600" lvl="7" indent="-368300" rtl="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8pPr>
            <a:lvl9pPr marL="4114800" lvl="8" indent="-368300" rtl="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9pPr>
          </a:lstStyle>
          <a:p>
            <a:endParaRPr/>
          </a:p>
        </p:txBody>
      </p:sp>
      <p:grpSp>
        <p:nvGrpSpPr>
          <p:cNvPr id="411" name="Google Shape;411;p20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412" name="Google Shape;412;p20"/>
            <p:cNvSpPr/>
            <p:nvPr/>
          </p:nvSpPr>
          <p:spPr>
            <a:xfrm>
              <a:off x="6371275" y="842300"/>
              <a:ext cx="397100" cy="492450"/>
            </a:xfrm>
            <a:custGeom>
              <a:avLst/>
              <a:gdLst/>
              <a:ahLst/>
              <a:cxnLst/>
              <a:rect l="l" t="t" r="r" b="b"/>
              <a:pathLst>
                <a:path w="15884" h="19698" extrusionOk="0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" name="Google Shape;413;p20"/>
            <p:cNvSpPr/>
            <p:nvPr/>
          </p:nvSpPr>
          <p:spPr>
            <a:xfrm>
              <a:off x="6991200" y="2879025"/>
              <a:ext cx="390675" cy="444800"/>
            </a:xfrm>
            <a:custGeom>
              <a:avLst/>
              <a:gdLst/>
              <a:ahLst/>
              <a:cxnLst/>
              <a:rect l="l" t="t" r="r" b="b"/>
              <a:pathLst>
                <a:path w="15627" h="17792" extrusionOk="0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" name="Google Shape;414;p20"/>
            <p:cNvSpPr/>
            <p:nvPr/>
          </p:nvSpPr>
          <p:spPr>
            <a:xfrm>
              <a:off x="6244725" y="2547975"/>
              <a:ext cx="185275" cy="404450"/>
            </a:xfrm>
            <a:custGeom>
              <a:avLst/>
              <a:gdLst/>
              <a:ahLst/>
              <a:cxnLst/>
              <a:rect l="l" t="t" r="r" b="b"/>
              <a:pathLst>
                <a:path w="7411" h="16178" extrusionOk="0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" name="Google Shape;415;p20"/>
            <p:cNvSpPr/>
            <p:nvPr/>
          </p:nvSpPr>
          <p:spPr>
            <a:xfrm>
              <a:off x="6823375" y="1978500"/>
              <a:ext cx="365025" cy="447525"/>
            </a:xfrm>
            <a:custGeom>
              <a:avLst/>
              <a:gdLst/>
              <a:ahLst/>
              <a:cxnLst/>
              <a:rect l="l" t="t" r="r" b="b"/>
              <a:pathLst>
                <a:path w="14601" h="17901" extrusionOk="0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" name="Google Shape;416;p20"/>
            <p:cNvSpPr/>
            <p:nvPr/>
          </p:nvSpPr>
          <p:spPr>
            <a:xfrm>
              <a:off x="6071400" y="1791425"/>
              <a:ext cx="402625" cy="375100"/>
            </a:xfrm>
            <a:custGeom>
              <a:avLst/>
              <a:gdLst/>
              <a:ahLst/>
              <a:cxnLst/>
              <a:rect l="l" t="t" r="r" b="b"/>
              <a:pathLst>
                <a:path w="16105" h="15004" extrusionOk="0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" name="Google Shape;417;p20"/>
            <p:cNvSpPr/>
            <p:nvPr/>
          </p:nvSpPr>
          <p:spPr>
            <a:xfrm>
              <a:off x="6902250" y="3951050"/>
              <a:ext cx="436525" cy="299875"/>
            </a:xfrm>
            <a:custGeom>
              <a:avLst/>
              <a:gdLst/>
              <a:ahLst/>
              <a:cxnLst/>
              <a:rect l="l" t="t" r="r" b="b"/>
              <a:pathLst>
                <a:path w="17461" h="11995" extrusionOk="0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" name="Google Shape;418;p20"/>
            <p:cNvSpPr/>
            <p:nvPr/>
          </p:nvSpPr>
          <p:spPr>
            <a:xfrm>
              <a:off x="6405225" y="2154575"/>
              <a:ext cx="328325" cy="339325"/>
            </a:xfrm>
            <a:custGeom>
              <a:avLst/>
              <a:gdLst/>
              <a:ahLst/>
              <a:cxnLst/>
              <a:rect l="l" t="t" r="r" b="b"/>
              <a:pathLst>
                <a:path w="13133" h="13573" extrusionOk="0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" name="Google Shape;419;p20"/>
            <p:cNvSpPr/>
            <p:nvPr/>
          </p:nvSpPr>
          <p:spPr>
            <a:xfrm>
              <a:off x="6537275" y="2750650"/>
              <a:ext cx="459450" cy="475050"/>
            </a:xfrm>
            <a:custGeom>
              <a:avLst/>
              <a:gdLst/>
              <a:ahLst/>
              <a:cxnLst/>
              <a:rect l="l" t="t" r="r" b="b"/>
              <a:pathLst>
                <a:path w="18378" h="19002" extrusionOk="0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" name="Google Shape;420;p20"/>
            <p:cNvSpPr/>
            <p:nvPr/>
          </p:nvSpPr>
          <p:spPr>
            <a:xfrm>
              <a:off x="6855475" y="1544725"/>
              <a:ext cx="444800" cy="353100"/>
            </a:xfrm>
            <a:custGeom>
              <a:avLst/>
              <a:gdLst/>
              <a:ahLst/>
              <a:cxnLst/>
              <a:rect l="l" t="t" r="r" b="b"/>
              <a:pathLst>
                <a:path w="17792" h="14124" extrusionOk="0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" name="Google Shape;421;p20"/>
            <p:cNvSpPr/>
            <p:nvPr/>
          </p:nvSpPr>
          <p:spPr>
            <a:xfrm>
              <a:off x="6844475" y="1037625"/>
              <a:ext cx="414525" cy="389750"/>
            </a:xfrm>
            <a:custGeom>
              <a:avLst/>
              <a:gdLst/>
              <a:ahLst/>
              <a:cxnLst/>
              <a:rect l="l" t="t" r="r" b="b"/>
              <a:pathLst>
                <a:path w="16581" h="15590" extrusionOk="0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" name="Google Shape;422;p20"/>
            <p:cNvSpPr/>
            <p:nvPr/>
          </p:nvSpPr>
          <p:spPr>
            <a:xfrm>
              <a:off x="6553775" y="1840025"/>
              <a:ext cx="234775" cy="276975"/>
            </a:xfrm>
            <a:custGeom>
              <a:avLst/>
              <a:gdLst/>
              <a:ahLst/>
              <a:cxnLst/>
              <a:rect l="l" t="t" r="r" b="b"/>
              <a:pathLst>
                <a:path w="9391" h="11079" extrusionOk="0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" name="Google Shape;423;p20"/>
            <p:cNvSpPr/>
            <p:nvPr/>
          </p:nvSpPr>
          <p:spPr>
            <a:xfrm>
              <a:off x="6618875" y="2550725"/>
              <a:ext cx="408125" cy="156850"/>
            </a:xfrm>
            <a:custGeom>
              <a:avLst/>
              <a:gdLst/>
              <a:ahLst/>
              <a:cxnLst/>
              <a:rect l="l" t="t" r="r" b="b"/>
              <a:pathLst>
                <a:path w="16325" h="6274" extrusionOk="0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" name="Google Shape;424;p20"/>
            <p:cNvSpPr/>
            <p:nvPr/>
          </p:nvSpPr>
          <p:spPr>
            <a:xfrm>
              <a:off x="6336425" y="4507675"/>
              <a:ext cx="520000" cy="365000"/>
            </a:xfrm>
            <a:custGeom>
              <a:avLst/>
              <a:gdLst/>
              <a:ahLst/>
              <a:cxnLst/>
              <a:rect l="l" t="t" r="r" b="b"/>
              <a:pathLst>
                <a:path w="20800" h="14600" extrusionOk="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" name="Google Shape;425;p20"/>
            <p:cNvSpPr/>
            <p:nvPr/>
          </p:nvSpPr>
          <p:spPr>
            <a:xfrm>
              <a:off x="6425400" y="3728200"/>
              <a:ext cx="342075" cy="360425"/>
            </a:xfrm>
            <a:custGeom>
              <a:avLst/>
              <a:gdLst/>
              <a:ahLst/>
              <a:cxnLst/>
              <a:rect l="l" t="t" r="r" b="b"/>
              <a:pathLst>
                <a:path w="13683" h="14417" extrusionOk="0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" name="Google Shape;426;p20"/>
            <p:cNvSpPr/>
            <p:nvPr/>
          </p:nvSpPr>
          <p:spPr>
            <a:xfrm>
              <a:off x="6789450" y="3384325"/>
              <a:ext cx="262300" cy="186175"/>
            </a:xfrm>
            <a:custGeom>
              <a:avLst/>
              <a:gdLst/>
              <a:ahLst/>
              <a:cxnLst/>
              <a:rect l="l" t="t" r="r" b="b"/>
              <a:pathLst>
                <a:path w="10492" h="7447" extrusionOk="0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" name="Google Shape;427;p20"/>
            <p:cNvSpPr/>
            <p:nvPr/>
          </p:nvSpPr>
          <p:spPr>
            <a:xfrm>
              <a:off x="6950850" y="4617725"/>
              <a:ext cx="254050" cy="162350"/>
            </a:xfrm>
            <a:custGeom>
              <a:avLst/>
              <a:gdLst/>
              <a:ahLst/>
              <a:cxnLst/>
              <a:rect l="l" t="t" r="r" b="b"/>
              <a:pathLst>
                <a:path w="10162" h="6494" extrusionOk="0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" name="Google Shape;428;p20"/>
            <p:cNvSpPr/>
            <p:nvPr/>
          </p:nvSpPr>
          <p:spPr>
            <a:xfrm>
              <a:off x="6051225" y="1090800"/>
              <a:ext cx="285225" cy="283400"/>
            </a:xfrm>
            <a:custGeom>
              <a:avLst/>
              <a:gdLst/>
              <a:ahLst/>
              <a:cxnLst/>
              <a:rect l="l" t="t" r="r" b="b"/>
              <a:pathLst>
                <a:path w="11409" h="11336" extrusionOk="0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" name="Google Shape;429;p20"/>
            <p:cNvSpPr/>
            <p:nvPr/>
          </p:nvSpPr>
          <p:spPr>
            <a:xfrm>
              <a:off x="6849975" y="3631900"/>
              <a:ext cx="270550" cy="339350"/>
            </a:xfrm>
            <a:custGeom>
              <a:avLst/>
              <a:gdLst/>
              <a:ahLst/>
              <a:cxnLst/>
              <a:rect l="l" t="t" r="r" b="b"/>
              <a:pathLst>
                <a:path w="10822" h="13574" extrusionOk="0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" name="Google Shape;430;p20"/>
            <p:cNvSpPr/>
            <p:nvPr/>
          </p:nvSpPr>
          <p:spPr>
            <a:xfrm>
              <a:off x="6351100" y="3281600"/>
              <a:ext cx="366850" cy="361350"/>
            </a:xfrm>
            <a:custGeom>
              <a:avLst/>
              <a:gdLst/>
              <a:ahLst/>
              <a:cxnLst/>
              <a:rect l="l" t="t" r="r" b="b"/>
              <a:pathLst>
                <a:path w="14674" h="14454" extrusionOk="0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" name="Google Shape;431;p20"/>
            <p:cNvSpPr/>
            <p:nvPr/>
          </p:nvSpPr>
          <p:spPr>
            <a:xfrm>
              <a:off x="6316250" y="3040425"/>
              <a:ext cx="137600" cy="122000"/>
            </a:xfrm>
            <a:custGeom>
              <a:avLst/>
              <a:gdLst/>
              <a:ahLst/>
              <a:cxnLst/>
              <a:rect l="l" t="t" r="r" b="b"/>
              <a:pathLst>
                <a:path w="5504" h="4880" extrusionOk="0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" name="Google Shape;432;p20"/>
            <p:cNvSpPr/>
            <p:nvPr/>
          </p:nvSpPr>
          <p:spPr>
            <a:xfrm>
              <a:off x="6879325" y="4294925"/>
              <a:ext cx="344825" cy="254975"/>
            </a:xfrm>
            <a:custGeom>
              <a:avLst/>
              <a:gdLst/>
              <a:ahLst/>
              <a:cxnLst/>
              <a:rect l="l" t="t" r="r" b="b"/>
              <a:pathLst>
                <a:path w="13793" h="10199" extrusionOk="0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" name="Google Shape;433;p20"/>
            <p:cNvSpPr/>
            <p:nvPr/>
          </p:nvSpPr>
          <p:spPr>
            <a:xfrm>
              <a:off x="6114500" y="2324225"/>
              <a:ext cx="158675" cy="329225"/>
            </a:xfrm>
            <a:custGeom>
              <a:avLst/>
              <a:gdLst/>
              <a:ahLst/>
              <a:cxnLst/>
              <a:rect l="l" t="t" r="r" b="b"/>
              <a:pathLst>
                <a:path w="6347" h="13169" extrusionOk="0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4" name="Google Shape;434;p20"/>
            <p:cNvSpPr/>
            <p:nvPr/>
          </p:nvSpPr>
          <p:spPr>
            <a:xfrm>
              <a:off x="6335525" y="1405350"/>
              <a:ext cx="442025" cy="375100"/>
            </a:xfrm>
            <a:custGeom>
              <a:avLst/>
              <a:gdLst/>
              <a:ahLst/>
              <a:cxnLst/>
              <a:rect l="l" t="t" r="r" b="b"/>
              <a:pathLst>
                <a:path w="17681" h="15004" extrusionOk="0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5" name="Google Shape;435;p20"/>
            <p:cNvSpPr/>
            <p:nvPr/>
          </p:nvSpPr>
          <p:spPr>
            <a:xfrm>
              <a:off x="6059500" y="3516375"/>
              <a:ext cx="268700" cy="232025"/>
            </a:xfrm>
            <a:custGeom>
              <a:avLst/>
              <a:gdLst/>
              <a:ahLst/>
              <a:cxnLst/>
              <a:rect l="l" t="t" r="r" b="b"/>
              <a:pathLst>
                <a:path w="10748" h="9281" extrusionOk="0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6" name="Google Shape;436;p20"/>
            <p:cNvSpPr/>
            <p:nvPr/>
          </p:nvSpPr>
          <p:spPr>
            <a:xfrm>
              <a:off x="6385050" y="4208725"/>
              <a:ext cx="422775" cy="298975"/>
            </a:xfrm>
            <a:custGeom>
              <a:avLst/>
              <a:gdLst/>
              <a:ahLst/>
              <a:cxnLst/>
              <a:rect l="l" t="t" r="r" b="b"/>
              <a:pathLst>
                <a:path w="16911" h="11959" extrusionOk="0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7" name="Google Shape;437;p20"/>
            <p:cNvSpPr/>
            <p:nvPr/>
          </p:nvSpPr>
          <p:spPr>
            <a:xfrm>
              <a:off x="7121425" y="2437925"/>
              <a:ext cx="246700" cy="315500"/>
            </a:xfrm>
            <a:custGeom>
              <a:avLst/>
              <a:gdLst/>
              <a:ahLst/>
              <a:cxnLst/>
              <a:rect l="l" t="t" r="r" b="b"/>
              <a:pathLst>
                <a:path w="9868" h="12620" extrusionOk="0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8" name="Google Shape;438;p20"/>
            <p:cNvSpPr/>
            <p:nvPr/>
          </p:nvSpPr>
          <p:spPr>
            <a:xfrm>
              <a:off x="6062250" y="3853825"/>
              <a:ext cx="332900" cy="376025"/>
            </a:xfrm>
            <a:custGeom>
              <a:avLst/>
              <a:gdLst/>
              <a:ahLst/>
              <a:cxnLst/>
              <a:rect l="l" t="t" r="r" b="b"/>
              <a:pathLst>
                <a:path w="13316" h="15041" extrusionOk="0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9" name="Google Shape;439;p20"/>
            <p:cNvSpPr/>
            <p:nvPr/>
          </p:nvSpPr>
          <p:spPr>
            <a:xfrm>
              <a:off x="6023725" y="3167900"/>
              <a:ext cx="340250" cy="227450"/>
            </a:xfrm>
            <a:custGeom>
              <a:avLst/>
              <a:gdLst/>
              <a:ahLst/>
              <a:cxnLst/>
              <a:rect l="l" t="t" r="r" b="b"/>
              <a:pathLst>
                <a:path w="13610" h="9098" extrusionOk="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0" name="Google Shape;440;p20"/>
            <p:cNvSpPr/>
            <p:nvPr/>
          </p:nvSpPr>
          <p:spPr>
            <a:xfrm>
              <a:off x="7109500" y="3449425"/>
              <a:ext cx="154100" cy="165100"/>
            </a:xfrm>
            <a:custGeom>
              <a:avLst/>
              <a:gdLst/>
              <a:ahLst/>
              <a:cxnLst/>
              <a:rect l="l" t="t" r="r" b="b"/>
              <a:pathLst>
                <a:path w="6164" h="6604" extrusionOk="0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441" name="Google Shape;441;p20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w="19050" cap="rnd" cmpd="sng">
            <a:solidFill>
              <a:srgbClr val="A4C2F4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442" name="Google Shape;442;p20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2pPr>
            <a:lvl3pPr lvl="2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3pPr>
            <a:lvl4pPr lvl="3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4pPr>
            <a:lvl5pPr lvl="4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5pPr>
            <a:lvl6pPr lvl="5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6pPr>
            <a:lvl7pPr lvl="6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7pPr>
            <a:lvl8pPr lvl="7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8pPr>
            <a:lvl9pPr lvl="8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3 columns">
  <p:cSld name="TITLE_AND_TWO_COLUMNS_1">
    <p:spTree>
      <p:nvGrpSpPr>
        <p:cNvPr id="1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Google Shape;444;p21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445" name="Google Shape;445;p21"/>
          <p:cNvSpPr txBox="1">
            <a:spLocks noGrp="1"/>
          </p:cNvSpPr>
          <p:nvPr>
            <p:ph type="body" idx="1"/>
          </p:nvPr>
        </p:nvSpPr>
        <p:spPr>
          <a:xfrm>
            <a:off x="747925" y="1308875"/>
            <a:ext cx="2097900" cy="361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✘"/>
              <a:defRPr sz="1800"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446" name="Google Shape;446;p21"/>
          <p:cNvSpPr txBox="1">
            <a:spLocks noGrp="1"/>
          </p:cNvSpPr>
          <p:nvPr>
            <p:ph type="body" idx="2"/>
          </p:nvPr>
        </p:nvSpPr>
        <p:spPr>
          <a:xfrm>
            <a:off x="2953087" y="1308875"/>
            <a:ext cx="2097900" cy="361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✘"/>
              <a:defRPr sz="1800"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447" name="Google Shape;447;p21"/>
          <p:cNvSpPr txBox="1">
            <a:spLocks noGrp="1"/>
          </p:cNvSpPr>
          <p:nvPr>
            <p:ph type="body" idx="3"/>
          </p:nvPr>
        </p:nvSpPr>
        <p:spPr>
          <a:xfrm>
            <a:off x="5158248" y="1308875"/>
            <a:ext cx="2097900" cy="361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✘"/>
              <a:defRPr sz="1800"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grpSp>
        <p:nvGrpSpPr>
          <p:cNvPr id="448" name="Google Shape;448;p21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449" name="Google Shape;449;p21"/>
            <p:cNvSpPr/>
            <p:nvPr/>
          </p:nvSpPr>
          <p:spPr>
            <a:xfrm>
              <a:off x="6371275" y="842300"/>
              <a:ext cx="397100" cy="492450"/>
            </a:xfrm>
            <a:custGeom>
              <a:avLst/>
              <a:gdLst/>
              <a:ahLst/>
              <a:cxnLst/>
              <a:rect l="l" t="t" r="r" b="b"/>
              <a:pathLst>
                <a:path w="15884" h="19698" extrusionOk="0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0" name="Google Shape;450;p21"/>
            <p:cNvSpPr/>
            <p:nvPr/>
          </p:nvSpPr>
          <p:spPr>
            <a:xfrm>
              <a:off x="6991200" y="2879025"/>
              <a:ext cx="390675" cy="444800"/>
            </a:xfrm>
            <a:custGeom>
              <a:avLst/>
              <a:gdLst/>
              <a:ahLst/>
              <a:cxnLst/>
              <a:rect l="l" t="t" r="r" b="b"/>
              <a:pathLst>
                <a:path w="15627" h="17792" extrusionOk="0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" name="Google Shape;451;p21"/>
            <p:cNvSpPr/>
            <p:nvPr/>
          </p:nvSpPr>
          <p:spPr>
            <a:xfrm>
              <a:off x="6244725" y="2547975"/>
              <a:ext cx="185275" cy="404450"/>
            </a:xfrm>
            <a:custGeom>
              <a:avLst/>
              <a:gdLst/>
              <a:ahLst/>
              <a:cxnLst/>
              <a:rect l="l" t="t" r="r" b="b"/>
              <a:pathLst>
                <a:path w="7411" h="16178" extrusionOk="0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" name="Google Shape;452;p21"/>
            <p:cNvSpPr/>
            <p:nvPr/>
          </p:nvSpPr>
          <p:spPr>
            <a:xfrm>
              <a:off x="6823375" y="1978500"/>
              <a:ext cx="365025" cy="447525"/>
            </a:xfrm>
            <a:custGeom>
              <a:avLst/>
              <a:gdLst/>
              <a:ahLst/>
              <a:cxnLst/>
              <a:rect l="l" t="t" r="r" b="b"/>
              <a:pathLst>
                <a:path w="14601" h="17901" extrusionOk="0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" name="Google Shape;453;p21"/>
            <p:cNvSpPr/>
            <p:nvPr/>
          </p:nvSpPr>
          <p:spPr>
            <a:xfrm>
              <a:off x="6071400" y="1791425"/>
              <a:ext cx="402625" cy="375100"/>
            </a:xfrm>
            <a:custGeom>
              <a:avLst/>
              <a:gdLst/>
              <a:ahLst/>
              <a:cxnLst/>
              <a:rect l="l" t="t" r="r" b="b"/>
              <a:pathLst>
                <a:path w="16105" h="15004" extrusionOk="0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4" name="Google Shape;454;p21"/>
            <p:cNvSpPr/>
            <p:nvPr/>
          </p:nvSpPr>
          <p:spPr>
            <a:xfrm>
              <a:off x="6902250" y="3951050"/>
              <a:ext cx="436525" cy="299875"/>
            </a:xfrm>
            <a:custGeom>
              <a:avLst/>
              <a:gdLst/>
              <a:ahLst/>
              <a:cxnLst/>
              <a:rect l="l" t="t" r="r" b="b"/>
              <a:pathLst>
                <a:path w="17461" h="11995" extrusionOk="0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5" name="Google Shape;455;p21"/>
            <p:cNvSpPr/>
            <p:nvPr/>
          </p:nvSpPr>
          <p:spPr>
            <a:xfrm>
              <a:off x="6405225" y="2154575"/>
              <a:ext cx="328325" cy="339325"/>
            </a:xfrm>
            <a:custGeom>
              <a:avLst/>
              <a:gdLst/>
              <a:ahLst/>
              <a:cxnLst/>
              <a:rect l="l" t="t" r="r" b="b"/>
              <a:pathLst>
                <a:path w="13133" h="13573" extrusionOk="0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6" name="Google Shape;456;p21"/>
            <p:cNvSpPr/>
            <p:nvPr/>
          </p:nvSpPr>
          <p:spPr>
            <a:xfrm>
              <a:off x="6537275" y="2750650"/>
              <a:ext cx="459450" cy="475050"/>
            </a:xfrm>
            <a:custGeom>
              <a:avLst/>
              <a:gdLst/>
              <a:ahLst/>
              <a:cxnLst/>
              <a:rect l="l" t="t" r="r" b="b"/>
              <a:pathLst>
                <a:path w="18378" h="19002" extrusionOk="0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7" name="Google Shape;457;p21"/>
            <p:cNvSpPr/>
            <p:nvPr/>
          </p:nvSpPr>
          <p:spPr>
            <a:xfrm>
              <a:off x="6855475" y="1544725"/>
              <a:ext cx="444800" cy="353100"/>
            </a:xfrm>
            <a:custGeom>
              <a:avLst/>
              <a:gdLst/>
              <a:ahLst/>
              <a:cxnLst/>
              <a:rect l="l" t="t" r="r" b="b"/>
              <a:pathLst>
                <a:path w="17792" h="14124" extrusionOk="0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" name="Google Shape;458;p21"/>
            <p:cNvSpPr/>
            <p:nvPr/>
          </p:nvSpPr>
          <p:spPr>
            <a:xfrm>
              <a:off x="6844475" y="1037625"/>
              <a:ext cx="414525" cy="389750"/>
            </a:xfrm>
            <a:custGeom>
              <a:avLst/>
              <a:gdLst/>
              <a:ahLst/>
              <a:cxnLst/>
              <a:rect l="l" t="t" r="r" b="b"/>
              <a:pathLst>
                <a:path w="16581" h="15590" extrusionOk="0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9" name="Google Shape;459;p21"/>
            <p:cNvSpPr/>
            <p:nvPr/>
          </p:nvSpPr>
          <p:spPr>
            <a:xfrm>
              <a:off x="6553775" y="1840025"/>
              <a:ext cx="234775" cy="276975"/>
            </a:xfrm>
            <a:custGeom>
              <a:avLst/>
              <a:gdLst/>
              <a:ahLst/>
              <a:cxnLst/>
              <a:rect l="l" t="t" r="r" b="b"/>
              <a:pathLst>
                <a:path w="9391" h="11079" extrusionOk="0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" name="Google Shape;460;p21"/>
            <p:cNvSpPr/>
            <p:nvPr/>
          </p:nvSpPr>
          <p:spPr>
            <a:xfrm>
              <a:off x="6618875" y="2550725"/>
              <a:ext cx="408125" cy="156850"/>
            </a:xfrm>
            <a:custGeom>
              <a:avLst/>
              <a:gdLst/>
              <a:ahLst/>
              <a:cxnLst/>
              <a:rect l="l" t="t" r="r" b="b"/>
              <a:pathLst>
                <a:path w="16325" h="6274" extrusionOk="0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" name="Google Shape;461;p21"/>
            <p:cNvSpPr/>
            <p:nvPr/>
          </p:nvSpPr>
          <p:spPr>
            <a:xfrm>
              <a:off x="6336425" y="4507675"/>
              <a:ext cx="520000" cy="365000"/>
            </a:xfrm>
            <a:custGeom>
              <a:avLst/>
              <a:gdLst/>
              <a:ahLst/>
              <a:cxnLst/>
              <a:rect l="l" t="t" r="r" b="b"/>
              <a:pathLst>
                <a:path w="20800" h="14600" extrusionOk="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" name="Google Shape;462;p21"/>
            <p:cNvSpPr/>
            <p:nvPr/>
          </p:nvSpPr>
          <p:spPr>
            <a:xfrm>
              <a:off x="6425400" y="3728200"/>
              <a:ext cx="342075" cy="360425"/>
            </a:xfrm>
            <a:custGeom>
              <a:avLst/>
              <a:gdLst/>
              <a:ahLst/>
              <a:cxnLst/>
              <a:rect l="l" t="t" r="r" b="b"/>
              <a:pathLst>
                <a:path w="13683" h="14417" extrusionOk="0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" name="Google Shape;463;p21"/>
            <p:cNvSpPr/>
            <p:nvPr/>
          </p:nvSpPr>
          <p:spPr>
            <a:xfrm>
              <a:off x="6789450" y="3384325"/>
              <a:ext cx="262300" cy="186175"/>
            </a:xfrm>
            <a:custGeom>
              <a:avLst/>
              <a:gdLst/>
              <a:ahLst/>
              <a:cxnLst/>
              <a:rect l="l" t="t" r="r" b="b"/>
              <a:pathLst>
                <a:path w="10492" h="7447" extrusionOk="0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4" name="Google Shape;464;p21"/>
            <p:cNvSpPr/>
            <p:nvPr/>
          </p:nvSpPr>
          <p:spPr>
            <a:xfrm>
              <a:off x="6950850" y="4617725"/>
              <a:ext cx="254050" cy="162350"/>
            </a:xfrm>
            <a:custGeom>
              <a:avLst/>
              <a:gdLst/>
              <a:ahLst/>
              <a:cxnLst/>
              <a:rect l="l" t="t" r="r" b="b"/>
              <a:pathLst>
                <a:path w="10162" h="6494" extrusionOk="0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5" name="Google Shape;465;p21"/>
            <p:cNvSpPr/>
            <p:nvPr/>
          </p:nvSpPr>
          <p:spPr>
            <a:xfrm>
              <a:off x="6051225" y="1090800"/>
              <a:ext cx="285225" cy="283400"/>
            </a:xfrm>
            <a:custGeom>
              <a:avLst/>
              <a:gdLst/>
              <a:ahLst/>
              <a:cxnLst/>
              <a:rect l="l" t="t" r="r" b="b"/>
              <a:pathLst>
                <a:path w="11409" h="11336" extrusionOk="0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6" name="Google Shape;466;p21"/>
            <p:cNvSpPr/>
            <p:nvPr/>
          </p:nvSpPr>
          <p:spPr>
            <a:xfrm>
              <a:off x="6849975" y="3631900"/>
              <a:ext cx="270550" cy="339350"/>
            </a:xfrm>
            <a:custGeom>
              <a:avLst/>
              <a:gdLst/>
              <a:ahLst/>
              <a:cxnLst/>
              <a:rect l="l" t="t" r="r" b="b"/>
              <a:pathLst>
                <a:path w="10822" h="13574" extrusionOk="0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7" name="Google Shape;467;p21"/>
            <p:cNvSpPr/>
            <p:nvPr/>
          </p:nvSpPr>
          <p:spPr>
            <a:xfrm>
              <a:off x="6351100" y="3281600"/>
              <a:ext cx="366850" cy="361350"/>
            </a:xfrm>
            <a:custGeom>
              <a:avLst/>
              <a:gdLst/>
              <a:ahLst/>
              <a:cxnLst/>
              <a:rect l="l" t="t" r="r" b="b"/>
              <a:pathLst>
                <a:path w="14674" h="14454" extrusionOk="0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" name="Google Shape;468;p21"/>
            <p:cNvSpPr/>
            <p:nvPr/>
          </p:nvSpPr>
          <p:spPr>
            <a:xfrm>
              <a:off x="6316250" y="3040425"/>
              <a:ext cx="137600" cy="122000"/>
            </a:xfrm>
            <a:custGeom>
              <a:avLst/>
              <a:gdLst/>
              <a:ahLst/>
              <a:cxnLst/>
              <a:rect l="l" t="t" r="r" b="b"/>
              <a:pathLst>
                <a:path w="5504" h="4880" extrusionOk="0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9" name="Google Shape;469;p21"/>
            <p:cNvSpPr/>
            <p:nvPr/>
          </p:nvSpPr>
          <p:spPr>
            <a:xfrm>
              <a:off x="6879325" y="4294925"/>
              <a:ext cx="344825" cy="254975"/>
            </a:xfrm>
            <a:custGeom>
              <a:avLst/>
              <a:gdLst/>
              <a:ahLst/>
              <a:cxnLst/>
              <a:rect l="l" t="t" r="r" b="b"/>
              <a:pathLst>
                <a:path w="13793" h="10199" extrusionOk="0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0" name="Google Shape;470;p21"/>
            <p:cNvSpPr/>
            <p:nvPr/>
          </p:nvSpPr>
          <p:spPr>
            <a:xfrm>
              <a:off x="6114500" y="2324225"/>
              <a:ext cx="158675" cy="329225"/>
            </a:xfrm>
            <a:custGeom>
              <a:avLst/>
              <a:gdLst/>
              <a:ahLst/>
              <a:cxnLst/>
              <a:rect l="l" t="t" r="r" b="b"/>
              <a:pathLst>
                <a:path w="6347" h="13169" extrusionOk="0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1" name="Google Shape;471;p21"/>
            <p:cNvSpPr/>
            <p:nvPr/>
          </p:nvSpPr>
          <p:spPr>
            <a:xfrm>
              <a:off x="6335525" y="1405350"/>
              <a:ext cx="442025" cy="375100"/>
            </a:xfrm>
            <a:custGeom>
              <a:avLst/>
              <a:gdLst/>
              <a:ahLst/>
              <a:cxnLst/>
              <a:rect l="l" t="t" r="r" b="b"/>
              <a:pathLst>
                <a:path w="17681" h="15004" extrusionOk="0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" name="Google Shape;472;p21"/>
            <p:cNvSpPr/>
            <p:nvPr/>
          </p:nvSpPr>
          <p:spPr>
            <a:xfrm>
              <a:off x="6059500" y="3516375"/>
              <a:ext cx="268700" cy="232025"/>
            </a:xfrm>
            <a:custGeom>
              <a:avLst/>
              <a:gdLst/>
              <a:ahLst/>
              <a:cxnLst/>
              <a:rect l="l" t="t" r="r" b="b"/>
              <a:pathLst>
                <a:path w="10748" h="9281" extrusionOk="0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" name="Google Shape;473;p21"/>
            <p:cNvSpPr/>
            <p:nvPr/>
          </p:nvSpPr>
          <p:spPr>
            <a:xfrm>
              <a:off x="6385050" y="4208725"/>
              <a:ext cx="422775" cy="298975"/>
            </a:xfrm>
            <a:custGeom>
              <a:avLst/>
              <a:gdLst/>
              <a:ahLst/>
              <a:cxnLst/>
              <a:rect l="l" t="t" r="r" b="b"/>
              <a:pathLst>
                <a:path w="16911" h="11959" extrusionOk="0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4" name="Google Shape;474;p21"/>
            <p:cNvSpPr/>
            <p:nvPr/>
          </p:nvSpPr>
          <p:spPr>
            <a:xfrm>
              <a:off x="7121425" y="2437925"/>
              <a:ext cx="246700" cy="315500"/>
            </a:xfrm>
            <a:custGeom>
              <a:avLst/>
              <a:gdLst/>
              <a:ahLst/>
              <a:cxnLst/>
              <a:rect l="l" t="t" r="r" b="b"/>
              <a:pathLst>
                <a:path w="9868" h="12620" extrusionOk="0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" name="Google Shape;475;p21"/>
            <p:cNvSpPr/>
            <p:nvPr/>
          </p:nvSpPr>
          <p:spPr>
            <a:xfrm>
              <a:off x="6062250" y="3853825"/>
              <a:ext cx="332900" cy="376025"/>
            </a:xfrm>
            <a:custGeom>
              <a:avLst/>
              <a:gdLst/>
              <a:ahLst/>
              <a:cxnLst/>
              <a:rect l="l" t="t" r="r" b="b"/>
              <a:pathLst>
                <a:path w="13316" h="15041" extrusionOk="0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6" name="Google Shape;476;p21"/>
            <p:cNvSpPr/>
            <p:nvPr/>
          </p:nvSpPr>
          <p:spPr>
            <a:xfrm>
              <a:off x="6023725" y="3167900"/>
              <a:ext cx="340250" cy="227450"/>
            </a:xfrm>
            <a:custGeom>
              <a:avLst/>
              <a:gdLst/>
              <a:ahLst/>
              <a:cxnLst/>
              <a:rect l="l" t="t" r="r" b="b"/>
              <a:pathLst>
                <a:path w="13610" h="9098" extrusionOk="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7" name="Google Shape;477;p21"/>
            <p:cNvSpPr/>
            <p:nvPr/>
          </p:nvSpPr>
          <p:spPr>
            <a:xfrm>
              <a:off x="7109500" y="3449425"/>
              <a:ext cx="154100" cy="165100"/>
            </a:xfrm>
            <a:custGeom>
              <a:avLst/>
              <a:gdLst/>
              <a:ahLst/>
              <a:cxnLst/>
              <a:rect l="l" t="t" r="r" b="b"/>
              <a:pathLst>
                <a:path w="6164" h="6604" extrusionOk="0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478" name="Google Shape;478;p21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w="19050" cap="rnd" cmpd="sng">
            <a:solidFill>
              <a:srgbClr val="A4C2F4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479" name="Google Shape;479;p21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2pPr>
            <a:lvl3pPr lvl="2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3pPr>
            <a:lvl4pPr lvl="3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4pPr>
            <a:lvl5pPr lvl="4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5pPr>
            <a:lvl6pPr lvl="5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6pPr>
            <a:lvl7pPr lvl="6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7pPr>
            <a:lvl8pPr lvl="7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8pPr>
            <a:lvl9pPr lvl="8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Google Shape;481;p22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grpSp>
        <p:nvGrpSpPr>
          <p:cNvPr id="482" name="Google Shape;482;p22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483" name="Google Shape;483;p22"/>
            <p:cNvSpPr/>
            <p:nvPr/>
          </p:nvSpPr>
          <p:spPr>
            <a:xfrm>
              <a:off x="6371275" y="842300"/>
              <a:ext cx="397100" cy="492450"/>
            </a:xfrm>
            <a:custGeom>
              <a:avLst/>
              <a:gdLst/>
              <a:ahLst/>
              <a:cxnLst/>
              <a:rect l="l" t="t" r="r" b="b"/>
              <a:pathLst>
                <a:path w="15884" h="19698" extrusionOk="0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4" name="Google Shape;484;p22"/>
            <p:cNvSpPr/>
            <p:nvPr/>
          </p:nvSpPr>
          <p:spPr>
            <a:xfrm>
              <a:off x="6991200" y="2879025"/>
              <a:ext cx="390675" cy="444800"/>
            </a:xfrm>
            <a:custGeom>
              <a:avLst/>
              <a:gdLst/>
              <a:ahLst/>
              <a:cxnLst/>
              <a:rect l="l" t="t" r="r" b="b"/>
              <a:pathLst>
                <a:path w="15627" h="17792" extrusionOk="0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5" name="Google Shape;485;p22"/>
            <p:cNvSpPr/>
            <p:nvPr/>
          </p:nvSpPr>
          <p:spPr>
            <a:xfrm>
              <a:off x="6244725" y="2547975"/>
              <a:ext cx="185275" cy="404450"/>
            </a:xfrm>
            <a:custGeom>
              <a:avLst/>
              <a:gdLst/>
              <a:ahLst/>
              <a:cxnLst/>
              <a:rect l="l" t="t" r="r" b="b"/>
              <a:pathLst>
                <a:path w="7411" h="16178" extrusionOk="0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" name="Google Shape;486;p22"/>
            <p:cNvSpPr/>
            <p:nvPr/>
          </p:nvSpPr>
          <p:spPr>
            <a:xfrm>
              <a:off x="6823375" y="1978500"/>
              <a:ext cx="365025" cy="447525"/>
            </a:xfrm>
            <a:custGeom>
              <a:avLst/>
              <a:gdLst/>
              <a:ahLst/>
              <a:cxnLst/>
              <a:rect l="l" t="t" r="r" b="b"/>
              <a:pathLst>
                <a:path w="14601" h="17901" extrusionOk="0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7" name="Google Shape;487;p22"/>
            <p:cNvSpPr/>
            <p:nvPr/>
          </p:nvSpPr>
          <p:spPr>
            <a:xfrm>
              <a:off x="6071400" y="1791425"/>
              <a:ext cx="402625" cy="375100"/>
            </a:xfrm>
            <a:custGeom>
              <a:avLst/>
              <a:gdLst/>
              <a:ahLst/>
              <a:cxnLst/>
              <a:rect l="l" t="t" r="r" b="b"/>
              <a:pathLst>
                <a:path w="16105" h="15004" extrusionOk="0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8" name="Google Shape;488;p22"/>
            <p:cNvSpPr/>
            <p:nvPr/>
          </p:nvSpPr>
          <p:spPr>
            <a:xfrm>
              <a:off x="6902250" y="3951050"/>
              <a:ext cx="436525" cy="299875"/>
            </a:xfrm>
            <a:custGeom>
              <a:avLst/>
              <a:gdLst/>
              <a:ahLst/>
              <a:cxnLst/>
              <a:rect l="l" t="t" r="r" b="b"/>
              <a:pathLst>
                <a:path w="17461" h="11995" extrusionOk="0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" name="Google Shape;489;p22"/>
            <p:cNvSpPr/>
            <p:nvPr/>
          </p:nvSpPr>
          <p:spPr>
            <a:xfrm>
              <a:off x="6405225" y="2154575"/>
              <a:ext cx="328325" cy="339325"/>
            </a:xfrm>
            <a:custGeom>
              <a:avLst/>
              <a:gdLst/>
              <a:ahLst/>
              <a:cxnLst/>
              <a:rect l="l" t="t" r="r" b="b"/>
              <a:pathLst>
                <a:path w="13133" h="13573" extrusionOk="0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" name="Google Shape;490;p22"/>
            <p:cNvSpPr/>
            <p:nvPr/>
          </p:nvSpPr>
          <p:spPr>
            <a:xfrm>
              <a:off x="6537275" y="2750650"/>
              <a:ext cx="459450" cy="475050"/>
            </a:xfrm>
            <a:custGeom>
              <a:avLst/>
              <a:gdLst/>
              <a:ahLst/>
              <a:cxnLst/>
              <a:rect l="l" t="t" r="r" b="b"/>
              <a:pathLst>
                <a:path w="18378" h="19002" extrusionOk="0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" name="Google Shape;491;p22"/>
            <p:cNvSpPr/>
            <p:nvPr/>
          </p:nvSpPr>
          <p:spPr>
            <a:xfrm>
              <a:off x="6855475" y="1544725"/>
              <a:ext cx="444800" cy="353100"/>
            </a:xfrm>
            <a:custGeom>
              <a:avLst/>
              <a:gdLst/>
              <a:ahLst/>
              <a:cxnLst/>
              <a:rect l="l" t="t" r="r" b="b"/>
              <a:pathLst>
                <a:path w="17792" h="14124" extrusionOk="0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" name="Google Shape;492;p22"/>
            <p:cNvSpPr/>
            <p:nvPr/>
          </p:nvSpPr>
          <p:spPr>
            <a:xfrm>
              <a:off x="6844475" y="1037625"/>
              <a:ext cx="414525" cy="389750"/>
            </a:xfrm>
            <a:custGeom>
              <a:avLst/>
              <a:gdLst/>
              <a:ahLst/>
              <a:cxnLst/>
              <a:rect l="l" t="t" r="r" b="b"/>
              <a:pathLst>
                <a:path w="16581" h="15590" extrusionOk="0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" name="Google Shape;493;p22"/>
            <p:cNvSpPr/>
            <p:nvPr/>
          </p:nvSpPr>
          <p:spPr>
            <a:xfrm>
              <a:off x="6553775" y="1840025"/>
              <a:ext cx="234775" cy="276975"/>
            </a:xfrm>
            <a:custGeom>
              <a:avLst/>
              <a:gdLst/>
              <a:ahLst/>
              <a:cxnLst/>
              <a:rect l="l" t="t" r="r" b="b"/>
              <a:pathLst>
                <a:path w="9391" h="11079" extrusionOk="0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" name="Google Shape;494;p22"/>
            <p:cNvSpPr/>
            <p:nvPr/>
          </p:nvSpPr>
          <p:spPr>
            <a:xfrm>
              <a:off x="6618875" y="2550725"/>
              <a:ext cx="408125" cy="156850"/>
            </a:xfrm>
            <a:custGeom>
              <a:avLst/>
              <a:gdLst/>
              <a:ahLst/>
              <a:cxnLst/>
              <a:rect l="l" t="t" r="r" b="b"/>
              <a:pathLst>
                <a:path w="16325" h="6274" extrusionOk="0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" name="Google Shape;495;p22"/>
            <p:cNvSpPr/>
            <p:nvPr/>
          </p:nvSpPr>
          <p:spPr>
            <a:xfrm>
              <a:off x="6336425" y="4507675"/>
              <a:ext cx="520000" cy="365000"/>
            </a:xfrm>
            <a:custGeom>
              <a:avLst/>
              <a:gdLst/>
              <a:ahLst/>
              <a:cxnLst/>
              <a:rect l="l" t="t" r="r" b="b"/>
              <a:pathLst>
                <a:path w="20800" h="14600" extrusionOk="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" name="Google Shape;496;p22"/>
            <p:cNvSpPr/>
            <p:nvPr/>
          </p:nvSpPr>
          <p:spPr>
            <a:xfrm>
              <a:off x="6425400" y="3728200"/>
              <a:ext cx="342075" cy="360425"/>
            </a:xfrm>
            <a:custGeom>
              <a:avLst/>
              <a:gdLst/>
              <a:ahLst/>
              <a:cxnLst/>
              <a:rect l="l" t="t" r="r" b="b"/>
              <a:pathLst>
                <a:path w="13683" h="14417" extrusionOk="0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" name="Google Shape;497;p22"/>
            <p:cNvSpPr/>
            <p:nvPr/>
          </p:nvSpPr>
          <p:spPr>
            <a:xfrm>
              <a:off x="6789450" y="3384325"/>
              <a:ext cx="262300" cy="186175"/>
            </a:xfrm>
            <a:custGeom>
              <a:avLst/>
              <a:gdLst/>
              <a:ahLst/>
              <a:cxnLst/>
              <a:rect l="l" t="t" r="r" b="b"/>
              <a:pathLst>
                <a:path w="10492" h="7447" extrusionOk="0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" name="Google Shape;498;p22"/>
            <p:cNvSpPr/>
            <p:nvPr/>
          </p:nvSpPr>
          <p:spPr>
            <a:xfrm>
              <a:off x="6950850" y="4617725"/>
              <a:ext cx="254050" cy="162350"/>
            </a:xfrm>
            <a:custGeom>
              <a:avLst/>
              <a:gdLst/>
              <a:ahLst/>
              <a:cxnLst/>
              <a:rect l="l" t="t" r="r" b="b"/>
              <a:pathLst>
                <a:path w="10162" h="6494" extrusionOk="0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" name="Google Shape;499;p22"/>
            <p:cNvSpPr/>
            <p:nvPr/>
          </p:nvSpPr>
          <p:spPr>
            <a:xfrm>
              <a:off x="6051225" y="1090800"/>
              <a:ext cx="285225" cy="283400"/>
            </a:xfrm>
            <a:custGeom>
              <a:avLst/>
              <a:gdLst/>
              <a:ahLst/>
              <a:cxnLst/>
              <a:rect l="l" t="t" r="r" b="b"/>
              <a:pathLst>
                <a:path w="11409" h="11336" extrusionOk="0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" name="Google Shape;500;p22"/>
            <p:cNvSpPr/>
            <p:nvPr/>
          </p:nvSpPr>
          <p:spPr>
            <a:xfrm>
              <a:off x="6849975" y="3631900"/>
              <a:ext cx="270550" cy="339350"/>
            </a:xfrm>
            <a:custGeom>
              <a:avLst/>
              <a:gdLst/>
              <a:ahLst/>
              <a:cxnLst/>
              <a:rect l="l" t="t" r="r" b="b"/>
              <a:pathLst>
                <a:path w="10822" h="13574" extrusionOk="0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" name="Google Shape;501;p22"/>
            <p:cNvSpPr/>
            <p:nvPr/>
          </p:nvSpPr>
          <p:spPr>
            <a:xfrm>
              <a:off x="6351100" y="3281600"/>
              <a:ext cx="366850" cy="361350"/>
            </a:xfrm>
            <a:custGeom>
              <a:avLst/>
              <a:gdLst/>
              <a:ahLst/>
              <a:cxnLst/>
              <a:rect l="l" t="t" r="r" b="b"/>
              <a:pathLst>
                <a:path w="14674" h="14454" extrusionOk="0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" name="Google Shape;502;p22"/>
            <p:cNvSpPr/>
            <p:nvPr/>
          </p:nvSpPr>
          <p:spPr>
            <a:xfrm>
              <a:off x="6316250" y="3040425"/>
              <a:ext cx="137600" cy="122000"/>
            </a:xfrm>
            <a:custGeom>
              <a:avLst/>
              <a:gdLst/>
              <a:ahLst/>
              <a:cxnLst/>
              <a:rect l="l" t="t" r="r" b="b"/>
              <a:pathLst>
                <a:path w="5504" h="4880" extrusionOk="0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3" name="Google Shape;503;p22"/>
            <p:cNvSpPr/>
            <p:nvPr/>
          </p:nvSpPr>
          <p:spPr>
            <a:xfrm>
              <a:off x="6879325" y="4294925"/>
              <a:ext cx="344825" cy="254975"/>
            </a:xfrm>
            <a:custGeom>
              <a:avLst/>
              <a:gdLst/>
              <a:ahLst/>
              <a:cxnLst/>
              <a:rect l="l" t="t" r="r" b="b"/>
              <a:pathLst>
                <a:path w="13793" h="10199" extrusionOk="0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4" name="Google Shape;504;p22"/>
            <p:cNvSpPr/>
            <p:nvPr/>
          </p:nvSpPr>
          <p:spPr>
            <a:xfrm>
              <a:off x="6114500" y="2324225"/>
              <a:ext cx="158675" cy="329225"/>
            </a:xfrm>
            <a:custGeom>
              <a:avLst/>
              <a:gdLst/>
              <a:ahLst/>
              <a:cxnLst/>
              <a:rect l="l" t="t" r="r" b="b"/>
              <a:pathLst>
                <a:path w="6347" h="13169" extrusionOk="0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5" name="Google Shape;505;p22"/>
            <p:cNvSpPr/>
            <p:nvPr/>
          </p:nvSpPr>
          <p:spPr>
            <a:xfrm>
              <a:off x="6335525" y="1405350"/>
              <a:ext cx="442025" cy="375100"/>
            </a:xfrm>
            <a:custGeom>
              <a:avLst/>
              <a:gdLst/>
              <a:ahLst/>
              <a:cxnLst/>
              <a:rect l="l" t="t" r="r" b="b"/>
              <a:pathLst>
                <a:path w="17681" h="15004" extrusionOk="0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6" name="Google Shape;506;p22"/>
            <p:cNvSpPr/>
            <p:nvPr/>
          </p:nvSpPr>
          <p:spPr>
            <a:xfrm>
              <a:off x="6059500" y="3516375"/>
              <a:ext cx="268700" cy="232025"/>
            </a:xfrm>
            <a:custGeom>
              <a:avLst/>
              <a:gdLst/>
              <a:ahLst/>
              <a:cxnLst/>
              <a:rect l="l" t="t" r="r" b="b"/>
              <a:pathLst>
                <a:path w="10748" h="9281" extrusionOk="0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7" name="Google Shape;507;p22"/>
            <p:cNvSpPr/>
            <p:nvPr/>
          </p:nvSpPr>
          <p:spPr>
            <a:xfrm>
              <a:off x="6385050" y="4208725"/>
              <a:ext cx="422775" cy="298975"/>
            </a:xfrm>
            <a:custGeom>
              <a:avLst/>
              <a:gdLst/>
              <a:ahLst/>
              <a:cxnLst/>
              <a:rect l="l" t="t" r="r" b="b"/>
              <a:pathLst>
                <a:path w="16911" h="11959" extrusionOk="0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8" name="Google Shape;508;p22"/>
            <p:cNvSpPr/>
            <p:nvPr/>
          </p:nvSpPr>
          <p:spPr>
            <a:xfrm>
              <a:off x="7121425" y="2437925"/>
              <a:ext cx="246700" cy="315500"/>
            </a:xfrm>
            <a:custGeom>
              <a:avLst/>
              <a:gdLst/>
              <a:ahLst/>
              <a:cxnLst/>
              <a:rect l="l" t="t" r="r" b="b"/>
              <a:pathLst>
                <a:path w="9868" h="12620" extrusionOk="0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9" name="Google Shape;509;p22"/>
            <p:cNvSpPr/>
            <p:nvPr/>
          </p:nvSpPr>
          <p:spPr>
            <a:xfrm>
              <a:off x="6062250" y="3853825"/>
              <a:ext cx="332900" cy="376025"/>
            </a:xfrm>
            <a:custGeom>
              <a:avLst/>
              <a:gdLst/>
              <a:ahLst/>
              <a:cxnLst/>
              <a:rect l="l" t="t" r="r" b="b"/>
              <a:pathLst>
                <a:path w="13316" h="15041" extrusionOk="0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0" name="Google Shape;510;p22"/>
            <p:cNvSpPr/>
            <p:nvPr/>
          </p:nvSpPr>
          <p:spPr>
            <a:xfrm>
              <a:off x="6023725" y="3167900"/>
              <a:ext cx="340250" cy="227450"/>
            </a:xfrm>
            <a:custGeom>
              <a:avLst/>
              <a:gdLst/>
              <a:ahLst/>
              <a:cxnLst/>
              <a:rect l="l" t="t" r="r" b="b"/>
              <a:pathLst>
                <a:path w="13610" h="9098" extrusionOk="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1" name="Google Shape;511;p22"/>
            <p:cNvSpPr/>
            <p:nvPr/>
          </p:nvSpPr>
          <p:spPr>
            <a:xfrm>
              <a:off x="7109500" y="3449425"/>
              <a:ext cx="154100" cy="165100"/>
            </a:xfrm>
            <a:custGeom>
              <a:avLst/>
              <a:gdLst/>
              <a:ahLst/>
              <a:cxnLst/>
              <a:rect l="l" t="t" r="r" b="b"/>
              <a:pathLst>
                <a:path w="6164" h="6604" extrusionOk="0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512" name="Google Shape;512;p22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w="19050" cap="rnd" cmpd="sng">
            <a:solidFill>
              <a:srgbClr val="A4C2F4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513" name="Google Shape;513;p22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2pPr>
            <a:lvl3pPr lvl="2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3pPr>
            <a:lvl4pPr lvl="3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4pPr>
            <a:lvl5pPr lvl="4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5pPr>
            <a:lvl6pPr lvl="5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6pPr>
            <a:lvl7pPr lvl="6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7pPr>
            <a:lvl8pPr lvl="7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8pPr>
            <a:lvl9pPr lvl="8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5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" name="Google Shape;515;p23"/>
          <p:cNvSpPr txBox="1">
            <a:spLocks noGrp="1"/>
          </p:cNvSpPr>
          <p:nvPr>
            <p:ph type="body" idx="1"/>
          </p:nvPr>
        </p:nvSpPr>
        <p:spPr>
          <a:xfrm>
            <a:off x="457200" y="4406309"/>
            <a:ext cx="8229600" cy="51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28600" algn="ctr" rtl="0">
              <a:spcBef>
                <a:spcPts val="360"/>
              </a:spcBef>
              <a:spcAft>
                <a:spcPts val="0"/>
              </a:spcAft>
              <a:buSzPts val="1800"/>
              <a:buNone/>
              <a:defRPr sz="1800"/>
            </a:lvl1pPr>
          </a:lstStyle>
          <a:p>
            <a:endParaRPr/>
          </a:p>
        </p:txBody>
      </p:sp>
      <p:sp>
        <p:nvSpPr>
          <p:cNvPr id="516" name="Google Shape;516;p23"/>
          <p:cNvSpPr/>
          <p:nvPr/>
        </p:nvSpPr>
        <p:spPr>
          <a:xfrm>
            <a:off x="7302880" y="-294362"/>
            <a:ext cx="450550" cy="558734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7" name="Google Shape;517;p23"/>
          <p:cNvSpPr/>
          <p:nvPr/>
        </p:nvSpPr>
        <p:spPr>
          <a:xfrm>
            <a:off x="-35374" y="3366963"/>
            <a:ext cx="443260" cy="504670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8" name="Google Shape;518;p23"/>
          <p:cNvSpPr/>
          <p:nvPr/>
        </p:nvSpPr>
        <p:spPr>
          <a:xfrm>
            <a:off x="8817948" y="34396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9" name="Google Shape;519;p23"/>
          <p:cNvSpPr/>
          <p:nvPr/>
        </p:nvSpPr>
        <p:spPr>
          <a:xfrm>
            <a:off x="8742973" y="4166677"/>
            <a:ext cx="495281" cy="340238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20" name="Google Shape;520;p23"/>
          <p:cNvSpPr/>
          <p:nvPr/>
        </p:nvSpPr>
        <p:spPr>
          <a:xfrm>
            <a:off x="8360955" y="450691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21" name="Google Shape;521;p23"/>
          <p:cNvSpPr/>
          <p:nvPr/>
        </p:nvSpPr>
        <p:spPr>
          <a:xfrm>
            <a:off x="-77078" y="1488018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22" name="Google Shape;522;p23"/>
          <p:cNvSpPr/>
          <p:nvPr/>
        </p:nvSpPr>
        <p:spPr>
          <a:xfrm>
            <a:off x="8052572" y="482526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23" name="Google Shape;523;p23"/>
          <p:cNvSpPr/>
          <p:nvPr/>
        </p:nvSpPr>
        <p:spPr>
          <a:xfrm>
            <a:off x="8052577" y="4132327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24" name="Google Shape;524;p23"/>
          <p:cNvSpPr/>
          <p:nvPr/>
        </p:nvSpPr>
        <p:spPr>
          <a:xfrm>
            <a:off x="7430898" y="4873171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25" name="Google Shape;525;p23"/>
          <p:cNvSpPr/>
          <p:nvPr/>
        </p:nvSpPr>
        <p:spPr>
          <a:xfrm>
            <a:off x="8749725" y="4950125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26" name="Google Shape;526;p23"/>
          <p:cNvSpPr/>
          <p:nvPr/>
        </p:nvSpPr>
        <p:spPr>
          <a:xfrm>
            <a:off x="8522444" y="4000279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27" name="Google Shape;527;p23"/>
          <p:cNvSpPr/>
          <p:nvPr/>
        </p:nvSpPr>
        <p:spPr>
          <a:xfrm>
            <a:off x="8829403" y="4583868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28" name="Google Shape;528;p23"/>
          <p:cNvSpPr/>
          <p:nvPr/>
        </p:nvSpPr>
        <p:spPr>
          <a:xfrm>
            <a:off x="8963979" y="1338718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29" name="Google Shape;529;p23"/>
          <p:cNvSpPr/>
          <p:nvPr/>
        </p:nvSpPr>
        <p:spPr>
          <a:xfrm rot="-2426120">
            <a:off x="7110132" y="4877011"/>
            <a:ext cx="279910" cy="357971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30" name="Google Shape;530;p23"/>
          <p:cNvSpPr/>
          <p:nvPr/>
        </p:nvSpPr>
        <p:spPr>
          <a:xfrm>
            <a:off x="7659648" y="4370196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31" name="Google Shape;531;p23"/>
          <p:cNvSpPr/>
          <p:nvPr/>
        </p:nvSpPr>
        <p:spPr>
          <a:xfrm>
            <a:off x="8797588" y="3078732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32" name="Google Shape;532;p23"/>
          <p:cNvSpPr/>
          <p:nvPr/>
        </p:nvSpPr>
        <p:spPr>
          <a:xfrm>
            <a:off x="7782420" y="4885132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33" name="Google Shape;533;p23"/>
          <p:cNvSpPr/>
          <p:nvPr/>
        </p:nvSpPr>
        <p:spPr>
          <a:xfrm>
            <a:off x="346877" y="608615"/>
            <a:ext cx="210213" cy="458889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34" name="Google Shape;534;p23"/>
          <p:cNvSpPr/>
          <p:nvPr/>
        </p:nvSpPr>
        <p:spPr>
          <a:xfrm>
            <a:off x="645010" y="3559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35" name="Google Shape;535;p23"/>
          <p:cNvSpPr/>
          <p:nvPr/>
        </p:nvSpPr>
        <p:spPr>
          <a:xfrm>
            <a:off x="8318810" y="-29822"/>
            <a:ext cx="456818" cy="42558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36" name="Google Shape;536;p23"/>
          <p:cNvSpPr/>
          <p:nvPr/>
        </p:nvSpPr>
        <p:spPr>
          <a:xfrm>
            <a:off x="-8" y="101336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37" name="Google Shape;537;p23"/>
          <p:cNvSpPr/>
          <p:nvPr/>
        </p:nvSpPr>
        <p:spPr>
          <a:xfrm>
            <a:off x="8699356" y="179112"/>
            <a:ext cx="521292" cy="538992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38" name="Google Shape;538;p23"/>
          <p:cNvSpPr/>
          <p:nvPr/>
        </p:nvSpPr>
        <p:spPr>
          <a:xfrm>
            <a:off x="700454" y="4557600"/>
            <a:ext cx="504670" cy="400627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39" name="Google Shape;539;p23"/>
          <p:cNvSpPr/>
          <p:nvPr/>
        </p:nvSpPr>
        <p:spPr>
          <a:xfrm>
            <a:off x="258967" y="-86251"/>
            <a:ext cx="470320" cy="442210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40" name="Google Shape;540;p23"/>
          <p:cNvSpPr/>
          <p:nvPr/>
        </p:nvSpPr>
        <p:spPr>
          <a:xfrm>
            <a:off x="-35016" y="4075593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41" name="Google Shape;541;p23"/>
          <p:cNvSpPr/>
          <p:nvPr/>
        </p:nvSpPr>
        <p:spPr>
          <a:xfrm>
            <a:off x="721258" y="4998019"/>
            <a:ext cx="463059" cy="177962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42" name="Google Shape;542;p23"/>
          <p:cNvSpPr/>
          <p:nvPr/>
        </p:nvSpPr>
        <p:spPr>
          <a:xfrm>
            <a:off x="-243128" y="5421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43" name="Google Shape;543;p23"/>
          <p:cNvSpPr/>
          <p:nvPr/>
        </p:nvSpPr>
        <p:spPr>
          <a:xfrm>
            <a:off x="7842052" y="-100873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44" name="Google Shape;544;p23"/>
          <p:cNvSpPr/>
          <p:nvPr/>
        </p:nvSpPr>
        <p:spPr>
          <a:xfrm>
            <a:off x="-38626" y="579046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45" name="Google Shape;545;p23"/>
          <p:cNvSpPr/>
          <p:nvPr/>
        </p:nvSpPr>
        <p:spPr>
          <a:xfrm>
            <a:off x="1403775" y="11500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46" name="Google Shape;546;p23"/>
          <p:cNvSpPr/>
          <p:nvPr/>
        </p:nvSpPr>
        <p:spPr>
          <a:xfrm>
            <a:off x="955990" y="-57166"/>
            <a:ext cx="323616" cy="321546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47" name="Google Shape;547;p23"/>
          <p:cNvSpPr/>
          <p:nvPr/>
        </p:nvSpPr>
        <p:spPr>
          <a:xfrm>
            <a:off x="1333294" y="4678454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48" name="Google Shape;548;p23"/>
          <p:cNvSpPr/>
          <p:nvPr/>
        </p:nvSpPr>
        <p:spPr>
          <a:xfrm>
            <a:off x="91624" y="4552927"/>
            <a:ext cx="416228" cy="409988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49" name="Google Shape;549;p23"/>
          <p:cNvSpPr/>
          <p:nvPr/>
        </p:nvSpPr>
        <p:spPr>
          <a:xfrm>
            <a:off x="1525678" y="4911343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50" name="Google Shape;550;p23"/>
          <p:cNvSpPr/>
          <p:nvPr/>
        </p:nvSpPr>
        <p:spPr>
          <a:xfrm>
            <a:off x="2704" y="4900231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51" name="Google Shape;551;p23"/>
          <p:cNvSpPr/>
          <p:nvPr/>
        </p:nvSpPr>
        <p:spPr>
          <a:xfrm rot="1920548">
            <a:off x="8225551" y="625274"/>
            <a:ext cx="501522" cy="425557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52" name="Google Shape;552;p23"/>
          <p:cNvSpPr/>
          <p:nvPr/>
        </p:nvSpPr>
        <p:spPr>
          <a:xfrm>
            <a:off x="346867" y="4064142"/>
            <a:ext cx="479681" cy="339217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53" name="Google Shape;553;p23"/>
          <p:cNvSpPr/>
          <p:nvPr/>
        </p:nvSpPr>
        <p:spPr>
          <a:xfrm rot="-5400000">
            <a:off x="7996280" y="316930"/>
            <a:ext cx="279906" cy="35796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54" name="Google Shape;554;p23"/>
          <p:cNvSpPr/>
          <p:nvPr/>
        </p:nvSpPr>
        <p:spPr>
          <a:xfrm>
            <a:off x="8801760" y="790271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55" name="Google Shape;555;p23"/>
          <p:cNvSpPr/>
          <p:nvPr/>
        </p:nvSpPr>
        <p:spPr>
          <a:xfrm>
            <a:off x="258963" y="4957957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56" name="Google Shape;556;p23"/>
          <p:cNvSpPr/>
          <p:nvPr/>
        </p:nvSpPr>
        <p:spPr>
          <a:xfrm>
            <a:off x="8699345" y="1151407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57" name="Google Shape;557;p23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2pPr>
            <a:lvl3pPr lvl="2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3pPr>
            <a:lvl4pPr lvl="3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4pPr>
            <a:lvl5pPr lvl="4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5pPr>
            <a:lvl6pPr lvl="5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6pPr>
            <a:lvl7pPr lvl="6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7pPr>
            <a:lvl8pPr lvl="7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8pPr>
            <a:lvl9pPr lvl="8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9" name="Google Shape;559;p24"/>
          <p:cNvSpPr/>
          <p:nvPr/>
        </p:nvSpPr>
        <p:spPr>
          <a:xfrm>
            <a:off x="7302880" y="-294362"/>
            <a:ext cx="450550" cy="558734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60" name="Google Shape;560;p24"/>
          <p:cNvSpPr/>
          <p:nvPr/>
        </p:nvSpPr>
        <p:spPr>
          <a:xfrm>
            <a:off x="-35374" y="3366963"/>
            <a:ext cx="443260" cy="504670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61" name="Google Shape;561;p24"/>
          <p:cNvSpPr/>
          <p:nvPr/>
        </p:nvSpPr>
        <p:spPr>
          <a:xfrm>
            <a:off x="8817948" y="34396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62" name="Google Shape;562;p24"/>
          <p:cNvSpPr/>
          <p:nvPr/>
        </p:nvSpPr>
        <p:spPr>
          <a:xfrm>
            <a:off x="8742973" y="4166677"/>
            <a:ext cx="495281" cy="340238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63" name="Google Shape;563;p24"/>
          <p:cNvSpPr/>
          <p:nvPr/>
        </p:nvSpPr>
        <p:spPr>
          <a:xfrm>
            <a:off x="8360955" y="450691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64" name="Google Shape;564;p24"/>
          <p:cNvSpPr/>
          <p:nvPr/>
        </p:nvSpPr>
        <p:spPr>
          <a:xfrm>
            <a:off x="-77078" y="1488018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65" name="Google Shape;565;p24"/>
          <p:cNvSpPr/>
          <p:nvPr/>
        </p:nvSpPr>
        <p:spPr>
          <a:xfrm>
            <a:off x="8052572" y="482526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66" name="Google Shape;566;p24"/>
          <p:cNvSpPr/>
          <p:nvPr/>
        </p:nvSpPr>
        <p:spPr>
          <a:xfrm>
            <a:off x="8052577" y="4132327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67" name="Google Shape;567;p24"/>
          <p:cNvSpPr/>
          <p:nvPr/>
        </p:nvSpPr>
        <p:spPr>
          <a:xfrm>
            <a:off x="7430898" y="4873171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68" name="Google Shape;568;p24"/>
          <p:cNvSpPr/>
          <p:nvPr/>
        </p:nvSpPr>
        <p:spPr>
          <a:xfrm>
            <a:off x="8749725" y="4950125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69" name="Google Shape;569;p24"/>
          <p:cNvSpPr/>
          <p:nvPr/>
        </p:nvSpPr>
        <p:spPr>
          <a:xfrm>
            <a:off x="8522444" y="4000279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70" name="Google Shape;570;p24"/>
          <p:cNvSpPr/>
          <p:nvPr/>
        </p:nvSpPr>
        <p:spPr>
          <a:xfrm>
            <a:off x="8829403" y="4583868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71" name="Google Shape;571;p24"/>
          <p:cNvSpPr/>
          <p:nvPr/>
        </p:nvSpPr>
        <p:spPr>
          <a:xfrm>
            <a:off x="8963979" y="1338718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72" name="Google Shape;572;p24"/>
          <p:cNvSpPr/>
          <p:nvPr/>
        </p:nvSpPr>
        <p:spPr>
          <a:xfrm rot="-2426120">
            <a:off x="7110132" y="4877011"/>
            <a:ext cx="279910" cy="357971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73" name="Google Shape;573;p24"/>
          <p:cNvSpPr/>
          <p:nvPr/>
        </p:nvSpPr>
        <p:spPr>
          <a:xfrm>
            <a:off x="7659648" y="4370196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74" name="Google Shape;574;p24"/>
          <p:cNvSpPr/>
          <p:nvPr/>
        </p:nvSpPr>
        <p:spPr>
          <a:xfrm>
            <a:off x="8797588" y="3078732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75" name="Google Shape;575;p24"/>
          <p:cNvSpPr/>
          <p:nvPr/>
        </p:nvSpPr>
        <p:spPr>
          <a:xfrm>
            <a:off x="7782420" y="4885132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76" name="Google Shape;576;p24"/>
          <p:cNvSpPr/>
          <p:nvPr/>
        </p:nvSpPr>
        <p:spPr>
          <a:xfrm>
            <a:off x="346877" y="608615"/>
            <a:ext cx="210213" cy="458889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77" name="Google Shape;577;p24"/>
          <p:cNvSpPr/>
          <p:nvPr/>
        </p:nvSpPr>
        <p:spPr>
          <a:xfrm>
            <a:off x="645010" y="3559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78" name="Google Shape;578;p24"/>
          <p:cNvSpPr/>
          <p:nvPr/>
        </p:nvSpPr>
        <p:spPr>
          <a:xfrm>
            <a:off x="8318810" y="-29822"/>
            <a:ext cx="456818" cy="42558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79" name="Google Shape;579;p24"/>
          <p:cNvSpPr/>
          <p:nvPr/>
        </p:nvSpPr>
        <p:spPr>
          <a:xfrm>
            <a:off x="-8" y="101336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80" name="Google Shape;580;p24"/>
          <p:cNvSpPr/>
          <p:nvPr/>
        </p:nvSpPr>
        <p:spPr>
          <a:xfrm>
            <a:off x="8699356" y="179112"/>
            <a:ext cx="521292" cy="538992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81" name="Google Shape;581;p24"/>
          <p:cNvSpPr/>
          <p:nvPr/>
        </p:nvSpPr>
        <p:spPr>
          <a:xfrm>
            <a:off x="700454" y="4557600"/>
            <a:ext cx="504670" cy="400627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82" name="Google Shape;582;p24"/>
          <p:cNvSpPr/>
          <p:nvPr/>
        </p:nvSpPr>
        <p:spPr>
          <a:xfrm>
            <a:off x="258967" y="-86251"/>
            <a:ext cx="470320" cy="442210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83" name="Google Shape;583;p24"/>
          <p:cNvSpPr/>
          <p:nvPr/>
        </p:nvSpPr>
        <p:spPr>
          <a:xfrm>
            <a:off x="-35016" y="4075593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84" name="Google Shape;584;p24"/>
          <p:cNvSpPr/>
          <p:nvPr/>
        </p:nvSpPr>
        <p:spPr>
          <a:xfrm>
            <a:off x="721258" y="4998019"/>
            <a:ext cx="463059" cy="177962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85" name="Google Shape;585;p24"/>
          <p:cNvSpPr/>
          <p:nvPr/>
        </p:nvSpPr>
        <p:spPr>
          <a:xfrm>
            <a:off x="-243128" y="5421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86" name="Google Shape;586;p24"/>
          <p:cNvSpPr/>
          <p:nvPr/>
        </p:nvSpPr>
        <p:spPr>
          <a:xfrm>
            <a:off x="7842052" y="-100873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87" name="Google Shape;587;p24"/>
          <p:cNvSpPr/>
          <p:nvPr/>
        </p:nvSpPr>
        <p:spPr>
          <a:xfrm>
            <a:off x="-38626" y="579046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88" name="Google Shape;588;p24"/>
          <p:cNvSpPr/>
          <p:nvPr/>
        </p:nvSpPr>
        <p:spPr>
          <a:xfrm>
            <a:off x="1403775" y="11500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89" name="Google Shape;589;p24"/>
          <p:cNvSpPr/>
          <p:nvPr/>
        </p:nvSpPr>
        <p:spPr>
          <a:xfrm>
            <a:off x="955990" y="-57166"/>
            <a:ext cx="323616" cy="321546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90" name="Google Shape;590;p24"/>
          <p:cNvSpPr/>
          <p:nvPr/>
        </p:nvSpPr>
        <p:spPr>
          <a:xfrm>
            <a:off x="1333294" y="4678454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91" name="Google Shape;591;p24"/>
          <p:cNvSpPr/>
          <p:nvPr/>
        </p:nvSpPr>
        <p:spPr>
          <a:xfrm>
            <a:off x="91624" y="4552927"/>
            <a:ext cx="416228" cy="409988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92" name="Google Shape;592;p24"/>
          <p:cNvSpPr/>
          <p:nvPr/>
        </p:nvSpPr>
        <p:spPr>
          <a:xfrm>
            <a:off x="1525678" y="4911343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93" name="Google Shape;593;p24"/>
          <p:cNvSpPr/>
          <p:nvPr/>
        </p:nvSpPr>
        <p:spPr>
          <a:xfrm>
            <a:off x="2704" y="4900231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94" name="Google Shape;594;p24"/>
          <p:cNvSpPr/>
          <p:nvPr/>
        </p:nvSpPr>
        <p:spPr>
          <a:xfrm rot="1920548">
            <a:off x="8225551" y="625274"/>
            <a:ext cx="501522" cy="425557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95" name="Google Shape;595;p24"/>
          <p:cNvSpPr/>
          <p:nvPr/>
        </p:nvSpPr>
        <p:spPr>
          <a:xfrm>
            <a:off x="346867" y="4064142"/>
            <a:ext cx="479681" cy="339217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96" name="Google Shape;596;p24"/>
          <p:cNvSpPr/>
          <p:nvPr/>
        </p:nvSpPr>
        <p:spPr>
          <a:xfrm rot="-5400000">
            <a:off x="7996280" y="316930"/>
            <a:ext cx="279906" cy="35796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97" name="Google Shape;597;p24"/>
          <p:cNvSpPr/>
          <p:nvPr/>
        </p:nvSpPr>
        <p:spPr>
          <a:xfrm>
            <a:off x="8801760" y="790271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98" name="Google Shape;598;p24"/>
          <p:cNvSpPr/>
          <p:nvPr/>
        </p:nvSpPr>
        <p:spPr>
          <a:xfrm>
            <a:off x="258963" y="4957957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99" name="Google Shape;599;p24"/>
          <p:cNvSpPr/>
          <p:nvPr/>
        </p:nvSpPr>
        <p:spPr>
          <a:xfrm>
            <a:off x="8699345" y="1151407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600" name="Google Shape;600;p24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2pPr>
            <a:lvl3pPr lvl="2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3pPr>
            <a:lvl4pPr lvl="3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4pPr>
            <a:lvl5pPr lvl="4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5pPr>
            <a:lvl6pPr lvl="5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6pPr>
            <a:lvl7pPr lvl="6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7pPr>
            <a:lvl8pPr lvl="7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8pPr>
            <a:lvl9pPr lvl="8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letely blank">
  <p:cSld name="BLANK_1">
    <p:spTree>
      <p:nvGrpSpPr>
        <p:cNvPr id="1" name="Shape 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2" name="Google Shape;602;p25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2pPr>
            <a:lvl3pPr lvl="2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3pPr>
            <a:lvl4pPr lvl="3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4pPr>
            <a:lvl5pPr lvl="4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5pPr>
            <a:lvl6pPr lvl="5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6pPr>
            <a:lvl7pPr lvl="6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7pPr>
            <a:lvl8pPr lvl="7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8pPr>
            <a:lvl9pPr lvl="8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 column + image">
  <p:cSld name="TITLE_AND_BODY_1">
    <p:spTree>
      <p:nvGrpSpPr>
        <p:cNvPr id="1" name="Shape 6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" name="Google Shape;604;p26"/>
          <p:cNvSpPr txBox="1">
            <a:spLocks noGrp="1"/>
          </p:cNvSpPr>
          <p:nvPr>
            <p:ph type="title"/>
          </p:nvPr>
        </p:nvSpPr>
        <p:spPr>
          <a:xfrm>
            <a:off x="4572000" y="909050"/>
            <a:ext cx="3639600" cy="641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605" name="Google Shape;605;p26"/>
          <p:cNvSpPr txBox="1">
            <a:spLocks noGrp="1"/>
          </p:cNvSpPr>
          <p:nvPr>
            <p:ph type="body" idx="1"/>
          </p:nvPr>
        </p:nvSpPr>
        <p:spPr>
          <a:xfrm>
            <a:off x="4572000" y="1525754"/>
            <a:ext cx="3639600" cy="27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55600" rtl="0">
              <a:spcBef>
                <a:spcPts val="600"/>
              </a:spcBef>
              <a:spcAft>
                <a:spcPts val="0"/>
              </a:spcAft>
              <a:buSzPts val="2000"/>
              <a:buChar char="✘"/>
              <a:defRPr sz="2000"/>
            </a:lvl1pPr>
            <a:lvl2pPr marL="914400" lvl="1" indent="-355600" rtl="0">
              <a:spcBef>
                <a:spcPts val="0"/>
              </a:spcBef>
              <a:spcAft>
                <a:spcPts val="0"/>
              </a:spcAft>
              <a:buSzPts val="2000"/>
              <a:buChar char="✗"/>
              <a:defRPr sz="2000"/>
            </a:lvl2pPr>
            <a:lvl3pPr marL="1371600" lvl="2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3pPr>
            <a:lvl4pPr marL="1828800" lvl="3" indent="-3556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4pPr>
            <a:lvl5pPr marL="2286000" lvl="4" indent="-355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5pPr>
            <a:lvl6pPr marL="2743200" lvl="5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6pPr>
            <a:lvl7pPr marL="3200400" lvl="6" indent="-3556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7pPr>
            <a:lvl8pPr marL="3657600" lvl="7" indent="-355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8pPr>
            <a:lvl9pPr marL="4114800" lvl="8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9pPr>
          </a:lstStyle>
          <a:p>
            <a:endParaRPr/>
          </a:p>
        </p:txBody>
      </p:sp>
      <p:sp>
        <p:nvSpPr>
          <p:cNvPr id="606" name="Google Shape;606;p26"/>
          <p:cNvSpPr/>
          <p:nvPr/>
        </p:nvSpPr>
        <p:spPr>
          <a:xfrm>
            <a:off x="580275" y="751950"/>
            <a:ext cx="3639600" cy="3639600"/>
          </a:xfrm>
          <a:prstGeom prst="ellipse">
            <a:avLst/>
          </a:prstGeom>
          <a:solidFill>
            <a:srgbClr val="ED4A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7" name="Google Shape;607;p26"/>
          <p:cNvSpPr/>
          <p:nvPr/>
        </p:nvSpPr>
        <p:spPr>
          <a:xfrm>
            <a:off x="-295650" y="-356450"/>
            <a:ext cx="1057800" cy="1057800"/>
          </a:xfrm>
          <a:prstGeom prst="ellipse">
            <a:avLst/>
          </a:prstGeom>
          <a:solidFill>
            <a:srgbClr val="00ACC3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8" name="Google Shape;608;p26"/>
          <p:cNvSpPr/>
          <p:nvPr/>
        </p:nvSpPr>
        <p:spPr>
          <a:xfrm>
            <a:off x="2836600" y="179825"/>
            <a:ext cx="978600" cy="978600"/>
          </a:xfrm>
          <a:prstGeom prst="donut">
            <a:avLst>
              <a:gd name="adj" fmla="val 39527"/>
            </a:avLst>
          </a:prstGeom>
          <a:solidFill>
            <a:srgbClr val="F8BB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9" name="Google Shape;609;p26"/>
          <p:cNvSpPr/>
          <p:nvPr/>
        </p:nvSpPr>
        <p:spPr>
          <a:xfrm>
            <a:off x="465975" y="3692750"/>
            <a:ext cx="1019400" cy="1019400"/>
          </a:xfrm>
          <a:prstGeom prst="ellipse">
            <a:avLst/>
          </a:prstGeom>
          <a:solidFill>
            <a:srgbClr val="BBCD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0" name="Google Shape;610;p26"/>
          <p:cNvSpPr/>
          <p:nvPr/>
        </p:nvSpPr>
        <p:spPr>
          <a:xfrm>
            <a:off x="1485375" y="4559750"/>
            <a:ext cx="361500" cy="361500"/>
          </a:xfrm>
          <a:prstGeom prst="donut">
            <a:avLst>
              <a:gd name="adj" fmla="val 29951"/>
            </a:avLst>
          </a:prstGeom>
          <a:solidFill>
            <a:srgbClr val="65BB48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1" name="Google Shape;611;p26"/>
          <p:cNvSpPr/>
          <p:nvPr/>
        </p:nvSpPr>
        <p:spPr>
          <a:xfrm>
            <a:off x="2364800" y="346950"/>
            <a:ext cx="274200" cy="273900"/>
          </a:xfrm>
          <a:prstGeom prst="ellipse">
            <a:avLst/>
          </a:prstGeom>
          <a:solidFill>
            <a:srgbClr val="E8004C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2" name="Google Shape;612;p26"/>
          <p:cNvSpPr/>
          <p:nvPr/>
        </p:nvSpPr>
        <p:spPr>
          <a:xfrm>
            <a:off x="-472600" y="-533400"/>
            <a:ext cx="1411800" cy="1411800"/>
          </a:xfrm>
          <a:prstGeom prst="ellipse">
            <a:avLst/>
          </a:prstGeom>
          <a:noFill/>
          <a:ln w="9525" cap="flat" cmpd="sng">
            <a:solidFill>
              <a:srgbClr val="00ACC3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3" name="Google Shape;613;p26"/>
          <p:cNvSpPr/>
          <p:nvPr/>
        </p:nvSpPr>
        <p:spPr>
          <a:xfrm>
            <a:off x="2899000" y="242225"/>
            <a:ext cx="853800" cy="853800"/>
          </a:xfrm>
          <a:prstGeom prst="ellipse">
            <a:avLst/>
          </a:prstGeom>
          <a:noFill/>
          <a:ln w="9525" cap="flat" cmpd="sng">
            <a:solidFill>
              <a:srgbClr val="ED4A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4" name="Google Shape;614;p26"/>
          <p:cNvSpPr/>
          <p:nvPr/>
        </p:nvSpPr>
        <p:spPr>
          <a:xfrm>
            <a:off x="1061150" y="142950"/>
            <a:ext cx="538500" cy="538200"/>
          </a:xfrm>
          <a:prstGeom prst="ellipse">
            <a:avLst/>
          </a:prstGeom>
          <a:solidFill>
            <a:srgbClr val="00D1C6">
              <a:alpha val="869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5" name="Google Shape;615;p26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2pPr>
            <a:lvl3pPr lvl="2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3pPr>
            <a:lvl4pPr lvl="3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4pPr>
            <a:lvl5pPr lvl="4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5pPr>
            <a:lvl6pPr lvl="5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6pPr>
            <a:lvl7pPr lvl="6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7pPr>
            <a:lvl8pPr lvl="7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8pPr>
            <a:lvl9pPr lvl="8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 1">
  <p:cSld name="TITLE_5">
    <p:spTree>
      <p:nvGrpSpPr>
        <p:cNvPr id="1" name="Shape 6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7" name="Google Shape;617;p27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Font typeface="Viga"/>
              <a:buNone/>
              <a:defRPr sz="5200">
                <a:latin typeface="Viga"/>
                <a:ea typeface="Viga"/>
                <a:cs typeface="Viga"/>
                <a:sym typeface="Viga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618" name="Google Shape;618;p27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Ubuntu"/>
              <a:buNone/>
              <a:defRPr sz="2800">
                <a:latin typeface="Ubuntu"/>
                <a:ea typeface="Ubuntu"/>
                <a:cs typeface="Ubuntu"/>
                <a:sym typeface="Ubuntu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619" name="Google Shape;619;p27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2pPr>
            <a:lvl3pPr lvl="2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3pPr>
            <a:lvl4pPr lvl="3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4pPr>
            <a:lvl5pPr lvl="4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5pPr>
            <a:lvl6pPr lvl="5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6pPr>
            <a:lvl7pPr lvl="6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7pPr>
            <a:lvl8pPr lvl="7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8pPr>
            <a:lvl9pPr lvl="8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_6">
    <p:spTree>
      <p:nvGrpSpPr>
        <p:cNvPr id="1" name="Shape 6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1" name="Google Shape;621;p28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622" name="Google Shape;622;p28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623" name="Google Shape;623;p28"/>
          <p:cNvSpPr txBox="1">
            <a:spLocks noGrp="1"/>
          </p:cNvSpPr>
          <p:nvPr>
            <p:ph type="sldNum" idx="12"/>
          </p:nvPr>
        </p:nvSpPr>
        <p:spPr>
          <a:xfrm>
            <a:off x="4347601" y="4776723"/>
            <a:ext cx="448800" cy="31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2">
  <p:cSld name="TITLE_2">
    <p:spTree>
      <p:nvGrpSpPr>
        <p:cNvPr id="1" name="Shape 6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5" name="Google Shape;625;p29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Font typeface="Viga"/>
              <a:buNone/>
              <a:defRPr sz="5200">
                <a:latin typeface="Viga"/>
                <a:ea typeface="Viga"/>
                <a:cs typeface="Viga"/>
                <a:sym typeface="Vig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626" name="Google Shape;626;p29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800"/>
              <a:buFont typeface="Ubuntu"/>
              <a:buNone/>
              <a:defRPr sz="2800">
                <a:latin typeface="Ubuntu"/>
                <a:ea typeface="Ubuntu"/>
                <a:cs typeface="Ubuntu"/>
                <a:sym typeface="Ubuntu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627" name="Google Shape;627;p2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 1">
  <p:cSld name="BLANK_1_1">
    <p:spTree>
      <p:nvGrpSpPr>
        <p:cNvPr id="1" name="Shape 6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9" name="Google Shape;629;p30"/>
          <p:cNvSpPr/>
          <p:nvPr/>
        </p:nvSpPr>
        <p:spPr>
          <a:xfrm>
            <a:off x="0" y="0"/>
            <a:ext cx="9144000" cy="5143500"/>
          </a:xfrm>
          <a:prstGeom prst="frame">
            <a:avLst>
              <a:gd name="adj1" fmla="val 4376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0" name="Google Shape;630;p30"/>
          <p:cNvSpPr/>
          <p:nvPr/>
        </p:nvSpPr>
        <p:spPr>
          <a:xfrm rot="-5400000">
            <a:off x="4403950" y="4519950"/>
            <a:ext cx="336000" cy="9111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1" name="Google Shape;631;p30"/>
          <p:cNvSpPr txBox="1">
            <a:spLocks noGrp="1"/>
          </p:cNvSpPr>
          <p:nvPr>
            <p:ph type="sldNum" idx="12"/>
          </p:nvPr>
        </p:nvSpPr>
        <p:spPr>
          <a:xfrm>
            <a:off x="4116400" y="4807375"/>
            <a:ext cx="911100" cy="33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3">
  <p:cSld name="TITLE_3">
    <p:spTree>
      <p:nvGrpSpPr>
        <p:cNvPr id="1" name="Shape 6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3" name="Google Shape;633;p31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634" name="Google Shape;634;p31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635" name="Google Shape;635;p3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6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7" name="Google Shape;637;p32"/>
          <p:cNvSpPr/>
          <p:nvPr/>
        </p:nvSpPr>
        <p:spPr>
          <a:xfrm>
            <a:off x="4572000" y="7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638" name="Google Shape;638;p32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39" name="Google Shape;639;p32"/>
          <p:cNvSpPr txBox="1">
            <a:spLocks noGrp="1"/>
          </p:cNvSpPr>
          <p:nvPr>
            <p:ph type="title"/>
          </p:nvPr>
        </p:nvSpPr>
        <p:spPr>
          <a:xfrm>
            <a:off x="265500" y="1205825"/>
            <a:ext cx="4045200" cy="1509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640" name="Google Shape;640;p32"/>
          <p:cNvSpPr txBox="1">
            <a:spLocks noGrp="1"/>
          </p:cNvSpPr>
          <p:nvPr>
            <p:ph type="subTitle" idx="1"/>
          </p:nvPr>
        </p:nvSpPr>
        <p:spPr>
          <a:xfrm>
            <a:off x="265500" y="2769001"/>
            <a:ext cx="4045200" cy="134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641" name="Google Shape;641;p32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93700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600"/>
              <a:buChar char="✘"/>
              <a:defRPr>
                <a:solidFill>
                  <a:schemeClr val="lt1"/>
                </a:solidFill>
              </a:defRPr>
            </a:lvl1pPr>
            <a:lvl2pPr marL="914400" lvl="1" indent="-3556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Char char="✗"/>
              <a:defRPr>
                <a:solidFill>
                  <a:schemeClr val="lt1"/>
                </a:solidFill>
              </a:defRPr>
            </a:lvl2pPr>
            <a:lvl3pPr marL="1371600" lvl="2" indent="-3556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Char char="■"/>
              <a:defRPr>
                <a:solidFill>
                  <a:schemeClr val="lt1"/>
                </a:solidFill>
              </a:defRPr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○"/>
              <a:defRPr>
                <a:solidFill>
                  <a:schemeClr val="lt1"/>
                </a:solidFill>
              </a:defRPr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■"/>
              <a:defRPr>
                <a:solidFill>
                  <a:schemeClr val="lt1"/>
                </a:solidFill>
              </a:defRPr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○"/>
              <a:defRPr>
                <a:solidFill>
                  <a:schemeClr val="lt1"/>
                </a:solidFill>
              </a:defRPr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642" name="Google Shape;642;p3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bg>
      <p:bgPr>
        <a:gradFill>
          <a:gsLst>
            <a:gs pos="0">
              <a:schemeClr val="accent1"/>
            </a:gs>
            <a:gs pos="100000">
              <a:schemeClr val="accent2"/>
            </a:gs>
          </a:gsLst>
          <a:lin ang="5400012" scaled="0"/>
        </a:gradFill>
        <a:effectLst/>
      </p:bgPr>
    </p:bg>
    <p:spTree>
      <p:nvGrpSpPr>
        <p:cNvPr id="1" name="Shape 6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8" name="Google Shape;648;p3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-26"/>
            <a:ext cx="9144000" cy="5143523"/>
          </a:xfrm>
          <a:prstGeom prst="rect">
            <a:avLst/>
          </a:prstGeom>
          <a:noFill/>
          <a:ln>
            <a:noFill/>
          </a:ln>
        </p:spPr>
      </p:pic>
      <p:sp>
        <p:nvSpPr>
          <p:cNvPr id="649" name="Google Shape;649;p34"/>
          <p:cNvSpPr txBox="1">
            <a:spLocks noGrp="1"/>
          </p:cNvSpPr>
          <p:nvPr>
            <p:ph type="ctrTitle"/>
          </p:nvPr>
        </p:nvSpPr>
        <p:spPr>
          <a:xfrm>
            <a:off x="2302050" y="1223200"/>
            <a:ext cx="4539900" cy="2697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TITLE_1">
    <p:bg>
      <p:bgPr>
        <a:gradFill>
          <a:gsLst>
            <a:gs pos="0">
              <a:srgbClr val="4050E5"/>
            </a:gs>
            <a:gs pos="100000">
              <a:srgbClr val="C833FF"/>
            </a:gs>
          </a:gsLst>
          <a:lin ang="5400700" scaled="0"/>
        </a:gradFill>
        <a:effectLst/>
      </p:bgPr>
    </p:bg>
    <p:spTree>
      <p:nvGrpSpPr>
        <p:cNvPr id="1" name="Shape 6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1" name="Google Shape;651;p3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-26"/>
            <a:ext cx="9144000" cy="5143523"/>
          </a:xfrm>
          <a:prstGeom prst="rect">
            <a:avLst/>
          </a:prstGeom>
          <a:noFill/>
          <a:ln>
            <a:noFill/>
          </a:ln>
        </p:spPr>
      </p:pic>
      <p:sp>
        <p:nvSpPr>
          <p:cNvPr id="652" name="Google Shape;652;p35"/>
          <p:cNvSpPr txBox="1">
            <a:spLocks noGrp="1"/>
          </p:cNvSpPr>
          <p:nvPr>
            <p:ph type="ctrTitle"/>
          </p:nvPr>
        </p:nvSpPr>
        <p:spPr>
          <a:xfrm>
            <a:off x="2438550" y="1811950"/>
            <a:ext cx="4266900" cy="1159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653" name="Google Shape;653;p35"/>
          <p:cNvSpPr txBox="1">
            <a:spLocks noGrp="1"/>
          </p:cNvSpPr>
          <p:nvPr>
            <p:ph type="subTitle" idx="1"/>
          </p:nvPr>
        </p:nvSpPr>
        <p:spPr>
          <a:xfrm>
            <a:off x="2438550" y="2840054"/>
            <a:ext cx="4266900" cy="784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1pPr>
            <a:lvl2pPr lvl="1" algn="ctr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algn="ctr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algn="ctr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algn="ctr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algn="ctr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algn="ctr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algn="ctr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algn="ctr" rtl="0">
              <a:spcBef>
                <a:spcPts val="1000"/>
              </a:spcBef>
              <a:spcAft>
                <a:spcPts val="100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TITLE_1_1">
    <p:bg>
      <p:bgPr>
        <a:gradFill>
          <a:gsLst>
            <a:gs pos="0">
              <a:srgbClr val="FF8700"/>
            </a:gs>
            <a:gs pos="100000">
              <a:srgbClr val="FFD900"/>
            </a:gs>
          </a:gsLst>
          <a:lin ang="5400700" scaled="0"/>
        </a:gradFill>
        <a:effectLst/>
      </p:bgPr>
    </p:bg>
    <p:spTree>
      <p:nvGrpSpPr>
        <p:cNvPr id="1" name="Shape 6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" name="Google Shape;655;p3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-26"/>
            <a:ext cx="9144000" cy="5143523"/>
          </a:xfrm>
          <a:prstGeom prst="rect">
            <a:avLst/>
          </a:prstGeom>
          <a:noFill/>
          <a:ln>
            <a:noFill/>
          </a:ln>
        </p:spPr>
      </p:pic>
      <p:sp>
        <p:nvSpPr>
          <p:cNvPr id="656" name="Google Shape;656;p36"/>
          <p:cNvSpPr txBox="1">
            <a:spLocks noGrp="1"/>
          </p:cNvSpPr>
          <p:nvPr>
            <p:ph type="body" idx="1"/>
          </p:nvPr>
        </p:nvSpPr>
        <p:spPr>
          <a:xfrm>
            <a:off x="2370425" y="1780800"/>
            <a:ext cx="4403100" cy="1944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algn="ctr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200"/>
              <a:buChar char="◦"/>
              <a:defRPr i="1">
                <a:solidFill>
                  <a:schemeClr val="lt1"/>
                </a:solidFill>
              </a:defRPr>
            </a:lvl1pPr>
            <a:lvl2pPr marL="914400" lvl="1" indent="-368300" algn="ctr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00"/>
              <a:buChar char="◦"/>
              <a:defRPr i="1">
                <a:solidFill>
                  <a:schemeClr val="lt1"/>
                </a:solidFill>
              </a:defRPr>
            </a:lvl2pPr>
            <a:lvl3pPr marL="1371600" lvl="2" indent="-368300" algn="ctr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00"/>
              <a:buChar char="◦"/>
              <a:defRPr i="1">
                <a:solidFill>
                  <a:schemeClr val="lt1"/>
                </a:solidFill>
              </a:defRPr>
            </a:lvl3pPr>
            <a:lvl4pPr marL="1828800" lvl="3" indent="-368300" algn="ctr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00"/>
              <a:buChar char="◦"/>
              <a:defRPr i="1">
                <a:solidFill>
                  <a:schemeClr val="lt1"/>
                </a:solidFill>
              </a:defRPr>
            </a:lvl4pPr>
            <a:lvl5pPr marL="2286000" lvl="4" indent="-368300" algn="ctr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00"/>
              <a:buChar char="◦"/>
              <a:defRPr i="1">
                <a:solidFill>
                  <a:schemeClr val="lt1"/>
                </a:solidFill>
              </a:defRPr>
            </a:lvl5pPr>
            <a:lvl6pPr marL="2743200" lvl="5" indent="-368300" algn="ctr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00"/>
              <a:buChar char="◦"/>
              <a:defRPr i="1">
                <a:solidFill>
                  <a:schemeClr val="lt1"/>
                </a:solidFill>
              </a:defRPr>
            </a:lvl6pPr>
            <a:lvl7pPr marL="3200400" lvl="6" indent="-368300" algn="ctr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00"/>
              <a:buChar char="◦"/>
              <a:defRPr i="1">
                <a:solidFill>
                  <a:schemeClr val="lt1"/>
                </a:solidFill>
              </a:defRPr>
            </a:lvl7pPr>
            <a:lvl8pPr marL="3657600" lvl="7" indent="-368300" algn="ctr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00"/>
              <a:buChar char="◦"/>
              <a:defRPr i="1">
                <a:solidFill>
                  <a:schemeClr val="lt1"/>
                </a:solidFill>
              </a:defRPr>
            </a:lvl8pPr>
            <a:lvl9pPr marL="4114800" lvl="8" indent="-368300" algn="ctr" rtl="0">
              <a:spcBef>
                <a:spcPts val="1000"/>
              </a:spcBef>
              <a:spcAft>
                <a:spcPts val="1000"/>
              </a:spcAft>
              <a:buClr>
                <a:schemeClr val="lt1"/>
              </a:buClr>
              <a:buSzPts val="2200"/>
              <a:buChar char="◦"/>
              <a:defRPr i="1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657" name="Google Shape;657;p36"/>
          <p:cNvSpPr txBox="1"/>
          <p:nvPr/>
        </p:nvSpPr>
        <p:spPr>
          <a:xfrm>
            <a:off x="3593400" y="1162369"/>
            <a:ext cx="1957200" cy="653700"/>
          </a:xfrm>
          <a:prstGeom prst="rect">
            <a:avLst/>
          </a:prstGeom>
          <a:noFill/>
          <a:ln>
            <a:noFill/>
          </a:ln>
          <a:effectLst>
            <a:outerShdw blurRad="42863" dist="9525" dir="5400000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72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“</a:t>
            </a:r>
            <a:endParaRPr sz="7200" b="1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58" name="Google Shape;658;p36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6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0" name="Google Shape;660;p3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61" name="Google Shape;661;p37"/>
          <p:cNvSpPr txBox="1">
            <a:spLocks noGrp="1"/>
          </p:cNvSpPr>
          <p:nvPr>
            <p:ph type="title"/>
          </p:nvPr>
        </p:nvSpPr>
        <p:spPr>
          <a:xfrm>
            <a:off x="699000" y="911700"/>
            <a:ext cx="2020800" cy="3327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>
            <a:endParaRPr/>
          </a:p>
        </p:txBody>
      </p:sp>
      <p:sp>
        <p:nvSpPr>
          <p:cNvPr id="662" name="Google Shape;662;p37"/>
          <p:cNvSpPr txBox="1">
            <a:spLocks noGrp="1"/>
          </p:cNvSpPr>
          <p:nvPr>
            <p:ph type="body" idx="1"/>
          </p:nvPr>
        </p:nvSpPr>
        <p:spPr>
          <a:xfrm>
            <a:off x="3844325" y="805325"/>
            <a:ext cx="4842600" cy="3548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368300" rtl="0">
              <a:spcBef>
                <a:spcPts val="600"/>
              </a:spcBef>
              <a:spcAft>
                <a:spcPts val="0"/>
              </a:spcAft>
              <a:buSzPts val="2200"/>
              <a:buChar char="◦"/>
              <a:defRPr/>
            </a:lvl1pPr>
            <a:lvl2pPr marL="914400" lvl="1" indent="-368300" rtl="0">
              <a:spcBef>
                <a:spcPts val="1000"/>
              </a:spcBef>
              <a:spcAft>
                <a:spcPts val="0"/>
              </a:spcAft>
              <a:buSzPts val="2200"/>
              <a:buChar char="◦"/>
              <a:defRPr/>
            </a:lvl2pPr>
            <a:lvl3pPr marL="1371600" lvl="2" indent="-368300" rtl="0">
              <a:spcBef>
                <a:spcPts val="1000"/>
              </a:spcBef>
              <a:spcAft>
                <a:spcPts val="0"/>
              </a:spcAft>
              <a:buSzPts val="2200"/>
              <a:buChar char="◦"/>
              <a:defRPr/>
            </a:lvl3pPr>
            <a:lvl4pPr marL="1828800" lvl="3" indent="-368300" rtl="0">
              <a:spcBef>
                <a:spcPts val="1000"/>
              </a:spcBef>
              <a:spcAft>
                <a:spcPts val="0"/>
              </a:spcAft>
              <a:buSzPts val="2200"/>
              <a:buChar char="◦"/>
              <a:defRPr/>
            </a:lvl4pPr>
            <a:lvl5pPr marL="2286000" lvl="4" indent="-368300" rtl="0">
              <a:spcBef>
                <a:spcPts val="1000"/>
              </a:spcBef>
              <a:spcAft>
                <a:spcPts val="0"/>
              </a:spcAft>
              <a:buSzPts val="2200"/>
              <a:buChar char="◦"/>
              <a:defRPr/>
            </a:lvl5pPr>
            <a:lvl6pPr marL="2743200" lvl="5" indent="-368300" rtl="0">
              <a:spcBef>
                <a:spcPts val="1000"/>
              </a:spcBef>
              <a:spcAft>
                <a:spcPts val="0"/>
              </a:spcAft>
              <a:buSzPts val="2200"/>
              <a:buChar char="◦"/>
              <a:defRPr/>
            </a:lvl6pPr>
            <a:lvl7pPr marL="3200400" lvl="6" indent="-368300" rtl="0">
              <a:spcBef>
                <a:spcPts val="1000"/>
              </a:spcBef>
              <a:spcAft>
                <a:spcPts val="0"/>
              </a:spcAft>
              <a:buSzPts val="2200"/>
              <a:buChar char="◦"/>
              <a:defRPr/>
            </a:lvl7pPr>
            <a:lvl8pPr marL="3657600" lvl="7" indent="-368300" rtl="0">
              <a:spcBef>
                <a:spcPts val="1000"/>
              </a:spcBef>
              <a:spcAft>
                <a:spcPts val="0"/>
              </a:spcAft>
              <a:buSzPts val="2200"/>
              <a:buChar char="◦"/>
              <a:defRPr/>
            </a:lvl8pPr>
            <a:lvl9pPr marL="4114800" lvl="8" indent="-368300" rtl="0">
              <a:spcBef>
                <a:spcPts val="1000"/>
              </a:spcBef>
              <a:spcAft>
                <a:spcPts val="1000"/>
              </a:spcAft>
              <a:buSzPts val="2200"/>
              <a:buChar char="◦"/>
              <a:defRPr/>
            </a:lvl9pPr>
          </a:lstStyle>
          <a:p>
            <a:endParaRPr/>
          </a:p>
        </p:txBody>
      </p:sp>
      <p:sp>
        <p:nvSpPr>
          <p:cNvPr id="663" name="Google Shape;663;p37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 + Image">
  <p:cSld name="TITLE_AND_BODY_1">
    <p:bg>
      <p:bgPr>
        <a:gradFill>
          <a:gsLst>
            <a:gs pos="0">
              <a:srgbClr val="8790B9"/>
            </a:gs>
            <a:gs pos="100000">
              <a:srgbClr val="D4ECFF"/>
            </a:gs>
          </a:gsLst>
          <a:lin ang="5400700" scaled="0"/>
        </a:gradFill>
        <a:effectLst/>
      </p:bgPr>
    </p:bg>
    <p:spTree>
      <p:nvGrpSpPr>
        <p:cNvPr id="1" name="Shape 6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" name="Google Shape;665;p3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66" name="Google Shape;666;p38"/>
          <p:cNvSpPr txBox="1">
            <a:spLocks noGrp="1"/>
          </p:cNvSpPr>
          <p:nvPr>
            <p:ph type="title"/>
          </p:nvPr>
        </p:nvSpPr>
        <p:spPr>
          <a:xfrm>
            <a:off x="699000" y="790150"/>
            <a:ext cx="3494700" cy="8280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None/>
              <a:defRPr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None/>
              <a:defRPr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None/>
              <a:defRPr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None/>
              <a:defRPr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None/>
              <a:defRPr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None/>
              <a:defRPr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None/>
              <a:defRPr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None/>
              <a:defRPr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667" name="Google Shape;667;p38"/>
          <p:cNvSpPr txBox="1">
            <a:spLocks noGrp="1"/>
          </p:cNvSpPr>
          <p:nvPr>
            <p:ph type="body" idx="1"/>
          </p:nvPr>
        </p:nvSpPr>
        <p:spPr>
          <a:xfrm>
            <a:off x="699000" y="1770225"/>
            <a:ext cx="3494700" cy="2583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spcBef>
                <a:spcPts val="600"/>
              </a:spcBef>
              <a:spcAft>
                <a:spcPts val="0"/>
              </a:spcAft>
              <a:buSzPts val="2200"/>
              <a:buChar char="◦"/>
              <a:defRPr/>
            </a:lvl1pPr>
            <a:lvl2pPr marL="914400" lvl="1" indent="-368300" rtl="0">
              <a:spcBef>
                <a:spcPts val="1000"/>
              </a:spcBef>
              <a:spcAft>
                <a:spcPts val="0"/>
              </a:spcAft>
              <a:buSzPts val="2200"/>
              <a:buChar char="◦"/>
              <a:defRPr/>
            </a:lvl2pPr>
            <a:lvl3pPr marL="1371600" lvl="2" indent="-368300" rtl="0">
              <a:spcBef>
                <a:spcPts val="1000"/>
              </a:spcBef>
              <a:spcAft>
                <a:spcPts val="0"/>
              </a:spcAft>
              <a:buSzPts val="2200"/>
              <a:buChar char="◦"/>
              <a:defRPr/>
            </a:lvl3pPr>
            <a:lvl4pPr marL="1828800" lvl="3" indent="-368300" rtl="0">
              <a:spcBef>
                <a:spcPts val="1000"/>
              </a:spcBef>
              <a:spcAft>
                <a:spcPts val="0"/>
              </a:spcAft>
              <a:buSzPts val="2200"/>
              <a:buChar char="◦"/>
              <a:defRPr/>
            </a:lvl4pPr>
            <a:lvl5pPr marL="2286000" lvl="4" indent="-368300" rtl="0">
              <a:spcBef>
                <a:spcPts val="1000"/>
              </a:spcBef>
              <a:spcAft>
                <a:spcPts val="0"/>
              </a:spcAft>
              <a:buSzPts val="2200"/>
              <a:buChar char="◦"/>
              <a:defRPr/>
            </a:lvl5pPr>
            <a:lvl6pPr marL="2743200" lvl="5" indent="-368300" rtl="0">
              <a:spcBef>
                <a:spcPts val="1000"/>
              </a:spcBef>
              <a:spcAft>
                <a:spcPts val="0"/>
              </a:spcAft>
              <a:buSzPts val="2200"/>
              <a:buChar char="◦"/>
              <a:defRPr/>
            </a:lvl6pPr>
            <a:lvl7pPr marL="3200400" lvl="6" indent="-368300" rtl="0">
              <a:spcBef>
                <a:spcPts val="1000"/>
              </a:spcBef>
              <a:spcAft>
                <a:spcPts val="0"/>
              </a:spcAft>
              <a:buSzPts val="2200"/>
              <a:buChar char="◦"/>
              <a:defRPr/>
            </a:lvl7pPr>
            <a:lvl8pPr marL="3657600" lvl="7" indent="-368300" rtl="0">
              <a:spcBef>
                <a:spcPts val="1000"/>
              </a:spcBef>
              <a:spcAft>
                <a:spcPts val="0"/>
              </a:spcAft>
              <a:buSzPts val="2200"/>
              <a:buChar char="◦"/>
              <a:defRPr/>
            </a:lvl8pPr>
            <a:lvl9pPr marL="4114800" lvl="8" indent="-368300" rtl="0">
              <a:spcBef>
                <a:spcPts val="1000"/>
              </a:spcBef>
              <a:spcAft>
                <a:spcPts val="1000"/>
              </a:spcAft>
              <a:buSzPts val="2200"/>
              <a:buChar char="◦"/>
              <a:defRPr/>
            </a:lvl9pPr>
          </a:lstStyle>
          <a:p>
            <a:endParaRPr/>
          </a:p>
        </p:txBody>
      </p:sp>
      <p:sp>
        <p:nvSpPr>
          <p:cNvPr id="668" name="Google Shape;668;p38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_AND_TWO_COLUMNS">
    <p:bg>
      <p:bgPr>
        <a:gradFill>
          <a:gsLst>
            <a:gs pos="0">
              <a:srgbClr val="46E180"/>
            </a:gs>
            <a:gs pos="100000">
              <a:srgbClr val="B8DF32"/>
            </a:gs>
          </a:gsLst>
          <a:lin ang="5400700" scaled="0"/>
        </a:gradFill>
        <a:effectLst/>
      </p:bgPr>
    </p:bg>
    <p:spTree>
      <p:nvGrpSpPr>
        <p:cNvPr id="1" name="Shape 6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0" name="Google Shape;670;p3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71" name="Google Shape;671;p39"/>
          <p:cNvSpPr txBox="1">
            <a:spLocks noGrp="1"/>
          </p:cNvSpPr>
          <p:nvPr>
            <p:ph type="title"/>
          </p:nvPr>
        </p:nvSpPr>
        <p:spPr>
          <a:xfrm>
            <a:off x="699000" y="911700"/>
            <a:ext cx="2020800" cy="3327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>
            <a:endParaRPr/>
          </a:p>
        </p:txBody>
      </p:sp>
      <p:sp>
        <p:nvSpPr>
          <p:cNvPr id="672" name="Google Shape;672;p39"/>
          <p:cNvSpPr txBox="1">
            <a:spLocks noGrp="1"/>
          </p:cNvSpPr>
          <p:nvPr>
            <p:ph type="body" idx="1"/>
          </p:nvPr>
        </p:nvSpPr>
        <p:spPr>
          <a:xfrm>
            <a:off x="3844325" y="805325"/>
            <a:ext cx="2250300" cy="3540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◦"/>
              <a:defRPr sz="1800"/>
            </a:lvl1pPr>
            <a:lvl2pPr marL="914400" lvl="1" indent="-342900" rtl="0"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2pPr>
            <a:lvl3pPr marL="1371600" lvl="2" indent="-342900" rtl="0"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3pPr>
            <a:lvl4pPr marL="1828800" lvl="3" indent="-342900" rtl="0"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4pPr>
            <a:lvl5pPr marL="2286000" lvl="4" indent="-342900" rtl="0"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5pPr>
            <a:lvl6pPr marL="2743200" lvl="5" indent="-342900" rtl="0"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6pPr>
            <a:lvl7pPr marL="3200400" lvl="6" indent="-342900" rtl="0"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7pPr>
            <a:lvl8pPr marL="3657600" lvl="7" indent="-342900" rtl="0"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8pPr>
            <a:lvl9pPr marL="4114800" lvl="8" indent="-342900" rtl="0">
              <a:spcBef>
                <a:spcPts val="1000"/>
              </a:spcBef>
              <a:spcAft>
                <a:spcPts val="1000"/>
              </a:spcAft>
              <a:buSzPts val="1800"/>
              <a:buChar char="◦"/>
              <a:defRPr sz="1800"/>
            </a:lvl9pPr>
          </a:lstStyle>
          <a:p>
            <a:endParaRPr/>
          </a:p>
        </p:txBody>
      </p:sp>
      <p:sp>
        <p:nvSpPr>
          <p:cNvPr id="673" name="Google Shape;673;p39"/>
          <p:cNvSpPr txBox="1">
            <a:spLocks noGrp="1"/>
          </p:cNvSpPr>
          <p:nvPr>
            <p:ph type="body" idx="2"/>
          </p:nvPr>
        </p:nvSpPr>
        <p:spPr>
          <a:xfrm>
            <a:off x="6436624" y="805325"/>
            <a:ext cx="2250300" cy="3540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◦"/>
              <a:defRPr sz="1800"/>
            </a:lvl1pPr>
            <a:lvl2pPr marL="914400" lvl="1" indent="-342900" rtl="0"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2pPr>
            <a:lvl3pPr marL="1371600" lvl="2" indent="-342900" rtl="0"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3pPr>
            <a:lvl4pPr marL="1828800" lvl="3" indent="-342900" rtl="0"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4pPr>
            <a:lvl5pPr marL="2286000" lvl="4" indent="-342900" rtl="0"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5pPr>
            <a:lvl6pPr marL="2743200" lvl="5" indent="-342900" rtl="0"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6pPr>
            <a:lvl7pPr marL="3200400" lvl="6" indent="-342900" rtl="0"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7pPr>
            <a:lvl8pPr marL="3657600" lvl="7" indent="-342900" rtl="0"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8pPr>
            <a:lvl9pPr marL="4114800" lvl="8" indent="-342900" rtl="0">
              <a:spcBef>
                <a:spcPts val="1000"/>
              </a:spcBef>
              <a:spcAft>
                <a:spcPts val="1000"/>
              </a:spcAft>
              <a:buSzPts val="1800"/>
              <a:buChar char="◦"/>
              <a:defRPr sz="1800"/>
            </a:lvl9pPr>
          </a:lstStyle>
          <a:p>
            <a:endParaRPr/>
          </a:p>
        </p:txBody>
      </p:sp>
      <p:sp>
        <p:nvSpPr>
          <p:cNvPr id="674" name="Google Shape;674;p39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3 columns">
  <p:cSld name="TITLE_AND_TWO_COLUMNS_1">
    <p:bg>
      <p:bgPr>
        <a:gradFill>
          <a:gsLst>
            <a:gs pos="0">
              <a:srgbClr val="E61E7F"/>
            </a:gs>
            <a:gs pos="100000">
              <a:srgbClr val="FF9900"/>
            </a:gs>
          </a:gsLst>
          <a:lin ang="5400700" scaled="0"/>
        </a:gradFill>
        <a:effectLst/>
      </p:bgPr>
    </p:bg>
    <p:spTree>
      <p:nvGrpSpPr>
        <p:cNvPr id="1" name="Shape 6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6" name="Google Shape;676;p4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77" name="Google Shape;677;p40"/>
          <p:cNvSpPr txBox="1">
            <a:spLocks noGrp="1"/>
          </p:cNvSpPr>
          <p:nvPr>
            <p:ph type="title"/>
          </p:nvPr>
        </p:nvSpPr>
        <p:spPr>
          <a:xfrm>
            <a:off x="699000" y="911700"/>
            <a:ext cx="2020800" cy="3327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>
            <a:endParaRPr/>
          </a:p>
        </p:txBody>
      </p:sp>
      <p:sp>
        <p:nvSpPr>
          <p:cNvPr id="678" name="Google Shape;678;p40"/>
          <p:cNvSpPr txBox="1">
            <a:spLocks noGrp="1"/>
          </p:cNvSpPr>
          <p:nvPr>
            <p:ph type="body" idx="1"/>
          </p:nvPr>
        </p:nvSpPr>
        <p:spPr>
          <a:xfrm>
            <a:off x="3844325" y="797725"/>
            <a:ext cx="1481700" cy="3540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317500" rtl="0">
              <a:spcBef>
                <a:spcPts val="600"/>
              </a:spcBef>
              <a:spcAft>
                <a:spcPts val="0"/>
              </a:spcAft>
              <a:buSzPts val="1400"/>
              <a:buChar char="◦"/>
              <a:defRPr sz="1400"/>
            </a:lvl1pPr>
            <a:lvl2pPr marL="914400" lvl="1" indent="-317500" rtl="0">
              <a:spcBef>
                <a:spcPts val="1000"/>
              </a:spcBef>
              <a:spcAft>
                <a:spcPts val="0"/>
              </a:spcAft>
              <a:buSzPts val="1400"/>
              <a:buChar char="◦"/>
              <a:defRPr sz="1400"/>
            </a:lvl2pPr>
            <a:lvl3pPr marL="1371600" lvl="2" indent="-317500" rtl="0">
              <a:spcBef>
                <a:spcPts val="1000"/>
              </a:spcBef>
              <a:spcAft>
                <a:spcPts val="0"/>
              </a:spcAft>
              <a:buSzPts val="1400"/>
              <a:buChar char="◦"/>
              <a:defRPr sz="1400"/>
            </a:lvl3pPr>
            <a:lvl4pPr marL="1828800" lvl="3" indent="-317500" rtl="0">
              <a:spcBef>
                <a:spcPts val="1000"/>
              </a:spcBef>
              <a:spcAft>
                <a:spcPts val="0"/>
              </a:spcAft>
              <a:buSzPts val="1400"/>
              <a:buChar char="◦"/>
              <a:defRPr sz="1400"/>
            </a:lvl4pPr>
            <a:lvl5pPr marL="2286000" lvl="4" indent="-317500" rtl="0">
              <a:spcBef>
                <a:spcPts val="1000"/>
              </a:spcBef>
              <a:spcAft>
                <a:spcPts val="0"/>
              </a:spcAft>
              <a:buSzPts val="1400"/>
              <a:buChar char="◦"/>
              <a:defRPr sz="1400"/>
            </a:lvl5pPr>
            <a:lvl6pPr marL="2743200" lvl="5" indent="-317500" rtl="0">
              <a:spcBef>
                <a:spcPts val="1000"/>
              </a:spcBef>
              <a:spcAft>
                <a:spcPts val="0"/>
              </a:spcAft>
              <a:buSzPts val="1400"/>
              <a:buChar char="◦"/>
              <a:defRPr sz="1400"/>
            </a:lvl6pPr>
            <a:lvl7pPr marL="3200400" lvl="6" indent="-317500" rtl="0">
              <a:spcBef>
                <a:spcPts val="1000"/>
              </a:spcBef>
              <a:spcAft>
                <a:spcPts val="0"/>
              </a:spcAft>
              <a:buSzPts val="1400"/>
              <a:buChar char="◦"/>
              <a:defRPr sz="1400"/>
            </a:lvl7pPr>
            <a:lvl8pPr marL="3657600" lvl="7" indent="-317500" rtl="0">
              <a:spcBef>
                <a:spcPts val="1000"/>
              </a:spcBef>
              <a:spcAft>
                <a:spcPts val="0"/>
              </a:spcAft>
              <a:buSzPts val="1400"/>
              <a:buChar char="◦"/>
              <a:defRPr sz="1400"/>
            </a:lvl8pPr>
            <a:lvl9pPr marL="4114800" lvl="8" indent="-317500" rtl="0">
              <a:spcBef>
                <a:spcPts val="1000"/>
              </a:spcBef>
              <a:spcAft>
                <a:spcPts val="1000"/>
              </a:spcAft>
              <a:buSzPts val="1400"/>
              <a:buChar char="◦"/>
              <a:defRPr sz="1400"/>
            </a:lvl9pPr>
          </a:lstStyle>
          <a:p>
            <a:endParaRPr/>
          </a:p>
        </p:txBody>
      </p:sp>
      <p:sp>
        <p:nvSpPr>
          <p:cNvPr id="679" name="Google Shape;679;p40"/>
          <p:cNvSpPr txBox="1">
            <a:spLocks noGrp="1"/>
          </p:cNvSpPr>
          <p:nvPr>
            <p:ph type="body" idx="2"/>
          </p:nvPr>
        </p:nvSpPr>
        <p:spPr>
          <a:xfrm>
            <a:off x="5524777" y="797725"/>
            <a:ext cx="1481700" cy="3540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317500" rtl="0">
              <a:spcBef>
                <a:spcPts val="600"/>
              </a:spcBef>
              <a:spcAft>
                <a:spcPts val="0"/>
              </a:spcAft>
              <a:buSzPts val="1400"/>
              <a:buChar char="◦"/>
              <a:defRPr sz="1400"/>
            </a:lvl1pPr>
            <a:lvl2pPr marL="914400" lvl="1" indent="-317500" rtl="0">
              <a:spcBef>
                <a:spcPts val="1000"/>
              </a:spcBef>
              <a:spcAft>
                <a:spcPts val="0"/>
              </a:spcAft>
              <a:buSzPts val="1400"/>
              <a:buChar char="◦"/>
              <a:defRPr sz="1400"/>
            </a:lvl2pPr>
            <a:lvl3pPr marL="1371600" lvl="2" indent="-317500" rtl="0">
              <a:spcBef>
                <a:spcPts val="1000"/>
              </a:spcBef>
              <a:spcAft>
                <a:spcPts val="0"/>
              </a:spcAft>
              <a:buSzPts val="1400"/>
              <a:buChar char="◦"/>
              <a:defRPr sz="1400"/>
            </a:lvl3pPr>
            <a:lvl4pPr marL="1828800" lvl="3" indent="-317500" rtl="0">
              <a:spcBef>
                <a:spcPts val="1000"/>
              </a:spcBef>
              <a:spcAft>
                <a:spcPts val="0"/>
              </a:spcAft>
              <a:buSzPts val="1400"/>
              <a:buChar char="◦"/>
              <a:defRPr sz="1400"/>
            </a:lvl4pPr>
            <a:lvl5pPr marL="2286000" lvl="4" indent="-317500" rtl="0">
              <a:spcBef>
                <a:spcPts val="1000"/>
              </a:spcBef>
              <a:spcAft>
                <a:spcPts val="0"/>
              </a:spcAft>
              <a:buSzPts val="1400"/>
              <a:buChar char="◦"/>
              <a:defRPr sz="1400"/>
            </a:lvl5pPr>
            <a:lvl6pPr marL="2743200" lvl="5" indent="-317500" rtl="0">
              <a:spcBef>
                <a:spcPts val="1000"/>
              </a:spcBef>
              <a:spcAft>
                <a:spcPts val="0"/>
              </a:spcAft>
              <a:buSzPts val="1400"/>
              <a:buChar char="◦"/>
              <a:defRPr sz="1400"/>
            </a:lvl6pPr>
            <a:lvl7pPr marL="3200400" lvl="6" indent="-317500" rtl="0">
              <a:spcBef>
                <a:spcPts val="1000"/>
              </a:spcBef>
              <a:spcAft>
                <a:spcPts val="0"/>
              </a:spcAft>
              <a:buSzPts val="1400"/>
              <a:buChar char="◦"/>
              <a:defRPr sz="1400"/>
            </a:lvl7pPr>
            <a:lvl8pPr marL="3657600" lvl="7" indent="-317500" rtl="0">
              <a:spcBef>
                <a:spcPts val="1000"/>
              </a:spcBef>
              <a:spcAft>
                <a:spcPts val="0"/>
              </a:spcAft>
              <a:buSzPts val="1400"/>
              <a:buChar char="◦"/>
              <a:defRPr sz="1400"/>
            </a:lvl8pPr>
            <a:lvl9pPr marL="4114800" lvl="8" indent="-317500" rtl="0">
              <a:spcBef>
                <a:spcPts val="1000"/>
              </a:spcBef>
              <a:spcAft>
                <a:spcPts val="1000"/>
              </a:spcAft>
              <a:buSzPts val="1400"/>
              <a:buChar char="◦"/>
              <a:defRPr sz="1400"/>
            </a:lvl9pPr>
          </a:lstStyle>
          <a:p>
            <a:endParaRPr/>
          </a:p>
        </p:txBody>
      </p:sp>
      <p:sp>
        <p:nvSpPr>
          <p:cNvPr id="680" name="Google Shape;680;p40"/>
          <p:cNvSpPr txBox="1">
            <a:spLocks noGrp="1"/>
          </p:cNvSpPr>
          <p:nvPr>
            <p:ph type="body" idx="3"/>
          </p:nvPr>
        </p:nvSpPr>
        <p:spPr>
          <a:xfrm>
            <a:off x="7205229" y="797725"/>
            <a:ext cx="1481700" cy="3540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317500" rtl="0">
              <a:spcBef>
                <a:spcPts val="600"/>
              </a:spcBef>
              <a:spcAft>
                <a:spcPts val="0"/>
              </a:spcAft>
              <a:buSzPts val="1400"/>
              <a:buChar char="◦"/>
              <a:defRPr sz="1400"/>
            </a:lvl1pPr>
            <a:lvl2pPr marL="914400" lvl="1" indent="-317500" rtl="0">
              <a:spcBef>
                <a:spcPts val="1000"/>
              </a:spcBef>
              <a:spcAft>
                <a:spcPts val="0"/>
              </a:spcAft>
              <a:buSzPts val="1400"/>
              <a:buChar char="◦"/>
              <a:defRPr sz="1400"/>
            </a:lvl2pPr>
            <a:lvl3pPr marL="1371600" lvl="2" indent="-317500" rtl="0">
              <a:spcBef>
                <a:spcPts val="1000"/>
              </a:spcBef>
              <a:spcAft>
                <a:spcPts val="0"/>
              </a:spcAft>
              <a:buSzPts val="1400"/>
              <a:buChar char="◦"/>
              <a:defRPr sz="1400"/>
            </a:lvl3pPr>
            <a:lvl4pPr marL="1828800" lvl="3" indent="-317500" rtl="0">
              <a:spcBef>
                <a:spcPts val="1000"/>
              </a:spcBef>
              <a:spcAft>
                <a:spcPts val="0"/>
              </a:spcAft>
              <a:buSzPts val="1400"/>
              <a:buChar char="◦"/>
              <a:defRPr sz="1400"/>
            </a:lvl4pPr>
            <a:lvl5pPr marL="2286000" lvl="4" indent="-317500" rtl="0">
              <a:spcBef>
                <a:spcPts val="1000"/>
              </a:spcBef>
              <a:spcAft>
                <a:spcPts val="0"/>
              </a:spcAft>
              <a:buSzPts val="1400"/>
              <a:buChar char="◦"/>
              <a:defRPr sz="1400"/>
            </a:lvl5pPr>
            <a:lvl6pPr marL="2743200" lvl="5" indent="-317500" rtl="0">
              <a:spcBef>
                <a:spcPts val="1000"/>
              </a:spcBef>
              <a:spcAft>
                <a:spcPts val="0"/>
              </a:spcAft>
              <a:buSzPts val="1400"/>
              <a:buChar char="◦"/>
              <a:defRPr sz="1400"/>
            </a:lvl6pPr>
            <a:lvl7pPr marL="3200400" lvl="6" indent="-317500" rtl="0">
              <a:spcBef>
                <a:spcPts val="1000"/>
              </a:spcBef>
              <a:spcAft>
                <a:spcPts val="0"/>
              </a:spcAft>
              <a:buSzPts val="1400"/>
              <a:buChar char="◦"/>
              <a:defRPr sz="1400"/>
            </a:lvl7pPr>
            <a:lvl8pPr marL="3657600" lvl="7" indent="-317500" rtl="0">
              <a:spcBef>
                <a:spcPts val="1000"/>
              </a:spcBef>
              <a:spcAft>
                <a:spcPts val="0"/>
              </a:spcAft>
              <a:buSzPts val="1400"/>
              <a:buChar char="◦"/>
              <a:defRPr sz="1400"/>
            </a:lvl8pPr>
            <a:lvl9pPr marL="4114800" lvl="8" indent="-317500" rtl="0">
              <a:spcBef>
                <a:spcPts val="1000"/>
              </a:spcBef>
              <a:spcAft>
                <a:spcPts val="1000"/>
              </a:spcAft>
              <a:buSzPts val="1400"/>
              <a:buChar char="◦"/>
              <a:defRPr sz="1400"/>
            </a:lvl9pPr>
          </a:lstStyle>
          <a:p>
            <a:endParaRPr/>
          </a:p>
        </p:txBody>
      </p:sp>
      <p:sp>
        <p:nvSpPr>
          <p:cNvPr id="681" name="Google Shape;681;p40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bg>
      <p:bgPr>
        <a:gradFill>
          <a:gsLst>
            <a:gs pos="0">
              <a:srgbClr val="FF8700"/>
            </a:gs>
            <a:gs pos="100000">
              <a:srgbClr val="FFD900"/>
            </a:gs>
          </a:gsLst>
          <a:lin ang="5400700" scaled="0"/>
        </a:gradFill>
        <a:effectLst/>
      </p:bgPr>
    </p:bg>
    <p:spTree>
      <p:nvGrpSpPr>
        <p:cNvPr id="1" name="Shape 6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3" name="Google Shape;683;p4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84" name="Google Shape;684;p41"/>
          <p:cNvSpPr txBox="1">
            <a:spLocks noGrp="1"/>
          </p:cNvSpPr>
          <p:nvPr>
            <p:ph type="title"/>
          </p:nvPr>
        </p:nvSpPr>
        <p:spPr>
          <a:xfrm>
            <a:off x="699000" y="911700"/>
            <a:ext cx="2020800" cy="3327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>
            <a:endParaRPr/>
          </a:p>
        </p:txBody>
      </p:sp>
      <p:sp>
        <p:nvSpPr>
          <p:cNvPr id="685" name="Google Shape;685;p41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bg>
      <p:bgPr>
        <a:gradFill>
          <a:gsLst>
            <a:gs pos="0">
              <a:srgbClr val="8790B9"/>
            </a:gs>
            <a:gs pos="100000">
              <a:srgbClr val="D4ECFF"/>
            </a:gs>
          </a:gsLst>
          <a:lin ang="5400700" scaled="0"/>
        </a:gradFill>
        <a:effectLst/>
      </p:bgPr>
    </p:bg>
    <p:spTree>
      <p:nvGrpSpPr>
        <p:cNvPr id="1" name="Shape 6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7" name="Google Shape;687;p4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88" name="Google Shape;688;p42"/>
          <p:cNvSpPr txBox="1">
            <a:spLocks noGrp="1"/>
          </p:cNvSpPr>
          <p:nvPr>
            <p:ph type="body" idx="1"/>
          </p:nvPr>
        </p:nvSpPr>
        <p:spPr>
          <a:xfrm>
            <a:off x="457200" y="534577"/>
            <a:ext cx="82296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 rtl="0">
              <a:spcBef>
                <a:spcPts val="360"/>
              </a:spcBef>
              <a:spcAft>
                <a:spcPts val="100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1pPr>
          </a:lstStyle>
          <a:p>
            <a:endParaRPr/>
          </a:p>
        </p:txBody>
      </p:sp>
      <p:sp>
        <p:nvSpPr>
          <p:cNvPr id="689" name="Google Shape;689;p42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gradFill>
          <a:gsLst>
            <a:gs pos="0">
              <a:srgbClr val="E61E7F"/>
            </a:gs>
            <a:gs pos="100000">
              <a:srgbClr val="FF9900"/>
            </a:gs>
          </a:gsLst>
          <a:lin ang="5400700" scaled="0"/>
        </a:gradFill>
        <a:effectLst/>
      </p:bgPr>
    </p:bg>
    <p:spTree>
      <p:nvGrpSpPr>
        <p:cNvPr id="1" name="Shape 6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1" name="Google Shape;691;p43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  <p:pic>
        <p:nvPicPr>
          <p:cNvPr id="692" name="Google Shape;692;p4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background">
  <p:cSld name="BLANK_1">
    <p:bg>
      <p:bgPr>
        <a:solidFill>
          <a:srgbClr val="000000"/>
        </a:solidFill>
        <a:effectLst/>
      </p:bgPr>
    </p:bg>
    <p:spTree>
      <p:nvGrpSpPr>
        <p:cNvPr id="1" name="Shape 6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4" name="Google Shape;694;p44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  <p:pic>
        <p:nvPicPr>
          <p:cNvPr id="695" name="Google Shape;695;p4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17" Type="http://schemas.openxmlformats.org/officeDocument/2006/relationships/slideLayout" Target="../slideLayouts/slideLayout30.xml"/><Relationship Id="rId2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.xml"/><Relationship Id="rId3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7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slideLayout" Target="../slideLayouts/slideLayout41.xml"/><Relationship Id="rId5" Type="http://schemas.openxmlformats.org/officeDocument/2006/relationships/slideLayout" Target="../slideLayouts/slideLayout35.xml"/><Relationship Id="rId10" Type="http://schemas.openxmlformats.org/officeDocument/2006/relationships/slideLayout" Target="../slideLayouts/slideLayout40.xml"/><Relationship Id="rId4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solidFill>
          <a:schemeClr val="lt1"/>
        </a:solid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6" name="Google Shape;86;p15"/>
          <p:cNvGrpSpPr/>
          <p:nvPr/>
        </p:nvGrpSpPr>
        <p:grpSpPr>
          <a:xfrm>
            <a:off x="-6" y="-23"/>
            <a:ext cx="9143797" cy="5143378"/>
            <a:chOff x="239950" y="872550"/>
            <a:chExt cx="7042900" cy="3961625"/>
          </a:xfrm>
        </p:grpSpPr>
        <p:sp>
          <p:nvSpPr>
            <p:cNvPr id="87" name="Google Shape;87;p15"/>
            <p:cNvSpPr/>
            <p:nvPr/>
          </p:nvSpPr>
          <p:spPr>
            <a:xfrm>
              <a:off x="239950" y="872550"/>
              <a:ext cx="7042900" cy="3961625"/>
            </a:xfrm>
            <a:custGeom>
              <a:avLst/>
              <a:gdLst/>
              <a:ahLst/>
              <a:cxnLst/>
              <a:rect l="l" t="t" r="r" b="b"/>
              <a:pathLst>
                <a:path w="281716" h="158465" fill="none" extrusionOk="0">
                  <a:moveTo>
                    <a:pt x="0" y="0"/>
                  </a:moveTo>
                  <a:lnTo>
                    <a:pt x="281715" y="0"/>
                  </a:lnTo>
                  <a:lnTo>
                    <a:pt x="281715" y="158464"/>
                  </a:lnTo>
                  <a:lnTo>
                    <a:pt x="0" y="158464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88;p15"/>
            <p:cNvSpPr/>
            <p:nvPr/>
          </p:nvSpPr>
          <p:spPr>
            <a:xfrm>
              <a:off x="239950" y="47617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89;p15"/>
            <p:cNvSpPr/>
            <p:nvPr/>
          </p:nvSpPr>
          <p:spPr>
            <a:xfrm>
              <a:off x="239950" y="46901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90;p15"/>
            <p:cNvSpPr/>
            <p:nvPr/>
          </p:nvSpPr>
          <p:spPr>
            <a:xfrm>
              <a:off x="239950" y="46177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1;p15"/>
            <p:cNvSpPr/>
            <p:nvPr/>
          </p:nvSpPr>
          <p:spPr>
            <a:xfrm>
              <a:off x="239950" y="45462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92;p15"/>
            <p:cNvSpPr/>
            <p:nvPr/>
          </p:nvSpPr>
          <p:spPr>
            <a:xfrm>
              <a:off x="239950" y="44737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93;p15"/>
            <p:cNvSpPr/>
            <p:nvPr/>
          </p:nvSpPr>
          <p:spPr>
            <a:xfrm>
              <a:off x="239950" y="44022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94;p15"/>
            <p:cNvSpPr/>
            <p:nvPr/>
          </p:nvSpPr>
          <p:spPr>
            <a:xfrm>
              <a:off x="239950" y="43297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95;p15"/>
            <p:cNvSpPr/>
            <p:nvPr/>
          </p:nvSpPr>
          <p:spPr>
            <a:xfrm>
              <a:off x="239950" y="42582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96;p15"/>
            <p:cNvSpPr/>
            <p:nvPr/>
          </p:nvSpPr>
          <p:spPr>
            <a:xfrm>
              <a:off x="239950" y="41858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97;p15"/>
            <p:cNvSpPr/>
            <p:nvPr/>
          </p:nvSpPr>
          <p:spPr>
            <a:xfrm>
              <a:off x="239950" y="41142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98;p15"/>
            <p:cNvSpPr/>
            <p:nvPr/>
          </p:nvSpPr>
          <p:spPr>
            <a:xfrm>
              <a:off x="239950" y="40418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99;p15"/>
            <p:cNvSpPr/>
            <p:nvPr/>
          </p:nvSpPr>
          <p:spPr>
            <a:xfrm>
              <a:off x="239950" y="39693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00;p15"/>
            <p:cNvSpPr/>
            <p:nvPr/>
          </p:nvSpPr>
          <p:spPr>
            <a:xfrm>
              <a:off x="239950" y="38978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01;p15"/>
            <p:cNvSpPr/>
            <p:nvPr/>
          </p:nvSpPr>
          <p:spPr>
            <a:xfrm>
              <a:off x="239950" y="38254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02;p15"/>
            <p:cNvSpPr/>
            <p:nvPr/>
          </p:nvSpPr>
          <p:spPr>
            <a:xfrm>
              <a:off x="239950" y="37538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03;p15"/>
            <p:cNvSpPr/>
            <p:nvPr/>
          </p:nvSpPr>
          <p:spPr>
            <a:xfrm>
              <a:off x="239950" y="36814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04;p15"/>
            <p:cNvSpPr/>
            <p:nvPr/>
          </p:nvSpPr>
          <p:spPr>
            <a:xfrm>
              <a:off x="239950" y="36099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05;p15"/>
            <p:cNvSpPr/>
            <p:nvPr/>
          </p:nvSpPr>
          <p:spPr>
            <a:xfrm>
              <a:off x="239950" y="35374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06;p15"/>
            <p:cNvSpPr/>
            <p:nvPr/>
          </p:nvSpPr>
          <p:spPr>
            <a:xfrm>
              <a:off x="239950" y="34659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07;p15"/>
            <p:cNvSpPr/>
            <p:nvPr/>
          </p:nvSpPr>
          <p:spPr>
            <a:xfrm>
              <a:off x="239950" y="33934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08;p15"/>
            <p:cNvSpPr/>
            <p:nvPr/>
          </p:nvSpPr>
          <p:spPr>
            <a:xfrm>
              <a:off x="239950" y="33219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09;p15"/>
            <p:cNvSpPr/>
            <p:nvPr/>
          </p:nvSpPr>
          <p:spPr>
            <a:xfrm>
              <a:off x="239950" y="32495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10;p15"/>
            <p:cNvSpPr/>
            <p:nvPr/>
          </p:nvSpPr>
          <p:spPr>
            <a:xfrm>
              <a:off x="239950" y="31770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11;p15"/>
            <p:cNvSpPr/>
            <p:nvPr/>
          </p:nvSpPr>
          <p:spPr>
            <a:xfrm>
              <a:off x="239950" y="31055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12;p15"/>
            <p:cNvSpPr/>
            <p:nvPr/>
          </p:nvSpPr>
          <p:spPr>
            <a:xfrm>
              <a:off x="239950" y="3033100"/>
              <a:ext cx="7042900" cy="0"/>
            </a:xfrm>
            <a:custGeom>
              <a:avLst/>
              <a:gdLst/>
              <a:ahLst/>
              <a:cxnLst/>
              <a:rect l="l" t="t" r="r" b="b"/>
              <a:pathLst>
                <a:path w="281716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13;p15"/>
            <p:cNvSpPr/>
            <p:nvPr/>
          </p:nvSpPr>
          <p:spPr>
            <a:xfrm>
              <a:off x="239950" y="29615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14;p15"/>
            <p:cNvSpPr/>
            <p:nvPr/>
          </p:nvSpPr>
          <p:spPr>
            <a:xfrm>
              <a:off x="239950" y="28891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15;p15"/>
            <p:cNvSpPr/>
            <p:nvPr/>
          </p:nvSpPr>
          <p:spPr>
            <a:xfrm>
              <a:off x="239950" y="28175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16;p15"/>
            <p:cNvSpPr/>
            <p:nvPr/>
          </p:nvSpPr>
          <p:spPr>
            <a:xfrm>
              <a:off x="239950" y="27451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17;p15"/>
            <p:cNvSpPr/>
            <p:nvPr/>
          </p:nvSpPr>
          <p:spPr>
            <a:xfrm>
              <a:off x="239950" y="26736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18;p15"/>
            <p:cNvSpPr/>
            <p:nvPr/>
          </p:nvSpPr>
          <p:spPr>
            <a:xfrm>
              <a:off x="239950" y="26011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19;p15"/>
            <p:cNvSpPr/>
            <p:nvPr/>
          </p:nvSpPr>
          <p:spPr>
            <a:xfrm>
              <a:off x="239950" y="25296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20;p15"/>
            <p:cNvSpPr/>
            <p:nvPr/>
          </p:nvSpPr>
          <p:spPr>
            <a:xfrm>
              <a:off x="239950" y="24572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21;p15"/>
            <p:cNvSpPr/>
            <p:nvPr/>
          </p:nvSpPr>
          <p:spPr>
            <a:xfrm>
              <a:off x="239950" y="23847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22;p15"/>
            <p:cNvSpPr/>
            <p:nvPr/>
          </p:nvSpPr>
          <p:spPr>
            <a:xfrm>
              <a:off x="239950" y="23132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23;p15"/>
            <p:cNvSpPr/>
            <p:nvPr/>
          </p:nvSpPr>
          <p:spPr>
            <a:xfrm>
              <a:off x="239950" y="22407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24;p15"/>
            <p:cNvSpPr/>
            <p:nvPr/>
          </p:nvSpPr>
          <p:spPr>
            <a:xfrm>
              <a:off x="239950" y="21692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125;p15"/>
            <p:cNvSpPr/>
            <p:nvPr/>
          </p:nvSpPr>
          <p:spPr>
            <a:xfrm>
              <a:off x="239950" y="20968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26;p15"/>
            <p:cNvSpPr/>
            <p:nvPr/>
          </p:nvSpPr>
          <p:spPr>
            <a:xfrm>
              <a:off x="239950" y="20252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27;p15"/>
            <p:cNvSpPr/>
            <p:nvPr/>
          </p:nvSpPr>
          <p:spPr>
            <a:xfrm>
              <a:off x="239950" y="19528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28;p15"/>
            <p:cNvSpPr/>
            <p:nvPr/>
          </p:nvSpPr>
          <p:spPr>
            <a:xfrm>
              <a:off x="239950" y="18813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29;p15"/>
            <p:cNvSpPr/>
            <p:nvPr/>
          </p:nvSpPr>
          <p:spPr>
            <a:xfrm>
              <a:off x="239950" y="18088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30;p15"/>
            <p:cNvSpPr/>
            <p:nvPr/>
          </p:nvSpPr>
          <p:spPr>
            <a:xfrm>
              <a:off x="239950" y="17373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131;p15"/>
            <p:cNvSpPr/>
            <p:nvPr/>
          </p:nvSpPr>
          <p:spPr>
            <a:xfrm>
              <a:off x="239950" y="16648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132;p15"/>
            <p:cNvSpPr/>
            <p:nvPr/>
          </p:nvSpPr>
          <p:spPr>
            <a:xfrm>
              <a:off x="239950" y="15924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133;p15"/>
            <p:cNvSpPr/>
            <p:nvPr/>
          </p:nvSpPr>
          <p:spPr>
            <a:xfrm>
              <a:off x="239950" y="15209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134;p15"/>
            <p:cNvSpPr/>
            <p:nvPr/>
          </p:nvSpPr>
          <p:spPr>
            <a:xfrm>
              <a:off x="239950" y="14484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135;p15"/>
            <p:cNvSpPr/>
            <p:nvPr/>
          </p:nvSpPr>
          <p:spPr>
            <a:xfrm>
              <a:off x="239950" y="13769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136;p15"/>
            <p:cNvSpPr/>
            <p:nvPr/>
          </p:nvSpPr>
          <p:spPr>
            <a:xfrm>
              <a:off x="239950" y="13044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137;p15"/>
            <p:cNvSpPr/>
            <p:nvPr/>
          </p:nvSpPr>
          <p:spPr>
            <a:xfrm>
              <a:off x="239950" y="12329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38;p15"/>
            <p:cNvSpPr/>
            <p:nvPr/>
          </p:nvSpPr>
          <p:spPr>
            <a:xfrm>
              <a:off x="239950" y="11605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139;p15"/>
            <p:cNvSpPr/>
            <p:nvPr/>
          </p:nvSpPr>
          <p:spPr>
            <a:xfrm>
              <a:off x="239950" y="10889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140;p15"/>
            <p:cNvSpPr/>
            <p:nvPr/>
          </p:nvSpPr>
          <p:spPr>
            <a:xfrm>
              <a:off x="239950" y="10165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141;p15"/>
            <p:cNvSpPr/>
            <p:nvPr/>
          </p:nvSpPr>
          <p:spPr>
            <a:xfrm>
              <a:off x="239950" y="9450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42;p15"/>
            <p:cNvSpPr/>
            <p:nvPr/>
          </p:nvSpPr>
          <p:spPr>
            <a:xfrm>
              <a:off x="72103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43;p15"/>
            <p:cNvSpPr/>
            <p:nvPr/>
          </p:nvSpPr>
          <p:spPr>
            <a:xfrm>
              <a:off x="71379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44;p15"/>
            <p:cNvSpPr/>
            <p:nvPr/>
          </p:nvSpPr>
          <p:spPr>
            <a:xfrm>
              <a:off x="70645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45;p15"/>
            <p:cNvSpPr/>
            <p:nvPr/>
          </p:nvSpPr>
          <p:spPr>
            <a:xfrm>
              <a:off x="69921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46;p15"/>
            <p:cNvSpPr/>
            <p:nvPr/>
          </p:nvSpPr>
          <p:spPr>
            <a:xfrm>
              <a:off x="69196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47;p15"/>
            <p:cNvSpPr/>
            <p:nvPr/>
          </p:nvSpPr>
          <p:spPr>
            <a:xfrm>
              <a:off x="68472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48;p15"/>
            <p:cNvSpPr/>
            <p:nvPr/>
          </p:nvSpPr>
          <p:spPr>
            <a:xfrm>
              <a:off x="67747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49;p15"/>
            <p:cNvSpPr/>
            <p:nvPr/>
          </p:nvSpPr>
          <p:spPr>
            <a:xfrm>
              <a:off x="67023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50;p15"/>
            <p:cNvSpPr/>
            <p:nvPr/>
          </p:nvSpPr>
          <p:spPr>
            <a:xfrm>
              <a:off x="66289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151;p15"/>
            <p:cNvSpPr/>
            <p:nvPr/>
          </p:nvSpPr>
          <p:spPr>
            <a:xfrm>
              <a:off x="65565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152;p15"/>
            <p:cNvSpPr/>
            <p:nvPr/>
          </p:nvSpPr>
          <p:spPr>
            <a:xfrm>
              <a:off x="64840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153;p15"/>
            <p:cNvSpPr/>
            <p:nvPr/>
          </p:nvSpPr>
          <p:spPr>
            <a:xfrm>
              <a:off x="64116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154;p15"/>
            <p:cNvSpPr/>
            <p:nvPr/>
          </p:nvSpPr>
          <p:spPr>
            <a:xfrm>
              <a:off x="63391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55;p15"/>
            <p:cNvSpPr/>
            <p:nvPr/>
          </p:nvSpPr>
          <p:spPr>
            <a:xfrm>
              <a:off x="62667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156;p15"/>
            <p:cNvSpPr/>
            <p:nvPr/>
          </p:nvSpPr>
          <p:spPr>
            <a:xfrm>
              <a:off x="61933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157;p15"/>
            <p:cNvSpPr/>
            <p:nvPr/>
          </p:nvSpPr>
          <p:spPr>
            <a:xfrm>
              <a:off x="61209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158;p15"/>
            <p:cNvSpPr/>
            <p:nvPr/>
          </p:nvSpPr>
          <p:spPr>
            <a:xfrm>
              <a:off x="60484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159;p15"/>
            <p:cNvSpPr/>
            <p:nvPr/>
          </p:nvSpPr>
          <p:spPr>
            <a:xfrm>
              <a:off x="59760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160;p15"/>
            <p:cNvSpPr/>
            <p:nvPr/>
          </p:nvSpPr>
          <p:spPr>
            <a:xfrm>
              <a:off x="59036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161;p15"/>
            <p:cNvSpPr/>
            <p:nvPr/>
          </p:nvSpPr>
          <p:spPr>
            <a:xfrm>
              <a:off x="58302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162;p15"/>
            <p:cNvSpPr/>
            <p:nvPr/>
          </p:nvSpPr>
          <p:spPr>
            <a:xfrm>
              <a:off x="57577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163;p15"/>
            <p:cNvSpPr/>
            <p:nvPr/>
          </p:nvSpPr>
          <p:spPr>
            <a:xfrm>
              <a:off x="56853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164;p15"/>
            <p:cNvSpPr/>
            <p:nvPr/>
          </p:nvSpPr>
          <p:spPr>
            <a:xfrm>
              <a:off x="56129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165;p15"/>
            <p:cNvSpPr/>
            <p:nvPr/>
          </p:nvSpPr>
          <p:spPr>
            <a:xfrm>
              <a:off x="55404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166;p15"/>
            <p:cNvSpPr/>
            <p:nvPr/>
          </p:nvSpPr>
          <p:spPr>
            <a:xfrm>
              <a:off x="54680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167;p15"/>
            <p:cNvSpPr/>
            <p:nvPr/>
          </p:nvSpPr>
          <p:spPr>
            <a:xfrm>
              <a:off x="53946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168;p15"/>
            <p:cNvSpPr/>
            <p:nvPr/>
          </p:nvSpPr>
          <p:spPr>
            <a:xfrm>
              <a:off x="53222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169;p15"/>
            <p:cNvSpPr/>
            <p:nvPr/>
          </p:nvSpPr>
          <p:spPr>
            <a:xfrm>
              <a:off x="52497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170;p15"/>
            <p:cNvSpPr/>
            <p:nvPr/>
          </p:nvSpPr>
          <p:spPr>
            <a:xfrm>
              <a:off x="51773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171;p15"/>
            <p:cNvSpPr/>
            <p:nvPr/>
          </p:nvSpPr>
          <p:spPr>
            <a:xfrm>
              <a:off x="51048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172;p15"/>
            <p:cNvSpPr/>
            <p:nvPr/>
          </p:nvSpPr>
          <p:spPr>
            <a:xfrm>
              <a:off x="50324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173;p15"/>
            <p:cNvSpPr/>
            <p:nvPr/>
          </p:nvSpPr>
          <p:spPr>
            <a:xfrm>
              <a:off x="49590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174;p15"/>
            <p:cNvSpPr/>
            <p:nvPr/>
          </p:nvSpPr>
          <p:spPr>
            <a:xfrm>
              <a:off x="48866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175;p15"/>
            <p:cNvSpPr/>
            <p:nvPr/>
          </p:nvSpPr>
          <p:spPr>
            <a:xfrm>
              <a:off x="48141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176;p15"/>
            <p:cNvSpPr/>
            <p:nvPr/>
          </p:nvSpPr>
          <p:spPr>
            <a:xfrm>
              <a:off x="47417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177;p15"/>
            <p:cNvSpPr/>
            <p:nvPr/>
          </p:nvSpPr>
          <p:spPr>
            <a:xfrm>
              <a:off x="46692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178;p15"/>
            <p:cNvSpPr/>
            <p:nvPr/>
          </p:nvSpPr>
          <p:spPr>
            <a:xfrm>
              <a:off x="45968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179;p15"/>
            <p:cNvSpPr/>
            <p:nvPr/>
          </p:nvSpPr>
          <p:spPr>
            <a:xfrm>
              <a:off x="45234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180;p15"/>
            <p:cNvSpPr/>
            <p:nvPr/>
          </p:nvSpPr>
          <p:spPr>
            <a:xfrm>
              <a:off x="44510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181;p15"/>
            <p:cNvSpPr/>
            <p:nvPr/>
          </p:nvSpPr>
          <p:spPr>
            <a:xfrm>
              <a:off x="43785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182;p15"/>
            <p:cNvSpPr/>
            <p:nvPr/>
          </p:nvSpPr>
          <p:spPr>
            <a:xfrm>
              <a:off x="43061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183;p15"/>
            <p:cNvSpPr/>
            <p:nvPr/>
          </p:nvSpPr>
          <p:spPr>
            <a:xfrm>
              <a:off x="42336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184;p15"/>
            <p:cNvSpPr/>
            <p:nvPr/>
          </p:nvSpPr>
          <p:spPr>
            <a:xfrm>
              <a:off x="41603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185;p15"/>
            <p:cNvSpPr/>
            <p:nvPr/>
          </p:nvSpPr>
          <p:spPr>
            <a:xfrm>
              <a:off x="40878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186;p15"/>
            <p:cNvSpPr/>
            <p:nvPr/>
          </p:nvSpPr>
          <p:spPr>
            <a:xfrm>
              <a:off x="40154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187;p15"/>
            <p:cNvSpPr/>
            <p:nvPr/>
          </p:nvSpPr>
          <p:spPr>
            <a:xfrm>
              <a:off x="39429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188;p15"/>
            <p:cNvSpPr/>
            <p:nvPr/>
          </p:nvSpPr>
          <p:spPr>
            <a:xfrm>
              <a:off x="38705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189;p15"/>
            <p:cNvSpPr/>
            <p:nvPr/>
          </p:nvSpPr>
          <p:spPr>
            <a:xfrm>
              <a:off x="37980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190;p15"/>
            <p:cNvSpPr/>
            <p:nvPr/>
          </p:nvSpPr>
          <p:spPr>
            <a:xfrm>
              <a:off x="37247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191;p15"/>
            <p:cNvSpPr/>
            <p:nvPr/>
          </p:nvSpPr>
          <p:spPr>
            <a:xfrm>
              <a:off x="36522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192;p15"/>
            <p:cNvSpPr/>
            <p:nvPr/>
          </p:nvSpPr>
          <p:spPr>
            <a:xfrm>
              <a:off x="35798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193;p15"/>
            <p:cNvSpPr/>
            <p:nvPr/>
          </p:nvSpPr>
          <p:spPr>
            <a:xfrm>
              <a:off x="35073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194;p15"/>
            <p:cNvSpPr/>
            <p:nvPr/>
          </p:nvSpPr>
          <p:spPr>
            <a:xfrm>
              <a:off x="34349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195;p15"/>
            <p:cNvSpPr/>
            <p:nvPr/>
          </p:nvSpPr>
          <p:spPr>
            <a:xfrm>
              <a:off x="33624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196;p15"/>
            <p:cNvSpPr/>
            <p:nvPr/>
          </p:nvSpPr>
          <p:spPr>
            <a:xfrm>
              <a:off x="32891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197;p15"/>
            <p:cNvSpPr/>
            <p:nvPr/>
          </p:nvSpPr>
          <p:spPr>
            <a:xfrm>
              <a:off x="32166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198;p15"/>
            <p:cNvSpPr/>
            <p:nvPr/>
          </p:nvSpPr>
          <p:spPr>
            <a:xfrm>
              <a:off x="31442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199;p15"/>
            <p:cNvSpPr/>
            <p:nvPr/>
          </p:nvSpPr>
          <p:spPr>
            <a:xfrm>
              <a:off x="30717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200;p15"/>
            <p:cNvSpPr/>
            <p:nvPr/>
          </p:nvSpPr>
          <p:spPr>
            <a:xfrm>
              <a:off x="29993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201;p15"/>
            <p:cNvSpPr/>
            <p:nvPr/>
          </p:nvSpPr>
          <p:spPr>
            <a:xfrm>
              <a:off x="29259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202;p15"/>
            <p:cNvSpPr/>
            <p:nvPr/>
          </p:nvSpPr>
          <p:spPr>
            <a:xfrm>
              <a:off x="28535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203;p15"/>
            <p:cNvSpPr/>
            <p:nvPr/>
          </p:nvSpPr>
          <p:spPr>
            <a:xfrm>
              <a:off x="27810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204;p15"/>
            <p:cNvSpPr/>
            <p:nvPr/>
          </p:nvSpPr>
          <p:spPr>
            <a:xfrm>
              <a:off x="27086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205;p15"/>
            <p:cNvSpPr/>
            <p:nvPr/>
          </p:nvSpPr>
          <p:spPr>
            <a:xfrm>
              <a:off x="26361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206;p15"/>
            <p:cNvSpPr/>
            <p:nvPr/>
          </p:nvSpPr>
          <p:spPr>
            <a:xfrm>
              <a:off x="25637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207;p15"/>
            <p:cNvSpPr/>
            <p:nvPr/>
          </p:nvSpPr>
          <p:spPr>
            <a:xfrm>
              <a:off x="24903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208;p15"/>
            <p:cNvSpPr/>
            <p:nvPr/>
          </p:nvSpPr>
          <p:spPr>
            <a:xfrm>
              <a:off x="24179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209;p15"/>
            <p:cNvSpPr/>
            <p:nvPr/>
          </p:nvSpPr>
          <p:spPr>
            <a:xfrm>
              <a:off x="23454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210;p15"/>
            <p:cNvSpPr/>
            <p:nvPr/>
          </p:nvSpPr>
          <p:spPr>
            <a:xfrm>
              <a:off x="22730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211;p15"/>
            <p:cNvSpPr/>
            <p:nvPr/>
          </p:nvSpPr>
          <p:spPr>
            <a:xfrm>
              <a:off x="22005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212;p15"/>
            <p:cNvSpPr/>
            <p:nvPr/>
          </p:nvSpPr>
          <p:spPr>
            <a:xfrm>
              <a:off x="21281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213;p15"/>
            <p:cNvSpPr/>
            <p:nvPr/>
          </p:nvSpPr>
          <p:spPr>
            <a:xfrm>
              <a:off x="20547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214;p15"/>
            <p:cNvSpPr/>
            <p:nvPr/>
          </p:nvSpPr>
          <p:spPr>
            <a:xfrm>
              <a:off x="19823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215;p15"/>
            <p:cNvSpPr/>
            <p:nvPr/>
          </p:nvSpPr>
          <p:spPr>
            <a:xfrm>
              <a:off x="19098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216;p15"/>
            <p:cNvSpPr/>
            <p:nvPr/>
          </p:nvSpPr>
          <p:spPr>
            <a:xfrm>
              <a:off x="18374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217;p15"/>
            <p:cNvSpPr/>
            <p:nvPr/>
          </p:nvSpPr>
          <p:spPr>
            <a:xfrm>
              <a:off x="17649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218;p15"/>
            <p:cNvSpPr/>
            <p:nvPr/>
          </p:nvSpPr>
          <p:spPr>
            <a:xfrm>
              <a:off x="16925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219;p15"/>
            <p:cNvSpPr/>
            <p:nvPr/>
          </p:nvSpPr>
          <p:spPr>
            <a:xfrm>
              <a:off x="16191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220;p15"/>
            <p:cNvSpPr/>
            <p:nvPr/>
          </p:nvSpPr>
          <p:spPr>
            <a:xfrm>
              <a:off x="15467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221;p15"/>
            <p:cNvSpPr/>
            <p:nvPr/>
          </p:nvSpPr>
          <p:spPr>
            <a:xfrm>
              <a:off x="14742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" name="Google Shape;222;p15"/>
            <p:cNvSpPr/>
            <p:nvPr/>
          </p:nvSpPr>
          <p:spPr>
            <a:xfrm>
              <a:off x="14018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223;p15"/>
            <p:cNvSpPr/>
            <p:nvPr/>
          </p:nvSpPr>
          <p:spPr>
            <a:xfrm>
              <a:off x="13294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224;p15"/>
            <p:cNvSpPr/>
            <p:nvPr/>
          </p:nvSpPr>
          <p:spPr>
            <a:xfrm>
              <a:off x="12560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225;p15"/>
            <p:cNvSpPr/>
            <p:nvPr/>
          </p:nvSpPr>
          <p:spPr>
            <a:xfrm>
              <a:off x="11835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226;p15"/>
            <p:cNvSpPr/>
            <p:nvPr/>
          </p:nvSpPr>
          <p:spPr>
            <a:xfrm>
              <a:off x="11111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227;p15"/>
            <p:cNvSpPr/>
            <p:nvPr/>
          </p:nvSpPr>
          <p:spPr>
            <a:xfrm>
              <a:off x="10387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228;p15"/>
            <p:cNvSpPr/>
            <p:nvPr/>
          </p:nvSpPr>
          <p:spPr>
            <a:xfrm>
              <a:off x="9662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229;p15"/>
            <p:cNvSpPr/>
            <p:nvPr/>
          </p:nvSpPr>
          <p:spPr>
            <a:xfrm>
              <a:off x="8938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230;p15"/>
            <p:cNvSpPr/>
            <p:nvPr/>
          </p:nvSpPr>
          <p:spPr>
            <a:xfrm>
              <a:off x="8204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231;p15"/>
            <p:cNvSpPr/>
            <p:nvPr/>
          </p:nvSpPr>
          <p:spPr>
            <a:xfrm>
              <a:off x="7479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232;p15"/>
            <p:cNvSpPr/>
            <p:nvPr/>
          </p:nvSpPr>
          <p:spPr>
            <a:xfrm>
              <a:off x="6755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233;p15"/>
            <p:cNvSpPr/>
            <p:nvPr/>
          </p:nvSpPr>
          <p:spPr>
            <a:xfrm>
              <a:off x="6031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234;p15"/>
            <p:cNvSpPr/>
            <p:nvPr/>
          </p:nvSpPr>
          <p:spPr>
            <a:xfrm>
              <a:off x="5306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235;p15"/>
            <p:cNvSpPr/>
            <p:nvPr/>
          </p:nvSpPr>
          <p:spPr>
            <a:xfrm>
              <a:off x="4582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236;p15"/>
            <p:cNvSpPr/>
            <p:nvPr/>
          </p:nvSpPr>
          <p:spPr>
            <a:xfrm>
              <a:off x="3848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237;p15"/>
            <p:cNvSpPr/>
            <p:nvPr/>
          </p:nvSpPr>
          <p:spPr>
            <a:xfrm>
              <a:off x="3124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38" name="Google Shape;238;p15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7917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>
            <a:endParaRPr/>
          </a:p>
        </p:txBody>
      </p:sp>
      <p:sp>
        <p:nvSpPr>
          <p:cNvPr id="239" name="Google Shape;239;p15"/>
          <p:cNvSpPr txBox="1">
            <a:spLocks noGrp="1"/>
          </p:cNvSpPr>
          <p:nvPr>
            <p:ph type="body" idx="1"/>
          </p:nvPr>
        </p:nvSpPr>
        <p:spPr>
          <a:xfrm>
            <a:off x="747925" y="1314900"/>
            <a:ext cx="6791700" cy="361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93700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Dosis"/>
              <a:buChar char="✘"/>
              <a:defRPr sz="26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lvl="1" indent="-3556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Dosis"/>
              <a:buChar char="✗"/>
              <a:defRPr sz="20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2pPr>
            <a:lvl3pPr marL="1371600" lvl="2" indent="-3556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Dosis"/>
              <a:buChar char="■"/>
              <a:defRPr sz="20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●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○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■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●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○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■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>
            <a:endParaRPr/>
          </a:p>
        </p:txBody>
      </p:sp>
      <p:sp>
        <p:nvSpPr>
          <p:cNvPr id="240" name="Google Shape;240;p15"/>
          <p:cNvSpPr txBox="1">
            <a:spLocks noGrp="1"/>
          </p:cNvSpPr>
          <p:nvPr>
            <p:ph type="sldNum" idx="12"/>
          </p:nvPr>
        </p:nvSpPr>
        <p:spPr>
          <a:xfrm>
            <a:off x="4297544" y="4749762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buNone/>
              <a:defRPr sz="1200" b="1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lvl="1" algn="ctr" rtl="0">
              <a:buNone/>
              <a:defRPr sz="1200" b="1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lvl="2" algn="ctr" rtl="0">
              <a:buNone/>
              <a:defRPr sz="1200" b="1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lvl="3" algn="ctr" rtl="0">
              <a:buNone/>
              <a:defRPr sz="1200" b="1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lvl="4" algn="ctr" rtl="0">
              <a:buNone/>
              <a:defRPr sz="1200" b="1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lvl="5" algn="ctr" rtl="0">
              <a:buNone/>
              <a:defRPr sz="1200" b="1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lvl="6" algn="ctr" rtl="0">
              <a:buNone/>
              <a:defRPr sz="1200" b="1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lvl="7" algn="ctr" rtl="0">
              <a:buNone/>
              <a:defRPr sz="1200" b="1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lvl="8" algn="ctr" rtl="0">
              <a:buNone/>
              <a:defRPr sz="1200" b="1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ransition>
    <p:fade thruBlk="1"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gradFill>
          <a:gsLst>
            <a:gs pos="0">
              <a:srgbClr val="3C78D8"/>
            </a:gs>
            <a:gs pos="100000">
              <a:srgbClr val="00FFFF"/>
            </a:gs>
          </a:gsLst>
          <a:lin ang="5400700" scaled="0"/>
        </a:gradFill>
        <a:effectLst/>
      </p:bgPr>
    </p:bg>
    <p:spTree>
      <p:nvGrpSpPr>
        <p:cNvPr id="1" name="Shape 6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4" name="Google Shape;644;p33"/>
          <p:cNvSpPr txBox="1">
            <a:spLocks noGrp="1"/>
          </p:cNvSpPr>
          <p:nvPr>
            <p:ph type="title"/>
          </p:nvPr>
        </p:nvSpPr>
        <p:spPr>
          <a:xfrm>
            <a:off x="699000" y="911700"/>
            <a:ext cx="2020800" cy="3327600"/>
          </a:xfrm>
          <a:prstGeom prst="rect">
            <a:avLst/>
          </a:prstGeom>
          <a:noFill/>
          <a:ln>
            <a:noFill/>
          </a:ln>
          <a:effectLst>
            <a:outerShdw blurRad="42863" dist="9525" dir="5400000" algn="bl" rotWithShape="0">
              <a:srgbClr val="000000">
                <a:alpha val="20000"/>
              </a:srgb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Montserrat ExtraBold"/>
              <a:buNone/>
              <a:defRPr sz="2600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Montserrat ExtraBold"/>
              <a:buNone/>
              <a:defRPr sz="2600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Montserrat ExtraBold"/>
              <a:buNone/>
              <a:defRPr sz="2600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Montserrat ExtraBold"/>
              <a:buNone/>
              <a:defRPr sz="2600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Montserrat ExtraBold"/>
              <a:buNone/>
              <a:defRPr sz="2600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Montserrat ExtraBold"/>
              <a:buNone/>
              <a:defRPr sz="2600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Montserrat ExtraBold"/>
              <a:buNone/>
              <a:defRPr sz="2600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Montserrat ExtraBold"/>
              <a:buNone/>
              <a:defRPr sz="2600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Montserrat ExtraBold"/>
              <a:buNone/>
              <a:defRPr sz="2600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9pPr>
          </a:lstStyle>
          <a:p>
            <a:endParaRPr/>
          </a:p>
        </p:txBody>
      </p:sp>
      <p:sp>
        <p:nvSpPr>
          <p:cNvPr id="645" name="Google Shape;645;p33"/>
          <p:cNvSpPr txBox="1">
            <a:spLocks noGrp="1"/>
          </p:cNvSpPr>
          <p:nvPr>
            <p:ph type="body" idx="1"/>
          </p:nvPr>
        </p:nvSpPr>
        <p:spPr>
          <a:xfrm>
            <a:off x="3844325" y="805325"/>
            <a:ext cx="4842600" cy="354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Montserrat Light"/>
              <a:buChar char="◦"/>
              <a:defRPr sz="22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L="914400" lvl="1" indent="-368300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Montserrat Light"/>
              <a:buChar char="◦"/>
              <a:defRPr sz="22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L="1371600" lvl="2" indent="-368300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Montserrat Light"/>
              <a:buChar char="◦"/>
              <a:defRPr sz="22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L="1828800" lvl="3" indent="-368300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Montserrat Light"/>
              <a:buChar char="◦"/>
              <a:defRPr sz="22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L="2286000" lvl="4" indent="-368300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Montserrat Light"/>
              <a:buChar char="◦"/>
              <a:defRPr sz="22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L="2743200" lvl="5" indent="-368300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Montserrat Light"/>
              <a:buChar char="◦"/>
              <a:defRPr sz="22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L="3200400" lvl="6" indent="-368300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Montserrat Light"/>
              <a:buChar char="◦"/>
              <a:defRPr sz="22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L="3657600" lvl="7" indent="-368300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Montserrat Light"/>
              <a:buChar char="◦"/>
              <a:defRPr sz="22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L="4114800" lvl="8" indent="-368300" rtl="0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2200"/>
              <a:buFont typeface="Montserrat Light"/>
              <a:buChar char="◦"/>
              <a:defRPr sz="22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endParaRPr/>
          </a:p>
        </p:txBody>
      </p:sp>
      <p:sp>
        <p:nvSpPr>
          <p:cNvPr id="646" name="Google Shape;646;p33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 rtl="0">
              <a:buNone/>
              <a:defRPr sz="1200">
                <a:solidFill>
                  <a:schemeClr val="dk2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lvl="1" algn="r" rtl="0">
              <a:buNone/>
              <a:defRPr sz="1200">
                <a:solidFill>
                  <a:schemeClr val="dk2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lvl="2" algn="r" rtl="0">
              <a:buNone/>
              <a:defRPr sz="1200">
                <a:solidFill>
                  <a:schemeClr val="dk2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lvl="3" algn="r" rtl="0">
              <a:buNone/>
              <a:defRPr sz="1200">
                <a:solidFill>
                  <a:schemeClr val="dk2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lvl="4" algn="r" rtl="0">
              <a:buNone/>
              <a:defRPr sz="1200">
                <a:solidFill>
                  <a:schemeClr val="dk2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lvl="5" algn="r" rtl="0">
              <a:buNone/>
              <a:defRPr sz="1200">
                <a:solidFill>
                  <a:schemeClr val="dk2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lvl="6" algn="r" rtl="0">
              <a:buNone/>
              <a:defRPr sz="1200">
                <a:solidFill>
                  <a:schemeClr val="dk2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lvl="7" algn="r" rtl="0">
              <a:buNone/>
              <a:defRPr sz="1200">
                <a:solidFill>
                  <a:schemeClr val="dk2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lvl="8" algn="r" rtl="0">
              <a:buNone/>
              <a:defRPr sz="1200">
                <a:solidFill>
                  <a:schemeClr val="dk2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</p:sldLayoutIdLst>
  <p:transition>
    <p:fade thruBlk="1"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6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hyperlink" Target="https://recitmst.qc.ca/" TargetMode="External"/><Relationship Id="rId4" Type="http://schemas.openxmlformats.org/officeDocument/2006/relationships/hyperlink" Target="https://bit.ly/mst18nov21" TargetMode="Externa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mailto:equipe@recitmst.qc.ca" TargetMode="External"/><Relationship Id="rId3" Type="http://schemas.openxmlformats.org/officeDocument/2006/relationships/hyperlink" Target="mailto:sonya.fiset@recitmst.qc.ca" TargetMode="External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11.png"/><Relationship Id="rId5" Type="http://schemas.openxmlformats.org/officeDocument/2006/relationships/hyperlink" Target="https://recitmst.qc.ca/" TargetMode="External"/><Relationship Id="rId4" Type="http://schemas.openxmlformats.org/officeDocument/2006/relationships/image" Target="../media/image10.png"/><Relationship Id="rId9" Type="http://schemas.openxmlformats.org/officeDocument/2006/relationships/hyperlink" Target="http://creativecommons.org/licenses/by-nc-sa/4.0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forms.office.com/r/ud2cMW6KbL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hyperlink" Target="https://campus.recit.qc.ca/course/view.php?id=137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hyperlink" Target="http://www.education.gouv.qc.ca/dossiers-thematiques/plan-daction-numerique/cadre-de-reference-de-la-competence-numerique/" TargetMode="External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document/d/1Vq1d3fxyvnWuLPMnx6rVWONn1aTMlvv1nzBzk9BGL-o/edit?usp=sharing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spreadsheets/d/15pUqEKa1JeRRdjI4arIoJkmHaI8ndSDHHmefB2EkHS0/edit?usp=sharing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8.xml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25.jpg"/><Relationship Id="rId5" Type="http://schemas.openxmlformats.org/officeDocument/2006/relationships/hyperlink" Target="https://scratch.mit.edu/projects/388276957" TargetMode="External"/><Relationship Id="rId4" Type="http://schemas.openxmlformats.org/officeDocument/2006/relationships/hyperlink" Target="https://scratch.mit.edu/projects/334920618/editor" TargetMode="Externa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4.xml"/><Relationship Id="rId4" Type="http://schemas.openxmlformats.org/officeDocument/2006/relationships/hyperlink" Target="https://docs.google.com/spreadsheets/d/1YXV6rIEVJG6Df9pr7qs-0ll2pAQQ7JEeob5sPu7kS5s/edit?usp=sharing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4.xml"/><Relationship Id="rId5" Type="http://schemas.openxmlformats.org/officeDocument/2006/relationships/image" Target="../media/image25.jpg"/><Relationship Id="rId4" Type="http://schemas.openxmlformats.org/officeDocument/2006/relationships/hyperlink" Target="https://scratch.mit.edu/projects/296381371/editor" TargetMode="Externa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recit.cssvdc.gouv.qc.ca/communications/office-365/excel/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20.png"/><Relationship Id="rId4" Type="http://schemas.openxmlformats.org/officeDocument/2006/relationships/hyperlink" Target="https://recit.cssvdc.gouv.qc.ca/wp-content/uploads/sites/3/2014/07/EXCEL_2016_QUICK_START_GUIDE.pdf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recit.cssvdc.gouv.qc.ca/communications/office-365/excel/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20.png"/><Relationship Id="rId4" Type="http://schemas.openxmlformats.org/officeDocument/2006/relationships/hyperlink" Target="https://support.microsoft.com/fr-fr/office/cr%C3%A9er-un-graphique-de-bout-en-bout-0baf399e-dd61-4e18-8a73-b3fd5d5680c2?wt.mc_id=otc_excel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cscapitale-my.sharepoint.com/:x:/g/personal/fiset_sonia_cscapitale_qc_ca/ESeOzTSefnFPgYIzZI9YZg8BUCZuPgobegcqcx7-lfE_Zg?e=IESRUp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cscapitale-my.sharepoint.com/:x:/g/personal/fiset_sonia_cscapitale_qc_ca/ETuXiM_dSvxNqbAqpb37GZABwFArjjn8Jez7_IpiTCJzeA?e=9fCRgq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31.png"/><Relationship Id="rId5" Type="http://schemas.openxmlformats.org/officeDocument/2006/relationships/hyperlink" Target="https://christinepinto.com/2017/01/28/models-and-equations-in-google-sheets/" TargetMode="External"/><Relationship Id="rId4" Type="http://schemas.openxmlformats.org/officeDocument/2006/relationships/hyperlink" Target="https://cscapitale-my.sharepoint.com/:x:/g/personal/fiset_sonia_cscapitale_qc_ca/Efi5-quYmhhJj9kASvCUx6kBeND_vlyD3v01wmQKhHJdTg?e=rM5oFe" TargetMode="Externa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hyperlink" Target="https://forms.office.com/Pages/ShareFormPage.aspx?id=EF61Z5BlXEaXCQTxot_EPGUpWRFJktxEiclxsdXYqidUMzlGNlJSUlA2RzZFRjM5M0Q4TFhGSVU3OS4u&amp;sharetoken=spnp6JLQwXs6jZGWU7pt" TargetMode="External"/><Relationship Id="rId7" Type="http://schemas.openxmlformats.org/officeDocument/2006/relationships/hyperlink" Target="https://alicekeeler.com/2016/03/03/exploring-graphing-kindergarten-google-sheets/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7.xml"/><Relationship Id="rId6" Type="http://schemas.openxmlformats.org/officeDocument/2006/relationships/hyperlink" Target="https://cscapitale-my.sharepoint.com/:x:/g/personal/fiset_sonia_cscapitale_qc_ca/EWcxwzA-kpRPtQz7ruuXvSYBIKzLjv2ZMKMJNdHTOauuDQ?e=Ng0Jmx" TargetMode="External"/><Relationship Id="rId5" Type="http://schemas.openxmlformats.org/officeDocument/2006/relationships/hyperlink" Target="https://docs.google.com/spreadsheets/d/1MJ485lXn2S5uuxMO1IATMQjtNe6nUtz5zh_Li7uTDkE/edit?usp=sharing" TargetMode="External"/><Relationship Id="rId4" Type="http://schemas.openxmlformats.org/officeDocument/2006/relationships/hyperlink" Target="https://cscapitale-my.sharepoint.com/:x:/g/personal/fiset_sonia_cscapitale_qc_ca/EUKGd9yCCqBNrDtYRPtrfy8BjO15bxFKCiF0OGFcZRwkaQ" TargetMode="Externa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slide" Target="slide23.xml"/><Relationship Id="rId13" Type="http://schemas.openxmlformats.org/officeDocument/2006/relationships/image" Target="../media/image38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12" Type="http://schemas.openxmlformats.org/officeDocument/2006/relationships/hyperlink" Target="https://recitmst.qc.ca/" TargetMode="Externa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png"/><Relationship Id="rId11" Type="http://schemas.openxmlformats.org/officeDocument/2006/relationships/hyperlink" Target="https://recitmst-my.sharepoint.com/:x:/g/personal/luc_lagarde_recitmst_qc_ca/ETxi0Amn6RdJlE5RMhlZW98Bv1rPNxJGjWK7GF7XyWhmXg?e=N9W6D8" TargetMode="External"/><Relationship Id="rId5" Type="http://schemas.openxmlformats.org/officeDocument/2006/relationships/image" Target="../media/image35.png"/><Relationship Id="rId10" Type="http://schemas.openxmlformats.org/officeDocument/2006/relationships/hyperlink" Target="https://recitmst-my.sharepoint.com/:x:/g/personal/luc_lagarde_recitmst_qc_ca/EQfT_En9wmdLgCZ3Z_CBwQcBXn7G1EweYAH6xoOCZOS24Q?e=zqZMyU" TargetMode="External"/><Relationship Id="rId4" Type="http://schemas.openxmlformats.org/officeDocument/2006/relationships/image" Target="../media/image34.png"/><Relationship Id="rId9" Type="http://schemas.openxmlformats.org/officeDocument/2006/relationships/hyperlink" Target="https://recitmst-my.sharepoint.com/:x:/g/personal/luc_lagarde_recitmst_qc_ca/EZw9Jy5muAZDtcVqIPvbG9sBdfEUyp7SUtfAbCs-8geLmQ?e=T0XNWW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cscapitale-my.sharepoint.com/:x:/g/personal/fiset_sonia_cscapitale_qc_ca/ETsokyZ1gBlNpRgb9NoP43EBUeK08em-KDQNYD6OfMtHLA?e=b5wt4d" TargetMode="Externa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39.png"/><Relationship Id="rId4" Type="http://schemas.openxmlformats.org/officeDocument/2006/relationships/hyperlink" Target="https://www.alloprof.qc.ca/fr/eleves/bv/mathematiques/les-frises-et-les-dallages-m1259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cscapitale-my.sharepoint.com/:x:/g/personal/fiset_sonia_cscapitale_qc_ca/EWXG5B6JqMJBq3RCfJcD_4oB7wUykyJL0_iDnepB77_6dQ?e=8N4GB2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4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document/d/1Vq1d3fxyvnWuLPMnx6rVWONn1aTMlvv1nzBzk9BGL-o/edit?usp=sharing" TargetMode="Externa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0.xml"/><Relationship Id="rId5" Type="http://schemas.openxmlformats.org/officeDocument/2006/relationships/image" Target="../media/image42.png"/><Relationship Id="rId4" Type="http://schemas.openxmlformats.org/officeDocument/2006/relationships/hyperlink" Target="https://forms.office.com/r/2XUR9ixQXu" TargetMode="Externa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campus.recit.qc.ca/course/view.php?id=137" TargetMode="External"/><Relationship Id="rId7" Type="http://schemas.openxmlformats.org/officeDocument/2006/relationships/hyperlink" Target="https://www.instructables.com/Learn-to-Code-Minecraft-Art-Drawing-With-Microsoft/" TargetMode="Externa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2.xml"/><Relationship Id="rId6" Type="http://schemas.openxmlformats.org/officeDocument/2006/relationships/hyperlink" Target="https://www.ticfga11.ca/excel-creation-et-exploitation-dune-table-de-donnees/" TargetMode="External"/><Relationship Id="rId5" Type="http://schemas.openxmlformats.org/officeDocument/2006/relationships/hyperlink" Target="https://recit.cssvdc.gouv.qc.ca/communications/office-365/excel/" TargetMode="External"/><Relationship Id="rId4" Type="http://schemas.openxmlformats.org/officeDocument/2006/relationships/hyperlink" Target="https://campus.recit.qc.ca/course/view.php?id=298" TargetMode="Externa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eogebra.org/" TargetMode="External"/><Relationship Id="rId7" Type="http://schemas.openxmlformats.org/officeDocument/2006/relationships/hyperlink" Target="http://recitmst.qc.ca/ecv-zoom" TargetMode="Externa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2.xml"/><Relationship Id="rId6" Type="http://schemas.openxmlformats.org/officeDocument/2006/relationships/hyperlink" Target="https://laboratoirecreatif.recit.org/espace-creatif-virtuel-mst/" TargetMode="External"/><Relationship Id="rId5" Type="http://schemas.openxmlformats.org/officeDocument/2006/relationships/hyperlink" Target="https://recitmst.qc.ca/" TargetMode="External"/><Relationship Id="rId4" Type="http://schemas.openxmlformats.org/officeDocument/2006/relationships/image" Target="../media/image4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campus.recit.qc.ca/login/index.php" TargetMode="Externa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44.png"/><Relationship Id="rId5" Type="http://schemas.openxmlformats.org/officeDocument/2006/relationships/hyperlink" Target="https://campus.recit.qc.ca/mod/quiz/view.php?id=3257" TargetMode="External"/><Relationship Id="rId4" Type="http://schemas.openxmlformats.org/officeDocument/2006/relationships/hyperlink" Target="https://campus.recit.qc.ca/course/view.php?id=137" TargetMode="Externa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7" Type="http://schemas.openxmlformats.org/officeDocument/2006/relationships/image" Target="../media/image48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3.xml"/><Relationship Id="rId6" Type="http://schemas.openxmlformats.org/officeDocument/2006/relationships/hyperlink" Target="https://campus.recit.qc.ca" TargetMode="Externa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hyperlink" Target="http://creativecommons.org/licenses/by-nc-sa/4.0/" TargetMode="External"/><Relationship Id="rId3" Type="http://schemas.openxmlformats.org/officeDocument/2006/relationships/image" Target="../media/image10.png"/><Relationship Id="rId7" Type="http://schemas.openxmlformats.org/officeDocument/2006/relationships/hyperlink" Target="https://www.youtube.com/channel/UC7IcadI_rZFwso9N81PYqFg" TargetMode="Externa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2.xml"/><Relationship Id="rId6" Type="http://schemas.openxmlformats.org/officeDocument/2006/relationships/hyperlink" Target="https://twitter.com/recitmst" TargetMode="External"/><Relationship Id="rId5" Type="http://schemas.openxmlformats.org/officeDocument/2006/relationships/hyperlink" Target="https://www.facebook.com/RECITMST2020/" TargetMode="External"/><Relationship Id="rId4" Type="http://schemas.openxmlformats.org/officeDocument/2006/relationships/hyperlink" Target="mailto:equipe@recitmst.qc.ca" TargetMode="External"/><Relationship Id="rId9" Type="http://schemas.openxmlformats.org/officeDocument/2006/relationships/image" Target="../media/image4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0" name="Google Shape;700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"/>
            <a:ext cx="9144003" cy="5143484"/>
          </a:xfrm>
          <a:prstGeom prst="rect">
            <a:avLst/>
          </a:prstGeom>
          <a:noFill/>
          <a:ln>
            <a:noFill/>
          </a:ln>
        </p:spPr>
      </p:pic>
      <p:sp>
        <p:nvSpPr>
          <p:cNvPr id="701" name="Google Shape;701;p45"/>
          <p:cNvSpPr txBox="1"/>
          <p:nvPr/>
        </p:nvSpPr>
        <p:spPr>
          <a:xfrm>
            <a:off x="124925" y="606000"/>
            <a:ext cx="5559900" cy="277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 sz="3000">
                <a:solidFill>
                  <a:schemeClr val="lt1"/>
                </a:solidFill>
                <a:latin typeface="Viga"/>
                <a:ea typeface="Viga"/>
                <a:cs typeface="Viga"/>
                <a:sym typeface="Viga"/>
              </a:rPr>
              <a:t>Accompagnement afin de développer la compétence numérique et mettre à profit l'utilisation du numérique chez les élèves avec le tableur Excel</a:t>
            </a:r>
            <a:endParaRPr sz="3000">
              <a:solidFill>
                <a:schemeClr val="lt1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702" name="Google Shape;702;p45"/>
          <p:cNvSpPr txBox="1"/>
          <p:nvPr/>
        </p:nvSpPr>
        <p:spPr>
          <a:xfrm>
            <a:off x="5684825" y="3346175"/>
            <a:ext cx="3459300" cy="132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107999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7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18 novembre 2021</a:t>
            </a:r>
            <a:endParaRPr sz="1700"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 sz="16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lang="fr-CA" sz="2800" b="1" u="sng">
                <a:solidFill>
                  <a:schemeClr val="accent4"/>
                </a:solid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bit.ly/mst18nov21</a:t>
            </a:r>
            <a:r>
              <a:rPr lang="fr-CA" sz="29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endParaRPr sz="1300"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700"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/>
          </a:p>
        </p:txBody>
      </p:sp>
      <p:sp>
        <p:nvSpPr>
          <p:cNvPr id="703" name="Google Shape;703;p45"/>
          <p:cNvSpPr txBox="1"/>
          <p:nvPr/>
        </p:nvSpPr>
        <p:spPr>
          <a:xfrm>
            <a:off x="6060225" y="4745475"/>
            <a:ext cx="34209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2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Pour plus de détails : </a:t>
            </a:r>
            <a:r>
              <a:rPr lang="fr-CA" sz="1200" u="sng">
                <a:solidFill>
                  <a:schemeClr val="accent4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recitmst.qc.ca</a:t>
            </a:r>
            <a:endParaRPr sz="1200">
              <a:solidFill>
                <a:schemeClr val="accent4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704" name="Google Shape;704;p45"/>
          <p:cNvPicPr preferRelativeResize="0"/>
          <p:nvPr/>
        </p:nvPicPr>
        <p:blipFill rotWithShape="1">
          <a:blip r:embed="rId6">
            <a:alphaModFix/>
          </a:blip>
          <a:srcRect t="18540" b="15829"/>
          <a:stretch/>
        </p:blipFill>
        <p:spPr>
          <a:xfrm>
            <a:off x="203625" y="4147575"/>
            <a:ext cx="737050" cy="780650"/>
          </a:xfrm>
          <a:prstGeom prst="rect">
            <a:avLst/>
          </a:prstGeom>
          <a:noFill/>
          <a:ln>
            <a:noFill/>
          </a:ln>
        </p:spPr>
      </p:pic>
      <p:sp>
        <p:nvSpPr>
          <p:cNvPr id="705" name="Google Shape;705;p45"/>
          <p:cNvSpPr txBox="1"/>
          <p:nvPr/>
        </p:nvSpPr>
        <p:spPr>
          <a:xfrm>
            <a:off x="1037900" y="4147575"/>
            <a:ext cx="2037600" cy="78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300">
                <a:latin typeface="Ubuntu"/>
                <a:ea typeface="Ubuntu"/>
                <a:cs typeface="Ubuntu"/>
                <a:sym typeface="Ubuntu"/>
              </a:rPr>
              <a:t>Domaine de la mathématique, science et technologie (MST)</a:t>
            </a:r>
            <a:endParaRPr sz="1300"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706" name="Google Shape;706;p4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607051" y="160974"/>
            <a:ext cx="1393423" cy="931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07" name="Google Shape;707;p4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818402" y="256250"/>
            <a:ext cx="2225394" cy="780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2" name="Google Shape;712;p46"/>
          <p:cNvSpPr txBox="1">
            <a:spLocks noGrp="1"/>
          </p:cNvSpPr>
          <p:nvPr>
            <p:ph type="body" idx="4294967295"/>
          </p:nvPr>
        </p:nvSpPr>
        <p:spPr>
          <a:xfrm>
            <a:off x="3775400" y="1723488"/>
            <a:ext cx="4641300" cy="213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fr-CA" sz="3600" b="1">
                <a:solidFill>
                  <a:schemeClr val="dk2"/>
                </a:solidFill>
              </a:rPr>
              <a:t>Bonjour!</a:t>
            </a:r>
            <a:endParaRPr sz="36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fr-CA" sz="3600" b="1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Sonya Fiset</a:t>
            </a:r>
            <a:endParaRPr sz="3600" b="1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fr-CA" sz="2000" b="1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sonya.fiset@recitmst.qc.ca</a:t>
            </a:r>
            <a:endParaRPr sz="2000" b="1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000" b="1"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713" name="Google Shape;713;p46"/>
          <p:cNvSpPr txBox="1">
            <a:spLocks noGrp="1"/>
          </p:cNvSpPr>
          <p:nvPr>
            <p:ph type="sldNum" idx="12"/>
          </p:nvPr>
        </p:nvSpPr>
        <p:spPr>
          <a:xfrm>
            <a:off x="5730200" y="6471066"/>
            <a:ext cx="731700" cy="38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2</a:t>
            </a:fld>
            <a:endParaRPr/>
          </a:p>
        </p:txBody>
      </p:sp>
      <p:pic>
        <p:nvPicPr>
          <p:cNvPr id="714" name="Google Shape;714;p4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81275" y="247500"/>
            <a:ext cx="3981450" cy="1143000"/>
          </a:xfrm>
          <a:prstGeom prst="rect">
            <a:avLst/>
          </a:prstGeom>
          <a:noFill/>
          <a:ln>
            <a:noFill/>
          </a:ln>
        </p:spPr>
      </p:pic>
      <p:sp>
        <p:nvSpPr>
          <p:cNvPr id="715" name="Google Shape;715;p46"/>
          <p:cNvSpPr txBox="1"/>
          <p:nvPr/>
        </p:nvSpPr>
        <p:spPr>
          <a:xfrm>
            <a:off x="2104238" y="4193963"/>
            <a:ext cx="5018400" cy="66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400" b="1">
                <a:latin typeface="Ubuntu"/>
                <a:ea typeface="Ubuntu"/>
                <a:cs typeface="Ubuntu"/>
                <a:sym typeface="Ubuntu"/>
              </a:rPr>
              <a:t>Pour plus de détails : </a:t>
            </a:r>
            <a:r>
              <a:rPr lang="fr-CA" sz="1400" b="1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recitmst.qc.ca</a:t>
            </a:r>
            <a:endParaRPr sz="1400" b="1" u="sng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716" name="Google Shape;716;p46"/>
          <p:cNvPicPr preferRelativeResize="0"/>
          <p:nvPr/>
        </p:nvPicPr>
        <p:blipFill rotWithShape="1">
          <a:blip r:embed="rId6">
            <a:alphaModFix/>
          </a:blip>
          <a:srcRect l="3113" t="6884" r="3113" b="28657"/>
          <a:stretch/>
        </p:blipFill>
        <p:spPr>
          <a:xfrm>
            <a:off x="928700" y="1768100"/>
            <a:ext cx="2121900" cy="19542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717" name="Google Shape;717;p46"/>
          <p:cNvSpPr txBox="1"/>
          <p:nvPr/>
        </p:nvSpPr>
        <p:spPr>
          <a:xfrm>
            <a:off x="169325" y="4937175"/>
            <a:ext cx="8716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osis"/>
              <a:ea typeface="Dosis"/>
              <a:cs typeface="Dosis"/>
              <a:sym typeface="Dosis"/>
            </a:endParaRPr>
          </a:p>
        </p:txBody>
      </p:sp>
      <p:pic>
        <p:nvPicPr>
          <p:cNvPr id="718" name="Google Shape;718;p46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831313" y="4594445"/>
            <a:ext cx="1108530" cy="392400"/>
          </a:xfrm>
          <a:prstGeom prst="rect">
            <a:avLst/>
          </a:prstGeom>
          <a:noFill/>
          <a:ln>
            <a:noFill/>
          </a:ln>
        </p:spPr>
      </p:pic>
      <p:sp>
        <p:nvSpPr>
          <p:cNvPr id="719" name="Google Shape;719;p46"/>
          <p:cNvSpPr txBox="1"/>
          <p:nvPr/>
        </p:nvSpPr>
        <p:spPr>
          <a:xfrm>
            <a:off x="272775" y="4824325"/>
            <a:ext cx="7437900" cy="29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CA" sz="900">
                <a:solidFill>
                  <a:schemeClr val="dk1"/>
                </a:solidFill>
                <a:highlight>
                  <a:schemeClr val="lt1"/>
                </a:highlight>
                <a:latin typeface="Ubuntu"/>
                <a:ea typeface="Ubuntu"/>
                <a:cs typeface="Ubuntu"/>
                <a:sym typeface="Ubuntu"/>
              </a:rPr>
              <a:t>Cette présentation par le </a:t>
            </a:r>
            <a:r>
              <a:rPr lang="fr-CA" sz="900" u="sng">
                <a:solidFill>
                  <a:schemeClr val="accent1"/>
                </a:solidFill>
                <a:highlight>
                  <a:schemeClr val="lt1"/>
                </a:highlight>
                <a:latin typeface="Ubuntu"/>
                <a:ea typeface="Ubuntu"/>
                <a:cs typeface="Ubuntu"/>
                <a:sym typeface="Ubuntu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RÉCITMST </a:t>
            </a:r>
            <a:r>
              <a:rPr lang="fr-CA" sz="900">
                <a:solidFill>
                  <a:schemeClr val="dk1"/>
                </a:solidFill>
                <a:highlight>
                  <a:schemeClr val="lt1"/>
                </a:highlight>
                <a:latin typeface="Ubuntu"/>
                <a:ea typeface="Ubuntu"/>
                <a:cs typeface="Ubuntu"/>
                <a:sym typeface="Ubuntu"/>
              </a:rPr>
              <a:t>est mise à disposition, sauf exception, selon les termes de la </a:t>
            </a:r>
            <a:r>
              <a:rPr lang="fr-CA" sz="900" u="sng">
                <a:solidFill>
                  <a:schemeClr val="dk1"/>
                </a:solidFill>
                <a:highlight>
                  <a:schemeClr val="lt1"/>
                </a:highlight>
                <a:latin typeface="Ubuntu"/>
                <a:ea typeface="Ubuntu"/>
                <a:cs typeface="Ubuntu"/>
                <a:sym typeface="Ubuntu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Licence Creative Common</a:t>
            </a:r>
            <a:r>
              <a:rPr lang="fr-CA" sz="900">
                <a:highlight>
                  <a:schemeClr val="lt1"/>
                </a:highlight>
                <a:latin typeface="Ubuntu"/>
                <a:ea typeface="Ubuntu"/>
                <a:cs typeface="Ubuntu"/>
                <a:sym typeface="Ubuntu"/>
              </a:rPr>
              <a:t>.</a:t>
            </a:r>
            <a:endParaRPr>
              <a:highlight>
                <a:schemeClr val="lt1"/>
              </a:highlight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4" name="Google Shape;724;p47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3200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Plan de la rencontre</a:t>
            </a:r>
            <a:endParaRPr sz="3200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725" name="Google Shape;725;p47"/>
          <p:cNvSpPr txBox="1">
            <a:spLocks noGrp="1"/>
          </p:cNvSpPr>
          <p:nvPr>
            <p:ph type="body" idx="1"/>
          </p:nvPr>
        </p:nvSpPr>
        <p:spPr>
          <a:xfrm>
            <a:off x="747925" y="1082425"/>
            <a:ext cx="6140400" cy="406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300"/>
              <a:buFont typeface="Ubuntu"/>
              <a:buChar char="❏"/>
            </a:pPr>
            <a:r>
              <a:rPr lang="fr-CA" sz="2300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Bienvenue!</a:t>
            </a:r>
            <a:endParaRPr sz="2300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300"/>
              <a:buFont typeface="Ubuntu"/>
              <a:buChar char="❏"/>
            </a:pPr>
            <a:r>
              <a:rPr lang="fr-CA" sz="2300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Formulaire</a:t>
            </a:r>
            <a:endParaRPr sz="2300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300"/>
              <a:buFont typeface="Ubuntu"/>
              <a:buChar char="❏"/>
            </a:pPr>
            <a:r>
              <a:rPr lang="fr-CA" sz="2300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Compétence numérique</a:t>
            </a:r>
            <a:endParaRPr sz="2300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300"/>
              <a:buFont typeface="Ubuntu"/>
              <a:buChar char="❏"/>
            </a:pPr>
            <a:r>
              <a:rPr lang="fr-CA" sz="2300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Outil numérique, tableur Excel</a:t>
            </a:r>
            <a:endParaRPr sz="2300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300"/>
              <a:buFont typeface="Ubuntu"/>
              <a:buChar char="❏"/>
            </a:pPr>
            <a:r>
              <a:rPr lang="fr-CA" sz="2300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Liens avec le PFEQ</a:t>
            </a:r>
            <a:endParaRPr sz="2300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300"/>
              <a:buFont typeface="Ubuntu"/>
              <a:buChar char="❏"/>
            </a:pPr>
            <a:r>
              <a:rPr lang="fr-CA" sz="2300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Échanges</a:t>
            </a:r>
            <a:endParaRPr sz="2300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300"/>
              <a:buFont typeface="Ubuntu"/>
              <a:buChar char="❏"/>
            </a:pPr>
            <a:r>
              <a:rPr lang="fr-CA" sz="2300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Ressources</a:t>
            </a:r>
            <a:endParaRPr sz="2300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300"/>
              <a:buFont typeface="Ubuntu"/>
              <a:buChar char="❏"/>
            </a:pPr>
            <a:r>
              <a:rPr lang="fr-CA" sz="2300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Badge</a:t>
            </a:r>
            <a:endParaRPr sz="2300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726" name="Google Shape;726;p47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3</a:t>
            </a:fld>
            <a:endParaRPr/>
          </a:p>
        </p:txBody>
      </p:sp>
      <p:pic>
        <p:nvPicPr>
          <p:cNvPr id="727" name="Google Shape;727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99348" y="4044669"/>
            <a:ext cx="918875" cy="88758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2" name="Google Shape;732;p48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3200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Forms de Microsoft</a:t>
            </a:r>
            <a:endParaRPr sz="3200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733" name="Google Shape;733;p48"/>
          <p:cNvSpPr txBox="1">
            <a:spLocks noGrp="1"/>
          </p:cNvSpPr>
          <p:nvPr>
            <p:ph type="body" idx="1"/>
          </p:nvPr>
        </p:nvSpPr>
        <p:spPr>
          <a:xfrm>
            <a:off x="747925" y="1082425"/>
            <a:ext cx="6140400" cy="406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300"/>
              <a:buFont typeface="Ubuntu"/>
              <a:buChar char="❏"/>
            </a:pPr>
            <a:r>
              <a:rPr lang="fr-CA" sz="23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Formulaire à compléter</a:t>
            </a:r>
            <a:endParaRPr sz="2300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300"/>
              <a:buFont typeface="Ubuntu"/>
              <a:buChar char="❏"/>
            </a:pPr>
            <a:r>
              <a:rPr lang="fr-CA" sz="23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Autofomation pour en créer un</a:t>
            </a:r>
            <a:endParaRPr sz="2300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300"/>
              <a:buFont typeface="Ubuntu"/>
              <a:buChar char="❏"/>
            </a:pPr>
            <a:r>
              <a:rPr lang="fr-CA" sz="2300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Choisir le type de questions </a:t>
            </a:r>
            <a:endParaRPr sz="2300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300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300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300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300"/>
              <a:buFont typeface="Ubuntu"/>
              <a:buChar char="❏"/>
            </a:pPr>
            <a:r>
              <a:rPr lang="fr-CA" sz="2300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Composer les questions</a:t>
            </a:r>
            <a:endParaRPr sz="2300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300"/>
              <a:buFont typeface="Ubuntu"/>
              <a:buChar char="❏"/>
            </a:pPr>
            <a:r>
              <a:rPr lang="fr-CA" sz="2300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Envoyer</a:t>
            </a:r>
            <a:endParaRPr sz="2300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300"/>
              <a:buFont typeface="Ubuntu"/>
              <a:buChar char="❏"/>
            </a:pPr>
            <a:r>
              <a:rPr lang="fr-CA" sz="2300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Voir les réponses (graphique et Excel)</a:t>
            </a:r>
            <a:endParaRPr sz="2300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734" name="Google Shape;734;p48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4</a:t>
            </a:fld>
            <a:endParaRPr/>
          </a:p>
        </p:txBody>
      </p:sp>
      <p:pic>
        <p:nvPicPr>
          <p:cNvPr id="735" name="Google Shape;735;p4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899348" y="4044669"/>
            <a:ext cx="918875" cy="887582"/>
          </a:xfrm>
          <a:prstGeom prst="rect">
            <a:avLst/>
          </a:prstGeom>
          <a:noFill/>
          <a:ln>
            <a:noFill/>
          </a:ln>
        </p:spPr>
      </p:pic>
      <p:pic>
        <p:nvPicPr>
          <p:cNvPr id="736" name="Google Shape;736;p4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19138" y="2457450"/>
            <a:ext cx="7705725" cy="838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7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1" name="Google Shape;741;p49"/>
          <p:cNvSpPr/>
          <p:nvPr/>
        </p:nvSpPr>
        <p:spPr>
          <a:xfrm>
            <a:off x="4742875" y="1166475"/>
            <a:ext cx="3324300" cy="37281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2" name="Google Shape;742;p49"/>
          <p:cNvSpPr txBox="1">
            <a:spLocks noGrp="1"/>
          </p:cNvSpPr>
          <p:nvPr>
            <p:ph type="title"/>
          </p:nvPr>
        </p:nvSpPr>
        <p:spPr>
          <a:xfrm>
            <a:off x="176050" y="102350"/>
            <a:ext cx="8802300" cy="708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5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Compétence numérique</a:t>
            </a:r>
            <a:endParaRPr sz="25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743" name="Google Shape;743;p49"/>
          <p:cNvSpPr txBox="1"/>
          <p:nvPr/>
        </p:nvSpPr>
        <p:spPr>
          <a:xfrm>
            <a:off x="311700" y="4707425"/>
            <a:ext cx="5355600" cy="33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u="sng">
                <a:solidFill>
                  <a:schemeClr val="hlink"/>
                </a:solidFill>
                <a:latin typeface="Viga"/>
                <a:ea typeface="Viga"/>
                <a:cs typeface="Viga"/>
                <a:sym typeface="Viga"/>
                <a:hlinkClick r:id="rId3"/>
              </a:rPr>
              <a:t>Cadre de référence de la compétence numérique</a:t>
            </a:r>
            <a:endParaRPr>
              <a:solidFill>
                <a:schemeClr val="dk1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744" name="Google Shape;744;p4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1700" y="1068575"/>
            <a:ext cx="3996223" cy="3681426"/>
          </a:xfrm>
          <a:prstGeom prst="rect">
            <a:avLst/>
          </a:prstGeom>
          <a:noFill/>
          <a:ln>
            <a:noFill/>
          </a:ln>
        </p:spPr>
      </p:pic>
      <p:pic>
        <p:nvPicPr>
          <p:cNvPr id="745" name="Google Shape;745;p49"/>
          <p:cNvPicPr preferRelativeResize="0"/>
          <p:nvPr/>
        </p:nvPicPr>
        <p:blipFill rotWithShape="1">
          <a:blip r:embed="rId5">
            <a:alphaModFix/>
          </a:blip>
          <a:srcRect r="24161" b="74378"/>
          <a:stretch/>
        </p:blipFill>
        <p:spPr>
          <a:xfrm>
            <a:off x="4864875" y="1220850"/>
            <a:ext cx="2583203" cy="708601"/>
          </a:xfrm>
          <a:prstGeom prst="rect">
            <a:avLst/>
          </a:prstGeom>
          <a:noFill/>
          <a:ln>
            <a:noFill/>
          </a:ln>
        </p:spPr>
      </p:pic>
      <p:pic>
        <p:nvPicPr>
          <p:cNvPr id="746" name="Google Shape;746;p49"/>
          <p:cNvPicPr preferRelativeResize="0"/>
          <p:nvPr/>
        </p:nvPicPr>
        <p:blipFill rotWithShape="1">
          <a:blip r:embed="rId6">
            <a:alphaModFix/>
          </a:blip>
          <a:srcRect r="37150" b="65286"/>
          <a:stretch/>
        </p:blipFill>
        <p:spPr>
          <a:xfrm>
            <a:off x="4864875" y="2069550"/>
            <a:ext cx="2089607" cy="659526"/>
          </a:xfrm>
          <a:prstGeom prst="rect">
            <a:avLst/>
          </a:prstGeom>
          <a:noFill/>
          <a:ln>
            <a:noFill/>
          </a:ln>
        </p:spPr>
      </p:pic>
      <p:pic>
        <p:nvPicPr>
          <p:cNvPr id="747" name="Google Shape;747;p49"/>
          <p:cNvPicPr preferRelativeResize="0"/>
          <p:nvPr/>
        </p:nvPicPr>
        <p:blipFill rotWithShape="1">
          <a:blip r:embed="rId7">
            <a:alphaModFix/>
          </a:blip>
          <a:srcRect r="6576" b="61836"/>
          <a:stretch/>
        </p:blipFill>
        <p:spPr>
          <a:xfrm>
            <a:off x="4864875" y="3707412"/>
            <a:ext cx="3023007" cy="659526"/>
          </a:xfrm>
          <a:prstGeom prst="rect">
            <a:avLst/>
          </a:prstGeom>
          <a:noFill/>
          <a:ln>
            <a:noFill/>
          </a:ln>
        </p:spPr>
      </p:pic>
      <p:pic>
        <p:nvPicPr>
          <p:cNvPr id="748" name="Google Shape;748;p4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756650" y="2859950"/>
            <a:ext cx="3295331" cy="752787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3" name="Google Shape;753;p50"/>
          <p:cNvSpPr txBox="1">
            <a:spLocks noGrp="1"/>
          </p:cNvSpPr>
          <p:nvPr>
            <p:ph type="sldNum" idx="12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6</a:t>
            </a:fld>
            <a:endParaRPr/>
          </a:p>
        </p:txBody>
      </p:sp>
      <p:sp>
        <p:nvSpPr>
          <p:cNvPr id="754" name="Google Shape;754;p50"/>
          <p:cNvSpPr txBox="1">
            <a:spLocks noGrp="1"/>
          </p:cNvSpPr>
          <p:nvPr>
            <p:ph type="title" idx="4294967295"/>
          </p:nvPr>
        </p:nvSpPr>
        <p:spPr>
          <a:xfrm>
            <a:off x="865300" y="327750"/>
            <a:ext cx="7330800" cy="520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3200">
                <a:latin typeface="Viga"/>
                <a:ea typeface="Viga"/>
                <a:cs typeface="Viga"/>
                <a:sym typeface="Viga"/>
              </a:rPr>
              <a:t>Excel</a:t>
            </a:r>
            <a:endParaRPr sz="3200"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755" name="Google Shape;755;p50"/>
          <p:cNvSpPr txBox="1"/>
          <p:nvPr/>
        </p:nvSpPr>
        <p:spPr>
          <a:xfrm>
            <a:off x="946900" y="765075"/>
            <a:ext cx="7658400" cy="421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400">
                <a:latin typeface="Ubuntu"/>
                <a:ea typeface="Ubuntu"/>
                <a:cs typeface="Ubuntu"/>
                <a:sym typeface="Ubuntu"/>
              </a:rPr>
              <a:t>C’est quoi? </a:t>
            </a:r>
            <a:endParaRPr sz="24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800">
                <a:solidFill>
                  <a:srgbClr val="212529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Un tableur qui permet de programmer des opérations.</a:t>
            </a:r>
            <a:endParaRPr sz="18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400">
                <a:latin typeface="Ubuntu"/>
                <a:ea typeface="Ubuntu"/>
                <a:cs typeface="Ubuntu"/>
                <a:sym typeface="Ubuntu"/>
              </a:rPr>
              <a:t>Forces</a:t>
            </a:r>
            <a:endParaRPr sz="24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800">
                <a:latin typeface="Ubuntu"/>
                <a:ea typeface="Ubuntu"/>
                <a:cs typeface="Ubuntu"/>
                <a:sym typeface="Ubuntu"/>
              </a:rPr>
              <a:t>Logiciel ou application, universel, potentiel pédagogique sous-estimé, qui ouvre sur le monde du travail. Il existe beaucoup de tutoriels.</a:t>
            </a:r>
            <a:endParaRPr sz="18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400">
                <a:latin typeface="Ubuntu"/>
                <a:ea typeface="Ubuntu"/>
                <a:cs typeface="Ubuntu"/>
                <a:sym typeface="Ubuntu"/>
              </a:rPr>
              <a:t>Limites</a:t>
            </a:r>
            <a:endParaRPr sz="24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800">
                <a:latin typeface="Ubuntu"/>
                <a:ea typeface="Ubuntu"/>
                <a:cs typeface="Ubuntu"/>
                <a:sym typeface="Ubuntu"/>
              </a:rPr>
              <a:t>Demande un temps d’appropriation.</a:t>
            </a:r>
            <a:endParaRPr sz="18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400">
                <a:latin typeface="Ubuntu"/>
                <a:ea typeface="Ubuntu"/>
                <a:cs typeface="Ubuntu"/>
                <a:sym typeface="Ubuntu"/>
              </a:rPr>
              <a:t>Se questionner : </a:t>
            </a:r>
            <a:r>
              <a:rPr lang="fr-CA" sz="24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Liens avec le PFEQ</a:t>
            </a:r>
            <a:r>
              <a:rPr lang="fr-CA" sz="2400">
                <a:latin typeface="Ubuntu"/>
                <a:ea typeface="Ubuntu"/>
                <a:cs typeface="Ubuntu"/>
                <a:sym typeface="Ubuntu"/>
              </a:rPr>
              <a:t>, Liens TIC p.22</a:t>
            </a:r>
            <a:endParaRPr sz="24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756" name="Google Shape;756;p5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883475" y="170025"/>
            <a:ext cx="2096450" cy="2096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1" name="Google Shape;761;p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19200" y="152400"/>
            <a:ext cx="6810678" cy="4838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6" name="Google Shape;766;p52"/>
          <p:cNvSpPr txBox="1">
            <a:spLocks noGrp="1"/>
          </p:cNvSpPr>
          <p:nvPr>
            <p:ph type="ctrTitle"/>
          </p:nvPr>
        </p:nvSpPr>
        <p:spPr>
          <a:xfrm>
            <a:off x="2302050" y="1223200"/>
            <a:ext cx="4539900" cy="2697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Deux mises en situation 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8700"/>
            </a:gs>
            <a:gs pos="100000">
              <a:srgbClr val="FFD900"/>
            </a:gs>
          </a:gsLst>
          <a:lin ang="5400700" scaled="0"/>
        </a:gradFill>
        <a:effectLst/>
      </p:bgPr>
    </p:bg>
    <p:spTree>
      <p:nvGrpSpPr>
        <p:cNvPr id="1" name="Shape 7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1" name="Google Shape;771;p53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9</a:t>
            </a:fld>
            <a:endParaRPr/>
          </a:p>
        </p:txBody>
      </p:sp>
      <p:sp>
        <p:nvSpPr>
          <p:cNvPr id="772" name="Google Shape;772;p53"/>
          <p:cNvSpPr txBox="1">
            <a:spLocks noGrp="1"/>
          </p:cNvSpPr>
          <p:nvPr>
            <p:ph type="ctrTitle" idx="4294967295"/>
          </p:nvPr>
        </p:nvSpPr>
        <p:spPr>
          <a:xfrm>
            <a:off x="1371475" y="741500"/>
            <a:ext cx="6204900" cy="1159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4000"/>
              <a:t>Facture avec </a:t>
            </a:r>
            <a:endParaRPr sz="40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4000"/>
              <a:t>rabais et taxes</a:t>
            </a:r>
            <a:endParaRPr sz="4800"/>
          </a:p>
        </p:txBody>
      </p:sp>
      <p:sp>
        <p:nvSpPr>
          <p:cNvPr id="773" name="Google Shape;773;p53"/>
          <p:cNvSpPr txBox="1">
            <a:spLocks noGrp="1"/>
          </p:cNvSpPr>
          <p:nvPr>
            <p:ph type="subTitle" idx="4294967295"/>
          </p:nvPr>
        </p:nvSpPr>
        <p:spPr>
          <a:xfrm>
            <a:off x="2874900" y="2109825"/>
            <a:ext cx="3394200" cy="2118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 sz="2000">
              <a:solidFill>
                <a:srgbClr val="FFFFFF"/>
              </a:solidFill>
            </a:endParaRPr>
          </a:p>
          <a:p>
            <a:pPr marL="0" lvl="0" indent="0" algn="ctr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fr-CA" sz="2000" b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1 article à 21$</a:t>
            </a:r>
            <a:endParaRPr sz="2000" b="1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ctr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fr-CA" sz="2000" b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2 articles à 6,50$</a:t>
            </a:r>
            <a:endParaRPr sz="2000" b="1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ctr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fr-CA" sz="2000" b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Rabais de 20%</a:t>
            </a:r>
            <a:endParaRPr sz="2000" b="1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ctr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fr-CA" sz="2000" b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Taxes de 15%</a:t>
            </a:r>
            <a:endParaRPr sz="2000" b="1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8700"/>
            </a:gs>
            <a:gs pos="100000">
              <a:srgbClr val="FFD900"/>
            </a:gs>
          </a:gsLst>
          <a:lin ang="5400700" scaled="0"/>
        </a:gradFill>
        <a:effectLst/>
      </p:bgPr>
    </p:bg>
    <p:spTree>
      <p:nvGrpSpPr>
        <p:cNvPr id="1" name="Shape 7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" name="Google Shape;778;p54"/>
          <p:cNvSpPr txBox="1">
            <a:spLocks noGrp="1"/>
          </p:cNvSpPr>
          <p:nvPr>
            <p:ph type="title"/>
          </p:nvPr>
        </p:nvSpPr>
        <p:spPr>
          <a:xfrm>
            <a:off x="546600" y="911700"/>
            <a:ext cx="2356200" cy="3327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400"/>
              <a:t>Élève 1</a:t>
            </a:r>
            <a:endParaRPr sz="2400"/>
          </a:p>
        </p:txBody>
      </p:sp>
      <p:pic>
        <p:nvPicPr>
          <p:cNvPr id="779" name="Google Shape;779;p5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3125" y="1565700"/>
            <a:ext cx="5936400" cy="2167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8700"/>
            </a:gs>
            <a:gs pos="100000">
              <a:srgbClr val="FFD900"/>
            </a:gs>
          </a:gsLst>
          <a:lin ang="5400700" scaled="0"/>
        </a:gradFill>
        <a:effectLst/>
      </p:bgPr>
    </p:bg>
    <p:spTree>
      <p:nvGrpSpPr>
        <p:cNvPr id="1" name="Shape 7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4" name="Google Shape;784;p55"/>
          <p:cNvSpPr txBox="1">
            <a:spLocks noGrp="1"/>
          </p:cNvSpPr>
          <p:nvPr>
            <p:ph type="title"/>
          </p:nvPr>
        </p:nvSpPr>
        <p:spPr>
          <a:xfrm>
            <a:off x="546600" y="911700"/>
            <a:ext cx="2356200" cy="3327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400"/>
              <a:t>Élève 2</a:t>
            </a:r>
            <a:endParaRPr sz="2400"/>
          </a:p>
        </p:txBody>
      </p:sp>
      <p:sp>
        <p:nvSpPr>
          <p:cNvPr id="785" name="Google Shape;785;p55"/>
          <p:cNvSpPr txBox="1"/>
          <p:nvPr/>
        </p:nvSpPr>
        <p:spPr>
          <a:xfrm>
            <a:off x="5208463" y="4459425"/>
            <a:ext cx="1930500" cy="4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u="sng">
                <a:latin typeface="Montserrat Light"/>
                <a:ea typeface="Montserrat Light"/>
                <a:cs typeface="Montserrat Light"/>
                <a:sym typeface="Montserrat Light"/>
                <a:hlinkClick r:id="rId3"/>
              </a:rPr>
              <a:t>Lien vers le fichier</a:t>
            </a:r>
            <a:endParaRPr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786" name="Google Shape;786;p5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05525" y="911700"/>
            <a:ext cx="5936400" cy="3251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8700"/>
            </a:gs>
            <a:gs pos="100000">
              <a:srgbClr val="FFD900"/>
            </a:gs>
          </a:gsLst>
          <a:lin ang="5400700" scaled="0"/>
        </a:gradFill>
        <a:effectLst/>
      </p:bgPr>
    </p:bg>
    <p:spTree>
      <p:nvGrpSpPr>
        <p:cNvPr id="1" name="Shape 7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1" name="Google Shape;791;p56"/>
          <p:cNvSpPr txBox="1">
            <a:spLocks noGrp="1"/>
          </p:cNvSpPr>
          <p:nvPr>
            <p:ph type="title"/>
          </p:nvPr>
        </p:nvSpPr>
        <p:spPr>
          <a:xfrm>
            <a:off x="546600" y="911700"/>
            <a:ext cx="2356200" cy="3327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400"/>
              <a:t>Élève 3</a:t>
            </a:r>
            <a:endParaRPr sz="2400"/>
          </a:p>
        </p:txBody>
      </p:sp>
      <p:pic>
        <p:nvPicPr>
          <p:cNvPr id="792" name="Google Shape;792;p5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99750" y="907950"/>
            <a:ext cx="4479163" cy="3327600"/>
          </a:xfrm>
          <a:prstGeom prst="rect">
            <a:avLst/>
          </a:prstGeom>
          <a:noFill/>
          <a:ln>
            <a:noFill/>
          </a:ln>
        </p:spPr>
      </p:pic>
      <p:sp>
        <p:nvSpPr>
          <p:cNvPr id="793" name="Google Shape;793;p56"/>
          <p:cNvSpPr txBox="1"/>
          <p:nvPr/>
        </p:nvSpPr>
        <p:spPr>
          <a:xfrm>
            <a:off x="3992500" y="4497450"/>
            <a:ext cx="4386300" cy="32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u="sng">
                <a:latin typeface="Montserrat Light"/>
                <a:ea typeface="Montserrat Light"/>
                <a:cs typeface="Montserrat Light"/>
                <a:sym typeface="Montserrat Light"/>
                <a:hlinkClick r:id="rId4"/>
              </a:rPr>
              <a:t>Lien vers le programme</a:t>
            </a:r>
            <a:r>
              <a:rPr lang="fr-CA">
                <a:latin typeface="Montserrat Light"/>
                <a:ea typeface="Montserrat Light"/>
                <a:cs typeface="Montserrat Light"/>
                <a:sym typeface="Montserrat Light"/>
              </a:rPr>
              <a:t> réalisé avec une liste</a:t>
            </a:r>
            <a:endParaRPr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Montserrat Light"/>
                <a:ea typeface="Montserrat Light"/>
                <a:cs typeface="Montserrat Light"/>
                <a:sym typeface="Montserrat Light"/>
              </a:rPr>
              <a:t> ou </a:t>
            </a:r>
            <a:r>
              <a:rPr lang="fr-CA" u="sng">
                <a:solidFill>
                  <a:schemeClr val="hlink"/>
                </a:solidFill>
                <a:latin typeface="Montserrat Light"/>
                <a:ea typeface="Montserrat Light"/>
                <a:cs typeface="Montserrat Light"/>
                <a:sym typeface="Montserrat Light"/>
                <a:hlinkClick r:id="rId5"/>
              </a:rPr>
              <a:t>plus simple</a:t>
            </a:r>
            <a:endParaRPr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794" name="Google Shape;794;p5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401675" y="442900"/>
            <a:ext cx="646050" cy="646050"/>
          </a:xfrm>
          <a:prstGeom prst="rect">
            <a:avLst/>
          </a:prstGeom>
          <a:noFill/>
          <a:ln w="1143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  <a:effectLst>
            <a:outerShdw blurRad="42863" dist="38100" dir="5400000" algn="bl" rotWithShape="0">
              <a:srgbClr val="000000">
                <a:alpha val="20000"/>
              </a:srgbClr>
            </a:outerShdw>
          </a:effec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3C78D8"/>
            </a:gs>
            <a:gs pos="100000">
              <a:srgbClr val="00FFFF"/>
            </a:gs>
          </a:gsLst>
          <a:lin ang="5400700" scaled="0"/>
        </a:gradFill>
        <a:effectLst/>
      </p:bgPr>
    </p:bg>
    <p:spTree>
      <p:nvGrpSpPr>
        <p:cNvPr id="1" name="Shape 7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9" name="Google Shape;799;p57"/>
          <p:cNvSpPr txBox="1">
            <a:spLocks noGrp="1"/>
          </p:cNvSpPr>
          <p:nvPr>
            <p:ph type="ctrTitle" idx="4294967295"/>
          </p:nvPr>
        </p:nvSpPr>
        <p:spPr>
          <a:xfrm>
            <a:off x="1371475" y="512900"/>
            <a:ext cx="6204900" cy="1159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4000"/>
              <a:t>La moyenne pondérée</a:t>
            </a:r>
            <a:r>
              <a:rPr lang="fr-CA" sz="4800"/>
              <a:t> </a:t>
            </a:r>
            <a:endParaRPr sz="4800"/>
          </a:p>
        </p:txBody>
      </p:sp>
      <p:sp>
        <p:nvSpPr>
          <p:cNvPr id="800" name="Google Shape;800;p57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13</a:t>
            </a:fld>
            <a:endParaRPr/>
          </a:p>
        </p:txBody>
      </p:sp>
      <p:graphicFrame>
        <p:nvGraphicFramePr>
          <p:cNvPr id="801" name="Google Shape;801;p57"/>
          <p:cNvGraphicFramePr/>
          <p:nvPr/>
        </p:nvGraphicFramePr>
        <p:xfrm>
          <a:off x="2109950" y="193098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{CA1EDD18-8699-48B6-9164-431860C0EE89}</a:tableStyleId>
              </a:tblPr>
              <a:tblGrid>
                <a:gridCol w="13138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415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687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01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1">
                        <a:solidFill>
                          <a:srgbClr val="FFFFFF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63500" marR="63500" marT="63500" marB="63500" anchor="ctr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CA" b="1">
                          <a:solidFill>
                            <a:srgbClr val="FFFFFF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Résultats (%)</a:t>
                      </a:r>
                      <a:endParaRPr b="1">
                        <a:solidFill>
                          <a:srgbClr val="FFFFFF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63500" marR="63500" marT="63500" marB="63500" anchor="ctr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CA" b="1">
                          <a:solidFill>
                            <a:srgbClr val="FFFFFF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Pondérations (%)</a:t>
                      </a:r>
                      <a:endParaRPr b="1">
                        <a:solidFill>
                          <a:srgbClr val="FFFFFF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63500" marR="63500" marT="63500" marB="63500" anchor="ctr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01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CA" sz="2000" b="1">
                          <a:solidFill>
                            <a:srgbClr val="FFFFFF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Note 1</a:t>
                      </a:r>
                      <a:endParaRPr sz="2000" b="1">
                        <a:solidFill>
                          <a:srgbClr val="FFFFFF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63500" marR="63500" marT="63500" marB="63500" anchor="ctr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CA" sz="2000" b="1">
                          <a:solidFill>
                            <a:srgbClr val="FFFFFF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82</a:t>
                      </a:r>
                      <a:endParaRPr sz="2000" b="1">
                        <a:solidFill>
                          <a:srgbClr val="FFFFFF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63500" marR="63500" marT="63500" marB="63500" anchor="ctr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CA" sz="2000" b="1">
                          <a:solidFill>
                            <a:srgbClr val="FFFFFF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20</a:t>
                      </a:r>
                      <a:endParaRPr sz="2000" b="1">
                        <a:solidFill>
                          <a:srgbClr val="FFFFFF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63500" marR="63500" marT="63500" marB="63500" anchor="ctr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01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CA" sz="2000" b="1">
                          <a:solidFill>
                            <a:srgbClr val="FFFFFF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Note 2</a:t>
                      </a:r>
                      <a:endParaRPr sz="2000" b="1">
                        <a:solidFill>
                          <a:srgbClr val="FFFFFF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63500" marR="63500" marT="63500" marB="63500" anchor="ctr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CA" sz="2000" b="1">
                          <a:solidFill>
                            <a:srgbClr val="FFFFFF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75</a:t>
                      </a:r>
                      <a:endParaRPr sz="2000" b="1">
                        <a:solidFill>
                          <a:srgbClr val="FFFFFF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63500" marR="63500" marT="63500" marB="63500" anchor="ctr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CA" sz="2000" b="1">
                          <a:solidFill>
                            <a:srgbClr val="FFFFFF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35</a:t>
                      </a:r>
                      <a:endParaRPr sz="2000" b="1">
                        <a:solidFill>
                          <a:srgbClr val="FFFFFF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63500" marR="63500" marT="63500" marB="63500" anchor="ctr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01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CA" sz="2000" b="1">
                          <a:solidFill>
                            <a:srgbClr val="FFFFFF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Note 3</a:t>
                      </a:r>
                      <a:endParaRPr sz="2000" b="1">
                        <a:solidFill>
                          <a:srgbClr val="FFFFFF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63500" marR="63500" marT="63500" marB="63500" anchor="ctr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CA" sz="2000" b="1">
                          <a:solidFill>
                            <a:srgbClr val="FFFFFF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86</a:t>
                      </a:r>
                      <a:endParaRPr sz="2000" b="1">
                        <a:solidFill>
                          <a:srgbClr val="FFFFFF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63500" marR="63500" marT="63500" marB="63500" anchor="ctr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CA" sz="2000" b="1">
                          <a:solidFill>
                            <a:srgbClr val="FFFFFF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45</a:t>
                      </a:r>
                      <a:endParaRPr sz="2000" b="1">
                        <a:solidFill>
                          <a:srgbClr val="FFFFFF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63500" marR="63500" marT="63500" marB="63500" anchor="ctr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3C78D8"/>
            </a:gs>
            <a:gs pos="100000">
              <a:srgbClr val="00FFFF"/>
            </a:gs>
          </a:gsLst>
          <a:lin ang="5400700" scaled="0"/>
        </a:gradFill>
        <a:effectLst/>
      </p:bgPr>
    </p:bg>
    <p:spTree>
      <p:nvGrpSpPr>
        <p:cNvPr id="1" name="Shape 8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6" name="Google Shape;806;p58"/>
          <p:cNvSpPr txBox="1">
            <a:spLocks noGrp="1"/>
          </p:cNvSpPr>
          <p:nvPr>
            <p:ph type="title"/>
          </p:nvPr>
        </p:nvSpPr>
        <p:spPr>
          <a:xfrm>
            <a:off x="699000" y="911700"/>
            <a:ext cx="2020800" cy="3327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400"/>
              <a:t>Élève 1</a:t>
            </a:r>
            <a:endParaRPr sz="2400"/>
          </a:p>
        </p:txBody>
      </p:sp>
      <p:sp>
        <p:nvSpPr>
          <p:cNvPr id="807" name="Google Shape;807;p58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14</a:t>
            </a:fld>
            <a:endParaRPr/>
          </a:p>
        </p:txBody>
      </p:sp>
      <p:pic>
        <p:nvPicPr>
          <p:cNvPr id="808" name="Google Shape;808;p5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43104" y="1441400"/>
            <a:ext cx="5066950" cy="2262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3C78D8"/>
            </a:gs>
            <a:gs pos="100000">
              <a:srgbClr val="00FFFF"/>
            </a:gs>
          </a:gsLst>
          <a:lin ang="5400700" scaled="0"/>
        </a:gradFill>
        <a:effectLst/>
      </p:bgPr>
    </p:bg>
    <p:spTree>
      <p:nvGrpSpPr>
        <p:cNvPr id="1" name="Shape 8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3" name="Google Shape;813;p59"/>
          <p:cNvSpPr txBox="1">
            <a:spLocks noGrp="1"/>
          </p:cNvSpPr>
          <p:nvPr>
            <p:ph type="title"/>
          </p:nvPr>
        </p:nvSpPr>
        <p:spPr>
          <a:xfrm>
            <a:off x="699000" y="911700"/>
            <a:ext cx="2020800" cy="3327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400"/>
              <a:t>Élève 2</a:t>
            </a:r>
            <a:endParaRPr sz="2400"/>
          </a:p>
        </p:txBody>
      </p:sp>
      <p:sp>
        <p:nvSpPr>
          <p:cNvPr id="814" name="Google Shape;814;p59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15</a:t>
            </a:fld>
            <a:endParaRPr/>
          </a:p>
        </p:txBody>
      </p:sp>
      <p:pic>
        <p:nvPicPr>
          <p:cNvPr id="815" name="Google Shape;815;p5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87650" y="1278538"/>
            <a:ext cx="5572125" cy="2771775"/>
          </a:xfrm>
          <a:prstGeom prst="rect">
            <a:avLst/>
          </a:prstGeom>
          <a:noFill/>
          <a:ln>
            <a:noFill/>
          </a:ln>
        </p:spPr>
      </p:pic>
      <p:sp>
        <p:nvSpPr>
          <p:cNvPr id="816" name="Google Shape;816;p59"/>
          <p:cNvSpPr txBox="1"/>
          <p:nvPr/>
        </p:nvSpPr>
        <p:spPr>
          <a:xfrm>
            <a:off x="5208463" y="4459425"/>
            <a:ext cx="1930500" cy="4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u="sng">
                <a:latin typeface="Montserrat Light"/>
                <a:ea typeface="Montserrat Light"/>
                <a:cs typeface="Montserrat Light"/>
                <a:sym typeface="Montserrat Light"/>
                <a:hlinkClick r:id="rId4"/>
              </a:rPr>
              <a:t>Lien vers le fichier</a:t>
            </a:r>
            <a:endParaRPr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3C78D8"/>
            </a:gs>
            <a:gs pos="100000">
              <a:srgbClr val="00FFFF"/>
            </a:gs>
          </a:gsLst>
          <a:lin ang="5400700" scaled="0"/>
        </a:gradFill>
        <a:effectLst/>
      </p:bgPr>
    </p:bg>
    <p:spTree>
      <p:nvGrpSpPr>
        <p:cNvPr id="1" name="Shape 8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1" name="Google Shape;821;p60"/>
          <p:cNvSpPr txBox="1">
            <a:spLocks noGrp="1"/>
          </p:cNvSpPr>
          <p:nvPr>
            <p:ph type="title"/>
          </p:nvPr>
        </p:nvSpPr>
        <p:spPr>
          <a:xfrm>
            <a:off x="699000" y="777575"/>
            <a:ext cx="2020800" cy="3327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400"/>
              <a:t>Élève 3 </a:t>
            </a:r>
            <a:endParaRPr sz="2400"/>
          </a:p>
        </p:txBody>
      </p:sp>
      <p:sp>
        <p:nvSpPr>
          <p:cNvPr id="822" name="Google Shape;822;p60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16</a:t>
            </a:fld>
            <a:endParaRPr/>
          </a:p>
        </p:txBody>
      </p:sp>
      <p:pic>
        <p:nvPicPr>
          <p:cNvPr id="823" name="Google Shape;823;p6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62550" y="787700"/>
            <a:ext cx="4881800" cy="3698575"/>
          </a:xfrm>
          <a:prstGeom prst="rect">
            <a:avLst/>
          </a:prstGeom>
          <a:noFill/>
          <a:ln>
            <a:noFill/>
          </a:ln>
        </p:spPr>
      </p:pic>
      <p:sp>
        <p:nvSpPr>
          <p:cNvPr id="824" name="Google Shape;824;p60"/>
          <p:cNvSpPr txBox="1"/>
          <p:nvPr/>
        </p:nvSpPr>
        <p:spPr>
          <a:xfrm>
            <a:off x="4664325" y="4649850"/>
            <a:ext cx="2826600" cy="32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u="sng">
                <a:latin typeface="Montserrat Light"/>
                <a:ea typeface="Montserrat Light"/>
                <a:cs typeface="Montserrat Light"/>
                <a:sym typeface="Montserrat Light"/>
                <a:hlinkClick r:id="rId4"/>
              </a:rPr>
              <a:t>Lien vers le programme</a:t>
            </a:r>
            <a:endParaRPr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825" name="Google Shape;825;p6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386375" y="489225"/>
            <a:ext cx="646050" cy="646050"/>
          </a:xfrm>
          <a:prstGeom prst="rect">
            <a:avLst/>
          </a:prstGeom>
          <a:noFill/>
          <a:ln w="1143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  <a:effectLst>
            <a:outerShdw blurRad="42863" dist="38100" dir="5400000" algn="bl" rotWithShape="0">
              <a:srgbClr val="000000">
                <a:alpha val="20000"/>
              </a:srgbClr>
            </a:outerShdw>
          </a:effec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0" name="Google Shape;830;p61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3600">
                <a:latin typeface="Viga"/>
                <a:ea typeface="Viga"/>
                <a:cs typeface="Viga"/>
                <a:sym typeface="Viga"/>
              </a:rPr>
              <a:t>Questions</a:t>
            </a:r>
            <a:endParaRPr sz="3600"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831" name="Google Shape;831;p61"/>
          <p:cNvSpPr txBox="1">
            <a:spLocks noGrp="1"/>
          </p:cNvSpPr>
          <p:nvPr>
            <p:ph type="body" idx="1"/>
          </p:nvPr>
        </p:nvSpPr>
        <p:spPr>
          <a:xfrm>
            <a:off x="747925" y="1082425"/>
            <a:ext cx="6934500" cy="383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55600" algn="l" rtl="0">
              <a:spcBef>
                <a:spcPts val="600"/>
              </a:spcBef>
              <a:spcAft>
                <a:spcPts val="0"/>
              </a:spcAft>
              <a:buSzPts val="2000"/>
              <a:buFont typeface="Ubuntu"/>
              <a:buAutoNum type="arabicPeriod"/>
            </a:pPr>
            <a:r>
              <a:rPr lang="fr-CA" sz="2000">
                <a:latin typeface="Ubuntu"/>
                <a:ea typeface="Ubuntu"/>
                <a:cs typeface="Ubuntu"/>
                <a:sym typeface="Ubuntu"/>
              </a:rPr>
              <a:t>Quels exemples expliquent mieux la compréhension du concept?</a:t>
            </a:r>
            <a:endParaRPr sz="2000">
              <a:latin typeface="Ubuntu"/>
              <a:ea typeface="Ubuntu"/>
              <a:cs typeface="Ubuntu"/>
              <a:sym typeface="Ubuntu"/>
            </a:endParaRPr>
          </a:p>
          <a:p>
            <a:pPr marL="457200" lvl="0" indent="-355600" algn="l" rtl="0">
              <a:spcBef>
                <a:spcPts val="1000"/>
              </a:spcBef>
              <a:spcAft>
                <a:spcPts val="0"/>
              </a:spcAft>
              <a:buSzPts val="2000"/>
              <a:buFont typeface="Ubuntu"/>
              <a:buAutoNum type="arabicPeriod"/>
            </a:pPr>
            <a:r>
              <a:rPr lang="fr-CA" sz="2000">
                <a:latin typeface="Ubuntu"/>
                <a:ea typeface="Ubuntu"/>
                <a:cs typeface="Ubuntu"/>
                <a:sym typeface="Ubuntu"/>
              </a:rPr>
              <a:t>Quels exemples démontrent le développement de la compétence numérique?</a:t>
            </a:r>
            <a:endParaRPr sz="2000">
              <a:latin typeface="Ubuntu"/>
              <a:ea typeface="Ubuntu"/>
              <a:cs typeface="Ubuntu"/>
              <a:sym typeface="Ubuntu"/>
            </a:endParaRPr>
          </a:p>
          <a:p>
            <a:pPr marL="457200" lvl="0" indent="-355600" algn="l" rtl="0">
              <a:spcBef>
                <a:spcPts val="1000"/>
              </a:spcBef>
              <a:spcAft>
                <a:spcPts val="0"/>
              </a:spcAft>
              <a:buSzPts val="2000"/>
              <a:buFont typeface="Ubuntu"/>
              <a:buAutoNum type="arabicPeriod"/>
            </a:pPr>
            <a:r>
              <a:rPr lang="fr-CA" sz="2000">
                <a:latin typeface="Ubuntu"/>
                <a:ea typeface="Ubuntu"/>
                <a:cs typeface="Ubuntu"/>
                <a:sym typeface="Ubuntu"/>
              </a:rPr>
              <a:t>Est-ce réalise de demander à un élève d’utiliser la technologie pour effectuer des calculs en 2021? en 2030?</a:t>
            </a:r>
            <a:endParaRPr sz="2000">
              <a:latin typeface="Ubuntu"/>
              <a:ea typeface="Ubuntu"/>
              <a:cs typeface="Ubuntu"/>
              <a:sym typeface="Ubuntu"/>
            </a:endParaRPr>
          </a:p>
          <a:p>
            <a:pPr marL="457200" lvl="0" indent="-355600" algn="l" rtl="0">
              <a:spcBef>
                <a:spcPts val="1000"/>
              </a:spcBef>
              <a:spcAft>
                <a:spcPts val="0"/>
              </a:spcAft>
              <a:buSzPts val="2000"/>
              <a:buFont typeface="Ubuntu"/>
              <a:buAutoNum type="arabicPeriod"/>
            </a:pPr>
            <a:r>
              <a:rPr lang="fr-CA" sz="2000">
                <a:latin typeface="Ubuntu"/>
                <a:ea typeface="Ubuntu"/>
                <a:cs typeface="Ubuntu"/>
                <a:sym typeface="Ubuntu"/>
              </a:rPr>
              <a:t>Est-ce que les 3 moyens pourraient se compléter?</a:t>
            </a:r>
            <a:endParaRPr sz="2000">
              <a:latin typeface="Ubuntu"/>
              <a:ea typeface="Ubuntu"/>
              <a:cs typeface="Ubuntu"/>
              <a:sym typeface="Ubuntu"/>
            </a:endParaRPr>
          </a:p>
          <a:p>
            <a:pPr marL="457200" lvl="0" indent="-355600" algn="l" rtl="0">
              <a:spcBef>
                <a:spcPts val="1000"/>
              </a:spcBef>
              <a:spcAft>
                <a:spcPts val="1000"/>
              </a:spcAft>
              <a:buSzPts val="2000"/>
              <a:buFont typeface="Ubuntu"/>
              <a:buAutoNum type="arabicPeriod"/>
            </a:pPr>
            <a:r>
              <a:rPr lang="fr-CA" sz="2000">
                <a:latin typeface="Ubuntu"/>
                <a:ea typeface="Ubuntu"/>
                <a:cs typeface="Ubuntu"/>
                <a:sym typeface="Ubuntu"/>
              </a:rPr>
              <a:t>Est-ce que l’élève pourrait choisir son moyen?</a:t>
            </a:r>
            <a:endParaRPr sz="2000"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6" name="Google Shape;836;p62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3600">
                <a:latin typeface="Viga"/>
                <a:ea typeface="Viga"/>
                <a:cs typeface="Viga"/>
                <a:sym typeface="Viga"/>
              </a:rPr>
              <a:t>Connaissances de base</a:t>
            </a:r>
            <a:r>
              <a:rPr lang="fr-CA" sz="3600" u="sng">
                <a:latin typeface="Viga"/>
                <a:ea typeface="Viga"/>
                <a:cs typeface="Viga"/>
                <a:sym typeface="Viga"/>
                <a:hlinkClick r:id="rId3"/>
              </a:rPr>
              <a:t> </a:t>
            </a:r>
            <a:endParaRPr sz="3600"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837" name="Google Shape;837;p62"/>
          <p:cNvSpPr txBox="1">
            <a:spLocks noGrp="1"/>
          </p:cNvSpPr>
          <p:nvPr>
            <p:ph type="body" idx="1"/>
          </p:nvPr>
        </p:nvSpPr>
        <p:spPr>
          <a:xfrm>
            <a:off x="311700" y="1017725"/>
            <a:ext cx="8110800" cy="204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81000" algn="l" rtl="0">
              <a:spcBef>
                <a:spcPts val="600"/>
              </a:spcBef>
              <a:spcAft>
                <a:spcPts val="0"/>
              </a:spcAft>
              <a:buSzPts val="2400"/>
              <a:buFont typeface="Ubuntu"/>
              <a:buChar char="❏"/>
            </a:pPr>
            <a:r>
              <a:rPr lang="fr-CA" sz="2400">
                <a:latin typeface="Ubuntu"/>
                <a:ea typeface="Ubuntu"/>
                <a:cs typeface="Ubuntu"/>
                <a:sym typeface="Ubuntu"/>
              </a:rPr>
              <a:t>Application de bureau ou en ligne (enregistrement automatique, mais fonctions plus limitées)</a:t>
            </a:r>
            <a:endParaRPr sz="2400">
              <a:latin typeface="Ubuntu"/>
              <a:ea typeface="Ubuntu"/>
              <a:cs typeface="Ubuntu"/>
              <a:sym typeface="Ubuntu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Font typeface="Ubuntu"/>
              <a:buChar char="❏"/>
            </a:pPr>
            <a:r>
              <a:rPr lang="fr-CA" sz="2400">
                <a:latin typeface="Ubuntu"/>
                <a:ea typeface="Ubuntu"/>
                <a:cs typeface="Ubuntu"/>
                <a:sym typeface="Ubuntu"/>
              </a:rPr>
              <a:t>Modèle de classeur</a:t>
            </a:r>
            <a:endParaRPr sz="2400">
              <a:latin typeface="Ubuntu"/>
              <a:ea typeface="Ubuntu"/>
              <a:cs typeface="Ubuntu"/>
              <a:sym typeface="Ubuntu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Font typeface="Ubuntu"/>
              <a:buChar char="❏"/>
            </a:pPr>
            <a:r>
              <a:rPr lang="fr-CA" sz="2400">
                <a:latin typeface="Ubuntu"/>
                <a:ea typeface="Ubuntu"/>
                <a:cs typeface="Ubuntu"/>
                <a:sym typeface="Ubuntu"/>
              </a:rPr>
              <a:t>Feuilles, une par élève</a:t>
            </a:r>
            <a:endParaRPr sz="2400">
              <a:latin typeface="Ubuntu"/>
              <a:ea typeface="Ubuntu"/>
              <a:cs typeface="Ubuntu"/>
              <a:sym typeface="Ubuntu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Font typeface="Ubuntu"/>
              <a:buChar char="❏"/>
            </a:pPr>
            <a:r>
              <a:rPr lang="fr-CA" sz="2400">
                <a:latin typeface="Ubuntu"/>
                <a:ea typeface="Ubuntu"/>
                <a:cs typeface="Ubuntu"/>
                <a:sym typeface="Ubuntu"/>
              </a:rPr>
              <a:t>Calculs automatisés</a:t>
            </a:r>
            <a:endParaRPr sz="2400">
              <a:latin typeface="Ubuntu"/>
              <a:ea typeface="Ubuntu"/>
              <a:cs typeface="Ubuntu"/>
              <a:sym typeface="Ubuntu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Font typeface="Ubuntu"/>
              <a:buChar char="❏"/>
            </a:pPr>
            <a:r>
              <a:rPr lang="fr-CA" sz="2400">
                <a:latin typeface="Ubuntu"/>
                <a:ea typeface="Ubuntu"/>
                <a:cs typeface="Ubuntu"/>
                <a:sym typeface="Ubuntu"/>
              </a:rPr>
              <a:t>Réponses des formulaires</a:t>
            </a:r>
            <a:endParaRPr sz="2400">
              <a:latin typeface="Ubuntu"/>
              <a:ea typeface="Ubuntu"/>
              <a:cs typeface="Ubuntu"/>
              <a:sym typeface="Ubuntu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Font typeface="Ubuntu"/>
              <a:buChar char="❏"/>
            </a:pPr>
            <a:r>
              <a:rPr lang="fr-CA" sz="24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Guide de démarrage</a:t>
            </a:r>
            <a:endParaRPr sz="2400"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838" name="Google Shape;838;p6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548650" y="170025"/>
            <a:ext cx="1431275" cy="1431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3" name="Google Shape;843;p63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3600">
                <a:latin typeface="Viga"/>
                <a:ea typeface="Viga"/>
                <a:cs typeface="Viga"/>
                <a:sym typeface="Viga"/>
              </a:rPr>
              <a:t>Exploration - </a:t>
            </a:r>
            <a:r>
              <a:rPr lang="fr-CA" sz="3600" u="sng">
                <a:latin typeface="Viga"/>
                <a:ea typeface="Viga"/>
                <a:cs typeface="Viga"/>
                <a:sym typeface="Viga"/>
                <a:hlinkClick r:id="rId3"/>
              </a:rPr>
              <a:t>Tutoriels </a:t>
            </a:r>
            <a:endParaRPr sz="3600"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844" name="Google Shape;844;p63"/>
          <p:cNvSpPr txBox="1">
            <a:spLocks noGrp="1"/>
          </p:cNvSpPr>
          <p:nvPr>
            <p:ph type="body" idx="1"/>
          </p:nvPr>
        </p:nvSpPr>
        <p:spPr>
          <a:xfrm>
            <a:off x="311700" y="1017725"/>
            <a:ext cx="8110800" cy="204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81000" algn="l" rtl="0">
              <a:spcBef>
                <a:spcPts val="600"/>
              </a:spcBef>
              <a:spcAft>
                <a:spcPts val="0"/>
              </a:spcAft>
              <a:buSzPts val="2400"/>
              <a:buFont typeface="Ubuntu"/>
              <a:buChar char="✘"/>
            </a:pPr>
            <a:r>
              <a:rPr lang="fr-CA" sz="2400">
                <a:latin typeface="Ubuntu"/>
                <a:ea typeface="Ubuntu"/>
                <a:cs typeface="Ubuntu"/>
                <a:sym typeface="Ubuntu"/>
              </a:rPr>
              <a:t>Nommer les champs</a:t>
            </a:r>
            <a:endParaRPr sz="2400">
              <a:latin typeface="Ubuntu"/>
              <a:ea typeface="Ubuntu"/>
              <a:cs typeface="Ubuntu"/>
              <a:sym typeface="Ubuntu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Font typeface="Ubuntu"/>
              <a:buChar char="✘"/>
            </a:pPr>
            <a:r>
              <a:rPr lang="fr-CA" sz="2400">
                <a:latin typeface="Ubuntu"/>
                <a:ea typeface="Ubuntu"/>
                <a:cs typeface="Ubuntu"/>
                <a:sym typeface="Ubuntu"/>
              </a:rPr>
              <a:t>Disposer les données</a:t>
            </a:r>
            <a:endParaRPr sz="2400">
              <a:latin typeface="Ubuntu"/>
              <a:ea typeface="Ubuntu"/>
              <a:cs typeface="Ubuntu"/>
              <a:sym typeface="Ubuntu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Font typeface="Ubuntu"/>
              <a:buChar char="✘"/>
            </a:pPr>
            <a:r>
              <a:rPr lang="fr-CA" sz="2400">
                <a:latin typeface="Ubuntu"/>
                <a:ea typeface="Ubuntu"/>
                <a:cs typeface="Ubuntu"/>
                <a:sym typeface="Ubuntu"/>
              </a:rPr>
              <a:t>Figer les volets</a:t>
            </a:r>
            <a:endParaRPr sz="2400">
              <a:latin typeface="Ubuntu"/>
              <a:ea typeface="Ubuntu"/>
              <a:cs typeface="Ubuntu"/>
              <a:sym typeface="Ubuntu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Font typeface="Ubuntu"/>
              <a:buChar char="✘"/>
            </a:pPr>
            <a:r>
              <a:rPr lang="fr-CA" sz="2400">
                <a:latin typeface="Ubuntu"/>
                <a:ea typeface="Ubuntu"/>
                <a:cs typeface="Ubuntu"/>
                <a:sym typeface="Ubuntu"/>
              </a:rPr>
              <a:t>Effectuer la mise en forme</a:t>
            </a:r>
            <a:endParaRPr sz="2400">
              <a:latin typeface="Ubuntu"/>
              <a:ea typeface="Ubuntu"/>
              <a:cs typeface="Ubuntu"/>
              <a:sym typeface="Ubuntu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Font typeface="Ubuntu"/>
              <a:buChar char="✘"/>
            </a:pPr>
            <a:r>
              <a:rPr lang="fr-CA" sz="2400">
                <a:latin typeface="Ubuntu"/>
                <a:ea typeface="Ubuntu"/>
                <a:cs typeface="Ubuntu"/>
                <a:sym typeface="Ubuntu"/>
              </a:rPr>
              <a:t>Filtrer et trier les données</a:t>
            </a:r>
            <a:endParaRPr sz="2400">
              <a:latin typeface="Ubuntu"/>
              <a:ea typeface="Ubuntu"/>
              <a:cs typeface="Ubuntu"/>
              <a:sym typeface="Ubuntu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Font typeface="Ubuntu"/>
              <a:buChar char="✘"/>
            </a:pPr>
            <a:r>
              <a:rPr lang="fr-CA" sz="2400">
                <a:latin typeface="Ubuntu"/>
                <a:ea typeface="Ubuntu"/>
                <a:cs typeface="Ubuntu"/>
                <a:sym typeface="Ubuntu"/>
              </a:rPr>
              <a:t>Formater un tableau</a:t>
            </a:r>
            <a:endParaRPr sz="2400">
              <a:latin typeface="Ubuntu"/>
              <a:ea typeface="Ubuntu"/>
              <a:cs typeface="Ubuntu"/>
              <a:sym typeface="Ubuntu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Font typeface="Ubuntu"/>
              <a:buChar char="✘"/>
            </a:pPr>
            <a:r>
              <a:rPr lang="fr-CA" sz="2400">
                <a:latin typeface="Ubuntu"/>
                <a:ea typeface="Ubuntu"/>
                <a:cs typeface="Ubuntu"/>
                <a:sym typeface="Ubuntu"/>
              </a:rPr>
              <a:t>Intégrer un graphique</a:t>
            </a:r>
            <a:endParaRPr sz="2400"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845" name="Google Shape;845;p63"/>
          <p:cNvSpPr txBox="1"/>
          <p:nvPr/>
        </p:nvSpPr>
        <p:spPr>
          <a:xfrm>
            <a:off x="475800" y="3887825"/>
            <a:ext cx="7946700" cy="11442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800" b="1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Activité d’exploration</a:t>
            </a:r>
            <a:endParaRPr sz="1800" b="1"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r>
              <a:rPr lang="fr-CA" sz="18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Représenter un tableau en utilisant les fonctions d’une base de données avec ce </a:t>
            </a:r>
            <a:r>
              <a:rPr lang="fr-CA" sz="18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tutoriel</a:t>
            </a:r>
            <a:r>
              <a:rPr lang="fr-CA" sz="18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.</a:t>
            </a:r>
            <a:endParaRPr sz="1800"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846" name="Google Shape;846;p6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548650" y="170025"/>
            <a:ext cx="1431275" cy="1431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1" name="Google Shape;851;p64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82167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3600">
                <a:latin typeface="Viga"/>
                <a:ea typeface="Viga"/>
                <a:cs typeface="Viga"/>
                <a:sym typeface="Viga"/>
              </a:rPr>
              <a:t>Exploration pédagogique - </a:t>
            </a:r>
            <a:endParaRPr sz="3600"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852" name="Google Shape;852;p64"/>
          <p:cNvSpPr txBox="1">
            <a:spLocks noGrp="1"/>
          </p:cNvSpPr>
          <p:nvPr>
            <p:ph type="body" idx="1"/>
          </p:nvPr>
        </p:nvSpPr>
        <p:spPr>
          <a:xfrm>
            <a:off x="311700" y="1017725"/>
            <a:ext cx="3406500" cy="204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fr-CA" sz="2400">
                <a:latin typeface="Ubuntu"/>
                <a:ea typeface="Ubuntu"/>
                <a:cs typeface="Ubuntu"/>
                <a:sym typeface="Ubuntu"/>
              </a:rPr>
              <a:t>Sens des nombres</a:t>
            </a:r>
            <a:endParaRPr sz="2400">
              <a:latin typeface="Ubuntu"/>
              <a:ea typeface="Ubuntu"/>
              <a:cs typeface="Ubuntu"/>
              <a:sym typeface="Ubuntu"/>
            </a:endParaRPr>
          </a:p>
          <a:p>
            <a:pPr marL="342900" lvl="0" indent="-304800" algn="l" rtl="0">
              <a:spcBef>
                <a:spcPts val="600"/>
              </a:spcBef>
              <a:spcAft>
                <a:spcPts val="0"/>
              </a:spcAft>
              <a:buSzPts val="2400"/>
              <a:buFont typeface="Ubuntu"/>
              <a:buChar char="❏"/>
            </a:pPr>
            <a:r>
              <a:rPr lang="fr-CA" sz="24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Décomposition</a:t>
            </a:r>
            <a:endParaRPr sz="2400">
              <a:latin typeface="Ubuntu"/>
              <a:ea typeface="Ubuntu"/>
              <a:cs typeface="Ubuntu"/>
              <a:sym typeface="Ubuntu"/>
            </a:endParaRPr>
          </a:p>
          <a:p>
            <a:pPr marL="342900" lvl="0" indent="-304800" algn="l" rtl="0">
              <a:spcBef>
                <a:spcPts val="0"/>
              </a:spcBef>
              <a:spcAft>
                <a:spcPts val="0"/>
              </a:spcAft>
              <a:buSzPts val="2400"/>
              <a:buFont typeface="Ubuntu"/>
              <a:buChar char="❏"/>
            </a:pPr>
            <a:r>
              <a:rPr lang="fr-CA" sz="2400">
                <a:latin typeface="Ubuntu"/>
                <a:ea typeface="Ubuntu"/>
                <a:cs typeface="Ubuntu"/>
                <a:sym typeface="Ubuntu"/>
              </a:rPr>
              <a:t>Notation fractionnaire, décimale, pourcentage</a:t>
            </a:r>
            <a:endParaRPr sz="2400"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853" name="Google Shape;853;p6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46800" y="1234825"/>
            <a:ext cx="5121000" cy="3743365"/>
          </a:xfrm>
          <a:prstGeom prst="rect">
            <a:avLst/>
          </a:prstGeom>
          <a:noFill/>
          <a:ln>
            <a:noFill/>
          </a:ln>
        </p:spPr>
      </p:pic>
      <p:pic>
        <p:nvPicPr>
          <p:cNvPr id="854" name="Google Shape;854;p6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2600" y="4225200"/>
            <a:ext cx="4180475" cy="707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9" name="Google Shape;859;p65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82167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3600">
                <a:latin typeface="Viga"/>
                <a:ea typeface="Viga"/>
                <a:cs typeface="Viga"/>
                <a:sym typeface="Viga"/>
              </a:rPr>
              <a:t>Exploration pédagogique - </a:t>
            </a:r>
            <a:endParaRPr sz="3600"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860" name="Google Shape;860;p65"/>
          <p:cNvSpPr txBox="1">
            <a:spLocks noGrp="1"/>
          </p:cNvSpPr>
          <p:nvPr>
            <p:ph type="body" idx="1"/>
          </p:nvPr>
        </p:nvSpPr>
        <p:spPr>
          <a:xfrm>
            <a:off x="311700" y="1017725"/>
            <a:ext cx="4136400" cy="204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fr-CA" sz="2400">
                <a:latin typeface="Ubuntu"/>
                <a:ea typeface="Ubuntu"/>
                <a:cs typeface="Ubuntu"/>
                <a:sym typeface="Ubuntu"/>
              </a:rPr>
              <a:t>Sens des opéraitons sur des nombres</a:t>
            </a:r>
            <a:endParaRPr sz="2400">
              <a:latin typeface="Ubuntu"/>
              <a:ea typeface="Ubuntu"/>
              <a:cs typeface="Ubuntu"/>
              <a:sym typeface="Ubuntu"/>
            </a:endParaRPr>
          </a:p>
          <a:p>
            <a:pPr marL="342900" lvl="0" indent="-304800" algn="l" rtl="0">
              <a:spcBef>
                <a:spcPts val="600"/>
              </a:spcBef>
              <a:spcAft>
                <a:spcPts val="0"/>
              </a:spcAft>
              <a:buSzPts val="2400"/>
              <a:buFont typeface="Ubuntu"/>
              <a:buChar char="❏"/>
            </a:pPr>
            <a:r>
              <a:rPr lang="fr-CA" sz="2400">
                <a:latin typeface="Ubuntu"/>
                <a:ea typeface="Ubuntu"/>
                <a:cs typeface="Ubuntu"/>
                <a:sym typeface="Ubuntu"/>
              </a:rPr>
              <a:t>Opérations : </a:t>
            </a:r>
            <a:r>
              <a:rPr lang="fr-CA" sz="24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Facture</a:t>
            </a:r>
            <a:endParaRPr sz="2400">
              <a:latin typeface="Ubuntu"/>
              <a:ea typeface="Ubuntu"/>
              <a:cs typeface="Ubuntu"/>
              <a:sym typeface="Ubuntu"/>
            </a:endParaRPr>
          </a:p>
          <a:p>
            <a:pPr marL="342900" lvl="0" indent="-304800" algn="l" rtl="0">
              <a:spcBef>
                <a:spcPts val="0"/>
              </a:spcBef>
              <a:spcAft>
                <a:spcPts val="0"/>
              </a:spcAft>
              <a:buSzPts val="2400"/>
              <a:buFont typeface="Ubuntu"/>
              <a:buChar char="❏"/>
            </a:pPr>
            <a:r>
              <a:rPr lang="fr-CA" sz="24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Résolution de problèmes</a:t>
            </a:r>
            <a:r>
              <a:rPr lang="fr-CA" sz="2400">
                <a:latin typeface="Ubuntu"/>
                <a:ea typeface="Ubuntu"/>
                <a:cs typeface="Ubuntu"/>
                <a:sym typeface="Ubuntu"/>
              </a:rPr>
              <a:t> - Consignes</a:t>
            </a:r>
            <a:endParaRPr sz="2400">
              <a:latin typeface="Ubuntu"/>
              <a:ea typeface="Ubuntu"/>
              <a:cs typeface="Ubuntu"/>
              <a:sym typeface="Ubuntu"/>
            </a:endParaRPr>
          </a:p>
          <a:p>
            <a:pPr marL="342900" lvl="0" indent="-304800" algn="l" rtl="0">
              <a:spcBef>
                <a:spcPts val="0"/>
              </a:spcBef>
              <a:spcAft>
                <a:spcPts val="0"/>
              </a:spcAft>
              <a:buSzPts val="2400"/>
              <a:buFont typeface="Ubuntu"/>
              <a:buChar char="❏"/>
            </a:pPr>
            <a:r>
              <a:rPr lang="fr-CA" sz="24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Autres activités en anglais</a:t>
            </a:r>
            <a:endParaRPr sz="2400"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861" name="Google Shape;861;p6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242200" y="1234825"/>
            <a:ext cx="3588585" cy="37562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6" name="Google Shape;866;p66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82167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3600">
                <a:latin typeface="Viga"/>
                <a:ea typeface="Viga"/>
                <a:cs typeface="Viga"/>
                <a:sym typeface="Viga"/>
              </a:rPr>
              <a:t>Exploration pédagogique - </a:t>
            </a:r>
            <a:endParaRPr sz="3600"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867" name="Google Shape;867;p66"/>
          <p:cNvSpPr txBox="1">
            <a:spLocks noGrp="1"/>
          </p:cNvSpPr>
          <p:nvPr>
            <p:ph type="body" idx="1"/>
          </p:nvPr>
        </p:nvSpPr>
        <p:spPr>
          <a:xfrm>
            <a:off x="311700" y="1017725"/>
            <a:ext cx="3406500" cy="204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fr-CA" sz="2400">
                <a:latin typeface="Ubuntu"/>
                <a:ea typeface="Ubuntu"/>
                <a:cs typeface="Ubuntu"/>
                <a:sym typeface="Ubuntu"/>
              </a:rPr>
              <a:t>Statistique</a:t>
            </a:r>
            <a:endParaRPr sz="2400">
              <a:latin typeface="Ubuntu"/>
              <a:ea typeface="Ubuntu"/>
              <a:cs typeface="Ubuntu"/>
              <a:sym typeface="Ubuntu"/>
            </a:endParaRPr>
          </a:p>
          <a:p>
            <a:pPr marL="342900" lvl="0" indent="-304800" algn="l" rtl="0">
              <a:spcBef>
                <a:spcPts val="600"/>
              </a:spcBef>
              <a:spcAft>
                <a:spcPts val="0"/>
              </a:spcAft>
              <a:buSzPts val="2400"/>
              <a:buFont typeface="Ubuntu"/>
              <a:buChar char="❏"/>
            </a:pPr>
            <a:r>
              <a:rPr lang="fr-CA" sz="2400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Lien pour créer un formulaire</a:t>
            </a:r>
            <a:endParaRPr sz="2400">
              <a:latin typeface="Ubuntu"/>
              <a:ea typeface="Ubuntu"/>
              <a:cs typeface="Ubuntu"/>
              <a:sym typeface="Ubuntu"/>
            </a:endParaRPr>
          </a:p>
          <a:p>
            <a:pPr marL="342900" lvl="0" indent="-304800" algn="l" rtl="0">
              <a:spcBef>
                <a:spcPts val="0"/>
              </a:spcBef>
              <a:spcAft>
                <a:spcPts val="0"/>
              </a:spcAft>
              <a:buSzPts val="2400"/>
              <a:buFont typeface="Ubuntu"/>
              <a:buChar char="❏"/>
            </a:pPr>
            <a:r>
              <a:rPr lang="fr-CA" sz="24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Diagrammes</a:t>
            </a:r>
            <a:endParaRPr sz="2400">
              <a:latin typeface="Ubuntu"/>
              <a:ea typeface="Ubuntu"/>
              <a:cs typeface="Ubuntu"/>
              <a:sym typeface="Ubuntu"/>
            </a:endParaRPr>
          </a:p>
          <a:p>
            <a:pPr marL="342900" lvl="0" indent="-304800" algn="l" rtl="0">
              <a:spcBef>
                <a:spcPts val="0"/>
              </a:spcBef>
              <a:spcAft>
                <a:spcPts val="0"/>
              </a:spcAft>
              <a:buSzPts val="2400"/>
              <a:buFont typeface="Ubuntu"/>
              <a:buChar char="❏"/>
            </a:pPr>
            <a:r>
              <a:rPr lang="fr-CA" sz="24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Graphique (Sheet)</a:t>
            </a:r>
            <a:endParaRPr sz="2400">
              <a:latin typeface="Ubuntu"/>
              <a:ea typeface="Ubuntu"/>
              <a:cs typeface="Ubuntu"/>
              <a:sym typeface="Ubuntu"/>
            </a:endParaRPr>
          </a:p>
          <a:p>
            <a:pPr marL="342900" lvl="0" indent="-304800" algn="l" rtl="0">
              <a:spcBef>
                <a:spcPts val="0"/>
              </a:spcBef>
              <a:spcAft>
                <a:spcPts val="0"/>
              </a:spcAft>
              <a:buSzPts val="2400"/>
              <a:buFont typeface="Ubuntu"/>
              <a:buChar char="❏"/>
            </a:pPr>
            <a:r>
              <a:rPr lang="fr-CA" sz="24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6"/>
              </a:rPr>
              <a:t>Compter Poissons</a:t>
            </a:r>
            <a:endParaRPr sz="2400">
              <a:latin typeface="Ubuntu"/>
              <a:ea typeface="Ubuntu"/>
              <a:cs typeface="Ubuntu"/>
              <a:sym typeface="Ubuntu"/>
            </a:endParaRPr>
          </a:p>
          <a:p>
            <a:pPr marL="342900" lvl="0" indent="-304800" algn="l" rtl="0">
              <a:spcBef>
                <a:spcPts val="0"/>
              </a:spcBef>
              <a:spcAft>
                <a:spcPts val="0"/>
              </a:spcAft>
              <a:buSzPts val="2400"/>
              <a:buFont typeface="Ubuntu"/>
              <a:buChar char="❏"/>
            </a:pPr>
            <a:r>
              <a:rPr lang="fr-CA" sz="24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7"/>
              </a:rPr>
              <a:t>Autres activités en anglais</a:t>
            </a:r>
            <a:endParaRPr sz="2400"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868" name="Google Shape;868;p6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870600" y="1234825"/>
            <a:ext cx="5121000" cy="34014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6D7A8"/>
        </a:solidFill>
        <a:effectLst/>
      </p:bgPr>
    </p:bg>
    <p:spTree>
      <p:nvGrpSpPr>
        <p:cNvPr id="1" name="Shape 8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73" name="Google Shape;873;p67"/>
          <p:cNvGrpSpPr/>
          <p:nvPr/>
        </p:nvGrpSpPr>
        <p:grpSpPr>
          <a:xfrm>
            <a:off x="6093238" y="1554125"/>
            <a:ext cx="2671800" cy="2568300"/>
            <a:chOff x="517775" y="1325525"/>
            <a:chExt cx="2671800" cy="2568300"/>
          </a:xfrm>
        </p:grpSpPr>
        <p:sp>
          <p:nvSpPr>
            <p:cNvPr id="874" name="Google Shape;874;p67"/>
            <p:cNvSpPr/>
            <p:nvPr/>
          </p:nvSpPr>
          <p:spPr>
            <a:xfrm>
              <a:off x="517775" y="1325525"/>
              <a:ext cx="2671800" cy="2568300"/>
            </a:xfrm>
            <a:prstGeom prst="roundRect">
              <a:avLst>
                <a:gd name="adj" fmla="val 7661"/>
              </a:avLst>
            </a:prstGeom>
            <a:solidFill>
              <a:schemeClr val="accent1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5" name="Google Shape;875;p67"/>
            <p:cNvSpPr txBox="1"/>
            <p:nvPr/>
          </p:nvSpPr>
          <p:spPr>
            <a:xfrm>
              <a:off x="517775" y="3065275"/>
              <a:ext cx="2671800" cy="769500"/>
            </a:xfrm>
            <a:prstGeom prst="rect">
              <a:avLst/>
            </a:prstGeom>
            <a:noFill/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CA" sz="1900">
                  <a:solidFill>
                    <a:schemeClr val="lt1"/>
                  </a:solidFill>
                  <a:latin typeface="Comic Sans MS"/>
                  <a:ea typeface="Comic Sans MS"/>
                  <a:cs typeface="Comic Sans MS"/>
                  <a:sym typeface="Comic Sans MS"/>
                </a:rPr>
                <a:t>diagramme</a:t>
              </a:r>
              <a:endParaRPr sz="1900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endParaRP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CA" sz="1900">
                  <a:solidFill>
                    <a:schemeClr val="lt1"/>
                  </a:solidFill>
                  <a:latin typeface="Comic Sans MS"/>
                  <a:ea typeface="Comic Sans MS"/>
                  <a:cs typeface="Comic Sans MS"/>
                  <a:sym typeface="Comic Sans MS"/>
                </a:rPr>
                <a:t>à ligne brisée</a:t>
              </a:r>
              <a:endParaRPr sz="1900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endParaRPr>
            </a:p>
          </p:txBody>
        </p:sp>
      </p:grpSp>
      <p:pic>
        <p:nvPicPr>
          <p:cNvPr id="876" name="Google Shape;876;p6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21625" y="1757075"/>
            <a:ext cx="2302024" cy="147591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grpSp>
        <p:nvGrpSpPr>
          <p:cNvPr id="877" name="Google Shape;877;p67"/>
          <p:cNvGrpSpPr/>
          <p:nvPr/>
        </p:nvGrpSpPr>
        <p:grpSpPr>
          <a:xfrm>
            <a:off x="517775" y="1554125"/>
            <a:ext cx="2671800" cy="2568300"/>
            <a:chOff x="517775" y="1325525"/>
            <a:chExt cx="2671800" cy="2568300"/>
          </a:xfrm>
        </p:grpSpPr>
        <p:sp>
          <p:nvSpPr>
            <p:cNvPr id="878" name="Google Shape;878;p67"/>
            <p:cNvSpPr/>
            <p:nvPr/>
          </p:nvSpPr>
          <p:spPr>
            <a:xfrm>
              <a:off x="517775" y="1325525"/>
              <a:ext cx="2671800" cy="2568300"/>
            </a:xfrm>
            <a:prstGeom prst="roundRect">
              <a:avLst>
                <a:gd name="adj" fmla="val 7661"/>
              </a:avLst>
            </a:prstGeom>
            <a:solidFill>
              <a:schemeClr val="accent1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9" name="Google Shape;879;p67"/>
            <p:cNvSpPr txBox="1"/>
            <p:nvPr/>
          </p:nvSpPr>
          <p:spPr>
            <a:xfrm>
              <a:off x="517775" y="3065275"/>
              <a:ext cx="2671800" cy="769500"/>
            </a:xfrm>
            <a:prstGeom prst="rect">
              <a:avLst/>
            </a:prstGeom>
            <a:noFill/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CA" sz="1900">
                  <a:solidFill>
                    <a:schemeClr val="lt1"/>
                  </a:solidFill>
                  <a:latin typeface="Comic Sans MS"/>
                  <a:ea typeface="Comic Sans MS"/>
                  <a:cs typeface="Comic Sans MS"/>
                  <a:sym typeface="Comic Sans MS"/>
                </a:rPr>
                <a:t>diagramme</a:t>
              </a:r>
              <a:endParaRPr sz="1900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endParaRP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CA" sz="1900">
                  <a:solidFill>
                    <a:schemeClr val="lt1"/>
                  </a:solidFill>
                  <a:latin typeface="Comic Sans MS"/>
                  <a:ea typeface="Comic Sans MS"/>
                  <a:cs typeface="Comic Sans MS"/>
                  <a:sym typeface="Comic Sans MS"/>
                </a:rPr>
                <a:t>à bandes</a:t>
              </a:r>
              <a:endParaRPr sz="1900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endParaRPr>
            </a:p>
          </p:txBody>
        </p:sp>
      </p:grpSp>
      <p:pic>
        <p:nvPicPr>
          <p:cNvPr id="880" name="Google Shape;880;p6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02650" y="1743850"/>
            <a:ext cx="2302029" cy="1502375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grpSp>
        <p:nvGrpSpPr>
          <p:cNvPr id="881" name="Google Shape;881;p67"/>
          <p:cNvGrpSpPr/>
          <p:nvPr/>
        </p:nvGrpSpPr>
        <p:grpSpPr>
          <a:xfrm>
            <a:off x="3305506" y="1554125"/>
            <a:ext cx="2671800" cy="2568300"/>
            <a:chOff x="517775" y="1325525"/>
            <a:chExt cx="2671800" cy="2568300"/>
          </a:xfrm>
        </p:grpSpPr>
        <p:sp>
          <p:nvSpPr>
            <p:cNvPr id="882" name="Google Shape;882;p67"/>
            <p:cNvSpPr/>
            <p:nvPr/>
          </p:nvSpPr>
          <p:spPr>
            <a:xfrm>
              <a:off x="517775" y="1325525"/>
              <a:ext cx="2671800" cy="2568300"/>
            </a:xfrm>
            <a:prstGeom prst="roundRect">
              <a:avLst>
                <a:gd name="adj" fmla="val 7661"/>
              </a:avLst>
            </a:prstGeom>
            <a:solidFill>
              <a:schemeClr val="accent1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3" name="Google Shape;883;p67"/>
            <p:cNvSpPr txBox="1"/>
            <p:nvPr/>
          </p:nvSpPr>
          <p:spPr>
            <a:xfrm>
              <a:off x="517775" y="3065275"/>
              <a:ext cx="2671800" cy="769500"/>
            </a:xfrm>
            <a:prstGeom prst="rect">
              <a:avLst/>
            </a:prstGeom>
            <a:noFill/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CA" sz="1900">
                  <a:solidFill>
                    <a:schemeClr val="lt1"/>
                  </a:solidFill>
                  <a:latin typeface="Comic Sans MS"/>
                  <a:ea typeface="Comic Sans MS"/>
                  <a:cs typeface="Comic Sans MS"/>
                  <a:sym typeface="Comic Sans MS"/>
                </a:rPr>
                <a:t>diagramme</a:t>
              </a:r>
              <a:endParaRPr sz="1900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endParaRP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CA" sz="1900">
                  <a:solidFill>
                    <a:schemeClr val="lt1"/>
                  </a:solidFill>
                  <a:latin typeface="Comic Sans MS"/>
                  <a:ea typeface="Comic Sans MS"/>
                  <a:cs typeface="Comic Sans MS"/>
                  <a:sym typeface="Comic Sans MS"/>
                </a:rPr>
                <a:t>circulaire</a:t>
              </a:r>
              <a:endParaRPr sz="1900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endParaRPr>
            </a:p>
          </p:txBody>
        </p:sp>
      </p:grpSp>
      <p:pic>
        <p:nvPicPr>
          <p:cNvPr id="884" name="Google Shape;884;p6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548125" y="1743850"/>
            <a:ext cx="2230062" cy="1502363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885" name="Google Shape;885;p67"/>
          <p:cNvSpPr/>
          <p:nvPr/>
        </p:nvSpPr>
        <p:spPr>
          <a:xfrm>
            <a:off x="-32825" y="0"/>
            <a:ext cx="9253500" cy="1008900"/>
          </a:xfrm>
          <a:prstGeom prst="rect">
            <a:avLst/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886" name="Google Shape;886;p6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0838" y="179000"/>
            <a:ext cx="699833" cy="650901"/>
          </a:xfrm>
          <a:prstGeom prst="rect">
            <a:avLst/>
          </a:prstGeom>
          <a:noFill/>
          <a:ln>
            <a:noFill/>
          </a:ln>
        </p:spPr>
      </p:pic>
      <p:sp>
        <p:nvSpPr>
          <p:cNvPr id="887" name="Google Shape;887;p67"/>
          <p:cNvSpPr txBox="1"/>
          <p:nvPr/>
        </p:nvSpPr>
        <p:spPr>
          <a:xfrm>
            <a:off x="1124225" y="270175"/>
            <a:ext cx="74646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600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Tableurs Excel configurés pour la construction de diagrammes.</a:t>
            </a:r>
            <a:endParaRPr sz="1600">
              <a:solidFill>
                <a:srgbClr val="FFFF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888" name="Google Shape;888;p67"/>
          <p:cNvSpPr txBox="1"/>
          <p:nvPr/>
        </p:nvSpPr>
        <p:spPr>
          <a:xfrm>
            <a:off x="1124225" y="1065950"/>
            <a:ext cx="74646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6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Sélectionne le diagramme de ton choix pour te créer une copie.</a:t>
            </a:r>
            <a:endParaRPr sz="16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889" name="Google Shape;889;p6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rot="2555963">
            <a:off x="1530849" y="1071342"/>
            <a:ext cx="331577" cy="420312"/>
          </a:xfrm>
          <a:prstGeom prst="rect">
            <a:avLst/>
          </a:prstGeom>
          <a:noFill/>
          <a:ln>
            <a:noFill/>
          </a:ln>
        </p:spPr>
      </p:pic>
      <p:sp>
        <p:nvSpPr>
          <p:cNvPr id="890" name="Google Shape;890;p67">
            <a:hlinkClick r:id="rId8" action="ppaction://hlinksldjump"/>
          </p:cNvPr>
          <p:cNvSpPr/>
          <p:nvPr/>
        </p:nvSpPr>
        <p:spPr>
          <a:xfrm>
            <a:off x="-9675" y="-104250"/>
            <a:ext cx="9253500" cy="535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1" name="Google Shape;891;p67">
            <a:hlinkClick r:id="rId9"/>
          </p:cNvPr>
          <p:cNvSpPr/>
          <p:nvPr/>
        </p:nvSpPr>
        <p:spPr>
          <a:xfrm>
            <a:off x="517763" y="1554075"/>
            <a:ext cx="2671800" cy="2568300"/>
          </a:xfrm>
          <a:prstGeom prst="roundRect">
            <a:avLst>
              <a:gd name="adj" fmla="val 7661"/>
            </a:avLst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2" name="Google Shape;892;p67">
            <a:hlinkClick r:id="rId10"/>
          </p:cNvPr>
          <p:cNvSpPr/>
          <p:nvPr/>
        </p:nvSpPr>
        <p:spPr>
          <a:xfrm>
            <a:off x="3281175" y="1554100"/>
            <a:ext cx="2671800" cy="2568300"/>
          </a:xfrm>
          <a:prstGeom prst="roundRect">
            <a:avLst>
              <a:gd name="adj" fmla="val 7661"/>
            </a:avLst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3" name="Google Shape;893;p67">
            <a:hlinkClick r:id="rId11"/>
          </p:cNvPr>
          <p:cNvSpPr/>
          <p:nvPr/>
        </p:nvSpPr>
        <p:spPr>
          <a:xfrm>
            <a:off x="6093213" y="1554100"/>
            <a:ext cx="2671800" cy="2568300"/>
          </a:xfrm>
          <a:prstGeom prst="roundRect">
            <a:avLst>
              <a:gd name="adj" fmla="val 7661"/>
            </a:avLst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894" name="Google Shape;894;p67">
            <a:hlinkClick r:id="rId12"/>
          </p:cNvPr>
          <p:cNvPicPr preferRelativeResize="0"/>
          <p:nvPr/>
        </p:nvPicPr>
        <p:blipFill rotWithShape="1">
          <a:blip r:embed="rId13">
            <a:alphaModFix/>
          </a:blip>
          <a:srcRect t="14544" b="13200"/>
          <a:stretch/>
        </p:blipFill>
        <p:spPr>
          <a:xfrm>
            <a:off x="140650" y="4533275"/>
            <a:ext cx="1820275" cy="492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9" name="Google Shape;899;p68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82167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3600">
                <a:latin typeface="Viga"/>
                <a:ea typeface="Viga"/>
                <a:cs typeface="Viga"/>
                <a:sym typeface="Viga"/>
              </a:rPr>
              <a:t>Exploration pédagogique - </a:t>
            </a:r>
            <a:endParaRPr sz="3600"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900" name="Google Shape;900;p68"/>
          <p:cNvSpPr txBox="1">
            <a:spLocks noGrp="1"/>
          </p:cNvSpPr>
          <p:nvPr>
            <p:ph type="body" idx="1"/>
          </p:nvPr>
        </p:nvSpPr>
        <p:spPr>
          <a:xfrm>
            <a:off x="311700" y="1017725"/>
            <a:ext cx="3406500" cy="204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4290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fr-CA" sz="2400">
                <a:latin typeface="Ubuntu"/>
                <a:ea typeface="Ubuntu"/>
                <a:cs typeface="Ubuntu"/>
                <a:sym typeface="Ubuntu"/>
              </a:rPr>
              <a:t>Géométrie</a:t>
            </a:r>
            <a:endParaRPr sz="2400">
              <a:latin typeface="Ubuntu"/>
              <a:ea typeface="Ubuntu"/>
              <a:cs typeface="Ubuntu"/>
              <a:sym typeface="Ubuntu"/>
            </a:endParaRPr>
          </a:p>
          <a:p>
            <a:pPr marL="342900" lvl="0" indent="-304800" algn="l" rtl="0">
              <a:spcBef>
                <a:spcPts val="600"/>
              </a:spcBef>
              <a:spcAft>
                <a:spcPts val="0"/>
              </a:spcAft>
              <a:buSzPts val="2400"/>
              <a:buFont typeface="Ubuntu"/>
              <a:buChar char="❏"/>
            </a:pPr>
            <a:r>
              <a:rPr lang="fr-CA" sz="2400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Frises et dallages</a:t>
            </a:r>
            <a:endParaRPr/>
          </a:p>
          <a:p>
            <a:pPr marL="342900" lvl="0" indent="-304800" algn="l" rtl="0">
              <a:spcBef>
                <a:spcPts val="0"/>
              </a:spcBef>
              <a:spcAft>
                <a:spcPts val="0"/>
              </a:spcAft>
              <a:buSzPts val="2400"/>
              <a:buFont typeface="Ubuntu"/>
              <a:buChar char="❏"/>
            </a:pPr>
            <a:r>
              <a:rPr lang="fr-CA" sz="24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Allo prof pour s’inspirer </a:t>
            </a:r>
            <a:endParaRPr sz="2400"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901" name="Google Shape;901;p6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809600" y="1159700"/>
            <a:ext cx="4752275" cy="2790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6" name="Google Shape;906;p69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82167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3600">
                <a:latin typeface="Viga"/>
                <a:ea typeface="Viga"/>
                <a:cs typeface="Viga"/>
                <a:sym typeface="Viga"/>
              </a:rPr>
              <a:t>Exploration pédagogique - </a:t>
            </a:r>
            <a:endParaRPr sz="3600"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907" name="Google Shape;907;p69"/>
          <p:cNvSpPr txBox="1">
            <a:spLocks noGrp="1"/>
          </p:cNvSpPr>
          <p:nvPr>
            <p:ph type="body" idx="1"/>
          </p:nvPr>
        </p:nvSpPr>
        <p:spPr>
          <a:xfrm>
            <a:off x="311700" y="1017725"/>
            <a:ext cx="3406500" cy="204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4290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fr-CA" sz="2400">
                <a:latin typeface="Ubuntu"/>
                <a:ea typeface="Ubuntu"/>
                <a:cs typeface="Ubuntu"/>
                <a:sym typeface="Ubuntu"/>
              </a:rPr>
              <a:t>Goémétrie - Espace</a:t>
            </a:r>
            <a:endParaRPr sz="2400">
              <a:latin typeface="Ubuntu"/>
              <a:ea typeface="Ubuntu"/>
              <a:cs typeface="Ubuntu"/>
              <a:sym typeface="Ubuntu"/>
            </a:endParaRPr>
          </a:p>
          <a:p>
            <a:pPr marL="457200" lvl="0" indent="-381000" algn="l" rtl="0">
              <a:spcBef>
                <a:spcPts val="600"/>
              </a:spcBef>
              <a:spcAft>
                <a:spcPts val="0"/>
              </a:spcAft>
              <a:buSzPts val="2400"/>
              <a:buFont typeface="Ubuntu"/>
              <a:buChar char="❏"/>
            </a:pPr>
            <a:r>
              <a:rPr lang="fr-CA" sz="24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Plan cartésien</a:t>
            </a:r>
            <a:endParaRPr sz="2400">
              <a:latin typeface="Ubuntu"/>
              <a:ea typeface="Ubuntu"/>
              <a:cs typeface="Ubuntu"/>
              <a:sym typeface="Ubuntu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Font typeface="Ubuntu"/>
              <a:buChar char="❏"/>
            </a:pPr>
            <a:endParaRPr sz="2400"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908" name="Google Shape;908;p6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70600" y="1234825"/>
            <a:ext cx="5121000" cy="177045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3" name="Google Shape;913;p70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82167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3600">
                <a:latin typeface="Viga"/>
                <a:ea typeface="Viga"/>
                <a:cs typeface="Viga"/>
                <a:sym typeface="Viga"/>
              </a:rPr>
              <a:t>Exploration pédagogique - </a:t>
            </a:r>
            <a:endParaRPr sz="3600"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914" name="Google Shape;914;p70"/>
          <p:cNvSpPr txBox="1">
            <a:spLocks noGrp="1"/>
          </p:cNvSpPr>
          <p:nvPr>
            <p:ph type="body" idx="1"/>
          </p:nvPr>
        </p:nvSpPr>
        <p:spPr>
          <a:xfrm>
            <a:off x="311700" y="1017725"/>
            <a:ext cx="3406500" cy="204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4290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fr-CA" sz="2400">
                <a:latin typeface="Ubuntu"/>
                <a:ea typeface="Ubuntu"/>
                <a:cs typeface="Ubuntu"/>
                <a:sym typeface="Ubuntu"/>
              </a:rPr>
              <a:t>Mesure - </a:t>
            </a:r>
            <a:endParaRPr sz="2400">
              <a:latin typeface="Ubuntu"/>
              <a:ea typeface="Ubuntu"/>
              <a:cs typeface="Ubuntu"/>
              <a:sym typeface="Ubuntu"/>
            </a:endParaRPr>
          </a:p>
          <a:p>
            <a:pPr marL="457200" lvl="0" indent="-381000" algn="l" rtl="0">
              <a:spcBef>
                <a:spcPts val="600"/>
              </a:spcBef>
              <a:spcAft>
                <a:spcPts val="0"/>
              </a:spcAft>
              <a:buSzPts val="2400"/>
              <a:buFont typeface="Ubuntu"/>
              <a:buChar char="❏"/>
            </a:pPr>
            <a:r>
              <a:rPr lang="fr-CA" sz="2400">
                <a:latin typeface="Ubuntu"/>
                <a:ea typeface="Ubuntu"/>
                <a:cs typeface="Ubuntu"/>
                <a:sym typeface="Ubuntu"/>
              </a:rPr>
              <a:t>Conversion de mesure</a:t>
            </a:r>
            <a:endParaRPr sz="2400">
              <a:latin typeface="Ubuntu"/>
              <a:ea typeface="Ubuntu"/>
              <a:cs typeface="Ubuntu"/>
              <a:sym typeface="Ubuntu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Font typeface="Ubuntu"/>
              <a:buChar char="❏"/>
            </a:pPr>
            <a:endParaRPr sz="2400"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915" name="Google Shape;915;p7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70600" y="1234825"/>
            <a:ext cx="4359820" cy="3756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0" name="Google Shape;920;p71"/>
          <p:cNvSpPr txBox="1">
            <a:spLocks noGrp="1"/>
          </p:cNvSpPr>
          <p:nvPr>
            <p:ph type="title"/>
          </p:nvPr>
        </p:nvSpPr>
        <p:spPr>
          <a:xfrm>
            <a:off x="265500" y="289275"/>
            <a:ext cx="4045200" cy="1175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fr-CA" sz="3200">
                <a:latin typeface="Viga"/>
                <a:ea typeface="Viga"/>
                <a:cs typeface="Viga"/>
                <a:sym typeface="Viga"/>
              </a:rPr>
              <a:t>Retour sur l’exploration</a:t>
            </a:r>
            <a:endParaRPr sz="3200"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921" name="Google Shape;921;p71"/>
          <p:cNvSpPr txBox="1">
            <a:spLocks noGrp="1"/>
          </p:cNvSpPr>
          <p:nvPr>
            <p:ph type="body" idx="2"/>
          </p:nvPr>
        </p:nvSpPr>
        <p:spPr>
          <a:xfrm>
            <a:off x="4916775" y="686325"/>
            <a:ext cx="40452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fr-CA" sz="2100">
                <a:latin typeface="Ubuntu"/>
                <a:ea typeface="Ubuntu"/>
                <a:cs typeface="Ubuntu"/>
                <a:sym typeface="Ubuntu"/>
              </a:rPr>
              <a:t>Qu’avez-vous construit?</a:t>
            </a:r>
            <a:endParaRPr sz="21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fr-CA" sz="2100">
                <a:latin typeface="Ubuntu"/>
                <a:ea typeface="Ubuntu"/>
                <a:cs typeface="Ubuntu"/>
                <a:sym typeface="Ubuntu"/>
              </a:rPr>
              <a:t>Quelles difficultés avez-vous rencontrées?</a:t>
            </a:r>
            <a:endParaRPr sz="21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fr-CA" sz="2100">
                <a:latin typeface="Ubuntu"/>
                <a:ea typeface="Ubuntu"/>
                <a:cs typeface="Ubuntu"/>
                <a:sym typeface="Ubuntu"/>
              </a:rPr>
              <a:t>Qu’avez-vous réalisé, découvert?</a:t>
            </a:r>
            <a:endParaRPr sz="21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1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fr-CA" sz="21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Retour liens avec le PFEQ</a:t>
            </a:r>
            <a:endParaRPr sz="21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1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fr-CA" sz="21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Questionnaire de fin de rencontre</a:t>
            </a:r>
            <a:endParaRPr sz="2100"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922" name="Google Shape;922;p7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76725" y="1544450"/>
            <a:ext cx="4222752" cy="32088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7" name="Google Shape;927;p72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28</a:t>
            </a:fld>
            <a:endParaRPr/>
          </a:p>
        </p:txBody>
      </p:sp>
      <p:sp>
        <p:nvSpPr>
          <p:cNvPr id="928" name="Google Shape;928;p72"/>
          <p:cNvSpPr txBox="1">
            <a:spLocks noGrp="1"/>
          </p:cNvSpPr>
          <p:nvPr>
            <p:ph type="title" idx="4294967295"/>
          </p:nvPr>
        </p:nvSpPr>
        <p:spPr>
          <a:xfrm>
            <a:off x="893950" y="82575"/>
            <a:ext cx="7257000" cy="68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3600" b="1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Autoformations</a:t>
            </a:r>
            <a:endParaRPr sz="3000"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929" name="Google Shape;929;p72"/>
          <p:cNvSpPr txBox="1"/>
          <p:nvPr/>
        </p:nvSpPr>
        <p:spPr>
          <a:xfrm>
            <a:off x="635725" y="767775"/>
            <a:ext cx="8148600" cy="177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400" u="sng">
                <a:solidFill>
                  <a:schemeClr val="accent1"/>
                </a:solidFill>
                <a:highlight>
                  <a:srgbClr val="FCFCFC"/>
                </a:highlight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Utilisation de Microsoft Forms en classe</a:t>
            </a:r>
            <a:endParaRPr sz="2400" u="sng">
              <a:solidFill>
                <a:schemeClr val="accent1"/>
              </a:solidFill>
              <a:highlight>
                <a:srgbClr val="FCFCFC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400" u="sng">
                <a:solidFill>
                  <a:schemeClr val="accent1"/>
                </a:solidFill>
                <a:highlight>
                  <a:srgbClr val="FCFCFC"/>
                </a:highlight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Représentation et analyse de données en ST</a:t>
            </a:r>
            <a:endParaRPr sz="2400" u="sng">
              <a:solidFill>
                <a:schemeClr val="accent1"/>
              </a:solidFill>
              <a:highlight>
                <a:srgbClr val="FCFCFC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930" name="Google Shape;930;p72"/>
          <p:cNvSpPr txBox="1"/>
          <p:nvPr/>
        </p:nvSpPr>
        <p:spPr>
          <a:xfrm>
            <a:off x="1675700" y="2268100"/>
            <a:ext cx="64206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3600" b="1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Autres ressources</a:t>
            </a:r>
            <a:endParaRPr/>
          </a:p>
        </p:txBody>
      </p:sp>
      <p:sp>
        <p:nvSpPr>
          <p:cNvPr id="931" name="Google Shape;931;p72"/>
          <p:cNvSpPr txBox="1"/>
          <p:nvPr/>
        </p:nvSpPr>
        <p:spPr>
          <a:xfrm>
            <a:off x="1502900" y="3007000"/>
            <a:ext cx="6589800" cy="166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4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Tutoriels CSSMV</a:t>
            </a:r>
            <a:endParaRPr sz="24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4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Formation interactive FGA</a:t>
            </a:r>
            <a:endParaRPr sz="24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400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Formation interactive Excel (FGA)</a:t>
            </a:r>
            <a:endParaRPr sz="2400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400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Pixel Art avec Excel (anglais)</a:t>
            </a: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6" name="Google Shape;936;p73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29</a:t>
            </a:fld>
            <a:endParaRPr/>
          </a:p>
        </p:txBody>
      </p:sp>
      <p:sp>
        <p:nvSpPr>
          <p:cNvPr id="937" name="Google Shape;937;p73"/>
          <p:cNvSpPr txBox="1">
            <a:spLocks noGrp="1"/>
          </p:cNvSpPr>
          <p:nvPr>
            <p:ph type="title" idx="4294967295"/>
          </p:nvPr>
        </p:nvSpPr>
        <p:spPr>
          <a:xfrm>
            <a:off x="893950" y="82575"/>
            <a:ext cx="7257000" cy="68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3600" b="1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Espace créatif virtuel (ECV)</a:t>
            </a:r>
            <a:endParaRPr sz="3000"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938" name="Google Shape;938;p73">
            <a:hlinkClick r:id="rId3"/>
          </p:cNvPr>
          <p:cNvSpPr/>
          <p:nvPr/>
        </p:nvSpPr>
        <p:spPr>
          <a:xfrm>
            <a:off x="730553" y="1988225"/>
            <a:ext cx="2958600" cy="16332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rgbClr val="1C458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000">
                <a:solidFill>
                  <a:srgbClr val="999999"/>
                </a:solidFill>
                <a:latin typeface="Dosis"/>
                <a:ea typeface="Dosis"/>
                <a:cs typeface="Dosis"/>
                <a:sym typeface="Dosis"/>
              </a:rPr>
              <a:t>Place your screenshot here</a:t>
            </a:r>
            <a:endParaRPr sz="1000">
              <a:solidFill>
                <a:srgbClr val="999999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939" name="Google Shape;939;p73"/>
          <p:cNvSpPr/>
          <p:nvPr/>
        </p:nvSpPr>
        <p:spPr>
          <a:xfrm>
            <a:off x="595448" y="1877003"/>
            <a:ext cx="3228699" cy="2173280"/>
          </a:xfrm>
          <a:custGeom>
            <a:avLst/>
            <a:gdLst/>
            <a:ahLst/>
            <a:cxnLst/>
            <a:rect l="l" t="t" r="r" b="b"/>
            <a:pathLst>
              <a:path w="143434" h="111665" extrusionOk="0">
                <a:moveTo>
                  <a:pt x="71751" y="2308"/>
                </a:moveTo>
                <a:lnTo>
                  <a:pt x="71887" y="2376"/>
                </a:lnTo>
                <a:lnTo>
                  <a:pt x="72091" y="2444"/>
                </a:lnTo>
                <a:lnTo>
                  <a:pt x="72159" y="2647"/>
                </a:lnTo>
                <a:lnTo>
                  <a:pt x="72226" y="2783"/>
                </a:lnTo>
                <a:lnTo>
                  <a:pt x="72159" y="2987"/>
                </a:lnTo>
                <a:lnTo>
                  <a:pt x="72091" y="3190"/>
                </a:lnTo>
                <a:lnTo>
                  <a:pt x="71887" y="3258"/>
                </a:lnTo>
                <a:lnTo>
                  <a:pt x="71751" y="3326"/>
                </a:lnTo>
                <a:lnTo>
                  <a:pt x="71548" y="3258"/>
                </a:lnTo>
                <a:lnTo>
                  <a:pt x="71344" y="3190"/>
                </a:lnTo>
                <a:lnTo>
                  <a:pt x="71276" y="2987"/>
                </a:lnTo>
                <a:lnTo>
                  <a:pt x="71208" y="2783"/>
                </a:lnTo>
                <a:lnTo>
                  <a:pt x="71276" y="2647"/>
                </a:lnTo>
                <a:lnTo>
                  <a:pt x="71344" y="2444"/>
                </a:lnTo>
                <a:lnTo>
                  <a:pt x="71548" y="2376"/>
                </a:lnTo>
                <a:lnTo>
                  <a:pt x="71751" y="2308"/>
                </a:lnTo>
                <a:close/>
                <a:moveTo>
                  <a:pt x="137528" y="5906"/>
                </a:moveTo>
                <a:lnTo>
                  <a:pt x="137596" y="5974"/>
                </a:lnTo>
                <a:lnTo>
                  <a:pt x="137596" y="89604"/>
                </a:lnTo>
                <a:lnTo>
                  <a:pt x="5906" y="89604"/>
                </a:lnTo>
                <a:lnTo>
                  <a:pt x="5906" y="5974"/>
                </a:lnTo>
                <a:lnTo>
                  <a:pt x="5906" y="5906"/>
                </a:lnTo>
                <a:close/>
                <a:moveTo>
                  <a:pt x="3530" y="0"/>
                </a:moveTo>
                <a:lnTo>
                  <a:pt x="3191" y="68"/>
                </a:lnTo>
                <a:lnTo>
                  <a:pt x="2444" y="339"/>
                </a:lnTo>
                <a:lnTo>
                  <a:pt x="1766" y="679"/>
                </a:lnTo>
                <a:lnTo>
                  <a:pt x="1155" y="1154"/>
                </a:lnTo>
                <a:lnTo>
                  <a:pt x="679" y="1765"/>
                </a:lnTo>
                <a:lnTo>
                  <a:pt x="272" y="2444"/>
                </a:lnTo>
                <a:lnTo>
                  <a:pt x="69" y="3190"/>
                </a:lnTo>
                <a:lnTo>
                  <a:pt x="1" y="3598"/>
                </a:lnTo>
                <a:lnTo>
                  <a:pt x="1" y="4005"/>
                </a:lnTo>
                <a:lnTo>
                  <a:pt x="1" y="91572"/>
                </a:lnTo>
                <a:lnTo>
                  <a:pt x="1" y="91979"/>
                </a:lnTo>
                <a:lnTo>
                  <a:pt x="69" y="92319"/>
                </a:lnTo>
                <a:lnTo>
                  <a:pt x="272" y="93065"/>
                </a:lnTo>
                <a:lnTo>
                  <a:pt x="679" y="93744"/>
                </a:lnTo>
                <a:lnTo>
                  <a:pt x="1155" y="94355"/>
                </a:lnTo>
                <a:lnTo>
                  <a:pt x="1766" y="94830"/>
                </a:lnTo>
                <a:lnTo>
                  <a:pt x="2444" y="95238"/>
                </a:lnTo>
                <a:lnTo>
                  <a:pt x="3191" y="95441"/>
                </a:lnTo>
                <a:lnTo>
                  <a:pt x="3530" y="95509"/>
                </a:lnTo>
                <a:lnTo>
                  <a:pt x="139904" y="95509"/>
                </a:lnTo>
                <a:lnTo>
                  <a:pt x="140311" y="95441"/>
                </a:lnTo>
                <a:lnTo>
                  <a:pt x="141058" y="95238"/>
                </a:lnTo>
                <a:lnTo>
                  <a:pt x="141737" y="94830"/>
                </a:lnTo>
                <a:lnTo>
                  <a:pt x="142280" y="94355"/>
                </a:lnTo>
                <a:lnTo>
                  <a:pt x="142755" y="93744"/>
                </a:lnTo>
                <a:lnTo>
                  <a:pt x="143162" y="93065"/>
                </a:lnTo>
                <a:lnTo>
                  <a:pt x="143366" y="92319"/>
                </a:lnTo>
                <a:lnTo>
                  <a:pt x="143434" y="91979"/>
                </a:lnTo>
                <a:lnTo>
                  <a:pt x="143434" y="91572"/>
                </a:lnTo>
                <a:lnTo>
                  <a:pt x="143434" y="4005"/>
                </a:lnTo>
                <a:lnTo>
                  <a:pt x="143434" y="3598"/>
                </a:lnTo>
                <a:lnTo>
                  <a:pt x="143366" y="3190"/>
                </a:lnTo>
                <a:lnTo>
                  <a:pt x="143162" y="2444"/>
                </a:lnTo>
                <a:lnTo>
                  <a:pt x="142755" y="1765"/>
                </a:lnTo>
                <a:lnTo>
                  <a:pt x="142280" y="1154"/>
                </a:lnTo>
                <a:lnTo>
                  <a:pt x="141737" y="679"/>
                </a:lnTo>
                <a:lnTo>
                  <a:pt x="141058" y="339"/>
                </a:lnTo>
                <a:lnTo>
                  <a:pt x="140311" y="68"/>
                </a:lnTo>
                <a:lnTo>
                  <a:pt x="139904" y="0"/>
                </a:lnTo>
                <a:close/>
                <a:moveTo>
                  <a:pt x="55324" y="95713"/>
                </a:moveTo>
                <a:lnTo>
                  <a:pt x="55052" y="98971"/>
                </a:lnTo>
                <a:lnTo>
                  <a:pt x="54713" y="102297"/>
                </a:lnTo>
                <a:lnTo>
                  <a:pt x="54374" y="105284"/>
                </a:lnTo>
                <a:lnTo>
                  <a:pt x="53966" y="107388"/>
                </a:lnTo>
                <a:lnTo>
                  <a:pt x="53763" y="108203"/>
                </a:lnTo>
                <a:lnTo>
                  <a:pt x="53627" y="108746"/>
                </a:lnTo>
                <a:lnTo>
                  <a:pt x="53423" y="109153"/>
                </a:lnTo>
                <a:lnTo>
                  <a:pt x="53220" y="109357"/>
                </a:lnTo>
                <a:lnTo>
                  <a:pt x="52677" y="109493"/>
                </a:lnTo>
                <a:lnTo>
                  <a:pt x="51794" y="109696"/>
                </a:lnTo>
                <a:lnTo>
                  <a:pt x="49690" y="110036"/>
                </a:lnTo>
                <a:lnTo>
                  <a:pt x="48061" y="110307"/>
                </a:lnTo>
                <a:lnTo>
                  <a:pt x="47450" y="110443"/>
                </a:lnTo>
                <a:lnTo>
                  <a:pt x="47110" y="110511"/>
                </a:lnTo>
                <a:lnTo>
                  <a:pt x="47042" y="110579"/>
                </a:lnTo>
                <a:lnTo>
                  <a:pt x="47042" y="110783"/>
                </a:lnTo>
                <a:lnTo>
                  <a:pt x="47110" y="110850"/>
                </a:lnTo>
                <a:lnTo>
                  <a:pt x="47585" y="110918"/>
                </a:lnTo>
                <a:lnTo>
                  <a:pt x="48400" y="110986"/>
                </a:lnTo>
                <a:lnTo>
                  <a:pt x="51387" y="111054"/>
                </a:lnTo>
                <a:lnTo>
                  <a:pt x="56071" y="111122"/>
                </a:lnTo>
                <a:lnTo>
                  <a:pt x="87092" y="111122"/>
                </a:lnTo>
                <a:lnTo>
                  <a:pt x="91708" y="111054"/>
                </a:lnTo>
                <a:lnTo>
                  <a:pt x="94695" y="110986"/>
                </a:lnTo>
                <a:lnTo>
                  <a:pt x="95578" y="110918"/>
                </a:lnTo>
                <a:lnTo>
                  <a:pt x="96053" y="110850"/>
                </a:lnTo>
                <a:lnTo>
                  <a:pt x="96121" y="110783"/>
                </a:lnTo>
                <a:lnTo>
                  <a:pt x="96121" y="110579"/>
                </a:lnTo>
                <a:lnTo>
                  <a:pt x="96053" y="110511"/>
                </a:lnTo>
                <a:lnTo>
                  <a:pt x="95713" y="110443"/>
                </a:lnTo>
                <a:lnTo>
                  <a:pt x="95102" y="110307"/>
                </a:lnTo>
                <a:lnTo>
                  <a:pt x="93473" y="110036"/>
                </a:lnTo>
                <a:lnTo>
                  <a:pt x="91369" y="109696"/>
                </a:lnTo>
                <a:lnTo>
                  <a:pt x="90487" y="109493"/>
                </a:lnTo>
                <a:lnTo>
                  <a:pt x="89943" y="109357"/>
                </a:lnTo>
                <a:lnTo>
                  <a:pt x="89740" y="109153"/>
                </a:lnTo>
                <a:lnTo>
                  <a:pt x="89536" y="108746"/>
                </a:lnTo>
                <a:lnTo>
                  <a:pt x="89333" y="108203"/>
                </a:lnTo>
                <a:lnTo>
                  <a:pt x="89197" y="107388"/>
                </a:lnTo>
                <a:lnTo>
                  <a:pt x="88789" y="105284"/>
                </a:lnTo>
                <a:lnTo>
                  <a:pt x="88382" y="102297"/>
                </a:lnTo>
                <a:lnTo>
                  <a:pt x="88043" y="98971"/>
                </a:lnTo>
                <a:lnTo>
                  <a:pt x="87839" y="95713"/>
                </a:lnTo>
                <a:close/>
                <a:moveTo>
                  <a:pt x="47450" y="111054"/>
                </a:moveTo>
                <a:lnTo>
                  <a:pt x="47450" y="111122"/>
                </a:lnTo>
                <a:lnTo>
                  <a:pt x="47450" y="111393"/>
                </a:lnTo>
                <a:lnTo>
                  <a:pt x="47518" y="111461"/>
                </a:lnTo>
                <a:lnTo>
                  <a:pt x="48807" y="111529"/>
                </a:lnTo>
                <a:lnTo>
                  <a:pt x="52473" y="111597"/>
                </a:lnTo>
                <a:lnTo>
                  <a:pt x="62384" y="111665"/>
                </a:lnTo>
                <a:lnTo>
                  <a:pt x="80779" y="111665"/>
                </a:lnTo>
                <a:lnTo>
                  <a:pt x="90622" y="111597"/>
                </a:lnTo>
                <a:lnTo>
                  <a:pt x="94356" y="111529"/>
                </a:lnTo>
                <a:lnTo>
                  <a:pt x="95646" y="111461"/>
                </a:lnTo>
                <a:lnTo>
                  <a:pt x="95713" y="111393"/>
                </a:lnTo>
                <a:lnTo>
                  <a:pt x="95713" y="111122"/>
                </a:lnTo>
                <a:lnTo>
                  <a:pt x="95646" y="111054"/>
                </a:lnTo>
                <a:lnTo>
                  <a:pt x="94084" y="111122"/>
                </a:lnTo>
                <a:lnTo>
                  <a:pt x="91233" y="111190"/>
                </a:lnTo>
                <a:lnTo>
                  <a:pt x="80847" y="111258"/>
                </a:lnTo>
                <a:lnTo>
                  <a:pt x="62316" y="111258"/>
                </a:lnTo>
                <a:lnTo>
                  <a:pt x="51930" y="111190"/>
                </a:lnTo>
                <a:lnTo>
                  <a:pt x="49079" y="111122"/>
                </a:lnTo>
                <a:lnTo>
                  <a:pt x="47518" y="111054"/>
                </a:lnTo>
                <a:close/>
              </a:path>
            </a:pathLst>
          </a:custGeom>
          <a:solidFill>
            <a:srgbClr val="FFFFFF"/>
          </a:solidFill>
          <a:ln w="19050" cap="flat" cmpd="sng">
            <a:solidFill>
              <a:srgbClr val="1C458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osis"/>
              <a:ea typeface="Dosis"/>
              <a:cs typeface="Dosis"/>
              <a:sym typeface="Dosis"/>
            </a:endParaRPr>
          </a:p>
        </p:txBody>
      </p:sp>
      <p:pic>
        <p:nvPicPr>
          <p:cNvPr id="940" name="Google Shape;940;p7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30550" y="1988225"/>
            <a:ext cx="2958601" cy="1633199"/>
          </a:xfrm>
          <a:prstGeom prst="rect">
            <a:avLst/>
          </a:prstGeom>
          <a:noFill/>
          <a:ln>
            <a:noFill/>
          </a:ln>
        </p:spPr>
      </p:pic>
      <p:sp>
        <p:nvSpPr>
          <p:cNvPr id="941" name="Google Shape;941;p73"/>
          <p:cNvSpPr txBox="1"/>
          <p:nvPr/>
        </p:nvSpPr>
        <p:spPr>
          <a:xfrm>
            <a:off x="4111500" y="1940175"/>
            <a:ext cx="4615200" cy="264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Ubuntu"/>
              <a:buChar char="●"/>
            </a:pPr>
            <a:r>
              <a:rPr lang="fr-CA" sz="2000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Site du RÉCIT MST : </a:t>
            </a:r>
            <a:r>
              <a:rPr lang="fr-CA" sz="2000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https://recitmst.qc.ca/</a:t>
            </a:r>
            <a:endParaRPr sz="2000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Ubuntu"/>
              <a:buChar char="●"/>
            </a:pPr>
            <a:r>
              <a:rPr lang="fr-CA" sz="2000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Site de l’ECV : </a:t>
            </a:r>
            <a:r>
              <a:rPr lang="fr-CA" sz="2000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https://laboratoirecreatif.recit.org/espace-creatif-virtuel-mst/</a:t>
            </a:r>
            <a:endParaRPr sz="2000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Ubuntu"/>
              <a:buChar char="●"/>
            </a:pPr>
            <a:r>
              <a:rPr lang="fr-CA" sz="2000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Lien vers notre salle de vidéoconférence : </a:t>
            </a:r>
            <a:endParaRPr sz="2000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000" u="sng">
                <a:solidFill>
                  <a:schemeClr val="hlink"/>
                </a:solidFill>
                <a:highlight>
                  <a:schemeClr val="lt1"/>
                </a:highlight>
                <a:latin typeface="Ubuntu"/>
                <a:ea typeface="Ubuntu"/>
                <a:cs typeface="Ubuntu"/>
                <a:sym typeface="Ubuntu"/>
                <a:hlinkClick r:id="rId7"/>
              </a:rPr>
              <a:t>http://recitmst.qc.ca/ecv-zoom</a:t>
            </a:r>
            <a:r>
              <a:rPr lang="fr-CA" sz="2000">
                <a:solidFill>
                  <a:schemeClr val="accent1"/>
                </a:solidFill>
                <a:highlight>
                  <a:schemeClr val="lt1"/>
                </a:highlight>
                <a:latin typeface="Ubuntu"/>
                <a:ea typeface="Ubuntu"/>
                <a:cs typeface="Ubuntu"/>
                <a:sym typeface="Ubuntu"/>
              </a:rPr>
              <a:t> </a:t>
            </a:r>
            <a:endParaRPr sz="2000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942" name="Google Shape;942;p73"/>
          <p:cNvSpPr txBox="1"/>
          <p:nvPr/>
        </p:nvSpPr>
        <p:spPr>
          <a:xfrm>
            <a:off x="635725" y="767775"/>
            <a:ext cx="81486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400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L’équipe du RÉCIT MST est disponible </a:t>
            </a:r>
            <a:endParaRPr sz="2400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400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les mercredis matins de 9 h à 11 h 30.</a:t>
            </a:r>
            <a:endParaRPr sz="800"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7" name="Google Shape;947;p74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30</a:t>
            </a:fld>
            <a:endParaRPr/>
          </a:p>
        </p:txBody>
      </p:sp>
      <p:sp>
        <p:nvSpPr>
          <p:cNvPr id="948" name="Google Shape;948;p74"/>
          <p:cNvSpPr txBox="1">
            <a:spLocks noGrp="1"/>
          </p:cNvSpPr>
          <p:nvPr>
            <p:ph type="title" idx="4294967295"/>
          </p:nvPr>
        </p:nvSpPr>
        <p:spPr>
          <a:xfrm>
            <a:off x="1391950" y="319500"/>
            <a:ext cx="6140400" cy="1059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3600" b="1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Obtenez votre </a:t>
            </a:r>
            <a:endParaRPr sz="3600" b="1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3600" b="1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badge de participation</a:t>
            </a:r>
            <a:endParaRPr sz="3600" b="1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949" name="Google Shape;949;p74"/>
          <p:cNvSpPr txBox="1"/>
          <p:nvPr/>
        </p:nvSpPr>
        <p:spPr>
          <a:xfrm>
            <a:off x="3614725" y="1770088"/>
            <a:ext cx="5107200" cy="24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Ubuntu"/>
              <a:buChar char="❏"/>
            </a:pPr>
            <a:r>
              <a:rPr lang="fr-CA" sz="2000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Créer compte gratuit sur </a:t>
            </a:r>
            <a:r>
              <a:rPr lang="fr-CA" sz="2000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Campus RÉCIT</a:t>
            </a:r>
            <a:r>
              <a:rPr lang="fr-CA" sz="2000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. </a:t>
            </a:r>
            <a:endParaRPr sz="2000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914400" lvl="1" indent="-35560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Ubuntu"/>
              <a:buChar char="❏"/>
            </a:pPr>
            <a:r>
              <a:rPr lang="fr-CA" sz="2000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Valider avec courriel, se connecter.</a:t>
            </a:r>
            <a:endParaRPr sz="2000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Ubuntu"/>
              <a:buChar char="❏"/>
            </a:pPr>
            <a:r>
              <a:rPr lang="fr-CA" sz="2000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S’inscrire à l’autoformation </a:t>
            </a:r>
            <a:r>
              <a:rPr lang="fr-CA" sz="20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Utilisation de Microsoft Forms en classe</a:t>
            </a:r>
            <a:r>
              <a:rPr lang="fr-CA" sz="2000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 « M’inscrire » au bas de la page).</a:t>
            </a:r>
            <a:endParaRPr sz="2000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Ubuntu"/>
              <a:buChar char="❏"/>
            </a:pPr>
            <a:r>
              <a:rPr lang="fr-CA" sz="2000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Répondre au questionnaire sur </a:t>
            </a:r>
            <a:r>
              <a:rPr lang="fr-CA" sz="20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cette page</a:t>
            </a:r>
            <a:r>
              <a:rPr lang="fr-CA" sz="2000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.</a:t>
            </a:r>
            <a:endParaRPr sz="2000" b="1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20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950" name="Google Shape;950;p7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52400" y="1531200"/>
            <a:ext cx="3309925" cy="286679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9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5" name="Google Shape;955;p7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8275" y="2425500"/>
            <a:ext cx="3059949" cy="2634125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956" name="Google Shape;956;p75"/>
          <p:cNvSpPr txBox="1">
            <a:spLocks noGrp="1"/>
          </p:cNvSpPr>
          <p:nvPr>
            <p:ph type="title" idx="4294967295"/>
          </p:nvPr>
        </p:nvSpPr>
        <p:spPr>
          <a:xfrm>
            <a:off x="0" y="0"/>
            <a:ext cx="9153600" cy="593700"/>
          </a:xfrm>
          <a:prstGeom prst="rect">
            <a:avLst/>
          </a:prstGeom>
          <a:solidFill>
            <a:srgbClr val="202D36"/>
          </a:solidFill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900">
                <a:solidFill>
                  <a:srgbClr val="FFFFFF"/>
                </a:solidFill>
              </a:rPr>
              <a:t>Badge « </a:t>
            </a:r>
            <a:endParaRPr sz="2900">
              <a:solidFill>
                <a:srgbClr val="FFFFFF"/>
              </a:solidFill>
            </a:endParaRPr>
          </a:p>
        </p:txBody>
      </p:sp>
      <p:pic>
        <p:nvPicPr>
          <p:cNvPr id="957" name="Google Shape;957;p7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9050" y="665100"/>
            <a:ext cx="5873526" cy="11688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958" name="Google Shape;958;p7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419525" y="624425"/>
            <a:ext cx="2482463" cy="2075151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959" name="Google Shape;959;p75"/>
          <p:cNvSpPr txBox="1"/>
          <p:nvPr/>
        </p:nvSpPr>
        <p:spPr>
          <a:xfrm>
            <a:off x="6558700" y="3003175"/>
            <a:ext cx="2343300" cy="67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200">
                <a:latin typeface="Ubuntu Light"/>
                <a:ea typeface="Ubuntu Light"/>
                <a:cs typeface="Ubuntu Light"/>
                <a:sym typeface="Ubuntu Light"/>
              </a:rPr>
              <a:t>Répondre aux questions puis l’envoyer.</a:t>
            </a:r>
            <a:endParaRPr sz="1200">
              <a:latin typeface="Ubuntu Light"/>
              <a:ea typeface="Ubuntu Light"/>
              <a:cs typeface="Ubuntu Light"/>
              <a:sym typeface="Ubuntu Light"/>
            </a:endParaRPr>
          </a:p>
        </p:txBody>
      </p:sp>
      <p:sp>
        <p:nvSpPr>
          <p:cNvPr id="960" name="Google Shape;960;p75"/>
          <p:cNvSpPr/>
          <p:nvPr/>
        </p:nvSpPr>
        <p:spPr>
          <a:xfrm>
            <a:off x="1520925" y="1224475"/>
            <a:ext cx="379500" cy="348000"/>
          </a:xfrm>
          <a:prstGeom prst="ellipse">
            <a:avLst/>
          </a:prstGeom>
          <a:solidFill>
            <a:srgbClr val="FAA22A"/>
          </a:solidFill>
          <a:ln w="19050" cap="flat" cmpd="sng">
            <a:solidFill>
              <a:srgbClr val="FAA22A"/>
            </a:solidFill>
            <a:prstDash val="solid"/>
            <a:round/>
            <a:headEnd type="none" w="sm" len="sm"/>
            <a:tailEnd type="none" w="sm" len="sm"/>
          </a:ln>
          <a:effectLst>
            <a:outerShdw blurRad="100013" dist="3810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solidFill>
                  <a:srgbClr val="FFFFFF"/>
                </a:solidFill>
                <a:latin typeface="Ubuntu Medium"/>
                <a:ea typeface="Ubuntu Medium"/>
                <a:cs typeface="Ubuntu Medium"/>
                <a:sym typeface="Ubuntu Medium"/>
              </a:rPr>
              <a:t>1</a:t>
            </a:r>
            <a:endParaRPr>
              <a:solidFill>
                <a:srgbClr val="FFFFFF"/>
              </a:solidFill>
              <a:latin typeface="Ubuntu Medium"/>
              <a:ea typeface="Ubuntu Medium"/>
              <a:cs typeface="Ubuntu Medium"/>
              <a:sym typeface="Ubuntu Medium"/>
            </a:endParaRPr>
          </a:p>
        </p:txBody>
      </p:sp>
      <p:sp>
        <p:nvSpPr>
          <p:cNvPr id="961" name="Google Shape;961;p75"/>
          <p:cNvSpPr/>
          <p:nvPr/>
        </p:nvSpPr>
        <p:spPr>
          <a:xfrm>
            <a:off x="3691175" y="1224475"/>
            <a:ext cx="379500" cy="348000"/>
          </a:xfrm>
          <a:prstGeom prst="ellipse">
            <a:avLst/>
          </a:prstGeom>
          <a:solidFill>
            <a:srgbClr val="FAA22A"/>
          </a:solidFill>
          <a:ln w="19050" cap="flat" cmpd="sng">
            <a:solidFill>
              <a:srgbClr val="FAA22A"/>
            </a:solidFill>
            <a:prstDash val="solid"/>
            <a:round/>
            <a:headEnd type="none" w="sm" len="sm"/>
            <a:tailEnd type="none" w="sm" len="sm"/>
          </a:ln>
          <a:effectLst>
            <a:outerShdw blurRad="100013" dist="3810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solidFill>
                  <a:srgbClr val="FFFFFF"/>
                </a:solidFill>
                <a:latin typeface="Ubuntu Medium"/>
                <a:ea typeface="Ubuntu Medium"/>
                <a:cs typeface="Ubuntu Medium"/>
                <a:sym typeface="Ubuntu Medium"/>
              </a:rPr>
              <a:t>2</a:t>
            </a:r>
            <a:endParaRPr>
              <a:solidFill>
                <a:srgbClr val="FFFFFF"/>
              </a:solidFill>
              <a:latin typeface="Ubuntu Medium"/>
              <a:ea typeface="Ubuntu Medium"/>
              <a:cs typeface="Ubuntu Medium"/>
              <a:sym typeface="Ubuntu Medium"/>
            </a:endParaRPr>
          </a:p>
        </p:txBody>
      </p:sp>
      <p:sp>
        <p:nvSpPr>
          <p:cNvPr id="962" name="Google Shape;962;p75"/>
          <p:cNvSpPr/>
          <p:nvPr/>
        </p:nvSpPr>
        <p:spPr>
          <a:xfrm>
            <a:off x="6997913" y="737775"/>
            <a:ext cx="379500" cy="348000"/>
          </a:xfrm>
          <a:prstGeom prst="ellipse">
            <a:avLst/>
          </a:prstGeom>
          <a:solidFill>
            <a:srgbClr val="FAA22A"/>
          </a:solidFill>
          <a:ln w="19050" cap="flat" cmpd="sng">
            <a:solidFill>
              <a:srgbClr val="FAA22A"/>
            </a:solidFill>
            <a:prstDash val="solid"/>
            <a:round/>
            <a:headEnd type="none" w="sm" len="sm"/>
            <a:tailEnd type="none" w="sm" len="sm"/>
          </a:ln>
          <a:effectLst>
            <a:outerShdw blurRad="100013" dist="3810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solidFill>
                  <a:srgbClr val="FFFFFF"/>
                </a:solidFill>
                <a:latin typeface="Ubuntu Medium"/>
                <a:ea typeface="Ubuntu Medium"/>
                <a:cs typeface="Ubuntu Medium"/>
                <a:sym typeface="Ubuntu Medium"/>
              </a:rPr>
              <a:t>3</a:t>
            </a:r>
            <a:endParaRPr>
              <a:solidFill>
                <a:srgbClr val="FFFFFF"/>
              </a:solidFill>
              <a:latin typeface="Ubuntu Medium"/>
              <a:ea typeface="Ubuntu Medium"/>
              <a:cs typeface="Ubuntu Medium"/>
              <a:sym typeface="Ubuntu Medium"/>
            </a:endParaRPr>
          </a:p>
        </p:txBody>
      </p:sp>
      <p:sp>
        <p:nvSpPr>
          <p:cNvPr id="963" name="Google Shape;963;p75"/>
          <p:cNvSpPr/>
          <p:nvPr/>
        </p:nvSpPr>
        <p:spPr>
          <a:xfrm>
            <a:off x="1885950" y="3258250"/>
            <a:ext cx="379500" cy="348000"/>
          </a:xfrm>
          <a:prstGeom prst="ellipse">
            <a:avLst/>
          </a:prstGeom>
          <a:solidFill>
            <a:srgbClr val="FAA22A"/>
          </a:solidFill>
          <a:ln w="19050" cap="flat" cmpd="sng">
            <a:solidFill>
              <a:srgbClr val="FAA22A"/>
            </a:solidFill>
            <a:prstDash val="solid"/>
            <a:round/>
            <a:headEnd type="none" w="sm" len="sm"/>
            <a:tailEnd type="none" w="sm" len="sm"/>
          </a:ln>
          <a:effectLst>
            <a:outerShdw blurRad="100013" dist="3810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solidFill>
                  <a:srgbClr val="FFFFFF"/>
                </a:solidFill>
                <a:latin typeface="Ubuntu Medium"/>
                <a:ea typeface="Ubuntu Medium"/>
                <a:cs typeface="Ubuntu Medium"/>
                <a:sym typeface="Ubuntu Medium"/>
              </a:rPr>
              <a:t>4</a:t>
            </a:r>
            <a:endParaRPr>
              <a:solidFill>
                <a:srgbClr val="FFFFFF"/>
              </a:solidFill>
              <a:latin typeface="Ubuntu Medium"/>
              <a:ea typeface="Ubuntu Medium"/>
              <a:cs typeface="Ubuntu Medium"/>
              <a:sym typeface="Ubuntu Medium"/>
            </a:endParaRPr>
          </a:p>
        </p:txBody>
      </p:sp>
      <p:sp>
        <p:nvSpPr>
          <p:cNvPr id="964" name="Google Shape;964;p75"/>
          <p:cNvSpPr/>
          <p:nvPr/>
        </p:nvSpPr>
        <p:spPr>
          <a:xfrm>
            <a:off x="4853250" y="562325"/>
            <a:ext cx="1168800" cy="1168800"/>
          </a:xfrm>
          <a:prstGeom prst="ellipse">
            <a:avLst/>
          </a:prstGeom>
          <a:solidFill>
            <a:srgbClr val="202D36"/>
          </a:solidFill>
          <a:ln w="19050" cap="flat" cmpd="sng">
            <a:solidFill>
              <a:srgbClr val="FAA22A"/>
            </a:solidFill>
            <a:prstDash val="solid"/>
            <a:round/>
            <a:headEnd type="none" w="sm" len="sm"/>
            <a:tailEnd type="none" w="sm" len="sm"/>
          </a:ln>
          <a:effectLst>
            <a:outerShdw blurRad="100013" dist="3810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  <a:latin typeface="Ubuntu Medium"/>
              <a:ea typeface="Ubuntu Medium"/>
              <a:cs typeface="Ubuntu Medium"/>
              <a:sym typeface="Ubuntu Medium"/>
            </a:endParaRPr>
          </a:p>
        </p:txBody>
      </p:sp>
      <p:sp>
        <p:nvSpPr>
          <p:cNvPr id="965" name="Google Shape;965;p75"/>
          <p:cNvSpPr txBox="1"/>
          <p:nvPr/>
        </p:nvSpPr>
        <p:spPr>
          <a:xfrm>
            <a:off x="4762938" y="893675"/>
            <a:ext cx="1349400" cy="50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600">
                <a:solidFill>
                  <a:srgbClr val="FFFFFF"/>
                </a:solidFill>
              </a:rPr>
              <a:t>(Connexion)</a:t>
            </a:r>
            <a:endParaRPr sz="1600">
              <a:solidFill>
                <a:srgbClr val="FFFFFF"/>
              </a:solidFill>
            </a:endParaRPr>
          </a:p>
        </p:txBody>
      </p:sp>
      <p:sp>
        <p:nvSpPr>
          <p:cNvPr id="966" name="Google Shape;966;p75"/>
          <p:cNvSpPr/>
          <p:nvPr/>
        </p:nvSpPr>
        <p:spPr>
          <a:xfrm>
            <a:off x="416475" y="655150"/>
            <a:ext cx="2293200" cy="348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19050" cap="flat" cmpd="sng">
            <a:solidFill>
              <a:srgbClr val="FAA22A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900">
                <a:solidFill>
                  <a:srgbClr val="434343"/>
                </a:solidFill>
                <a:uFill>
                  <a:noFill/>
                </a:uFill>
                <a:latin typeface="Ubuntu"/>
                <a:ea typeface="Ubuntu"/>
                <a:cs typeface="Ubuntu"/>
                <a:sym typeface="Ubuntu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campus.recit.qc.ca</a:t>
            </a:r>
            <a:endParaRPr sz="1900">
              <a:solidFill>
                <a:srgbClr val="434343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cxnSp>
        <p:nvCxnSpPr>
          <p:cNvPr id="967" name="Google Shape;967;p75"/>
          <p:cNvCxnSpPr/>
          <p:nvPr/>
        </p:nvCxnSpPr>
        <p:spPr>
          <a:xfrm flipH="1">
            <a:off x="6968850" y="1252850"/>
            <a:ext cx="241200" cy="1252200"/>
          </a:xfrm>
          <a:prstGeom prst="straightConnector1">
            <a:avLst/>
          </a:prstGeom>
          <a:noFill/>
          <a:ln w="38100" cap="flat" cmpd="sng">
            <a:solidFill>
              <a:srgbClr val="FAA22A"/>
            </a:solidFill>
            <a:prstDash val="solid"/>
            <a:round/>
            <a:headEnd type="none" w="med" len="med"/>
            <a:tailEnd type="stealth" w="med" len="med"/>
          </a:ln>
          <a:effectLst>
            <a:outerShdw blurRad="100013" dist="47625" dir="5400000" algn="bl" rotWithShape="0">
              <a:srgbClr val="000000">
                <a:alpha val="50000"/>
              </a:srgbClr>
            </a:outerShdw>
          </a:effectLst>
        </p:spPr>
      </p:cxnSp>
      <p:cxnSp>
        <p:nvCxnSpPr>
          <p:cNvPr id="968" name="Google Shape;968;p75"/>
          <p:cNvCxnSpPr/>
          <p:nvPr/>
        </p:nvCxnSpPr>
        <p:spPr>
          <a:xfrm flipH="1">
            <a:off x="6837125" y="1165150"/>
            <a:ext cx="160800" cy="445200"/>
          </a:xfrm>
          <a:prstGeom prst="straightConnector1">
            <a:avLst/>
          </a:prstGeom>
          <a:noFill/>
          <a:ln w="38100" cap="flat" cmpd="sng">
            <a:solidFill>
              <a:srgbClr val="FAA22A"/>
            </a:solidFill>
            <a:prstDash val="solid"/>
            <a:round/>
            <a:headEnd type="none" w="med" len="med"/>
            <a:tailEnd type="stealth" w="med" len="med"/>
          </a:ln>
          <a:effectLst>
            <a:outerShdw blurRad="100013" dist="47625" dir="5400000" algn="bl" rotWithShape="0">
              <a:srgbClr val="000000">
                <a:alpha val="50000"/>
              </a:srgbClr>
            </a:outerShdw>
          </a:effectLst>
        </p:spPr>
      </p:cxnSp>
      <p:cxnSp>
        <p:nvCxnSpPr>
          <p:cNvPr id="969" name="Google Shape;969;p75"/>
          <p:cNvCxnSpPr/>
          <p:nvPr/>
        </p:nvCxnSpPr>
        <p:spPr>
          <a:xfrm>
            <a:off x="7424100" y="1229875"/>
            <a:ext cx="516600" cy="689100"/>
          </a:xfrm>
          <a:prstGeom prst="straightConnector1">
            <a:avLst/>
          </a:prstGeom>
          <a:noFill/>
          <a:ln w="38100" cap="flat" cmpd="sng">
            <a:solidFill>
              <a:srgbClr val="FAA22A"/>
            </a:solidFill>
            <a:prstDash val="solid"/>
            <a:round/>
            <a:headEnd type="none" w="med" len="med"/>
            <a:tailEnd type="stealth" w="med" len="med"/>
          </a:ln>
          <a:effectLst>
            <a:outerShdw blurRad="100013" dist="47625" dir="5400000" algn="bl" rotWithShape="0">
              <a:srgbClr val="000000">
                <a:alpha val="50000"/>
              </a:srgbClr>
            </a:outerShdw>
          </a:effectLst>
        </p:spPr>
      </p:cxnSp>
      <p:sp>
        <p:nvSpPr>
          <p:cNvPr id="970" name="Google Shape;970;p75"/>
          <p:cNvSpPr/>
          <p:nvPr/>
        </p:nvSpPr>
        <p:spPr>
          <a:xfrm>
            <a:off x="60800" y="2425500"/>
            <a:ext cx="3060000" cy="3480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19050" cap="flat" cmpd="sng">
            <a:solidFill>
              <a:srgbClr val="FAA22A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800" b="1">
                <a:solidFill>
                  <a:srgbClr val="434343"/>
                </a:solidFill>
                <a:latin typeface="Ubuntu"/>
                <a:ea typeface="Ubuntu"/>
                <a:cs typeface="Ubuntu"/>
                <a:sym typeface="Ubuntu"/>
              </a:rPr>
              <a:t>https://campus.recit.qc.ca/course/view.php?id=137</a:t>
            </a:r>
            <a:endParaRPr sz="800" b="1">
              <a:solidFill>
                <a:srgbClr val="434343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cxnSp>
        <p:nvCxnSpPr>
          <p:cNvPr id="971" name="Google Shape;971;p75"/>
          <p:cNvCxnSpPr/>
          <p:nvPr/>
        </p:nvCxnSpPr>
        <p:spPr>
          <a:xfrm rot="10800000">
            <a:off x="981900" y="965425"/>
            <a:ext cx="511800" cy="310500"/>
          </a:xfrm>
          <a:prstGeom prst="straightConnector1">
            <a:avLst/>
          </a:prstGeom>
          <a:noFill/>
          <a:ln w="38100" cap="flat" cmpd="sng">
            <a:solidFill>
              <a:srgbClr val="FAA22A"/>
            </a:solidFill>
            <a:prstDash val="solid"/>
            <a:round/>
            <a:headEnd type="none" w="med" len="med"/>
            <a:tailEnd type="stealth" w="med" len="med"/>
          </a:ln>
          <a:effectLst>
            <a:outerShdw blurRad="100013" dist="47625" dir="5400000" algn="bl" rotWithShape="0">
              <a:srgbClr val="000000">
                <a:alpha val="50000"/>
              </a:srgbClr>
            </a:outerShdw>
          </a:effectLst>
        </p:spPr>
      </p:cxnSp>
      <p:cxnSp>
        <p:nvCxnSpPr>
          <p:cNvPr id="972" name="Google Shape;972;p75"/>
          <p:cNvCxnSpPr/>
          <p:nvPr/>
        </p:nvCxnSpPr>
        <p:spPr>
          <a:xfrm rot="10800000">
            <a:off x="1389138" y="2887500"/>
            <a:ext cx="496800" cy="408900"/>
          </a:xfrm>
          <a:prstGeom prst="straightConnector1">
            <a:avLst/>
          </a:prstGeom>
          <a:noFill/>
          <a:ln w="38100" cap="flat" cmpd="sng">
            <a:solidFill>
              <a:srgbClr val="FAA22A"/>
            </a:solidFill>
            <a:prstDash val="solid"/>
            <a:round/>
            <a:headEnd type="none" w="med" len="med"/>
            <a:tailEnd type="stealth" w="med" len="med"/>
          </a:ln>
          <a:effectLst>
            <a:outerShdw blurRad="100013" dist="47625" dir="5400000" algn="bl" rotWithShape="0">
              <a:srgbClr val="000000">
                <a:alpha val="50000"/>
              </a:srgbClr>
            </a:outerShdw>
          </a:effectLst>
        </p:spPr>
      </p:cxnSp>
      <p:cxnSp>
        <p:nvCxnSpPr>
          <p:cNvPr id="973" name="Google Shape;973;p75"/>
          <p:cNvCxnSpPr/>
          <p:nvPr/>
        </p:nvCxnSpPr>
        <p:spPr>
          <a:xfrm rot="10800000" flipH="1">
            <a:off x="4151300" y="1224475"/>
            <a:ext cx="653700" cy="129300"/>
          </a:xfrm>
          <a:prstGeom prst="straightConnector1">
            <a:avLst/>
          </a:prstGeom>
          <a:noFill/>
          <a:ln w="38100" cap="flat" cmpd="sng">
            <a:solidFill>
              <a:srgbClr val="FAA22A"/>
            </a:solidFill>
            <a:prstDash val="solid"/>
            <a:round/>
            <a:headEnd type="none" w="med" len="med"/>
            <a:tailEnd type="stealth" w="med" len="med"/>
          </a:ln>
          <a:effectLst>
            <a:outerShdw blurRad="100013" dist="47625" dir="5400000" algn="bl" rotWithShape="0">
              <a:srgbClr val="000000">
                <a:alpha val="50000"/>
              </a:srgbClr>
            </a:outerShdw>
          </a:effectLst>
        </p:spPr>
      </p:cxnSp>
      <p:cxnSp>
        <p:nvCxnSpPr>
          <p:cNvPr id="974" name="Google Shape;974;p75"/>
          <p:cNvCxnSpPr/>
          <p:nvPr/>
        </p:nvCxnSpPr>
        <p:spPr>
          <a:xfrm flipH="1">
            <a:off x="1676750" y="3776375"/>
            <a:ext cx="310500" cy="939900"/>
          </a:xfrm>
          <a:prstGeom prst="straightConnector1">
            <a:avLst/>
          </a:prstGeom>
          <a:noFill/>
          <a:ln w="38100" cap="flat" cmpd="sng">
            <a:solidFill>
              <a:srgbClr val="FAA22A"/>
            </a:solidFill>
            <a:prstDash val="solid"/>
            <a:round/>
            <a:headEnd type="none" w="med" len="med"/>
            <a:tailEnd type="stealth" w="med" len="med"/>
          </a:ln>
          <a:effectLst>
            <a:outerShdw blurRad="100013" dist="47625" dir="5400000" algn="bl" rotWithShape="0">
              <a:srgbClr val="000000">
                <a:alpha val="50000"/>
              </a:srgbClr>
            </a:outerShdw>
          </a:effectLst>
        </p:spPr>
      </p:cxnSp>
      <p:cxnSp>
        <p:nvCxnSpPr>
          <p:cNvPr id="975" name="Google Shape;975;p75"/>
          <p:cNvCxnSpPr/>
          <p:nvPr/>
        </p:nvCxnSpPr>
        <p:spPr>
          <a:xfrm flipH="1">
            <a:off x="4193150" y="3458425"/>
            <a:ext cx="1114200" cy="378900"/>
          </a:xfrm>
          <a:prstGeom prst="straightConnector1">
            <a:avLst/>
          </a:prstGeom>
          <a:noFill/>
          <a:ln w="38100" cap="flat" cmpd="sng">
            <a:solidFill>
              <a:srgbClr val="FAA22A"/>
            </a:solidFill>
            <a:prstDash val="solid"/>
            <a:round/>
            <a:headEnd type="none" w="med" len="med"/>
            <a:tailEnd type="stealth" w="med" len="med"/>
          </a:ln>
          <a:effectLst>
            <a:outerShdw blurRad="100013" dist="47625" dir="5400000" algn="bl" rotWithShape="0">
              <a:srgbClr val="000000">
                <a:alpha val="50000"/>
              </a:srgbClr>
            </a:outerShdw>
          </a:effectLst>
        </p:spPr>
      </p:cxnSp>
      <p:sp>
        <p:nvSpPr>
          <p:cNvPr id="976" name="Google Shape;976;p75"/>
          <p:cNvSpPr txBox="1"/>
          <p:nvPr/>
        </p:nvSpPr>
        <p:spPr>
          <a:xfrm>
            <a:off x="3431263" y="2730300"/>
            <a:ext cx="2677800" cy="67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200">
                <a:latin typeface="Ubuntu Light"/>
                <a:ea typeface="Ubuntu Light"/>
                <a:cs typeface="Ubuntu Light"/>
                <a:sym typeface="Ubuntu Light"/>
              </a:rPr>
              <a:t>À la find e la section » Découverte », cliquez sur le lien du questionnaire.</a:t>
            </a:r>
            <a:endParaRPr sz="1200">
              <a:latin typeface="Ubuntu Light"/>
              <a:ea typeface="Ubuntu Light"/>
              <a:cs typeface="Ubuntu Light"/>
              <a:sym typeface="Ubuntu Light"/>
            </a:endParaRPr>
          </a:p>
        </p:txBody>
      </p:sp>
      <p:sp>
        <p:nvSpPr>
          <p:cNvPr id="977" name="Google Shape;977;p75"/>
          <p:cNvSpPr/>
          <p:nvPr/>
        </p:nvSpPr>
        <p:spPr>
          <a:xfrm>
            <a:off x="8460925" y="3343113"/>
            <a:ext cx="379500" cy="348000"/>
          </a:xfrm>
          <a:prstGeom prst="ellipse">
            <a:avLst/>
          </a:prstGeom>
          <a:solidFill>
            <a:srgbClr val="FAA22A"/>
          </a:solidFill>
          <a:ln w="19050" cap="flat" cmpd="sng">
            <a:solidFill>
              <a:srgbClr val="FAA22A"/>
            </a:solidFill>
            <a:prstDash val="solid"/>
            <a:round/>
            <a:headEnd type="none" w="sm" len="sm"/>
            <a:tailEnd type="none" w="sm" len="sm"/>
          </a:ln>
          <a:effectLst>
            <a:outerShdw blurRad="100013" dist="3810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solidFill>
                  <a:srgbClr val="FFFFFF"/>
                </a:solidFill>
                <a:latin typeface="Ubuntu Medium"/>
                <a:ea typeface="Ubuntu Medium"/>
                <a:cs typeface="Ubuntu Medium"/>
                <a:sym typeface="Ubuntu Medium"/>
              </a:rPr>
              <a:t>6</a:t>
            </a:r>
            <a:endParaRPr>
              <a:solidFill>
                <a:srgbClr val="FFFFFF"/>
              </a:solidFill>
              <a:latin typeface="Ubuntu Medium"/>
              <a:ea typeface="Ubuntu Medium"/>
              <a:cs typeface="Ubuntu Medium"/>
              <a:sym typeface="Ubuntu Medium"/>
            </a:endParaRPr>
          </a:p>
        </p:txBody>
      </p:sp>
      <p:sp>
        <p:nvSpPr>
          <p:cNvPr id="978" name="Google Shape;978;p75"/>
          <p:cNvSpPr/>
          <p:nvPr/>
        </p:nvSpPr>
        <p:spPr>
          <a:xfrm>
            <a:off x="5413675" y="3202213"/>
            <a:ext cx="379500" cy="348000"/>
          </a:xfrm>
          <a:prstGeom prst="ellipse">
            <a:avLst/>
          </a:prstGeom>
          <a:solidFill>
            <a:srgbClr val="FAA22A"/>
          </a:solidFill>
          <a:ln w="19050" cap="flat" cmpd="sng">
            <a:solidFill>
              <a:srgbClr val="FAA22A"/>
            </a:solidFill>
            <a:prstDash val="solid"/>
            <a:round/>
            <a:headEnd type="none" w="sm" len="sm"/>
            <a:tailEnd type="none" w="sm" len="sm"/>
          </a:ln>
          <a:effectLst>
            <a:outerShdw blurRad="100013" dist="3810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solidFill>
                  <a:srgbClr val="FFFFFF"/>
                </a:solidFill>
                <a:latin typeface="Ubuntu Medium"/>
                <a:ea typeface="Ubuntu Medium"/>
                <a:cs typeface="Ubuntu Medium"/>
                <a:sym typeface="Ubuntu Medium"/>
              </a:rPr>
              <a:t>5</a:t>
            </a:r>
            <a:endParaRPr>
              <a:solidFill>
                <a:srgbClr val="FFFFFF"/>
              </a:solidFill>
              <a:latin typeface="Ubuntu Medium"/>
              <a:ea typeface="Ubuntu Medium"/>
              <a:cs typeface="Ubuntu Medium"/>
              <a:sym typeface="Ubuntu Medium"/>
            </a:endParaRPr>
          </a:p>
        </p:txBody>
      </p:sp>
      <p:pic>
        <p:nvPicPr>
          <p:cNvPr id="979" name="Google Shape;979;p7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168175" y="3978621"/>
            <a:ext cx="3164149" cy="34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80" name="Google Shape;980;p75"/>
          <p:cNvSpPr txBox="1">
            <a:spLocks noGrp="1"/>
          </p:cNvSpPr>
          <p:nvPr>
            <p:ph type="title" idx="4294967295"/>
          </p:nvPr>
        </p:nvSpPr>
        <p:spPr>
          <a:xfrm>
            <a:off x="152400" y="152400"/>
            <a:ext cx="9153600" cy="593700"/>
          </a:xfrm>
          <a:prstGeom prst="rect">
            <a:avLst/>
          </a:prstGeom>
          <a:solidFill>
            <a:srgbClr val="202D36"/>
          </a:solidFill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900">
                <a:solidFill>
                  <a:srgbClr val="FFFFFF"/>
                </a:solidFill>
              </a:rPr>
              <a:t>Badge « Découverte »</a:t>
            </a:r>
            <a:endParaRPr sz="29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5" name="Google Shape;985;p76"/>
          <p:cNvSpPr txBox="1">
            <a:spLocks noGrp="1"/>
          </p:cNvSpPr>
          <p:nvPr>
            <p:ph type="ctrTitle" idx="4294967295"/>
          </p:nvPr>
        </p:nvSpPr>
        <p:spPr>
          <a:xfrm>
            <a:off x="1761750" y="1598975"/>
            <a:ext cx="5620500" cy="704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0000" b="1">
                <a:latin typeface="Viga"/>
                <a:ea typeface="Viga"/>
                <a:cs typeface="Viga"/>
                <a:sym typeface="Viga"/>
              </a:rPr>
              <a:t>MERCI !</a:t>
            </a:r>
            <a:endParaRPr sz="10000" b="1"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986" name="Google Shape;986;p7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38513" y="201175"/>
            <a:ext cx="3496925" cy="1003900"/>
          </a:xfrm>
          <a:prstGeom prst="rect">
            <a:avLst/>
          </a:prstGeom>
          <a:noFill/>
          <a:ln>
            <a:noFill/>
          </a:ln>
        </p:spPr>
      </p:pic>
      <p:sp>
        <p:nvSpPr>
          <p:cNvPr id="987" name="Google Shape;987;p76"/>
          <p:cNvSpPr txBox="1"/>
          <p:nvPr/>
        </p:nvSpPr>
        <p:spPr>
          <a:xfrm>
            <a:off x="4142800" y="2643500"/>
            <a:ext cx="5128800" cy="181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fr-CA" sz="25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equipe@recitmst.qc.ca </a:t>
            </a:r>
            <a:endParaRPr sz="25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30200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Ubuntu"/>
              <a:buChar char="❏"/>
            </a:pPr>
            <a:r>
              <a:rPr lang="fr-CA" sz="1600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Page Facebook</a:t>
            </a:r>
            <a:endParaRPr sz="1600" u="sng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Ubuntu"/>
              <a:buChar char="❏"/>
            </a:pPr>
            <a:r>
              <a:rPr lang="fr-CA" sz="1600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Twitter</a:t>
            </a:r>
            <a:endParaRPr sz="1600" u="sng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Ubuntu"/>
              <a:buChar char="❏"/>
            </a:pPr>
            <a:r>
              <a:rPr lang="fr-CA" sz="1600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Chaîne YouTube</a:t>
            </a:r>
            <a:endParaRPr sz="900">
              <a:solidFill>
                <a:schemeClr val="accent1"/>
              </a:solidFill>
            </a:endParaRPr>
          </a:p>
        </p:txBody>
      </p:sp>
      <p:sp>
        <p:nvSpPr>
          <p:cNvPr id="988" name="Google Shape;988;p76"/>
          <p:cNvSpPr txBox="1"/>
          <p:nvPr/>
        </p:nvSpPr>
        <p:spPr>
          <a:xfrm>
            <a:off x="443038" y="2719700"/>
            <a:ext cx="3321300" cy="7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fr-CA" sz="4300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</a:rPr>
              <a:t>Questions?</a:t>
            </a:r>
            <a:endParaRPr sz="4300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989" name="Google Shape;989;p76"/>
          <p:cNvSpPr txBox="1"/>
          <p:nvPr/>
        </p:nvSpPr>
        <p:spPr>
          <a:xfrm>
            <a:off x="2451875" y="4708600"/>
            <a:ext cx="5392500" cy="33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CA" sz="800">
                <a:latin typeface="Ubuntu"/>
                <a:ea typeface="Ubuntu"/>
                <a:cs typeface="Ubuntu"/>
                <a:sym typeface="Ubuntu"/>
              </a:rPr>
              <a:t>Ces formations du RÉCIT sont mises à disposition, sauf exception, selon les termes de la</a:t>
            </a:r>
            <a:r>
              <a:rPr lang="fr-CA" sz="800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lang="fr-CA" sz="800" u="sng">
                <a:solidFill>
                  <a:schemeClr val="accent1"/>
                </a:solid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Licence Creative Commons Attribution - Pas d’Utilisation Commerciale - Partage dans les Mêmes Conditions 4.0 International</a:t>
            </a:r>
            <a:r>
              <a:rPr lang="fr-CA" sz="800">
                <a:solidFill>
                  <a:schemeClr val="accent1"/>
                </a:solidFill>
              </a:rPr>
              <a:t>.</a:t>
            </a:r>
            <a:r>
              <a:rPr lang="fr-CA" sz="800">
                <a:solidFill>
                  <a:schemeClr val="accent1"/>
                </a:solidFill>
                <a:highlight>
                  <a:srgbClr val="FFFF00"/>
                </a:highlight>
                <a:latin typeface="Ubuntu"/>
                <a:ea typeface="Ubuntu"/>
                <a:cs typeface="Ubuntu"/>
                <a:sym typeface="Ubuntu"/>
              </a:rPr>
              <a:t>  </a:t>
            </a:r>
            <a:endParaRPr sz="800">
              <a:solidFill>
                <a:schemeClr val="accent1"/>
              </a:solidFill>
              <a:highlight>
                <a:srgbClr val="FFFF00"/>
              </a:highlight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990" name="Google Shape;990;p76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699475" y="4704825"/>
            <a:ext cx="808425" cy="286175"/>
          </a:xfrm>
          <a:prstGeom prst="rect">
            <a:avLst/>
          </a:prstGeom>
          <a:noFill/>
          <a:ln>
            <a:noFill/>
          </a:ln>
        </p:spPr>
      </p:pic>
      <p:sp>
        <p:nvSpPr>
          <p:cNvPr id="991" name="Google Shape;991;p76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32</a:t>
            </a:fld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Friar template">
  <a:themeElements>
    <a:clrScheme name="Custom 347">
      <a:dk1>
        <a:srgbClr val="3D4965"/>
      </a:dk1>
      <a:lt1>
        <a:srgbClr val="FFFFFF"/>
      </a:lt1>
      <a:dk2>
        <a:srgbClr val="1C4587"/>
      </a:dk2>
      <a:lt2>
        <a:srgbClr val="F3F3F3"/>
      </a:lt2>
      <a:accent1>
        <a:srgbClr val="3C78D8"/>
      </a:accent1>
      <a:accent2>
        <a:srgbClr val="89ABE6"/>
      </a:accent2>
      <a:accent3>
        <a:srgbClr val="8EA3C3"/>
      </a:accent3>
      <a:accent4>
        <a:srgbClr val="EFEFEF"/>
      </a:accent4>
      <a:accent5>
        <a:srgbClr val="D9D9D9"/>
      </a:accent5>
      <a:accent6>
        <a:srgbClr val="C9DAF8"/>
      </a:accent6>
      <a:hlink>
        <a:srgbClr val="3C78D8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Juliet template">
  <a:themeElements>
    <a:clrScheme name="Custom 347">
      <a:dk1>
        <a:srgbClr val="666666"/>
      </a:dk1>
      <a:lt1>
        <a:srgbClr val="FFFFFF"/>
      </a:lt1>
      <a:dk2>
        <a:srgbClr val="B7B7B7"/>
      </a:dk2>
      <a:lt2>
        <a:srgbClr val="E4E4E4"/>
      </a:lt2>
      <a:accent1>
        <a:srgbClr val="3C78D8"/>
      </a:accent1>
      <a:accent2>
        <a:srgbClr val="00FFFF"/>
      </a:accent2>
      <a:accent3>
        <a:srgbClr val="4050E5"/>
      </a:accent3>
      <a:accent4>
        <a:srgbClr val="C833FF"/>
      </a:accent4>
      <a:accent5>
        <a:srgbClr val="46E180"/>
      </a:accent5>
      <a:accent6>
        <a:srgbClr val="B8DF32"/>
      </a:accent6>
      <a:hlink>
        <a:srgbClr val="666666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1108</Words>
  <Application>Microsoft Office PowerPoint</Application>
  <PresentationFormat>Affichage à l'écran (16:9)</PresentationFormat>
  <Paragraphs>224</Paragraphs>
  <Slides>32</Slides>
  <Notes>32</Notes>
  <HiddenSlides>0</HiddenSlides>
  <MMClips>0</MMClips>
  <ScaleCrop>false</ScaleCrop>
  <HeadingPairs>
    <vt:vector size="6" baseType="variant">
      <vt:variant>
        <vt:lpstr>Polices utilisées</vt:lpstr>
      </vt:variant>
      <vt:variant>
        <vt:i4>13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32</vt:i4>
      </vt:variant>
    </vt:vector>
  </HeadingPairs>
  <TitlesOfParts>
    <vt:vector size="48" baseType="lpstr">
      <vt:lpstr>Roboto</vt:lpstr>
      <vt:lpstr>Dosis</vt:lpstr>
      <vt:lpstr>Arial</vt:lpstr>
      <vt:lpstr>Ubuntu Light</vt:lpstr>
      <vt:lpstr>Viga</vt:lpstr>
      <vt:lpstr>Comic Sans MS</vt:lpstr>
      <vt:lpstr>Montserrat</vt:lpstr>
      <vt:lpstr>Calibri</vt:lpstr>
      <vt:lpstr>Ubuntu</vt:lpstr>
      <vt:lpstr>Ubuntu Medium</vt:lpstr>
      <vt:lpstr>Sniglet</vt:lpstr>
      <vt:lpstr>Montserrat ExtraBold</vt:lpstr>
      <vt:lpstr>Montserrat Light</vt:lpstr>
      <vt:lpstr>Simple Light</vt:lpstr>
      <vt:lpstr>Friar template</vt:lpstr>
      <vt:lpstr>Juliet template</vt:lpstr>
      <vt:lpstr>Présentation PowerPoint</vt:lpstr>
      <vt:lpstr>Présentation PowerPoint</vt:lpstr>
      <vt:lpstr>Plan de la rencontre</vt:lpstr>
      <vt:lpstr>Forms de Microsoft</vt:lpstr>
      <vt:lpstr>Compétence numérique</vt:lpstr>
      <vt:lpstr>Excel</vt:lpstr>
      <vt:lpstr>Présentation PowerPoint</vt:lpstr>
      <vt:lpstr>Deux mises en situation </vt:lpstr>
      <vt:lpstr>Facture avec  rabais et taxes</vt:lpstr>
      <vt:lpstr>Élève 1</vt:lpstr>
      <vt:lpstr>Élève 2</vt:lpstr>
      <vt:lpstr>Élève 3</vt:lpstr>
      <vt:lpstr>La moyenne pondérée </vt:lpstr>
      <vt:lpstr>Élève 1</vt:lpstr>
      <vt:lpstr>Élève 2</vt:lpstr>
      <vt:lpstr>Élève 3 </vt:lpstr>
      <vt:lpstr>Questions</vt:lpstr>
      <vt:lpstr>Connaissances de base </vt:lpstr>
      <vt:lpstr>Exploration - Tutoriels </vt:lpstr>
      <vt:lpstr>Exploration pédagogique - </vt:lpstr>
      <vt:lpstr>Exploration pédagogique - </vt:lpstr>
      <vt:lpstr>Exploration pédagogique - </vt:lpstr>
      <vt:lpstr>Présentation PowerPoint</vt:lpstr>
      <vt:lpstr>Exploration pédagogique - </vt:lpstr>
      <vt:lpstr>Exploration pédagogique - </vt:lpstr>
      <vt:lpstr>Exploration pédagogique - </vt:lpstr>
      <vt:lpstr>Retour sur l’exploration</vt:lpstr>
      <vt:lpstr>Autoformations</vt:lpstr>
      <vt:lpstr>Espace créatif virtuel (ECV)</vt:lpstr>
      <vt:lpstr>Obtenez votre  badge de participation</vt:lpstr>
      <vt:lpstr>Badge « </vt:lpstr>
      <vt:lpstr>MERCI 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Sonya Fiset</dc:creator>
  <cp:lastModifiedBy>Fiset Sonia</cp:lastModifiedBy>
  <cp:revision>1</cp:revision>
  <dcterms:modified xsi:type="dcterms:W3CDTF">2021-11-18T02:39:02Z</dcterms:modified>
</cp:coreProperties>
</file>