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</p:sldIdLst>
  <p:sldSz cy="5143500" cx="9144000"/>
  <p:notesSz cx="6858000" cy="9144000"/>
  <p:embeddedFontLst>
    <p:embeddedFont>
      <p:font typeface="Sniglet"/>
      <p:regular r:id="rId34"/>
    </p:embeddedFont>
    <p:embeddedFont>
      <p:font typeface="Dosis"/>
      <p:regular r:id="rId35"/>
      <p:bold r:id="rId36"/>
    </p:embeddedFont>
    <p:embeddedFont>
      <p:font typeface="Ubuntu"/>
      <p:regular r:id="rId37"/>
      <p:bold r:id="rId38"/>
      <p:italic r:id="rId39"/>
      <p:boldItalic r:id="rId40"/>
    </p:embeddedFont>
    <p:embeddedFont>
      <p:font typeface="Roboto"/>
      <p:regular r:id="rId41"/>
      <p:bold r:id="rId42"/>
      <p:italic r:id="rId43"/>
      <p:boldItalic r:id="rId44"/>
    </p:embeddedFont>
    <p:embeddedFont>
      <p:font typeface="Nunito"/>
      <p:regular r:id="rId45"/>
      <p:bold r:id="rId46"/>
      <p:italic r:id="rId47"/>
      <p:boldItalic r:id="rId48"/>
    </p:embeddedFont>
    <p:embeddedFont>
      <p:font typeface="Viga"/>
      <p:regular r:id="rId4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Ubuntu-boldItalic.fntdata"/><Relationship Id="rId42" Type="http://schemas.openxmlformats.org/officeDocument/2006/relationships/font" Target="fonts/Roboto-bold.fntdata"/><Relationship Id="rId41" Type="http://schemas.openxmlformats.org/officeDocument/2006/relationships/font" Target="fonts/Roboto-regular.fntdata"/><Relationship Id="rId44" Type="http://schemas.openxmlformats.org/officeDocument/2006/relationships/font" Target="fonts/Roboto-boldItalic.fntdata"/><Relationship Id="rId43" Type="http://schemas.openxmlformats.org/officeDocument/2006/relationships/font" Target="fonts/Roboto-italic.fntdata"/><Relationship Id="rId46" Type="http://schemas.openxmlformats.org/officeDocument/2006/relationships/font" Target="fonts/Nunito-bold.fntdata"/><Relationship Id="rId45" Type="http://schemas.openxmlformats.org/officeDocument/2006/relationships/font" Target="fonts/Nunit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Nunito-boldItalic.fntdata"/><Relationship Id="rId47" Type="http://schemas.openxmlformats.org/officeDocument/2006/relationships/font" Target="fonts/Nunito-italic.fntdata"/><Relationship Id="rId49" Type="http://schemas.openxmlformats.org/officeDocument/2006/relationships/font" Target="fonts/Vig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font" Target="fonts/Dosis-regular.fntdata"/><Relationship Id="rId34" Type="http://schemas.openxmlformats.org/officeDocument/2006/relationships/font" Target="fonts/Sniglet-regular.fntdata"/><Relationship Id="rId37" Type="http://schemas.openxmlformats.org/officeDocument/2006/relationships/font" Target="fonts/Ubuntu-regular.fntdata"/><Relationship Id="rId36" Type="http://schemas.openxmlformats.org/officeDocument/2006/relationships/font" Target="fonts/Dosis-bold.fntdata"/><Relationship Id="rId39" Type="http://schemas.openxmlformats.org/officeDocument/2006/relationships/font" Target="fonts/Ubuntu-italic.fntdata"/><Relationship Id="rId38" Type="http://schemas.openxmlformats.org/officeDocument/2006/relationships/font" Target="fonts/Ubuntu-bold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DKqPld6a4_JvaH6donbOrERKVbimR4Mm61IQUepyNBg/edit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926f51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926f51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D254F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www.wooclap.com/RFCFCO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97926f51db_0_2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97926f51db_0_2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97c28e4f4e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97c28e4f4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97c28e4f4e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97c28e4f4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15533cb527c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15533cb527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Narrateur Windows: Ctrl+Windows+Entrée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Paramètres du narrateur Windows: Ctrl+Windows+n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WordQ et Lexibar: sélectionner le texte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Text to Speech: Intégré dans la barre latérale de gauche de l’interface élève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D4965"/>
                </a:solidFill>
              </a:rPr>
              <a:t>Trace audio dans calculatrice graphique: Alt+t</a:t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15533cb527c_0_2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15533cb527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15533cb527c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15533cb527c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D4965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1263c65502d_0_5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1263c65502d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1263c65502d_0_157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1263c65502d_0_1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15533cb527c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15533cb527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8-36-3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1263c65502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1263c6550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97c28e4f4e_0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97c28e4f4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15533cb527c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15533cb527c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https://docs.google.com/document/d/1DKqPld6a4_JvaH6donbOrERKVbimR4Mm61IQUepyNBg/edit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15533cb527c_0_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15533cb527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15533cb527c_0_5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15533cb527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15533cb527c_0_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15533cb527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baa77ba216_0_5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baa77ba216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baa77ba21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baa77ba21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baa77ba216_0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" name="Google Shape;705;gbaa77ba21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baa77ba216_0_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baa77ba21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g1263c65502d_0_26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" name="Google Shape;729;g1263c65502d_0_2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baa77ba216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baa77ba216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97926f51db_0_2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97926f51db_0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97926f51db_0_2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97926f51db_0_2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4.png"/><Relationship Id="rId11" Type="http://schemas.openxmlformats.org/officeDocument/2006/relationships/hyperlink" Target="https://creativecommons.org/licenses/by-nc-sa/4.0/deed.fr" TargetMode="External"/><Relationship Id="rId10" Type="http://schemas.openxmlformats.org/officeDocument/2006/relationships/image" Target="../media/image7.png"/><Relationship Id="rId12" Type="http://schemas.openxmlformats.org/officeDocument/2006/relationships/image" Target="../media/image10.png"/><Relationship Id="rId9" Type="http://schemas.openxmlformats.org/officeDocument/2006/relationships/hyperlink" Target="https://monurl.ca/desmospolypad23092022" TargetMode="External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s://monurl.ca/desmospolypad23092022" TargetMode="External"/><Relationship Id="rId7" Type="http://schemas.openxmlformats.org/officeDocument/2006/relationships/hyperlink" Target="mailto:equipe@recitmst.qc.ca" TargetMode="External"/><Relationship Id="rId8" Type="http://schemas.openxmlformats.org/officeDocument/2006/relationships/hyperlink" Target="https://creativecommons.org/licenses/by-nc-sa/4.0/deed.fr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15.png"/><Relationship Id="rId5" Type="http://schemas.openxmlformats.org/officeDocument/2006/relationships/hyperlink" Target="https://monurl.ca/desmospolypad23092022" TargetMode="External"/><Relationship Id="rId6" Type="http://schemas.openxmlformats.org/officeDocument/2006/relationships/hyperlink" Target="https://monurl.ca/desmospolypad23092022" TargetMode="External"/><Relationship Id="rId7" Type="http://schemas.openxmlformats.org/officeDocument/2006/relationships/hyperlink" Target="http://www.recit.qc.ca" TargetMode="External"/><Relationship Id="rId8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wooclap.com/RFCFCO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16.png"/><Relationship Id="rId8" Type="http://schemas.openxmlformats.org/officeDocument/2006/relationships/hyperlink" Target="https://www.desmos.com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desmos.com/accessibility?lang=fr#usage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sites.google.com/csbe.qc.ca/evaluerautrementenmath/types-de-probl%C3%A8mes/open-middle?authuser=0" TargetMode="External"/><Relationship Id="rId4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sites.google.com/csbe.qc.ca/evaluerautrementenmath/types-de-probl%C3%A8mes/menu-math?authuser=0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teacher.desmos.com/activitybuilder/custom/616843ddf318ff3a16d709d5?lang=fr" TargetMode="External"/><Relationship Id="rId4" Type="http://schemas.openxmlformats.org/officeDocument/2006/relationships/hyperlink" Target="https://teacher.desmos.com/activitybuilder/custom/631f56ec6c7f020603062193?lang=fr" TargetMode="External"/><Relationship Id="rId5" Type="http://schemas.openxmlformats.org/officeDocument/2006/relationships/hyperlink" Target="https://teacher.desmos.com/activitybuilder/custom/5a8f07b084eba308d481a9d9?lang=fr" TargetMode="External"/><Relationship Id="rId6" Type="http://schemas.openxmlformats.org/officeDocument/2006/relationships/hyperlink" Target="https://teacher.desmos.com/activitybuilder/custom/60c89b62ee3703086d9ce831?collections=added-collections,5ffee7dd2fd2100d2de117f2&amp;lang=fr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eacher.desmos.com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fr.mathigon.org/polypad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fr.mathigon.org/learn" TargetMode="External"/><Relationship Id="rId4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Relationship Id="rId4" Type="http://schemas.openxmlformats.org/officeDocument/2006/relationships/hyperlink" Target="https://teacher.desmos.com/" TargetMode="External"/><Relationship Id="rId5" Type="http://schemas.openxmlformats.org/officeDocument/2006/relationships/image" Target="../media/image2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Relationship Id="rId4" Type="http://schemas.openxmlformats.org/officeDocument/2006/relationships/image" Target="../media/image20.png"/><Relationship Id="rId5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Relationship Id="rId4" Type="http://schemas.openxmlformats.org/officeDocument/2006/relationships/image" Target="../media/image21.png"/><Relationship Id="rId5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teacher.desmos.com/collection/600b1d4a6f9edf4059a2d0c3?collections=added-collections&amp;lang=fr" TargetMode="External"/><Relationship Id="rId4" Type="http://schemas.openxmlformats.org/officeDocument/2006/relationships/hyperlink" Target="https://teacher.desmos.com/collection/5d9f7a25f1c089673f662436" TargetMode="External"/><Relationship Id="rId5" Type="http://schemas.openxmlformats.org/officeDocument/2006/relationships/hyperlink" Target="https://teacher.desmos.com/collection/5eb09aa8db788d0303ba92b0" TargetMode="External"/><Relationship Id="rId6" Type="http://schemas.openxmlformats.org/officeDocument/2006/relationships/hyperlink" Target="https://teacher.desmos.com/collection/5ffee7dd2fd2100d2de117f2?collections=added-collections&amp;lang=fr" TargetMode="External"/><Relationship Id="rId7" Type="http://schemas.openxmlformats.org/officeDocument/2006/relationships/hyperlink" Target="https://teacher.desmos.com/collection/6155cdbdb33d5e0a76292417?lang=fr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9" Type="http://schemas.openxmlformats.org/officeDocument/2006/relationships/hyperlink" Target="https://view.genial.ly/5f6b3ba79e22dc0d83e40fcc/horizontal-infographic-lists-dynamiser-lenseignement-apprentissage-des-mathematiques-avec-desmos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Relationship Id="rId8" Type="http://schemas.openxmlformats.org/officeDocument/2006/relationships/hyperlink" Target="http://www.lesmathsautrement.ca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campus.recit.qc.ca/course/view.php?id=217" TargetMode="External"/><Relationship Id="rId4" Type="http://schemas.openxmlformats.org/officeDocument/2006/relationships/hyperlink" Target="http://autrementenmath.recitmst.qc.ca/" TargetMode="External"/><Relationship Id="rId5" Type="http://schemas.openxmlformats.org/officeDocument/2006/relationships/hyperlink" Target="https://www.youtube.com/playlist?list=PLbE85KlaADWl9w9d71xFo8AME6LZUfAjR" TargetMode="External"/><Relationship Id="rId6" Type="http://schemas.openxmlformats.org/officeDocument/2006/relationships/hyperlink" Target="https://recitmst.qc.ca/Desmos-les-bases-de-la-calculatrice-graphique" TargetMode="External"/><Relationship Id="rId7" Type="http://schemas.openxmlformats.org/officeDocument/2006/relationships/hyperlink" Target="https://recitmst.qc.ca/Desmos-les-mathematiques-en-classe-virtuelle" TargetMode="External"/><Relationship Id="rId8" Type="http://schemas.openxmlformats.org/officeDocument/2006/relationships/hyperlink" Target="https://recitmst.qc.ca/Desmos-creation-d-activites-pour-la-classe-virtuelle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5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30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2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3941500" y="4719300"/>
            <a:ext cx="54495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Cette présentation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 du 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RÉCITMST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, est mise à disposition, sauf 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exception, selon les termes de la 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Licence Creative Commons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.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Desmos et Polypad</a:t>
            </a:r>
            <a:endParaRPr sz="4300">
              <a:solidFill>
                <a:srgbClr val="FFFFFF"/>
              </a:solidFill>
            </a:endParaRPr>
          </a:p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AA22A"/>
                </a:solidFill>
              </a:rPr>
              <a:t>Pour des élèves à besoins particuliers</a:t>
            </a:r>
            <a:endParaRPr sz="1700">
              <a:solidFill>
                <a:srgbClr val="FAA22A"/>
              </a:solidFill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20225" y="3626400"/>
            <a:ext cx="41403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23 septembre 2022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CSS de Montréal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monurl.ca/desmospolypad23092022</a:t>
            </a:r>
            <a:endParaRPr sz="20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4" name="Google Shape;534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5" name="Google Shape;535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13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611888" y="4785975"/>
            <a:ext cx="3028714" cy="3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4448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4"/>
          <p:cNvSpPr txBox="1"/>
          <p:nvPr>
            <p:ph idx="4294967295" type="body"/>
          </p:nvPr>
        </p:nvSpPr>
        <p:spPr>
          <a:xfrm>
            <a:off x="3896275" y="1886059"/>
            <a:ext cx="4641300" cy="96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1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15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3" name="Google Shape;543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4" name="Google Shape;54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3237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4"/>
          <p:cNvSpPr txBox="1"/>
          <p:nvPr/>
        </p:nvSpPr>
        <p:spPr>
          <a:xfrm>
            <a:off x="1400550" y="3642375"/>
            <a:ext cx="63429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desmospolypad23092022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6" name="Google Shape;546;p14">
            <a:hlinkClick r:id="rId7"/>
          </p:cNvPr>
          <p:cNvSpPr txBox="1"/>
          <p:nvPr/>
        </p:nvSpPr>
        <p:spPr>
          <a:xfrm>
            <a:off x="2501850" y="42345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Site du RÉCIT MST</a:t>
            </a: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2" name="Google Shape;552;p15"/>
          <p:cNvSpPr txBox="1"/>
          <p:nvPr>
            <p:ph idx="1" type="body"/>
          </p:nvPr>
        </p:nvSpPr>
        <p:spPr>
          <a:xfrm>
            <a:off x="747925" y="1074225"/>
            <a:ext cx="6431700" cy="338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connaître vos besoins… 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Expériences élève avec Desmos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Fonctions d’accessibilité dans Desmos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tableau de bord de l’enseignant.e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L’espace enseignant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Les bases de Polypad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Modification et création d’activités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Temps d’exploration ou de création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3" name="Google Shape;553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 mieux connaître vos besoins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9" name="Google Shape;559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0" name="Google Shape;560;p16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10575" y="1324275"/>
            <a:ext cx="3354633" cy="328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17"/>
          <p:cNvSpPr txBox="1"/>
          <p:nvPr/>
        </p:nvSpPr>
        <p:spPr>
          <a:xfrm>
            <a:off x="3911700" y="277817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6" name="Google Shape;566;p17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567" name="Google Shape;567;p17"/>
          <p:cNvSpPr txBox="1"/>
          <p:nvPr/>
        </p:nvSpPr>
        <p:spPr>
          <a:xfrm>
            <a:off x="6642725" y="27139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8" name="Google Shape;568;p17"/>
          <p:cNvSpPr txBox="1"/>
          <p:nvPr/>
        </p:nvSpPr>
        <p:spPr>
          <a:xfrm>
            <a:off x="154950" y="17380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1)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9" name="Google Shape;569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0" name="Google Shape;57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4472" y="1442475"/>
            <a:ext cx="5875553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2525" y="3417175"/>
            <a:ext cx="142875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17"/>
          <p:cNvSpPr txBox="1"/>
          <p:nvPr/>
        </p:nvSpPr>
        <p:spPr>
          <a:xfrm>
            <a:off x="425125" y="3610625"/>
            <a:ext cx="60774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8" name="Google Shape;578;p18"/>
          <p:cNvSpPr txBox="1"/>
          <p:nvPr>
            <p:ph idx="4294967295" type="body"/>
          </p:nvPr>
        </p:nvSpPr>
        <p:spPr>
          <a:xfrm>
            <a:off x="266450" y="150675"/>
            <a:ext cx="85377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1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Addition et soustraction de fractions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9" name="Google Shape;5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388" y="1344400"/>
            <a:ext cx="8123826" cy="3460276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9"/>
          <p:cNvSpPr txBox="1"/>
          <p:nvPr>
            <p:ph idx="4294967295" type="body"/>
          </p:nvPr>
        </p:nvSpPr>
        <p:spPr>
          <a:xfrm>
            <a:off x="266450" y="150675"/>
            <a:ext cx="85377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1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Addition et soustraction de fractions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5" name="Google Shape;5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6850" y="1295775"/>
            <a:ext cx="5676900" cy="30956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0"/>
          <p:cNvSpPr txBox="1"/>
          <p:nvPr>
            <p:ph idx="4294967295" type="body"/>
          </p:nvPr>
        </p:nvSpPr>
        <p:spPr>
          <a:xfrm>
            <a:off x="266450" y="150675"/>
            <a:ext cx="85377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Fonctions d’accessibilité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Pour en savoir plus</a:t>
            </a:r>
            <a:endParaRPr b="1" sz="1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1" name="Google Shape;591;p20"/>
          <p:cNvSpPr txBox="1"/>
          <p:nvPr/>
        </p:nvSpPr>
        <p:spPr>
          <a:xfrm>
            <a:off x="429475" y="1082025"/>
            <a:ext cx="8129400" cy="28014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Lecteur d’écran - Narrateur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Écriture mathématique - Symboles courants (exposant, racine carrée, fraction, etc.)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Activités - </a:t>
            </a:r>
            <a:r>
              <a:rPr i="1" lang="en" sz="1700">
                <a:latin typeface="Dosis"/>
                <a:ea typeface="Dosis"/>
                <a:cs typeface="Dosis"/>
                <a:sym typeface="Dosis"/>
              </a:rPr>
              <a:t>Text to Speech</a:t>
            </a:r>
            <a:r>
              <a:rPr lang="en" sz="1700">
                <a:latin typeface="Dosis"/>
                <a:ea typeface="Dosis"/>
                <a:cs typeface="Dosis"/>
                <a:sym typeface="Dosis"/>
              </a:rPr>
              <a:t> (Beta)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Activités - Raccourcis clavier: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○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Arrangement de cartes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○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Esquisse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○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Liste ordonnée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○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Marbleslides</a:t>
            </a:r>
            <a:endParaRPr sz="1700">
              <a:latin typeface="Dosis"/>
              <a:ea typeface="Dosis"/>
              <a:cs typeface="Dosis"/>
              <a:sym typeface="Dosis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Font typeface="Dosis"/>
              <a:buChar char="●"/>
            </a:pPr>
            <a:r>
              <a:rPr lang="en" sz="1700">
                <a:latin typeface="Dosis"/>
                <a:ea typeface="Dosis"/>
                <a:cs typeface="Dosis"/>
                <a:sym typeface="Dosis"/>
              </a:rPr>
              <a:t>Calculatrice graphique (saisie d’expressions et de navigation, curseurs, trace audio des représentations graphiques, objets interactifs,  etc.) - 2e cycle du secondaire surtout</a:t>
            </a:r>
            <a:endParaRPr sz="17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/>
          <p:nvPr>
            <p:ph idx="4294967295" type="body"/>
          </p:nvPr>
        </p:nvSpPr>
        <p:spPr>
          <a:xfrm>
            <a:off x="266450" y="150675"/>
            <a:ext cx="8537700" cy="74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Raccourcis Clavier -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Arrangement de cartes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7" name="Google Shape;59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4188" y="899775"/>
            <a:ext cx="6555625" cy="3911799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2"/>
          <p:cNvSpPr txBox="1"/>
          <p:nvPr>
            <p:ph idx="4294967295" type="body"/>
          </p:nvPr>
        </p:nvSpPr>
        <p:spPr>
          <a:xfrm>
            <a:off x="266450" y="150675"/>
            <a:ext cx="8537700" cy="74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Raccourcis Clavier - Esquisse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3" name="Google Shape;6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75" y="899775"/>
            <a:ext cx="5860274" cy="37406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9" name="Google Shape;609;p23"/>
          <p:cNvSpPr txBox="1"/>
          <p:nvPr>
            <p:ph idx="4294967295" type="body"/>
          </p:nvPr>
        </p:nvSpPr>
        <p:spPr>
          <a:xfrm>
            <a:off x="266450" y="150675"/>
            <a:ext cx="85377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2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Exemples avec Polypad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0" name="Google Shape;61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788" y="1492600"/>
            <a:ext cx="8291025" cy="215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6" name="Google Shape;616;p24"/>
          <p:cNvSpPr txBox="1"/>
          <p:nvPr>
            <p:ph idx="4294967295" type="body"/>
          </p:nvPr>
        </p:nvSpPr>
        <p:spPr>
          <a:xfrm>
            <a:off x="1607350" y="150675"/>
            <a:ext cx="5927100" cy="13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3 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Tâche autrement : Open Middle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Pour en savoir plus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7" name="Google Shape;61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799175"/>
            <a:ext cx="8681626" cy="2596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3" name="Google Shape;623;p25"/>
          <p:cNvSpPr txBox="1"/>
          <p:nvPr>
            <p:ph idx="4294967295" type="body"/>
          </p:nvPr>
        </p:nvSpPr>
        <p:spPr>
          <a:xfrm>
            <a:off x="1607350" y="150675"/>
            <a:ext cx="5927100" cy="136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Expérience élève 4 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Tâche autrement : Menu Math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Pour en savoir plus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4" name="Google Shape;62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672875"/>
            <a:ext cx="8839200" cy="25698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Lien des activités présentées: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0" name="Google Shape;630;p2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1" name="Google Shape;631;p26"/>
          <p:cNvSpPr txBox="1"/>
          <p:nvPr>
            <p:ph idx="1" type="body"/>
          </p:nvPr>
        </p:nvSpPr>
        <p:spPr>
          <a:xfrm>
            <a:off x="747925" y="1308100"/>
            <a:ext cx="6431700" cy="21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L’addition et la soustraction de fractions</a:t>
            </a:r>
            <a:endParaRPr/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Exemples avec Polypad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Exemple avec une tâche Open Middle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 avec une tâche Menu Math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L’interface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8" name="Google Shape;638;p27"/>
          <p:cNvSpPr txBox="1"/>
          <p:nvPr>
            <p:ph type="title"/>
          </p:nvPr>
        </p:nvSpPr>
        <p:spPr>
          <a:xfrm>
            <a:off x="880225" y="20952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9" name="Google Shape;639;p27"/>
          <p:cNvSpPr/>
          <p:nvPr/>
        </p:nvSpPr>
        <p:spPr>
          <a:xfrm>
            <a:off x="1299918" y="1135182"/>
            <a:ext cx="5139515" cy="3777318"/>
          </a:xfrm>
          <a:custGeom>
            <a:rect b="b" l="l" r="r" t="t"/>
            <a:pathLst>
              <a:path extrusionOk="0" h="18251" w="19297">
                <a:moveTo>
                  <a:pt x="18396" y="828"/>
                </a:moveTo>
                <a:lnTo>
                  <a:pt x="18761" y="877"/>
                </a:lnTo>
                <a:lnTo>
                  <a:pt x="18737" y="1242"/>
                </a:lnTo>
                <a:lnTo>
                  <a:pt x="18615" y="1266"/>
                </a:lnTo>
                <a:lnTo>
                  <a:pt x="18493" y="1315"/>
                </a:lnTo>
                <a:lnTo>
                  <a:pt x="18274" y="1436"/>
                </a:lnTo>
                <a:lnTo>
                  <a:pt x="18007" y="1582"/>
                </a:lnTo>
                <a:lnTo>
                  <a:pt x="17739" y="1777"/>
                </a:lnTo>
                <a:lnTo>
                  <a:pt x="17642" y="1850"/>
                </a:lnTo>
                <a:lnTo>
                  <a:pt x="17618" y="1801"/>
                </a:lnTo>
                <a:lnTo>
                  <a:pt x="17545" y="1704"/>
                </a:lnTo>
                <a:lnTo>
                  <a:pt x="17496" y="1680"/>
                </a:lnTo>
                <a:lnTo>
                  <a:pt x="17423" y="1655"/>
                </a:lnTo>
                <a:lnTo>
                  <a:pt x="17131" y="1631"/>
                </a:lnTo>
                <a:lnTo>
                  <a:pt x="17301" y="1509"/>
                </a:lnTo>
                <a:lnTo>
                  <a:pt x="17472" y="1388"/>
                </a:lnTo>
                <a:lnTo>
                  <a:pt x="17837" y="1144"/>
                </a:lnTo>
                <a:lnTo>
                  <a:pt x="18104" y="974"/>
                </a:lnTo>
                <a:lnTo>
                  <a:pt x="18250" y="901"/>
                </a:lnTo>
                <a:lnTo>
                  <a:pt x="18396" y="828"/>
                </a:lnTo>
                <a:close/>
                <a:moveTo>
                  <a:pt x="18712" y="1582"/>
                </a:moveTo>
                <a:lnTo>
                  <a:pt x="18688" y="2385"/>
                </a:lnTo>
                <a:lnTo>
                  <a:pt x="18688" y="3164"/>
                </a:lnTo>
                <a:lnTo>
                  <a:pt x="18469" y="3334"/>
                </a:lnTo>
                <a:lnTo>
                  <a:pt x="18250" y="3529"/>
                </a:lnTo>
                <a:lnTo>
                  <a:pt x="17982" y="3748"/>
                </a:lnTo>
                <a:lnTo>
                  <a:pt x="17861" y="3870"/>
                </a:lnTo>
                <a:lnTo>
                  <a:pt x="17764" y="4016"/>
                </a:lnTo>
                <a:lnTo>
                  <a:pt x="17739" y="3407"/>
                </a:lnTo>
                <a:lnTo>
                  <a:pt x="17739" y="3334"/>
                </a:lnTo>
                <a:lnTo>
                  <a:pt x="17958" y="3140"/>
                </a:lnTo>
                <a:lnTo>
                  <a:pt x="18177" y="2945"/>
                </a:lnTo>
                <a:lnTo>
                  <a:pt x="18493" y="2653"/>
                </a:lnTo>
                <a:lnTo>
                  <a:pt x="18615" y="2531"/>
                </a:lnTo>
                <a:lnTo>
                  <a:pt x="18664" y="2458"/>
                </a:lnTo>
                <a:lnTo>
                  <a:pt x="18688" y="2361"/>
                </a:lnTo>
                <a:lnTo>
                  <a:pt x="18664" y="2312"/>
                </a:lnTo>
                <a:lnTo>
                  <a:pt x="18615" y="2288"/>
                </a:lnTo>
                <a:lnTo>
                  <a:pt x="18518" y="2264"/>
                </a:lnTo>
                <a:lnTo>
                  <a:pt x="18445" y="2288"/>
                </a:lnTo>
                <a:lnTo>
                  <a:pt x="18347" y="2312"/>
                </a:lnTo>
                <a:lnTo>
                  <a:pt x="18274" y="2385"/>
                </a:lnTo>
                <a:lnTo>
                  <a:pt x="18128" y="2531"/>
                </a:lnTo>
                <a:lnTo>
                  <a:pt x="18007" y="2653"/>
                </a:lnTo>
                <a:lnTo>
                  <a:pt x="17739" y="2945"/>
                </a:lnTo>
                <a:lnTo>
                  <a:pt x="17739" y="2531"/>
                </a:lnTo>
                <a:lnTo>
                  <a:pt x="17691" y="2118"/>
                </a:lnTo>
                <a:lnTo>
                  <a:pt x="17788" y="2069"/>
                </a:lnTo>
                <a:lnTo>
                  <a:pt x="18055" y="1947"/>
                </a:lnTo>
                <a:lnTo>
                  <a:pt x="18323" y="1777"/>
                </a:lnTo>
                <a:lnTo>
                  <a:pt x="18518" y="1680"/>
                </a:lnTo>
                <a:lnTo>
                  <a:pt x="18712" y="1582"/>
                </a:lnTo>
                <a:close/>
                <a:moveTo>
                  <a:pt x="18688" y="3529"/>
                </a:moveTo>
                <a:lnTo>
                  <a:pt x="18688" y="3894"/>
                </a:lnTo>
                <a:lnTo>
                  <a:pt x="18664" y="4843"/>
                </a:lnTo>
                <a:lnTo>
                  <a:pt x="18639" y="4843"/>
                </a:lnTo>
                <a:lnTo>
                  <a:pt x="18518" y="4916"/>
                </a:lnTo>
                <a:lnTo>
                  <a:pt x="18396" y="5038"/>
                </a:lnTo>
                <a:lnTo>
                  <a:pt x="18177" y="5305"/>
                </a:lnTo>
                <a:lnTo>
                  <a:pt x="17982" y="5451"/>
                </a:lnTo>
                <a:lnTo>
                  <a:pt x="17788" y="5597"/>
                </a:lnTo>
                <a:lnTo>
                  <a:pt x="17788" y="5013"/>
                </a:lnTo>
                <a:lnTo>
                  <a:pt x="18128" y="4819"/>
                </a:lnTo>
                <a:lnTo>
                  <a:pt x="18274" y="4746"/>
                </a:lnTo>
                <a:lnTo>
                  <a:pt x="18445" y="4673"/>
                </a:lnTo>
                <a:lnTo>
                  <a:pt x="18591" y="4575"/>
                </a:lnTo>
                <a:lnTo>
                  <a:pt x="18639" y="4527"/>
                </a:lnTo>
                <a:lnTo>
                  <a:pt x="18664" y="4454"/>
                </a:lnTo>
                <a:lnTo>
                  <a:pt x="18664" y="4429"/>
                </a:lnTo>
                <a:lnTo>
                  <a:pt x="18639" y="4381"/>
                </a:lnTo>
                <a:lnTo>
                  <a:pt x="18566" y="4332"/>
                </a:lnTo>
                <a:lnTo>
                  <a:pt x="18420" y="4332"/>
                </a:lnTo>
                <a:lnTo>
                  <a:pt x="18347" y="4356"/>
                </a:lnTo>
                <a:lnTo>
                  <a:pt x="18177" y="4429"/>
                </a:lnTo>
                <a:lnTo>
                  <a:pt x="18031" y="4502"/>
                </a:lnTo>
                <a:lnTo>
                  <a:pt x="17788" y="4673"/>
                </a:lnTo>
                <a:lnTo>
                  <a:pt x="17764" y="4137"/>
                </a:lnTo>
                <a:lnTo>
                  <a:pt x="17958" y="4040"/>
                </a:lnTo>
                <a:lnTo>
                  <a:pt x="18128" y="3943"/>
                </a:lnTo>
                <a:lnTo>
                  <a:pt x="18445" y="3699"/>
                </a:lnTo>
                <a:lnTo>
                  <a:pt x="18688" y="3529"/>
                </a:lnTo>
                <a:close/>
                <a:moveTo>
                  <a:pt x="18664" y="5305"/>
                </a:moveTo>
                <a:lnTo>
                  <a:pt x="18639" y="6011"/>
                </a:lnTo>
                <a:lnTo>
                  <a:pt x="18396" y="6108"/>
                </a:lnTo>
                <a:lnTo>
                  <a:pt x="18177" y="6230"/>
                </a:lnTo>
                <a:lnTo>
                  <a:pt x="17982" y="6376"/>
                </a:lnTo>
                <a:lnTo>
                  <a:pt x="17764" y="6522"/>
                </a:lnTo>
                <a:lnTo>
                  <a:pt x="17764" y="6522"/>
                </a:lnTo>
                <a:lnTo>
                  <a:pt x="17788" y="5865"/>
                </a:lnTo>
                <a:lnTo>
                  <a:pt x="17934" y="5816"/>
                </a:lnTo>
                <a:lnTo>
                  <a:pt x="18080" y="5743"/>
                </a:lnTo>
                <a:lnTo>
                  <a:pt x="18201" y="5670"/>
                </a:lnTo>
                <a:lnTo>
                  <a:pt x="18323" y="5597"/>
                </a:lnTo>
                <a:lnTo>
                  <a:pt x="18493" y="5476"/>
                </a:lnTo>
                <a:lnTo>
                  <a:pt x="18664" y="5305"/>
                </a:lnTo>
                <a:close/>
                <a:moveTo>
                  <a:pt x="18615" y="6425"/>
                </a:moveTo>
                <a:lnTo>
                  <a:pt x="18615" y="6473"/>
                </a:lnTo>
                <a:lnTo>
                  <a:pt x="18518" y="6498"/>
                </a:lnTo>
                <a:lnTo>
                  <a:pt x="18420" y="6546"/>
                </a:lnTo>
                <a:lnTo>
                  <a:pt x="18250" y="6668"/>
                </a:lnTo>
                <a:lnTo>
                  <a:pt x="18104" y="6765"/>
                </a:lnTo>
                <a:lnTo>
                  <a:pt x="17982" y="6887"/>
                </a:lnTo>
                <a:lnTo>
                  <a:pt x="17739" y="7155"/>
                </a:lnTo>
                <a:lnTo>
                  <a:pt x="17764" y="6717"/>
                </a:lnTo>
                <a:lnTo>
                  <a:pt x="17982" y="6668"/>
                </a:lnTo>
                <a:lnTo>
                  <a:pt x="18201" y="6595"/>
                </a:lnTo>
                <a:lnTo>
                  <a:pt x="18615" y="6425"/>
                </a:lnTo>
                <a:close/>
                <a:moveTo>
                  <a:pt x="18615" y="6838"/>
                </a:moveTo>
                <a:lnTo>
                  <a:pt x="18591" y="7349"/>
                </a:lnTo>
                <a:lnTo>
                  <a:pt x="18591" y="7666"/>
                </a:lnTo>
                <a:lnTo>
                  <a:pt x="18420" y="7787"/>
                </a:lnTo>
                <a:lnTo>
                  <a:pt x="18250" y="7909"/>
                </a:lnTo>
                <a:lnTo>
                  <a:pt x="17958" y="8103"/>
                </a:lnTo>
                <a:lnTo>
                  <a:pt x="17666" y="8322"/>
                </a:lnTo>
                <a:lnTo>
                  <a:pt x="17715" y="7739"/>
                </a:lnTo>
                <a:lnTo>
                  <a:pt x="17739" y="7349"/>
                </a:lnTo>
                <a:lnTo>
                  <a:pt x="18080" y="7155"/>
                </a:lnTo>
                <a:lnTo>
                  <a:pt x="18420" y="6960"/>
                </a:lnTo>
                <a:lnTo>
                  <a:pt x="18615" y="6838"/>
                </a:lnTo>
                <a:close/>
                <a:moveTo>
                  <a:pt x="18566" y="8103"/>
                </a:moveTo>
                <a:lnTo>
                  <a:pt x="18542" y="8420"/>
                </a:lnTo>
                <a:lnTo>
                  <a:pt x="18420" y="8493"/>
                </a:lnTo>
                <a:lnTo>
                  <a:pt x="18274" y="8566"/>
                </a:lnTo>
                <a:lnTo>
                  <a:pt x="18055" y="8785"/>
                </a:lnTo>
                <a:lnTo>
                  <a:pt x="17812" y="9004"/>
                </a:lnTo>
                <a:lnTo>
                  <a:pt x="17593" y="9247"/>
                </a:lnTo>
                <a:lnTo>
                  <a:pt x="17642" y="8566"/>
                </a:lnTo>
                <a:lnTo>
                  <a:pt x="18031" y="8395"/>
                </a:lnTo>
                <a:lnTo>
                  <a:pt x="18420" y="8201"/>
                </a:lnTo>
                <a:lnTo>
                  <a:pt x="18566" y="8103"/>
                </a:lnTo>
                <a:close/>
                <a:moveTo>
                  <a:pt x="18542" y="8809"/>
                </a:moveTo>
                <a:lnTo>
                  <a:pt x="18542" y="9077"/>
                </a:lnTo>
                <a:lnTo>
                  <a:pt x="18299" y="9271"/>
                </a:lnTo>
                <a:lnTo>
                  <a:pt x="17934" y="9588"/>
                </a:lnTo>
                <a:lnTo>
                  <a:pt x="17593" y="9928"/>
                </a:lnTo>
                <a:lnTo>
                  <a:pt x="17569" y="9953"/>
                </a:lnTo>
                <a:lnTo>
                  <a:pt x="17569" y="9977"/>
                </a:lnTo>
                <a:lnTo>
                  <a:pt x="17593" y="10001"/>
                </a:lnTo>
                <a:lnTo>
                  <a:pt x="17642" y="10001"/>
                </a:lnTo>
                <a:lnTo>
                  <a:pt x="18080" y="9831"/>
                </a:lnTo>
                <a:lnTo>
                  <a:pt x="18274" y="9709"/>
                </a:lnTo>
                <a:lnTo>
                  <a:pt x="18493" y="9588"/>
                </a:lnTo>
                <a:lnTo>
                  <a:pt x="18518" y="9563"/>
                </a:lnTo>
                <a:lnTo>
                  <a:pt x="18518" y="9977"/>
                </a:lnTo>
                <a:lnTo>
                  <a:pt x="18396" y="10026"/>
                </a:lnTo>
                <a:lnTo>
                  <a:pt x="18274" y="10074"/>
                </a:lnTo>
                <a:lnTo>
                  <a:pt x="18080" y="10220"/>
                </a:lnTo>
                <a:lnTo>
                  <a:pt x="17788" y="10464"/>
                </a:lnTo>
                <a:lnTo>
                  <a:pt x="17520" y="10731"/>
                </a:lnTo>
                <a:lnTo>
                  <a:pt x="17520" y="10245"/>
                </a:lnTo>
                <a:lnTo>
                  <a:pt x="17569" y="9490"/>
                </a:lnTo>
                <a:lnTo>
                  <a:pt x="17837" y="9344"/>
                </a:lnTo>
                <a:lnTo>
                  <a:pt x="18104" y="9150"/>
                </a:lnTo>
                <a:lnTo>
                  <a:pt x="18274" y="8979"/>
                </a:lnTo>
                <a:lnTo>
                  <a:pt x="18469" y="8833"/>
                </a:lnTo>
                <a:lnTo>
                  <a:pt x="18542" y="8809"/>
                </a:lnTo>
                <a:close/>
                <a:moveTo>
                  <a:pt x="18518" y="10342"/>
                </a:moveTo>
                <a:lnTo>
                  <a:pt x="18518" y="10975"/>
                </a:lnTo>
                <a:lnTo>
                  <a:pt x="18347" y="11096"/>
                </a:lnTo>
                <a:lnTo>
                  <a:pt x="18201" y="11194"/>
                </a:lnTo>
                <a:lnTo>
                  <a:pt x="17861" y="11486"/>
                </a:lnTo>
                <a:lnTo>
                  <a:pt x="17715" y="11632"/>
                </a:lnTo>
                <a:lnTo>
                  <a:pt x="17569" y="11802"/>
                </a:lnTo>
                <a:lnTo>
                  <a:pt x="17545" y="11559"/>
                </a:lnTo>
                <a:lnTo>
                  <a:pt x="17520" y="11048"/>
                </a:lnTo>
                <a:lnTo>
                  <a:pt x="17691" y="10975"/>
                </a:lnTo>
                <a:lnTo>
                  <a:pt x="17837" y="10877"/>
                </a:lnTo>
                <a:lnTo>
                  <a:pt x="18128" y="10634"/>
                </a:lnTo>
                <a:lnTo>
                  <a:pt x="18518" y="10342"/>
                </a:lnTo>
                <a:close/>
                <a:moveTo>
                  <a:pt x="18518" y="11413"/>
                </a:moveTo>
                <a:lnTo>
                  <a:pt x="18542" y="11802"/>
                </a:lnTo>
                <a:lnTo>
                  <a:pt x="18347" y="11899"/>
                </a:lnTo>
                <a:lnTo>
                  <a:pt x="18177" y="12021"/>
                </a:lnTo>
                <a:lnTo>
                  <a:pt x="17837" y="12289"/>
                </a:lnTo>
                <a:lnTo>
                  <a:pt x="17764" y="12240"/>
                </a:lnTo>
                <a:lnTo>
                  <a:pt x="17642" y="12240"/>
                </a:lnTo>
                <a:lnTo>
                  <a:pt x="17593" y="12021"/>
                </a:lnTo>
                <a:lnTo>
                  <a:pt x="18299" y="11559"/>
                </a:lnTo>
                <a:lnTo>
                  <a:pt x="18518" y="11413"/>
                </a:lnTo>
                <a:close/>
                <a:moveTo>
                  <a:pt x="2093" y="1899"/>
                </a:moveTo>
                <a:lnTo>
                  <a:pt x="2385" y="1972"/>
                </a:lnTo>
                <a:lnTo>
                  <a:pt x="2702" y="1996"/>
                </a:lnTo>
                <a:lnTo>
                  <a:pt x="3334" y="2045"/>
                </a:lnTo>
                <a:lnTo>
                  <a:pt x="4356" y="2093"/>
                </a:lnTo>
                <a:lnTo>
                  <a:pt x="5354" y="2118"/>
                </a:lnTo>
                <a:lnTo>
                  <a:pt x="6376" y="2118"/>
                </a:lnTo>
                <a:lnTo>
                  <a:pt x="7398" y="2093"/>
                </a:lnTo>
                <a:lnTo>
                  <a:pt x="9466" y="2020"/>
                </a:lnTo>
                <a:lnTo>
                  <a:pt x="11413" y="1972"/>
                </a:lnTo>
                <a:lnTo>
                  <a:pt x="13359" y="1947"/>
                </a:lnTo>
                <a:lnTo>
                  <a:pt x="14357" y="1947"/>
                </a:lnTo>
                <a:lnTo>
                  <a:pt x="15330" y="1996"/>
                </a:lnTo>
                <a:lnTo>
                  <a:pt x="16304" y="2045"/>
                </a:lnTo>
                <a:lnTo>
                  <a:pt x="17277" y="2142"/>
                </a:lnTo>
                <a:lnTo>
                  <a:pt x="17253" y="2483"/>
                </a:lnTo>
                <a:lnTo>
                  <a:pt x="17228" y="2823"/>
                </a:lnTo>
                <a:lnTo>
                  <a:pt x="17228" y="3529"/>
                </a:lnTo>
                <a:lnTo>
                  <a:pt x="17277" y="4210"/>
                </a:lnTo>
                <a:lnTo>
                  <a:pt x="17301" y="4892"/>
                </a:lnTo>
                <a:lnTo>
                  <a:pt x="17301" y="5646"/>
                </a:lnTo>
                <a:lnTo>
                  <a:pt x="17277" y="6376"/>
                </a:lnTo>
                <a:lnTo>
                  <a:pt x="17180" y="7885"/>
                </a:lnTo>
                <a:lnTo>
                  <a:pt x="17082" y="9125"/>
                </a:lnTo>
                <a:lnTo>
                  <a:pt x="17034" y="9758"/>
                </a:lnTo>
                <a:lnTo>
                  <a:pt x="17009" y="10391"/>
                </a:lnTo>
                <a:lnTo>
                  <a:pt x="16985" y="10829"/>
                </a:lnTo>
                <a:lnTo>
                  <a:pt x="16961" y="11291"/>
                </a:lnTo>
                <a:lnTo>
                  <a:pt x="16985" y="11778"/>
                </a:lnTo>
                <a:lnTo>
                  <a:pt x="17009" y="12021"/>
                </a:lnTo>
                <a:lnTo>
                  <a:pt x="17058" y="12240"/>
                </a:lnTo>
                <a:lnTo>
                  <a:pt x="9539" y="12240"/>
                </a:lnTo>
                <a:lnTo>
                  <a:pt x="8566" y="12264"/>
                </a:lnTo>
                <a:lnTo>
                  <a:pt x="7568" y="12289"/>
                </a:lnTo>
                <a:lnTo>
                  <a:pt x="5622" y="12386"/>
                </a:lnTo>
                <a:lnTo>
                  <a:pt x="5086" y="12410"/>
                </a:lnTo>
                <a:lnTo>
                  <a:pt x="4551" y="12410"/>
                </a:lnTo>
                <a:lnTo>
                  <a:pt x="4040" y="12362"/>
                </a:lnTo>
                <a:lnTo>
                  <a:pt x="3529" y="12313"/>
                </a:lnTo>
                <a:lnTo>
                  <a:pt x="2994" y="12216"/>
                </a:lnTo>
                <a:lnTo>
                  <a:pt x="2702" y="12191"/>
                </a:lnTo>
                <a:lnTo>
                  <a:pt x="2434" y="12216"/>
                </a:lnTo>
                <a:lnTo>
                  <a:pt x="2385" y="11997"/>
                </a:lnTo>
                <a:lnTo>
                  <a:pt x="2361" y="11753"/>
                </a:lnTo>
                <a:lnTo>
                  <a:pt x="2337" y="11267"/>
                </a:lnTo>
                <a:lnTo>
                  <a:pt x="2361" y="10318"/>
                </a:lnTo>
                <a:lnTo>
                  <a:pt x="2361" y="9661"/>
                </a:lnTo>
                <a:lnTo>
                  <a:pt x="2337" y="8979"/>
                </a:lnTo>
                <a:lnTo>
                  <a:pt x="2312" y="7666"/>
                </a:lnTo>
                <a:lnTo>
                  <a:pt x="2312" y="6887"/>
                </a:lnTo>
                <a:lnTo>
                  <a:pt x="2288" y="6084"/>
                </a:lnTo>
                <a:lnTo>
                  <a:pt x="2239" y="4527"/>
                </a:lnTo>
                <a:lnTo>
                  <a:pt x="2215" y="2896"/>
                </a:lnTo>
                <a:lnTo>
                  <a:pt x="2215" y="2385"/>
                </a:lnTo>
                <a:lnTo>
                  <a:pt x="2166" y="2118"/>
                </a:lnTo>
                <a:lnTo>
                  <a:pt x="2142" y="2020"/>
                </a:lnTo>
                <a:lnTo>
                  <a:pt x="2093" y="1899"/>
                </a:lnTo>
                <a:close/>
                <a:moveTo>
                  <a:pt x="18566" y="12118"/>
                </a:moveTo>
                <a:lnTo>
                  <a:pt x="18591" y="12264"/>
                </a:lnTo>
                <a:lnTo>
                  <a:pt x="18420" y="12313"/>
                </a:lnTo>
                <a:lnTo>
                  <a:pt x="18274" y="12410"/>
                </a:lnTo>
                <a:lnTo>
                  <a:pt x="17958" y="12581"/>
                </a:lnTo>
                <a:lnTo>
                  <a:pt x="17885" y="12629"/>
                </a:lnTo>
                <a:lnTo>
                  <a:pt x="17909" y="12532"/>
                </a:lnTo>
                <a:lnTo>
                  <a:pt x="17909" y="12435"/>
                </a:lnTo>
                <a:lnTo>
                  <a:pt x="18250" y="12264"/>
                </a:lnTo>
                <a:lnTo>
                  <a:pt x="18566" y="12118"/>
                </a:lnTo>
                <a:close/>
                <a:moveTo>
                  <a:pt x="8761" y="512"/>
                </a:moveTo>
                <a:lnTo>
                  <a:pt x="10318" y="585"/>
                </a:lnTo>
                <a:lnTo>
                  <a:pt x="13432" y="755"/>
                </a:lnTo>
                <a:lnTo>
                  <a:pt x="14138" y="779"/>
                </a:lnTo>
                <a:lnTo>
                  <a:pt x="14844" y="804"/>
                </a:lnTo>
                <a:lnTo>
                  <a:pt x="16279" y="779"/>
                </a:lnTo>
                <a:lnTo>
                  <a:pt x="17034" y="755"/>
                </a:lnTo>
                <a:lnTo>
                  <a:pt x="17034" y="755"/>
                </a:lnTo>
                <a:lnTo>
                  <a:pt x="16912" y="852"/>
                </a:lnTo>
                <a:lnTo>
                  <a:pt x="16790" y="950"/>
                </a:lnTo>
                <a:lnTo>
                  <a:pt x="16790" y="998"/>
                </a:lnTo>
                <a:lnTo>
                  <a:pt x="16790" y="1023"/>
                </a:lnTo>
                <a:lnTo>
                  <a:pt x="16815" y="1047"/>
                </a:lnTo>
                <a:lnTo>
                  <a:pt x="16863" y="1047"/>
                </a:lnTo>
                <a:lnTo>
                  <a:pt x="17131" y="901"/>
                </a:lnTo>
                <a:lnTo>
                  <a:pt x="17399" y="755"/>
                </a:lnTo>
                <a:lnTo>
                  <a:pt x="17837" y="779"/>
                </a:lnTo>
                <a:lnTo>
                  <a:pt x="17593" y="925"/>
                </a:lnTo>
                <a:lnTo>
                  <a:pt x="17399" y="1071"/>
                </a:lnTo>
                <a:lnTo>
                  <a:pt x="17228" y="1217"/>
                </a:lnTo>
                <a:lnTo>
                  <a:pt x="17082" y="1412"/>
                </a:lnTo>
                <a:lnTo>
                  <a:pt x="17034" y="1509"/>
                </a:lnTo>
                <a:lnTo>
                  <a:pt x="17009" y="1631"/>
                </a:lnTo>
                <a:lnTo>
                  <a:pt x="16060" y="1558"/>
                </a:lnTo>
                <a:lnTo>
                  <a:pt x="15111" y="1509"/>
                </a:lnTo>
                <a:lnTo>
                  <a:pt x="14162" y="1461"/>
                </a:lnTo>
                <a:lnTo>
                  <a:pt x="13238" y="1461"/>
                </a:lnTo>
                <a:lnTo>
                  <a:pt x="11340" y="1485"/>
                </a:lnTo>
                <a:lnTo>
                  <a:pt x="9466" y="1558"/>
                </a:lnTo>
                <a:lnTo>
                  <a:pt x="7495" y="1631"/>
                </a:lnTo>
                <a:lnTo>
                  <a:pt x="5549" y="1655"/>
                </a:lnTo>
                <a:lnTo>
                  <a:pt x="4527" y="1631"/>
                </a:lnTo>
                <a:lnTo>
                  <a:pt x="3505" y="1607"/>
                </a:lnTo>
                <a:lnTo>
                  <a:pt x="3140" y="1558"/>
                </a:lnTo>
                <a:lnTo>
                  <a:pt x="2726" y="1509"/>
                </a:lnTo>
                <a:lnTo>
                  <a:pt x="2312" y="1509"/>
                </a:lnTo>
                <a:lnTo>
                  <a:pt x="2118" y="1534"/>
                </a:lnTo>
                <a:lnTo>
                  <a:pt x="1948" y="1582"/>
                </a:lnTo>
                <a:lnTo>
                  <a:pt x="1899" y="1607"/>
                </a:lnTo>
                <a:lnTo>
                  <a:pt x="1850" y="1631"/>
                </a:lnTo>
                <a:lnTo>
                  <a:pt x="1850" y="1704"/>
                </a:lnTo>
                <a:lnTo>
                  <a:pt x="1850" y="1777"/>
                </a:lnTo>
                <a:lnTo>
                  <a:pt x="1899" y="1826"/>
                </a:lnTo>
                <a:lnTo>
                  <a:pt x="1850" y="1947"/>
                </a:lnTo>
                <a:lnTo>
                  <a:pt x="1802" y="2069"/>
                </a:lnTo>
                <a:lnTo>
                  <a:pt x="1777" y="2215"/>
                </a:lnTo>
                <a:lnTo>
                  <a:pt x="1753" y="2337"/>
                </a:lnTo>
                <a:lnTo>
                  <a:pt x="1753" y="2604"/>
                </a:lnTo>
                <a:lnTo>
                  <a:pt x="1753" y="2896"/>
                </a:lnTo>
                <a:lnTo>
                  <a:pt x="1753" y="4527"/>
                </a:lnTo>
                <a:lnTo>
                  <a:pt x="1802" y="6181"/>
                </a:lnTo>
                <a:lnTo>
                  <a:pt x="1826" y="7009"/>
                </a:lnTo>
                <a:lnTo>
                  <a:pt x="1826" y="7836"/>
                </a:lnTo>
                <a:lnTo>
                  <a:pt x="1875" y="9223"/>
                </a:lnTo>
                <a:lnTo>
                  <a:pt x="1875" y="9904"/>
                </a:lnTo>
                <a:lnTo>
                  <a:pt x="1875" y="10585"/>
                </a:lnTo>
                <a:lnTo>
                  <a:pt x="1850" y="11048"/>
                </a:lnTo>
                <a:lnTo>
                  <a:pt x="1826" y="11583"/>
                </a:lnTo>
                <a:lnTo>
                  <a:pt x="1826" y="11851"/>
                </a:lnTo>
                <a:lnTo>
                  <a:pt x="1875" y="12094"/>
                </a:lnTo>
                <a:lnTo>
                  <a:pt x="1948" y="12337"/>
                </a:lnTo>
                <a:lnTo>
                  <a:pt x="2045" y="12532"/>
                </a:lnTo>
                <a:lnTo>
                  <a:pt x="2118" y="12605"/>
                </a:lnTo>
                <a:lnTo>
                  <a:pt x="2215" y="12654"/>
                </a:lnTo>
                <a:lnTo>
                  <a:pt x="2312" y="12629"/>
                </a:lnTo>
                <a:lnTo>
                  <a:pt x="2385" y="12581"/>
                </a:lnTo>
                <a:lnTo>
                  <a:pt x="2677" y="12654"/>
                </a:lnTo>
                <a:lnTo>
                  <a:pt x="2969" y="12678"/>
                </a:lnTo>
                <a:lnTo>
                  <a:pt x="3553" y="12775"/>
                </a:lnTo>
                <a:lnTo>
                  <a:pt x="4040" y="12824"/>
                </a:lnTo>
                <a:lnTo>
                  <a:pt x="4502" y="12873"/>
                </a:lnTo>
                <a:lnTo>
                  <a:pt x="5427" y="12873"/>
                </a:lnTo>
                <a:lnTo>
                  <a:pt x="6449" y="12848"/>
                </a:lnTo>
                <a:lnTo>
                  <a:pt x="7495" y="12800"/>
                </a:lnTo>
                <a:lnTo>
                  <a:pt x="8517" y="12751"/>
                </a:lnTo>
                <a:lnTo>
                  <a:pt x="9539" y="12727"/>
                </a:lnTo>
                <a:lnTo>
                  <a:pt x="17277" y="12727"/>
                </a:lnTo>
                <a:lnTo>
                  <a:pt x="17350" y="12775"/>
                </a:lnTo>
                <a:lnTo>
                  <a:pt x="17496" y="12775"/>
                </a:lnTo>
                <a:lnTo>
                  <a:pt x="17569" y="12727"/>
                </a:lnTo>
                <a:lnTo>
                  <a:pt x="17715" y="12727"/>
                </a:lnTo>
                <a:lnTo>
                  <a:pt x="17569" y="12824"/>
                </a:lnTo>
                <a:lnTo>
                  <a:pt x="17423" y="12946"/>
                </a:lnTo>
                <a:lnTo>
                  <a:pt x="17301" y="13092"/>
                </a:lnTo>
                <a:lnTo>
                  <a:pt x="17180" y="13238"/>
                </a:lnTo>
                <a:lnTo>
                  <a:pt x="17180" y="13262"/>
                </a:lnTo>
                <a:lnTo>
                  <a:pt x="17180" y="13286"/>
                </a:lnTo>
                <a:lnTo>
                  <a:pt x="17204" y="13311"/>
                </a:lnTo>
                <a:lnTo>
                  <a:pt x="17253" y="13311"/>
                </a:lnTo>
                <a:lnTo>
                  <a:pt x="17472" y="13262"/>
                </a:lnTo>
                <a:lnTo>
                  <a:pt x="17666" y="13189"/>
                </a:lnTo>
                <a:lnTo>
                  <a:pt x="18055" y="12994"/>
                </a:lnTo>
                <a:lnTo>
                  <a:pt x="18347" y="12848"/>
                </a:lnTo>
                <a:lnTo>
                  <a:pt x="18615" y="12727"/>
                </a:lnTo>
                <a:lnTo>
                  <a:pt x="18664" y="12946"/>
                </a:lnTo>
                <a:lnTo>
                  <a:pt x="18396" y="13092"/>
                </a:lnTo>
                <a:lnTo>
                  <a:pt x="17982" y="13335"/>
                </a:lnTo>
                <a:lnTo>
                  <a:pt x="17593" y="13603"/>
                </a:lnTo>
                <a:lnTo>
                  <a:pt x="17545" y="13627"/>
                </a:lnTo>
                <a:lnTo>
                  <a:pt x="17545" y="13676"/>
                </a:lnTo>
                <a:lnTo>
                  <a:pt x="17569" y="13700"/>
                </a:lnTo>
                <a:lnTo>
                  <a:pt x="17618" y="13724"/>
                </a:lnTo>
                <a:lnTo>
                  <a:pt x="17861" y="13700"/>
                </a:lnTo>
                <a:lnTo>
                  <a:pt x="18080" y="13651"/>
                </a:lnTo>
                <a:lnTo>
                  <a:pt x="18274" y="13578"/>
                </a:lnTo>
                <a:lnTo>
                  <a:pt x="18493" y="13457"/>
                </a:lnTo>
                <a:lnTo>
                  <a:pt x="18712" y="13335"/>
                </a:lnTo>
                <a:lnTo>
                  <a:pt x="18785" y="13724"/>
                </a:lnTo>
                <a:lnTo>
                  <a:pt x="18250" y="13773"/>
                </a:lnTo>
                <a:lnTo>
                  <a:pt x="17739" y="13797"/>
                </a:lnTo>
                <a:lnTo>
                  <a:pt x="17204" y="13773"/>
                </a:lnTo>
                <a:lnTo>
                  <a:pt x="16669" y="13724"/>
                </a:lnTo>
                <a:lnTo>
                  <a:pt x="15622" y="13603"/>
                </a:lnTo>
                <a:lnTo>
                  <a:pt x="15087" y="13554"/>
                </a:lnTo>
                <a:lnTo>
                  <a:pt x="14576" y="13530"/>
                </a:lnTo>
                <a:lnTo>
                  <a:pt x="12118" y="13530"/>
                </a:lnTo>
                <a:lnTo>
                  <a:pt x="9661" y="13554"/>
                </a:lnTo>
                <a:lnTo>
                  <a:pt x="8469" y="13578"/>
                </a:lnTo>
                <a:lnTo>
                  <a:pt x="7301" y="13627"/>
                </a:lnTo>
                <a:lnTo>
                  <a:pt x="4916" y="13773"/>
                </a:lnTo>
                <a:lnTo>
                  <a:pt x="3772" y="13822"/>
                </a:lnTo>
                <a:lnTo>
                  <a:pt x="2629" y="13846"/>
                </a:lnTo>
                <a:lnTo>
                  <a:pt x="2020" y="13822"/>
                </a:lnTo>
                <a:lnTo>
                  <a:pt x="1412" y="13797"/>
                </a:lnTo>
                <a:lnTo>
                  <a:pt x="1145" y="13773"/>
                </a:lnTo>
                <a:lnTo>
                  <a:pt x="853" y="13749"/>
                </a:lnTo>
                <a:lnTo>
                  <a:pt x="853" y="13724"/>
                </a:lnTo>
                <a:lnTo>
                  <a:pt x="731" y="13408"/>
                </a:lnTo>
                <a:lnTo>
                  <a:pt x="658" y="13092"/>
                </a:lnTo>
                <a:lnTo>
                  <a:pt x="585" y="12775"/>
                </a:lnTo>
                <a:lnTo>
                  <a:pt x="561" y="12435"/>
                </a:lnTo>
                <a:lnTo>
                  <a:pt x="561" y="11753"/>
                </a:lnTo>
                <a:lnTo>
                  <a:pt x="561" y="11121"/>
                </a:lnTo>
                <a:lnTo>
                  <a:pt x="561" y="9320"/>
                </a:lnTo>
                <a:lnTo>
                  <a:pt x="561" y="8420"/>
                </a:lnTo>
                <a:lnTo>
                  <a:pt x="585" y="7495"/>
                </a:lnTo>
                <a:lnTo>
                  <a:pt x="658" y="5792"/>
                </a:lnTo>
                <a:lnTo>
                  <a:pt x="731" y="4064"/>
                </a:lnTo>
                <a:lnTo>
                  <a:pt x="755" y="3188"/>
                </a:lnTo>
                <a:lnTo>
                  <a:pt x="755" y="2337"/>
                </a:lnTo>
                <a:lnTo>
                  <a:pt x="731" y="1485"/>
                </a:lnTo>
                <a:lnTo>
                  <a:pt x="707" y="609"/>
                </a:lnTo>
                <a:lnTo>
                  <a:pt x="804" y="682"/>
                </a:lnTo>
                <a:lnTo>
                  <a:pt x="950" y="755"/>
                </a:lnTo>
                <a:lnTo>
                  <a:pt x="1072" y="804"/>
                </a:lnTo>
                <a:lnTo>
                  <a:pt x="1242" y="852"/>
                </a:lnTo>
                <a:lnTo>
                  <a:pt x="1583" y="901"/>
                </a:lnTo>
                <a:lnTo>
                  <a:pt x="1948" y="925"/>
                </a:lnTo>
                <a:lnTo>
                  <a:pt x="2312" y="901"/>
                </a:lnTo>
                <a:lnTo>
                  <a:pt x="2653" y="901"/>
                </a:lnTo>
                <a:lnTo>
                  <a:pt x="3164" y="852"/>
                </a:lnTo>
                <a:lnTo>
                  <a:pt x="4162" y="755"/>
                </a:lnTo>
                <a:lnTo>
                  <a:pt x="5184" y="633"/>
                </a:lnTo>
                <a:lnTo>
                  <a:pt x="6181" y="560"/>
                </a:lnTo>
                <a:lnTo>
                  <a:pt x="6692" y="512"/>
                </a:lnTo>
                <a:close/>
                <a:moveTo>
                  <a:pt x="11096" y="14016"/>
                </a:moveTo>
                <a:lnTo>
                  <a:pt x="11096" y="14187"/>
                </a:lnTo>
                <a:lnTo>
                  <a:pt x="10926" y="14260"/>
                </a:lnTo>
                <a:lnTo>
                  <a:pt x="10780" y="14357"/>
                </a:lnTo>
                <a:lnTo>
                  <a:pt x="10488" y="14552"/>
                </a:lnTo>
                <a:lnTo>
                  <a:pt x="10293" y="14698"/>
                </a:lnTo>
                <a:lnTo>
                  <a:pt x="10123" y="14868"/>
                </a:lnTo>
                <a:lnTo>
                  <a:pt x="9953" y="15038"/>
                </a:lnTo>
                <a:lnTo>
                  <a:pt x="9807" y="15233"/>
                </a:lnTo>
                <a:lnTo>
                  <a:pt x="9807" y="15282"/>
                </a:lnTo>
                <a:lnTo>
                  <a:pt x="9831" y="15330"/>
                </a:lnTo>
                <a:lnTo>
                  <a:pt x="9856" y="15379"/>
                </a:lnTo>
                <a:lnTo>
                  <a:pt x="9929" y="15379"/>
                </a:lnTo>
                <a:lnTo>
                  <a:pt x="10099" y="15282"/>
                </a:lnTo>
                <a:lnTo>
                  <a:pt x="10245" y="15184"/>
                </a:lnTo>
                <a:lnTo>
                  <a:pt x="10537" y="14941"/>
                </a:lnTo>
                <a:lnTo>
                  <a:pt x="10804" y="14771"/>
                </a:lnTo>
                <a:lnTo>
                  <a:pt x="11072" y="14600"/>
                </a:lnTo>
                <a:lnTo>
                  <a:pt x="11072" y="14600"/>
                </a:lnTo>
                <a:lnTo>
                  <a:pt x="11048" y="15087"/>
                </a:lnTo>
                <a:lnTo>
                  <a:pt x="10926" y="15136"/>
                </a:lnTo>
                <a:lnTo>
                  <a:pt x="10804" y="15209"/>
                </a:lnTo>
                <a:lnTo>
                  <a:pt x="10585" y="15330"/>
                </a:lnTo>
                <a:lnTo>
                  <a:pt x="10439" y="15403"/>
                </a:lnTo>
                <a:lnTo>
                  <a:pt x="10269" y="15525"/>
                </a:lnTo>
                <a:lnTo>
                  <a:pt x="10123" y="15647"/>
                </a:lnTo>
                <a:lnTo>
                  <a:pt x="10074" y="15695"/>
                </a:lnTo>
                <a:lnTo>
                  <a:pt x="10050" y="15793"/>
                </a:lnTo>
                <a:lnTo>
                  <a:pt x="10050" y="15817"/>
                </a:lnTo>
                <a:lnTo>
                  <a:pt x="10074" y="15841"/>
                </a:lnTo>
                <a:lnTo>
                  <a:pt x="10245" y="15841"/>
                </a:lnTo>
                <a:lnTo>
                  <a:pt x="10391" y="15817"/>
                </a:lnTo>
                <a:lnTo>
                  <a:pt x="10683" y="15671"/>
                </a:lnTo>
                <a:lnTo>
                  <a:pt x="11023" y="15501"/>
                </a:lnTo>
                <a:lnTo>
                  <a:pt x="10999" y="15841"/>
                </a:lnTo>
                <a:lnTo>
                  <a:pt x="10756" y="15987"/>
                </a:lnTo>
                <a:lnTo>
                  <a:pt x="10610" y="16085"/>
                </a:lnTo>
                <a:lnTo>
                  <a:pt x="10464" y="16206"/>
                </a:lnTo>
                <a:lnTo>
                  <a:pt x="10342" y="16352"/>
                </a:lnTo>
                <a:lnTo>
                  <a:pt x="10196" y="16474"/>
                </a:lnTo>
                <a:lnTo>
                  <a:pt x="10172" y="16498"/>
                </a:lnTo>
                <a:lnTo>
                  <a:pt x="10172" y="16522"/>
                </a:lnTo>
                <a:lnTo>
                  <a:pt x="10196" y="16547"/>
                </a:lnTo>
                <a:lnTo>
                  <a:pt x="10245" y="16547"/>
                </a:lnTo>
                <a:lnTo>
                  <a:pt x="10537" y="16425"/>
                </a:lnTo>
                <a:lnTo>
                  <a:pt x="10804" y="16303"/>
                </a:lnTo>
                <a:lnTo>
                  <a:pt x="10975" y="16230"/>
                </a:lnTo>
                <a:lnTo>
                  <a:pt x="10975" y="16449"/>
                </a:lnTo>
                <a:lnTo>
                  <a:pt x="10902" y="16474"/>
                </a:lnTo>
                <a:lnTo>
                  <a:pt x="10756" y="16547"/>
                </a:lnTo>
                <a:lnTo>
                  <a:pt x="10634" y="16620"/>
                </a:lnTo>
                <a:lnTo>
                  <a:pt x="10415" y="16814"/>
                </a:lnTo>
                <a:lnTo>
                  <a:pt x="10391" y="16863"/>
                </a:lnTo>
                <a:lnTo>
                  <a:pt x="10391" y="16887"/>
                </a:lnTo>
                <a:lnTo>
                  <a:pt x="10391" y="16960"/>
                </a:lnTo>
                <a:lnTo>
                  <a:pt x="10464" y="16985"/>
                </a:lnTo>
                <a:lnTo>
                  <a:pt x="10537" y="16985"/>
                </a:lnTo>
                <a:lnTo>
                  <a:pt x="10780" y="16887"/>
                </a:lnTo>
                <a:lnTo>
                  <a:pt x="11023" y="16790"/>
                </a:lnTo>
                <a:lnTo>
                  <a:pt x="11048" y="16887"/>
                </a:lnTo>
                <a:lnTo>
                  <a:pt x="10926" y="16960"/>
                </a:lnTo>
                <a:lnTo>
                  <a:pt x="10829" y="17058"/>
                </a:lnTo>
                <a:lnTo>
                  <a:pt x="10585" y="17252"/>
                </a:lnTo>
                <a:lnTo>
                  <a:pt x="10561" y="17277"/>
                </a:lnTo>
                <a:lnTo>
                  <a:pt x="10561" y="17301"/>
                </a:lnTo>
                <a:lnTo>
                  <a:pt x="10585" y="17325"/>
                </a:lnTo>
                <a:lnTo>
                  <a:pt x="10610" y="17325"/>
                </a:lnTo>
                <a:lnTo>
                  <a:pt x="10780" y="17301"/>
                </a:lnTo>
                <a:lnTo>
                  <a:pt x="10950" y="17252"/>
                </a:lnTo>
                <a:lnTo>
                  <a:pt x="11096" y="17179"/>
                </a:lnTo>
                <a:lnTo>
                  <a:pt x="11242" y="17082"/>
                </a:lnTo>
                <a:lnTo>
                  <a:pt x="11388" y="17155"/>
                </a:lnTo>
                <a:lnTo>
                  <a:pt x="11534" y="17179"/>
                </a:lnTo>
                <a:lnTo>
                  <a:pt x="11705" y="17204"/>
                </a:lnTo>
                <a:lnTo>
                  <a:pt x="11875" y="17204"/>
                </a:lnTo>
                <a:lnTo>
                  <a:pt x="12216" y="17179"/>
                </a:lnTo>
                <a:lnTo>
                  <a:pt x="12508" y="17155"/>
                </a:lnTo>
                <a:lnTo>
                  <a:pt x="12897" y="17179"/>
                </a:lnTo>
                <a:lnTo>
                  <a:pt x="13067" y="17179"/>
                </a:lnTo>
                <a:lnTo>
                  <a:pt x="13262" y="17228"/>
                </a:lnTo>
                <a:lnTo>
                  <a:pt x="13432" y="17277"/>
                </a:lnTo>
                <a:lnTo>
                  <a:pt x="13554" y="17374"/>
                </a:lnTo>
                <a:lnTo>
                  <a:pt x="13676" y="17496"/>
                </a:lnTo>
                <a:lnTo>
                  <a:pt x="13773" y="17617"/>
                </a:lnTo>
                <a:lnTo>
                  <a:pt x="13530" y="17593"/>
                </a:lnTo>
                <a:lnTo>
                  <a:pt x="12556" y="17593"/>
                </a:lnTo>
                <a:lnTo>
                  <a:pt x="11826" y="17642"/>
                </a:lnTo>
                <a:lnTo>
                  <a:pt x="10366" y="17715"/>
                </a:lnTo>
                <a:lnTo>
                  <a:pt x="9637" y="17739"/>
                </a:lnTo>
                <a:lnTo>
                  <a:pt x="8907" y="17763"/>
                </a:lnTo>
                <a:lnTo>
                  <a:pt x="7763" y="17788"/>
                </a:lnTo>
                <a:lnTo>
                  <a:pt x="6644" y="17788"/>
                </a:lnTo>
                <a:lnTo>
                  <a:pt x="6181" y="17739"/>
                </a:lnTo>
                <a:lnTo>
                  <a:pt x="5816" y="17715"/>
                </a:lnTo>
                <a:lnTo>
                  <a:pt x="5500" y="17690"/>
                </a:lnTo>
                <a:lnTo>
                  <a:pt x="5597" y="17544"/>
                </a:lnTo>
                <a:lnTo>
                  <a:pt x="5743" y="17447"/>
                </a:lnTo>
                <a:lnTo>
                  <a:pt x="5865" y="17350"/>
                </a:lnTo>
                <a:lnTo>
                  <a:pt x="6035" y="17277"/>
                </a:lnTo>
                <a:lnTo>
                  <a:pt x="6206" y="17228"/>
                </a:lnTo>
                <a:lnTo>
                  <a:pt x="6376" y="17179"/>
                </a:lnTo>
                <a:lnTo>
                  <a:pt x="6765" y="17155"/>
                </a:lnTo>
                <a:lnTo>
                  <a:pt x="7057" y="17179"/>
                </a:lnTo>
                <a:lnTo>
                  <a:pt x="7374" y="17204"/>
                </a:lnTo>
                <a:lnTo>
                  <a:pt x="7544" y="17179"/>
                </a:lnTo>
                <a:lnTo>
                  <a:pt x="7690" y="17179"/>
                </a:lnTo>
                <a:lnTo>
                  <a:pt x="7836" y="17131"/>
                </a:lnTo>
                <a:lnTo>
                  <a:pt x="7958" y="17058"/>
                </a:lnTo>
                <a:lnTo>
                  <a:pt x="7982" y="17009"/>
                </a:lnTo>
                <a:lnTo>
                  <a:pt x="8055" y="17033"/>
                </a:lnTo>
                <a:lnTo>
                  <a:pt x="8128" y="17033"/>
                </a:lnTo>
                <a:lnTo>
                  <a:pt x="8177" y="17009"/>
                </a:lnTo>
                <a:lnTo>
                  <a:pt x="8225" y="16960"/>
                </a:lnTo>
                <a:lnTo>
                  <a:pt x="8274" y="16887"/>
                </a:lnTo>
                <a:lnTo>
                  <a:pt x="8298" y="16766"/>
                </a:lnTo>
                <a:lnTo>
                  <a:pt x="8298" y="16668"/>
                </a:lnTo>
                <a:lnTo>
                  <a:pt x="8298" y="16620"/>
                </a:lnTo>
                <a:lnTo>
                  <a:pt x="8274" y="16595"/>
                </a:lnTo>
                <a:lnTo>
                  <a:pt x="8298" y="16303"/>
                </a:lnTo>
                <a:lnTo>
                  <a:pt x="8298" y="15768"/>
                </a:lnTo>
                <a:lnTo>
                  <a:pt x="8298" y="15233"/>
                </a:lnTo>
                <a:lnTo>
                  <a:pt x="8298" y="14965"/>
                </a:lnTo>
                <a:lnTo>
                  <a:pt x="8323" y="14649"/>
                </a:lnTo>
                <a:lnTo>
                  <a:pt x="8323" y="14333"/>
                </a:lnTo>
                <a:lnTo>
                  <a:pt x="8323" y="14187"/>
                </a:lnTo>
                <a:lnTo>
                  <a:pt x="8298" y="14065"/>
                </a:lnTo>
                <a:lnTo>
                  <a:pt x="9101" y="14041"/>
                </a:lnTo>
                <a:lnTo>
                  <a:pt x="9101" y="14041"/>
                </a:lnTo>
                <a:lnTo>
                  <a:pt x="8980" y="14138"/>
                </a:lnTo>
                <a:lnTo>
                  <a:pt x="8834" y="14260"/>
                </a:lnTo>
                <a:lnTo>
                  <a:pt x="8688" y="14406"/>
                </a:lnTo>
                <a:lnTo>
                  <a:pt x="8663" y="14454"/>
                </a:lnTo>
                <a:lnTo>
                  <a:pt x="8639" y="14503"/>
                </a:lnTo>
                <a:lnTo>
                  <a:pt x="8615" y="14600"/>
                </a:lnTo>
                <a:lnTo>
                  <a:pt x="8615" y="14649"/>
                </a:lnTo>
                <a:lnTo>
                  <a:pt x="8639" y="14673"/>
                </a:lnTo>
                <a:lnTo>
                  <a:pt x="8761" y="14673"/>
                </a:lnTo>
                <a:lnTo>
                  <a:pt x="8858" y="14649"/>
                </a:lnTo>
                <a:lnTo>
                  <a:pt x="9028" y="14527"/>
                </a:lnTo>
                <a:lnTo>
                  <a:pt x="9199" y="14406"/>
                </a:lnTo>
                <a:lnTo>
                  <a:pt x="9466" y="14235"/>
                </a:lnTo>
                <a:lnTo>
                  <a:pt x="9710" y="14016"/>
                </a:lnTo>
                <a:lnTo>
                  <a:pt x="9953" y="14016"/>
                </a:lnTo>
                <a:lnTo>
                  <a:pt x="9734" y="14211"/>
                </a:lnTo>
                <a:lnTo>
                  <a:pt x="9539" y="14406"/>
                </a:lnTo>
                <a:lnTo>
                  <a:pt x="9345" y="14625"/>
                </a:lnTo>
                <a:lnTo>
                  <a:pt x="9199" y="14868"/>
                </a:lnTo>
                <a:lnTo>
                  <a:pt x="9199" y="14892"/>
                </a:lnTo>
                <a:lnTo>
                  <a:pt x="9199" y="14917"/>
                </a:lnTo>
                <a:lnTo>
                  <a:pt x="9223" y="14941"/>
                </a:lnTo>
                <a:lnTo>
                  <a:pt x="9272" y="14941"/>
                </a:lnTo>
                <a:lnTo>
                  <a:pt x="9393" y="14892"/>
                </a:lnTo>
                <a:lnTo>
                  <a:pt x="9515" y="14844"/>
                </a:lnTo>
                <a:lnTo>
                  <a:pt x="9758" y="14698"/>
                </a:lnTo>
                <a:lnTo>
                  <a:pt x="10196" y="14357"/>
                </a:lnTo>
                <a:lnTo>
                  <a:pt x="10464" y="14235"/>
                </a:lnTo>
                <a:lnTo>
                  <a:pt x="10658" y="14138"/>
                </a:lnTo>
                <a:lnTo>
                  <a:pt x="10804" y="14016"/>
                </a:lnTo>
                <a:close/>
                <a:moveTo>
                  <a:pt x="6936" y="1"/>
                </a:moveTo>
                <a:lnTo>
                  <a:pt x="5914" y="74"/>
                </a:lnTo>
                <a:lnTo>
                  <a:pt x="4892" y="147"/>
                </a:lnTo>
                <a:lnTo>
                  <a:pt x="3870" y="268"/>
                </a:lnTo>
                <a:lnTo>
                  <a:pt x="2945" y="366"/>
                </a:lnTo>
                <a:lnTo>
                  <a:pt x="2483" y="390"/>
                </a:lnTo>
                <a:lnTo>
                  <a:pt x="1680" y="390"/>
                </a:lnTo>
                <a:lnTo>
                  <a:pt x="1339" y="317"/>
                </a:lnTo>
                <a:lnTo>
                  <a:pt x="658" y="195"/>
                </a:lnTo>
                <a:lnTo>
                  <a:pt x="634" y="147"/>
                </a:lnTo>
                <a:lnTo>
                  <a:pt x="585" y="122"/>
                </a:lnTo>
                <a:lnTo>
                  <a:pt x="512" y="98"/>
                </a:lnTo>
                <a:lnTo>
                  <a:pt x="463" y="98"/>
                </a:lnTo>
                <a:lnTo>
                  <a:pt x="390" y="122"/>
                </a:lnTo>
                <a:lnTo>
                  <a:pt x="342" y="147"/>
                </a:lnTo>
                <a:lnTo>
                  <a:pt x="317" y="220"/>
                </a:lnTo>
                <a:lnTo>
                  <a:pt x="293" y="293"/>
                </a:lnTo>
                <a:lnTo>
                  <a:pt x="244" y="1169"/>
                </a:lnTo>
                <a:lnTo>
                  <a:pt x="220" y="2069"/>
                </a:lnTo>
                <a:lnTo>
                  <a:pt x="196" y="3821"/>
                </a:lnTo>
                <a:lnTo>
                  <a:pt x="171" y="4794"/>
                </a:lnTo>
                <a:lnTo>
                  <a:pt x="123" y="5768"/>
                </a:lnTo>
                <a:lnTo>
                  <a:pt x="25" y="7690"/>
                </a:lnTo>
                <a:lnTo>
                  <a:pt x="1" y="8614"/>
                </a:lnTo>
                <a:lnTo>
                  <a:pt x="1" y="9539"/>
                </a:lnTo>
                <a:lnTo>
                  <a:pt x="25" y="11364"/>
                </a:lnTo>
                <a:lnTo>
                  <a:pt x="1" y="11997"/>
                </a:lnTo>
                <a:lnTo>
                  <a:pt x="1" y="12362"/>
                </a:lnTo>
                <a:lnTo>
                  <a:pt x="25" y="12702"/>
                </a:lnTo>
                <a:lnTo>
                  <a:pt x="50" y="13067"/>
                </a:lnTo>
                <a:lnTo>
                  <a:pt x="123" y="13408"/>
                </a:lnTo>
                <a:lnTo>
                  <a:pt x="244" y="13700"/>
                </a:lnTo>
                <a:lnTo>
                  <a:pt x="317" y="13846"/>
                </a:lnTo>
                <a:lnTo>
                  <a:pt x="390" y="13968"/>
                </a:lnTo>
                <a:lnTo>
                  <a:pt x="463" y="14065"/>
                </a:lnTo>
                <a:lnTo>
                  <a:pt x="561" y="14089"/>
                </a:lnTo>
                <a:lnTo>
                  <a:pt x="634" y="14089"/>
                </a:lnTo>
                <a:lnTo>
                  <a:pt x="731" y="14065"/>
                </a:lnTo>
                <a:lnTo>
                  <a:pt x="901" y="14138"/>
                </a:lnTo>
                <a:lnTo>
                  <a:pt x="1072" y="14162"/>
                </a:lnTo>
                <a:lnTo>
                  <a:pt x="1412" y="14211"/>
                </a:lnTo>
                <a:lnTo>
                  <a:pt x="2093" y="14260"/>
                </a:lnTo>
                <a:lnTo>
                  <a:pt x="2726" y="14308"/>
                </a:lnTo>
                <a:lnTo>
                  <a:pt x="3334" y="14308"/>
                </a:lnTo>
                <a:lnTo>
                  <a:pt x="3943" y="14284"/>
                </a:lnTo>
                <a:lnTo>
                  <a:pt x="4551" y="14260"/>
                </a:lnTo>
                <a:lnTo>
                  <a:pt x="7958" y="14089"/>
                </a:lnTo>
                <a:lnTo>
                  <a:pt x="7958" y="14089"/>
                </a:lnTo>
                <a:lnTo>
                  <a:pt x="7909" y="14211"/>
                </a:lnTo>
                <a:lnTo>
                  <a:pt x="7885" y="14357"/>
                </a:lnTo>
                <a:lnTo>
                  <a:pt x="7860" y="14673"/>
                </a:lnTo>
                <a:lnTo>
                  <a:pt x="7860" y="15233"/>
                </a:lnTo>
                <a:lnTo>
                  <a:pt x="7860" y="15768"/>
                </a:lnTo>
                <a:lnTo>
                  <a:pt x="7836" y="16303"/>
                </a:lnTo>
                <a:lnTo>
                  <a:pt x="7812" y="16547"/>
                </a:lnTo>
                <a:lnTo>
                  <a:pt x="7812" y="16668"/>
                </a:lnTo>
                <a:lnTo>
                  <a:pt x="7812" y="16790"/>
                </a:lnTo>
                <a:lnTo>
                  <a:pt x="7666" y="16741"/>
                </a:lnTo>
                <a:lnTo>
                  <a:pt x="7471" y="16693"/>
                </a:lnTo>
                <a:lnTo>
                  <a:pt x="7276" y="16693"/>
                </a:lnTo>
                <a:lnTo>
                  <a:pt x="7057" y="16668"/>
                </a:lnTo>
                <a:lnTo>
                  <a:pt x="6644" y="16693"/>
                </a:lnTo>
                <a:lnTo>
                  <a:pt x="6303" y="16741"/>
                </a:lnTo>
                <a:lnTo>
                  <a:pt x="6060" y="16790"/>
                </a:lnTo>
                <a:lnTo>
                  <a:pt x="5841" y="16863"/>
                </a:lnTo>
                <a:lnTo>
                  <a:pt x="5646" y="16936"/>
                </a:lnTo>
                <a:lnTo>
                  <a:pt x="5451" y="17058"/>
                </a:lnTo>
                <a:lnTo>
                  <a:pt x="5281" y="17204"/>
                </a:lnTo>
                <a:lnTo>
                  <a:pt x="5135" y="17374"/>
                </a:lnTo>
                <a:lnTo>
                  <a:pt x="5038" y="17569"/>
                </a:lnTo>
                <a:lnTo>
                  <a:pt x="4940" y="17812"/>
                </a:lnTo>
                <a:lnTo>
                  <a:pt x="4940" y="17885"/>
                </a:lnTo>
                <a:lnTo>
                  <a:pt x="4940" y="17958"/>
                </a:lnTo>
                <a:lnTo>
                  <a:pt x="4989" y="18031"/>
                </a:lnTo>
                <a:lnTo>
                  <a:pt x="5038" y="18055"/>
                </a:lnTo>
                <a:lnTo>
                  <a:pt x="5111" y="18080"/>
                </a:lnTo>
                <a:lnTo>
                  <a:pt x="5184" y="18080"/>
                </a:lnTo>
                <a:lnTo>
                  <a:pt x="5257" y="18055"/>
                </a:lnTo>
                <a:lnTo>
                  <a:pt x="5330" y="18007"/>
                </a:lnTo>
                <a:lnTo>
                  <a:pt x="5451" y="18080"/>
                </a:lnTo>
                <a:lnTo>
                  <a:pt x="5597" y="18128"/>
                </a:lnTo>
                <a:lnTo>
                  <a:pt x="5743" y="18177"/>
                </a:lnTo>
                <a:lnTo>
                  <a:pt x="5914" y="18201"/>
                </a:lnTo>
                <a:lnTo>
                  <a:pt x="6254" y="18226"/>
                </a:lnTo>
                <a:lnTo>
                  <a:pt x="6498" y="18226"/>
                </a:lnTo>
                <a:lnTo>
                  <a:pt x="7082" y="18250"/>
                </a:lnTo>
                <a:lnTo>
                  <a:pt x="7641" y="18250"/>
                </a:lnTo>
                <a:lnTo>
                  <a:pt x="8785" y="18226"/>
                </a:lnTo>
                <a:lnTo>
                  <a:pt x="10147" y="18201"/>
                </a:lnTo>
                <a:lnTo>
                  <a:pt x="11486" y="18128"/>
                </a:lnTo>
                <a:lnTo>
                  <a:pt x="12994" y="18080"/>
                </a:lnTo>
                <a:lnTo>
                  <a:pt x="13238" y="18080"/>
                </a:lnTo>
                <a:lnTo>
                  <a:pt x="13505" y="18104"/>
                </a:lnTo>
                <a:lnTo>
                  <a:pt x="13773" y="18080"/>
                </a:lnTo>
                <a:lnTo>
                  <a:pt x="13919" y="18080"/>
                </a:lnTo>
                <a:lnTo>
                  <a:pt x="14016" y="18031"/>
                </a:lnTo>
                <a:lnTo>
                  <a:pt x="14089" y="18080"/>
                </a:lnTo>
                <a:lnTo>
                  <a:pt x="14235" y="18080"/>
                </a:lnTo>
                <a:lnTo>
                  <a:pt x="14284" y="18055"/>
                </a:lnTo>
                <a:lnTo>
                  <a:pt x="14333" y="18007"/>
                </a:lnTo>
                <a:lnTo>
                  <a:pt x="14381" y="17958"/>
                </a:lnTo>
                <a:lnTo>
                  <a:pt x="14406" y="17885"/>
                </a:lnTo>
                <a:lnTo>
                  <a:pt x="14381" y="17812"/>
                </a:lnTo>
                <a:lnTo>
                  <a:pt x="14308" y="17569"/>
                </a:lnTo>
                <a:lnTo>
                  <a:pt x="14211" y="17374"/>
                </a:lnTo>
                <a:lnTo>
                  <a:pt x="14065" y="17179"/>
                </a:lnTo>
                <a:lnTo>
                  <a:pt x="13895" y="17033"/>
                </a:lnTo>
                <a:lnTo>
                  <a:pt x="13700" y="16912"/>
                </a:lnTo>
                <a:lnTo>
                  <a:pt x="13505" y="16814"/>
                </a:lnTo>
                <a:lnTo>
                  <a:pt x="13262" y="16741"/>
                </a:lnTo>
                <a:lnTo>
                  <a:pt x="13043" y="16693"/>
                </a:lnTo>
                <a:lnTo>
                  <a:pt x="12581" y="16693"/>
                </a:lnTo>
                <a:lnTo>
                  <a:pt x="12118" y="16766"/>
                </a:lnTo>
                <a:lnTo>
                  <a:pt x="11802" y="16790"/>
                </a:lnTo>
                <a:lnTo>
                  <a:pt x="11486" y="16814"/>
                </a:lnTo>
                <a:lnTo>
                  <a:pt x="11461" y="16620"/>
                </a:lnTo>
                <a:lnTo>
                  <a:pt x="11510" y="16571"/>
                </a:lnTo>
                <a:lnTo>
                  <a:pt x="11534" y="16498"/>
                </a:lnTo>
                <a:lnTo>
                  <a:pt x="11534" y="16449"/>
                </a:lnTo>
                <a:lnTo>
                  <a:pt x="11486" y="16425"/>
                </a:lnTo>
                <a:lnTo>
                  <a:pt x="11437" y="16401"/>
                </a:lnTo>
                <a:lnTo>
                  <a:pt x="11437" y="15939"/>
                </a:lnTo>
                <a:lnTo>
                  <a:pt x="11461" y="15501"/>
                </a:lnTo>
                <a:lnTo>
                  <a:pt x="11534" y="14746"/>
                </a:lnTo>
                <a:lnTo>
                  <a:pt x="11534" y="14381"/>
                </a:lnTo>
                <a:lnTo>
                  <a:pt x="11510" y="14187"/>
                </a:lnTo>
                <a:lnTo>
                  <a:pt x="11461" y="14016"/>
                </a:lnTo>
                <a:lnTo>
                  <a:pt x="14576" y="14016"/>
                </a:lnTo>
                <a:lnTo>
                  <a:pt x="15136" y="14041"/>
                </a:lnTo>
                <a:lnTo>
                  <a:pt x="15720" y="14089"/>
                </a:lnTo>
                <a:lnTo>
                  <a:pt x="16839" y="14211"/>
                </a:lnTo>
                <a:lnTo>
                  <a:pt x="17423" y="14260"/>
                </a:lnTo>
                <a:lnTo>
                  <a:pt x="17982" y="14260"/>
                </a:lnTo>
                <a:lnTo>
                  <a:pt x="18542" y="14235"/>
                </a:lnTo>
                <a:lnTo>
                  <a:pt x="18834" y="14211"/>
                </a:lnTo>
                <a:lnTo>
                  <a:pt x="19102" y="14138"/>
                </a:lnTo>
                <a:lnTo>
                  <a:pt x="19199" y="14114"/>
                </a:lnTo>
                <a:lnTo>
                  <a:pt x="19272" y="14041"/>
                </a:lnTo>
                <a:lnTo>
                  <a:pt x="19296" y="13968"/>
                </a:lnTo>
                <a:lnTo>
                  <a:pt x="19272" y="13870"/>
                </a:lnTo>
                <a:lnTo>
                  <a:pt x="19272" y="13773"/>
                </a:lnTo>
                <a:lnTo>
                  <a:pt x="19150" y="13043"/>
                </a:lnTo>
                <a:lnTo>
                  <a:pt x="19248" y="12921"/>
                </a:lnTo>
                <a:lnTo>
                  <a:pt x="19248" y="12873"/>
                </a:lnTo>
                <a:lnTo>
                  <a:pt x="19248" y="12824"/>
                </a:lnTo>
                <a:lnTo>
                  <a:pt x="19223" y="12800"/>
                </a:lnTo>
                <a:lnTo>
                  <a:pt x="19102" y="12800"/>
                </a:lnTo>
                <a:lnTo>
                  <a:pt x="19053" y="12337"/>
                </a:lnTo>
                <a:lnTo>
                  <a:pt x="19029" y="11875"/>
                </a:lnTo>
                <a:lnTo>
                  <a:pt x="18980" y="10926"/>
                </a:lnTo>
                <a:lnTo>
                  <a:pt x="18980" y="10001"/>
                </a:lnTo>
                <a:lnTo>
                  <a:pt x="19004" y="9052"/>
                </a:lnTo>
                <a:lnTo>
                  <a:pt x="19004" y="8955"/>
                </a:lnTo>
                <a:lnTo>
                  <a:pt x="19077" y="7203"/>
                </a:lnTo>
                <a:lnTo>
                  <a:pt x="19150" y="5549"/>
                </a:lnTo>
                <a:lnTo>
                  <a:pt x="19175" y="3894"/>
                </a:lnTo>
                <a:lnTo>
                  <a:pt x="19223" y="2385"/>
                </a:lnTo>
                <a:lnTo>
                  <a:pt x="19248" y="1607"/>
                </a:lnTo>
                <a:lnTo>
                  <a:pt x="19223" y="1242"/>
                </a:lnTo>
                <a:lnTo>
                  <a:pt x="19199" y="852"/>
                </a:lnTo>
                <a:lnTo>
                  <a:pt x="19248" y="804"/>
                </a:lnTo>
                <a:lnTo>
                  <a:pt x="19272" y="755"/>
                </a:lnTo>
                <a:lnTo>
                  <a:pt x="19296" y="682"/>
                </a:lnTo>
                <a:lnTo>
                  <a:pt x="19296" y="609"/>
                </a:lnTo>
                <a:lnTo>
                  <a:pt x="19272" y="560"/>
                </a:lnTo>
                <a:lnTo>
                  <a:pt x="19223" y="512"/>
                </a:lnTo>
                <a:lnTo>
                  <a:pt x="19175" y="463"/>
                </a:lnTo>
                <a:lnTo>
                  <a:pt x="19102" y="439"/>
                </a:lnTo>
                <a:lnTo>
                  <a:pt x="18493" y="317"/>
                </a:lnTo>
                <a:lnTo>
                  <a:pt x="17885" y="268"/>
                </a:lnTo>
                <a:lnTo>
                  <a:pt x="17277" y="244"/>
                </a:lnTo>
                <a:lnTo>
                  <a:pt x="16644" y="244"/>
                </a:lnTo>
                <a:lnTo>
                  <a:pt x="15403" y="293"/>
                </a:lnTo>
                <a:lnTo>
                  <a:pt x="14187" y="293"/>
                </a:lnTo>
                <a:lnTo>
                  <a:pt x="12629" y="220"/>
                </a:lnTo>
                <a:lnTo>
                  <a:pt x="11072" y="122"/>
                </a:lnTo>
                <a:lnTo>
                  <a:pt x="9515" y="49"/>
                </a:lnTo>
                <a:lnTo>
                  <a:pt x="795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chemeClr val="accent2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8"/>
          <p:cNvSpPr txBox="1"/>
          <p:nvPr>
            <p:ph type="title"/>
          </p:nvPr>
        </p:nvSpPr>
        <p:spPr>
          <a:xfrm>
            <a:off x="747925" y="377425"/>
            <a:ext cx="7831500" cy="60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Exploration de </a:t>
            </a: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Polypad</a:t>
            </a:r>
            <a:r>
              <a:rPr lang="en" sz="2700"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- </a:t>
            </a:r>
            <a:r>
              <a:rPr lang="en" sz="2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la plateforme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5" name="Google Shape;645;p2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6" name="Google Shape;64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944" y="1275725"/>
            <a:ext cx="3009900" cy="333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5825" y="1600650"/>
            <a:ext cx="3242700" cy="300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9"/>
          <p:cNvSpPr txBox="1"/>
          <p:nvPr>
            <p:ph type="title"/>
          </p:nvPr>
        </p:nvSpPr>
        <p:spPr>
          <a:xfrm>
            <a:off x="747925" y="225025"/>
            <a:ext cx="6757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Polypad - </a:t>
            </a: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Tutoriels pour en savoir plus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3" name="Google Shape;653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4" name="Google Shape;65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34825"/>
            <a:ext cx="8839201" cy="31734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0"/>
          <p:cNvSpPr txBox="1"/>
          <p:nvPr>
            <p:ph type="title"/>
          </p:nvPr>
        </p:nvSpPr>
        <p:spPr>
          <a:xfrm>
            <a:off x="747925" y="225025"/>
            <a:ext cx="6757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Polypad - Raccourcis clavier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0" name="Google Shape;660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1" name="Google Shape;66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7150" y="1116725"/>
            <a:ext cx="5762901" cy="39047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1"/>
          <p:cNvSpPr txBox="1"/>
          <p:nvPr>
            <p:ph type="title"/>
          </p:nvPr>
        </p:nvSpPr>
        <p:spPr>
          <a:xfrm>
            <a:off x="747925" y="225025"/>
            <a:ext cx="6757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Polypad - Raccourcis clavier (suite)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7" name="Google Shape;667;p3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8" name="Google Shape;6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719" y="1234825"/>
            <a:ext cx="6400800" cy="356235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917" y="1454700"/>
            <a:ext cx="8195231" cy="3158400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32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L’outil de création de l’espace enseignant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5" name="Google Shape;675;p3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6" name="Google Shape;676;p32"/>
          <p:cNvSpPr txBox="1"/>
          <p:nvPr>
            <p:ph type="title"/>
          </p:nvPr>
        </p:nvSpPr>
        <p:spPr>
          <a:xfrm>
            <a:off x="1000388" y="6419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teacher.desmos.com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7" name="Google Shape;677;p32"/>
          <p:cNvSpPr/>
          <p:nvPr/>
        </p:nvSpPr>
        <p:spPr>
          <a:xfrm>
            <a:off x="2441150" y="2068500"/>
            <a:ext cx="5856900" cy="984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8" name="Google Shape;678;p32"/>
          <p:cNvSpPr/>
          <p:nvPr/>
        </p:nvSpPr>
        <p:spPr>
          <a:xfrm>
            <a:off x="2441150" y="3170125"/>
            <a:ext cx="5856900" cy="1443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32"/>
          <p:cNvSpPr/>
          <p:nvPr/>
        </p:nvSpPr>
        <p:spPr>
          <a:xfrm>
            <a:off x="325921" y="3950700"/>
            <a:ext cx="1783800" cy="327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32"/>
          <p:cNvSpPr/>
          <p:nvPr/>
        </p:nvSpPr>
        <p:spPr>
          <a:xfrm>
            <a:off x="5840649" y="1520650"/>
            <a:ext cx="1251600" cy="327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1" name="Google Shape;68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9638" y="1454700"/>
            <a:ext cx="2028825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32"/>
          <p:cNvSpPr/>
          <p:nvPr/>
        </p:nvSpPr>
        <p:spPr>
          <a:xfrm>
            <a:off x="6369650" y="1454650"/>
            <a:ext cx="2028900" cy="571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3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universels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8" name="Google Shape;688;p33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9" name="Google Shape;68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0750" y="16776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100" y="16776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33"/>
          <p:cNvSpPr/>
          <p:nvPr/>
        </p:nvSpPr>
        <p:spPr>
          <a:xfrm>
            <a:off x="80375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33"/>
          <p:cNvSpPr/>
          <p:nvPr/>
        </p:nvSpPr>
        <p:spPr>
          <a:xfrm>
            <a:off x="1263300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33"/>
          <p:cNvSpPr/>
          <p:nvPr/>
        </p:nvSpPr>
        <p:spPr>
          <a:xfrm>
            <a:off x="1263300" y="2408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33"/>
          <p:cNvSpPr/>
          <p:nvPr/>
        </p:nvSpPr>
        <p:spPr>
          <a:xfrm>
            <a:off x="1263300" y="31519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33"/>
          <p:cNvSpPr/>
          <p:nvPr/>
        </p:nvSpPr>
        <p:spPr>
          <a:xfrm>
            <a:off x="80375" y="3139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33"/>
          <p:cNvSpPr/>
          <p:nvPr/>
        </p:nvSpPr>
        <p:spPr>
          <a:xfrm>
            <a:off x="3655217" y="167767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33"/>
          <p:cNvSpPr/>
          <p:nvPr/>
        </p:nvSpPr>
        <p:spPr>
          <a:xfrm>
            <a:off x="2489400" y="2398454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33"/>
          <p:cNvSpPr/>
          <p:nvPr/>
        </p:nvSpPr>
        <p:spPr>
          <a:xfrm>
            <a:off x="2490342" y="31394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33"/>
          <p:cNvSpPr/>
          <p:nvPr/>
        </p:nvSpPr>
        <p:spPr>
          <a:xfrm>
            <a:off x="3685283" y="31318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0" name="Google Shape;70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9300" y="1317875"/>
            <a:ext cx="2553537" cy="260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33"/>
          <p:cNvSpPr/>
          <p:nvPr/>
        </p:nvSpPr>
        <p:spPr>
          <a:xfrm>
            <a:off x="5006817" y="2418726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2" name="Google Shape;702;p33"/>
          <p:cNvSpPr/>
          <p:nvPr/>
        </p:nvSpPr>
        <p:spPr>
          <a:xfrm>
            <a:off x="6279067" y="24302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Google Shape;7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0400" y="1317875"/>
            <a:ext cx="2553537" cy="260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34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spécifiques à la mathématique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9" name="Google Shape;709;p3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0" name="Google Shape;71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0750" y="1677600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00" y="1677600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34"/>
          <p:cNvSpPr/>
          <p:nvPr/>
        </p:nvSpPr>
        <p:spPr>
          <a:xfrm>
            <a:off x="80400" y="24085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34"/>
          <p:cNvSpPr/>
          <p:nvPr/>
        </p:nvSpPr>
        <p:spPr>
          <a:xfrm>
            <a:off x="2500388" y="16776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34"/>
          <p:cNvSpPr/>
          <p:nvPr/>
        </p:nvSpPr>
        <p:spPr>
          <a:xfrm>
            <a:off x="3674708" y="2408508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34"/>
          <p:cNvSpPr/>
          <p:nvPr/>
        </p:nvSpPr>
        <p:spPr>
          <a:xfrm>
            <a:off x="4976879" y="3148626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34"/>
          <p:cNvSpPr/>
          <p:nvPr/>
        </p:nvSpPr>
        <p:spPr>
          <a:xfrm>
            <a:off x="4986005" y="171314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4"/>
          <p:cNvSpPr/>
          <p:nvPr/>
        </p:nvSpPr>
        <p:spPr>
          <a:xfrm>
            <a:off x="6248391" y="1694171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5"/>
          <p:cNvSpPr txBox="1"/>
          <p:nvPr>
            <p:ph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Modifier une activité existante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3" name="Google Shape;72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850" y="1554575"/>
            <a:ext cx="3317450" cy="138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9300" y="1512775"/>
            <a:ext cx="3362300" cy="2532200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35"/>
          <p:cNvSpPr/>
          <p:nvPr/>
        </p:nvSpPr>
        <p:spPr>
          <a:xfrm>
            <a:off x="3216193" y="16112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35"/>
          <p:cNvSpPr/>
          <p:nvPr/>
        </p:nvSpPr>
        <p:spPr>
          <a:xfrm>
            <a:off x="6630343" y="1611263"/>
            <a:ext cx="473400" cy="477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2" name="Google Shape;732;p36"/>
          <p:cNvSpPr txBox="1"/>
          <p:nvPr>
            <p:ph type="title"/>
          </p:nvPr>
        </p:nvSpPr>
        <p:spPr>
          <a:xfrm>
            <a:off x="747925" y="184300"/>
            <a:ext cx="74442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Différentes collections d’activités (math):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3" name="Google Shape;733;p36"/>
          <p:cNvSpPr txBox="1"/>
          <p:nvPr>
            <p:ph idx="1" type="body"/>
          </p:nvPr>
        </p:nvSpPr>
        <p:spPr>
          <a:xfrm>
            <a:off x="747925" y="1177275"/>
            <a:ext cx="6431700" cy="28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3e cycle du primaire</a:t>
            </a:r>
            <a:endParaRPr sz="2300"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1e secondaire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2e secondaire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Tâches Menu Math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Tâches Open Middle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7"/>
          <p:cNvSpPr txBox="1"/>
          <p:nvPr>
            <p:ph type="title"/>
          </p:nvPr>
        </p:nvSpPr>
        <p:spPr>
          <a:xfrm>
            <a:off x="747925" y="225025"/>
            <a:ext cx="57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idées, des activités ou du support ?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39" name="Google Shape;739;p3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40" name="Google Shape;740;p37"/>
          <p:cNvSpPr txBox="1"/>
          <p:nvPr>
            <p:ph type="title"/>
          </p:nvPr>
        </p:nvSpPr>
        <p:spPr>
          <a:xfrm>
            <a:off x="880225" y="1338775"/>
            <a:ext cx="6814500" cy="33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teacher.desmos.com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  <a:hlinkClick r:id="rId4"/>
              </a:rPr>
              <a:t>desmosfr.ca</a:t>
            </a:r>
            <a:endParaRPr sz="2200">
              <a:solidFill>
                <a:schemeClr val="dk2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5"/>
              </a:rPr>
              <a:t>Pédagogues Desmos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Les maths autrement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esmathsautrement.ca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9"/>
              </a:rPr>
              <a:t>Guide Genially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38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46" name="Google Shape;746;p38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48674" y="7895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38"/>
          <p:cNvSpPr txBox="1"/>
          <p:nvPr/>
        </p:nvSpPr>
        <p:spPr>
          <a:xfrm>
            <a:off x="7500000" y="4508950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8" name="Google Shape;748;p3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39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54" name="Google Shape;754;p39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5" name="Google Shape;755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6" name="Google Shape;756;p39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0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2" name="Google Shape;762;p4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3" name="Google Shape;763;p4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4" name="Google Shape;764;p40"/>
          <p:cNvSpPr txBox="1"/>
          <p:nvPr>
            <p:ph idx="1" type="body"/>
          </p:nvPr>
        </p:nvSpPr>
        <p:spPr>
          <a:xfrm>
            <a:off x="411875" y="1165025"/>
            <a:ext cx="7544400" cy="31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Site « </a:t>
            </a: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Apprendre et évaluer autrement en mathématique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41"/>
          <p:cNvSpPr txBox="1"/>
          <p:nvPr>
            <p:ph idx="4294967295" type="ctrTitle"/>
          </p:nvPr>
        </p:nvSpPr>
        <p:spPr>
          <a:xfrm>
            <a:off x="1761750" y="13703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70" name="Google Shape;77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41"/>
          <p:cNvSpPr txBox="1"/>
          <p:nvPr/>
        </p:nvSpPr>
        <p:spPr>
          <a:xfrm>
            <a:off x="4175500" y="2432450"/>
            <a:ext cx="5128800" cy="23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1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1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1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1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72" name="Google Shape;772;p41"/>
          <p:cNvSpPr txBox="1"/>
          <p:nvPr/>
        </p:nvSpPr>
        <p:spPr>
          <a:xfrm>
            <a:off x="842500" y="24723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3" name="Google Shape;773;p41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74" name="Google Shape;774;p4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