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1"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embeddedFontLst>
    <p:embeddedFont>
      <p:font typeface="Dosis" panose="020B0604020202020204" charset="0"/>
      <p:regular r:id="rId28"/>
      <p:bold r:id="rId29"/>
    </p:embeddedFont>
    <p:embeddedFont>
      <p:font typeface="Sniglet" panose="020B0604020202020204" charset="0"/>
      <p:regular r:id="rId30"/>
    </p:embeddedFont>
    <p:embeddedFont>
      <p:font typeface="Ubuntu" panose="020B0604020202020204" charset="0"/>
      <p:regular r:id="rId31"/>
      <p:bold r:id="rId32"/>
      <p:italic r:id="rId33"/>
      <p:boldItalic r:id="rId34"/>
    </p:embeddedFont>
    <p:embeddedFont>
      <p:font typeface="Viga" panose="020B0604020202020204" charset="0"/>
      <p:regular r:id="rId35"/>
    </p:embeddedFont>
    <p:embeddedFont>
      <p:font typeface="Walter Turncoat" panose="020B0604020202020204" charset="0"/>
      <p:regular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B63D9E5-3D51-4ED5-B9ED-C05EB88AD102}">
  <a:tblStyle styleId="{6B63D9E5-3D51-4ED5-B9ED-C05EB88AD10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77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bit.ly/mst10nov2021"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education.gouv.qc.ca/fileadmin/site_web/documents/ministere/Usage-pedagogique-programmation-informatique.pdf"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www.education.gouv.qc.ca/dossiers-thematiques/plan-daction-numerique/programmation-informatique/"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campus.recit.qc.ca/course/view.php?id=177"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mailto:equipe@recitmst.qc.ca"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35f391192_0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3" name="Google Shape;54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de la présentation : </a:t>
            </a:r>
            <a:r>
              <a:rPr lang="en" u="sng">
                <a:solidFill>
                  <a:schemeClr val="hlink"/>
                </a:solidFill>
                <a:hlinkClick r:id="rId3"/>
              </a:rPr>
              <a:t>https://bit.ly/mst10nov2021</a:t>
            </a:r>
            <a:r>
              <a:rPr lang="en"/>
              <a:t>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f64d82d862_0_110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3" name="Google Shape;553;gf64d82d862_0_1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4808e15bfb_5_2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2" name="Google Shape;562;g4808e15bfb_5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gf64d82d862_0_5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2" name="Google Shape;572;gf64d82d862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http://www.education.gouv.qc.ca/dossiers-thematiques/plan-daction-numerique/plan-daction-numerique/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f64d82d862_0_5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 name="Google Shape;585;gf64d82d862_0_5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http://www.education.gouv.qc.ca/dossiers-thematiques/plan-daction-numerique/cadre-de-reference-de-la-competence-numerique/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f64d82d862_0_5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 name="Google Shape;598;gf64d82d862_0_5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Source:</a:t>
            </a:r>
            <a:endParaRPr/>
          </a:p>
          <a:p>
            <a:pPr marL="0" lvl="0" indent="0" algn="l" rtl="0">
              <a:spcBef>
                <a:spcPts val="0"/>
              </a:spcBef>
              <a:spcAft>
                <a:spcPts val="0"/>
              </a:spcAft>
              <a:buNone/>
            </a:pPr>
            <a:r>
              <a:rPr lang="en" u="sng">
                <a:solidFill>
                  <a:schemeClr val="hlink"/>
                </a:solidFill>
                <a:hlinkClick r:id="rId3"/>
              </a:rPr>
              <a:t>http://www.education.gouv.qc.ca/fileadmin/site_web/documents/ministere/Usage-pedagogique-programmation-informatique.pdf</a:t>
            </a:r>
            <a:endParaRPr/>
          </a:p>
          <a:p>
            <a:pPr marL="0" lvl="0" indent="0" algn="l" rtl="0">
              <a:spcBef>
                <a:spcPts val="0"/>
              </a:spcBef>
              <a:spcAft>
                <a:spcPts val="0"/>
              </a:spcAft>
              <a:buNone/>
            </a:pPr>
            <a:r>
              <a:rPr lang="en" b="1" u="sng">
                <a:solidFill>
                  <a:schemeClr val="hlink"/>
                </a:solidFill>
                <a:hlinkClick r:id="rId4"/>
              </a:rPr>
              <a:t>http://www.education.gouv.qc.ca/dossiers-thematiques/plan-daction-numerique/programmation-informatique/</a:t>
            </a:r>
            <a:r>
              <a:rPr lang="en" b="1"/>
              <a:t> </a:t>
            </a:r>
            <a:endParaRPr b="1"/>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g4808e15bfb_5_6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9" name="Google Shape;609;g4808e15bfb_5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g4808e15bfb_5_3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5" name="Google Shape;615;g4808e15bfb_5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f64d82d862_0_17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f64d82d862_0_1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f64d82d862_0_228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7" name="Google Shape;637;gf64d82d862_0_22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gfd130d9357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9" name="Google Shape;649;gfd130d935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fd130d9357_0_1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1" name="Google Shape;661;gfd130d9357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gfd130d9357_0_2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3" name="Google Shape;673;gfd130d9357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fd130d9357_0_38: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4" name="Google Shape;684;gfd130d9357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gfd130d9357_0_4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3" name="Google Shape;693;gfd130d9357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fd130d9357_0_5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4" name="Google Shape;704;gfd130d9357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gfd130d9357_0_68: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5" name="Google Shape;715;gfd130d9357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gfd130d9357_0_7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6" name="Google Shape;726;gfd130d9357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6b72949d8b_0_9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7" name="Google Shape;737;g6b72949d8b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g7584d9c9c2_0_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4" name="Google Shape;744;g7584d9c9c2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g7584d9c9c2_0_1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1" name="Google Shape;751;g7584d9c9c2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g4808e15bfb_5_1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0" name="Google Shape;760;g4808e15bfb_5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g4808e15bfb_5_5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9" name="Google Shape;769;g4808e15bfb_5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gf64d82d862_0_284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8" name="Google Shape;778;gf64d82d862_0_28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pour obtenir les badges : </a:t>
            </a:r>
            <a:r>
              <a:rPr lang="en" u="sng">
                <a:solidFill>
                  <a:schemeClr val="hlink"/>
                </a:solidFill>
                <a:hlinkClick r:id="rId3"/>
              </a:rPr>
              <a:t>https://campus.recit.qc.ca/course/view.php?id=177</a:t>
            </a:r>
            <a:endParaRPr/>
          </a:p>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p:cNvGrpSpPr/>
        <p:nvPr/>
      </p:nvGrpSpPr>
      <p:grpSpPr>
        <a:xfrm>
          <a:off x="0" y="0"/>
          <a:ext cx="0" cy="0"/>
          <a:chOff x="0" y="0"/>
          <a:chExt cx="0" cy="0"/>
        </a:xfrm>
      </p:grpSpPr>
      <p:sp>
        <p:nvSpPr>
          <p:cNvPr id="786" name="Google Shape;786;gf64d82d862_0_230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7" name="Google Shape;787;gf64d82d862_0_2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a:solidFill>
                  <a:srgbClr val="666666"/>
                </a:solidFill>
                <a:latin typeface="Ubuntu"/>
                <a:ea typeface="Ubuntu"/>
                <a:cs typeface="Ubuntu"/>
                <a:sym typeface="Ubuntu"/>
              </a:rPr>
              <a:t>Message à l’équipe : equipe</a:t>
            </a:r>
            <a:r>
              <a:rPr lang="en">
                <a:solidFill>
                  <a:srgbClr val="666666"/>
                </a:solidFill>
                <a:uFill>
                  <a:noFill/>
                </a:uFill>
                <a:latin typeface="Ubuntu"/>
                <a:ea typeface="Ubuntu"/>
                <a:cs typeface="Ubuntu"/>
                <a:sym typeface="Ubuntu"/>
                <a:hlinkClick r:id="rId3">
                  <a:extLst>
                    <a:ext uri="{A12FA001-AC4F-418D-AE19-62706E023703}">
                      <ahyp:hlinkClr xmlns:ahyp="http://schemas.microsoft.com/office/drawing/2018/hyperlinkcolor" val="tx"/>
                    </a:ext>
                  </a:extLst>
                </a:hlinkClick>
              </a:rPr>
              <a:t>@recitmst.qc.ca</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61"/>
        <p:cNvGrpSpPr/>
        <p:nvPr/>
      </p:nvGrpSpPr>
      <p:grpSpPr>
        <a:xfrm>
          <a:off x="0" y="0"/>
          <a:ext cx="0" cy="0"/>
          <a:chOff x="0" y="0"/>
          <a:chExt cx="0" cy="0"/>
        </a:xfrm>
      </p:grpSpPr>
      <p:sp>
        <p:nvSpPr>
          <p:cNvPr id="162" name="Google Shape;162;p2"/>
          <p:cNvSpPr txBox="1">
            <a:spLocks noGrp="1"/>
          </p:cNvSpPr>
          <p:nvPr>
            <p:ph type="ctrTitle"/>
          </p:nvPr>
        </p:nvSpPr>
        <p:spPr>
          <a:xfrm>
            <a:off x="2305100" y="1161050"/>
            <a:ext cx="6153000" cy="11598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dk2"/>
              </a:buClr>
              <a:buSzPts val="4800"/>
              <a:buFont typeface="Viga"/>
              <a:buNone/>
              <a:defRPr sz="4800">
                <a:solidFill>
                  <a:schemeClr val="dk2"/>
                </a:solidFill>
                <a:latin typeface="Viga"/>
                <a:ea typeface="Viga"/>
                <a:cs typeface="Viga"/>
                <a:sym typeface="Viga"/>
              </a:defRPr>
            </a:lvl1pPr>
            <a:lvl2pPr lvl="1" algn="r" rtl="0">
              <a:spcBef>
                <a:spcPts val="0"/>
              </a:spcBef>
              <a:spcAft>
                <a:spcPts val="0"/>
              </a:spcAft>
              <a:buClr>
                <a:schemeClr val="dk2"/>
              </a:buClr>
              <a:buSzPts val="4800"/>
              <a:buNone/>
              <a:defRPr sz="4800" b="0">
                <a:solidFill>
                  <a:schemeClr val="dk2"/>
                </a:solidFill>
              </a:defRPr>
            </a:lvl2pPr>
            <a:lvl3pPr lvl="2" algn="r" rtl="0">
              <a:spcBef>
                <a:spcPts val="0"/>
              </a:spcBef>
              <a:spcAft>
                <a:spcPts val="0"/>
              </a:spcAft>
              <a:buClr>
                <a:schemeClr val="dk2"/>
              </a:buClr>
              <a:buSzPts val="4800"/>
              <a:buNone/>
              <a:defRPr sz="4800" b="0">
                <a:solidFill>
                  <a:schemeClr val="dk2"/>
                </a:solidFill>
              </a:defRPr>
            </a:lvl3pPr>
            <a:lvl4pPr lvl="3" algn="r" rtl="0">
              <a:spcBef>
                <a:spcPts val="0"/>
              </a:spcBef>
              <a:spcAft>
                <a:spcPts val="0"/>
              </a:spcAft>
              <a:buClr>
                <a:schemeClr val="dk2"/>
              </a:buClr>
              <a:buSzPts val="4800"/>
              <a:buNone/>
              <a:defRPr sz="4800" b="0">
                <a:solidFill>
                  <a:schemeClr val="dk2"/>
                </a:solidFill>
              </a:defRPr>
            </a:lvl4pPr>
            <a:lvl5pPr lvl="4" algn="r" rtl="0">
              <a:spcBef>
                <a:spcPts val="0"/>
              </a:spcBef>
              <a:spcAft>
                <a:spcPts val="0"/>
              </a:spcAft>
              <a:buClr>
                <a:schemeClr val="dk2"/>
              </a:buClr>
              <a:buSzPts val="4800"/>
              <a:buNone/>
              <a:defRPr sz="4800" b="0">
                <a:solidFill>
                  <a:schemeClr val="dk2"/>
                </a:solidFill>
              </a:defRPr>
            </a:lvl5pPr>
            <a:lvl6pPr lvl="5" algn="r" rtl="0">
              <a:spcBef>
                <a:spcPts val="0"/>
              </a:spcBef>
              <a:spcAft>
                <a:spcPts val="0"/>
              </a:spcAft>
              <a:buClr>
                <a:schemeClr val="dk2"/>
              </a:buClr>
              <a:buSzPts val="4800"/>
              <a:buNone/>
              <a:defRPr sz="4800" b="0">
                <a:solidFill>
                  <a:schemeClr val="dk2"/>
                </a:solidFill>
              </a:defRPr>
            </a:lvl6pPr>
            <a:lvl7pPr lvl="6" algn="r" rtl="0">
              <a:spcBef>
                <a:spcPts val="0"/>
              </a:spcBef>
              <a:spcAft>
                <a:spcPts val="0"/>
              </a:spcAft>
              <a:buClr>
                <a:schemeClr val="dk2"/>
              </a:buClr>
              <a:buSzPts val="4800"/>
              <a:buNone/>
              <a:defRPr sz="4800" b="0">
                <a:solidFill>
                  <a:schemeClr val="dk2"/>
                </a:solidFill>
              </a:defRPr>
            </a:lvl7pPr>
            <a:lvl8pPr lvl="7" algn="r" rtl="0">
              <a:spcBef>
                <a:spcPts val="0"/>
              </a:spcBef>
              <a:spcAft>
                <a:spcPts val="0"/>
              </a:spcAft>
              <a:buClr>
                <a:schemeClr val="dk2"/>
              </a:buClr>
              <a:buSzPts val="4800"/>
              <a:buNone/>
              <a:defRPr sz="4800" b="0">
                <a:solidFill>
                  <a:schemeClr val="dk2"/>
                </a:solidFill>
              </a:defRPr>
            </a:lvl8pPr>
            <a:lvl9pPr lvl="8" algn="r" rtl="0">
              <a:spcBef>
                <a:spcPts val="0"/>
              </a:spcBef>
              <a:spcAft>
                <a:spcPts val="0"/>
              </a:spcAft>
              <a:buClr>
                <a:schemeClr val="dk2"/>
              </a:buClr>
              <a:buSzPts val="4800"/>
              <a:buNone/>
              <a:defRPr sz="4800" b="0">
                <a:solidFill>
                  <a:schemeClr val="dk2"/>
                </a:solidFill>
              </a:defRPr>
            </a:lvl9pPr>
          </a:lstStyle>
          <a:p>
            <a:endParaRPr/>
          </a:p>
        </p:txBody>
      </p:sp>
      <p:sp>
        <p:nvSpPr>
          <p:cNvPr id="163" name="Google Shape;163;p2"/>
          <p:cNvSpPr/>
          <p:nvPr/>
        </p:nvSpPr>
        <p:spPr>
          <a:xfrm>
            <a:off x="723692" y="4220091"/>
            <a:ext cx="794875" cy="985737"/>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4" name="Google Shape;164;p2"/>
          <p:cNvSpPr/>
          <p:nvPr/>
        </p:nvSpPr>
        <p:spPr>
          <a:xfrm>
            <a:off x="-58319" y="3053287"/>
            <a:ext cx="782014" cy="890356"/>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5" name="Google Shape;165;p2"/>
          <p:cNvSpPr/>
          <p:nvPr/>
        </p:nvSpPr>
        <p:spPr>
          <a:xfrm>
            <a:off x="4025101" y="3422420"/>
            <a:ext cx="370865" cy="809588"/>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6" name="Google Shape;166;p2"/>
          <p:cNvSpPr/>
          <p:nvPr/>
        </p:nvSpPr>
        <p:spPr>
          <a:xfrm>
            <a:off x="3078045" y="3128354"/>
            <a:ext cx="730671" cy="895811"/>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7" name="Google Shape;167;p2"/>
          <p:cNvSpPr/>
          <p:nvPr/>
        </p:nvSpPr>
        <p:spPr>
          <a:xfrm>
            <a:off x="5401648" y="3285712"/>
            <a:ext cx="805934" cy="75083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8" name="Google Shape;168;p2"/>
          <p:cNvSpPr/>
          <p:nvPr/>
        </p:nvSpPr>
        <p:spPr>
          <a:xfrm>
            <a:off x="8364459" y="3346843"/>
            <a:ext cx="873792" cy="600260"/>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9" name="Google Shape;169;p2"/>
          <p:cNvSpPr/>
          <p:nvPr/>
        </p:nvSpPr>
        <p:spPr>
          <a:xfrm>
            <a:off x="4551116" y="3125540"/>
            <a:ext cx="657208" cy="679227"/>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0" name="Google Shape;170;p2"/>
          <p:cNvSpPr/>
          <p:nvPr/>
        </p:nvSpPr>
        <p:spPr>
          <a:xfrm>
            <a:off x="4419881" y="3994834"/>
            <a:ext cx="919681" cy="950908"/>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1" name="Google Shape;171;p2"/>
          <p:cNvSpPr/>
          <p:nvPr/>
        </p:nvSpPr>
        <p:spPr>
          <a:xfrm>
            <a:off x="2644912" y="4036538"/>
            <a:ext cx="890356" cy="7068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2" name="Google Shape;172;p2"/>
          <p:cNvSpPr/>
          <p:nvPr/>
        </p:nvSpPr>
        <p:spPr>
          <a:xfrm>
            <a:off x="2116542" y="3186156"/>
            <a:ext cx="829755" cy="780163"/>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3" name="Google Shape;173;p2"/>
          <p:cNvSpPr/>
          <p:nvPr/>
        </p:nvSpPr>
        <p:spPr>
          <a:xfrm>
            <a:off x="1347361" y="3186147"/>
            <a:ext cx="599146" cy="706813"/>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4" name="Google Shape;174;p2"/>
          <p:cNvSpPr/>
          <p:nvPr/>
        </p:nvSpPr>
        <p:spPr>
          <a:xfrm>
            <a:off x="2681615" y="4813558"/>
            <a:ext cx="816944" cy="313967"/>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5" name="Google Shape;175;p2"/>
          <p:cNvSpPr/>
          <p:nvPr/>
        </p:nvSpPr>
        <p:spPr>
          <a:xfrm>
            <a:off x="7146421" y="4508764"/>
            <a:ext cx="1040884" cy="730621"/>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6" name="Google Shape;176;p2"/>
          <p:cNvSpPr/>
          <p:nvPr/>
        </p:nvSpPr>
        <p:spPr>
          <a:xfrm>
            <a:off x="7146430" y="3104432"/>
            <a:ext cx="684732" cy="721463"/>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7" name="Google Shape;177;p2"/>
          <p:cNvSpPr/>
          <p:nvPr/>
        </p:nvSpPr>
        <p:spPr>
          <a:xfrm>
            <a:off x="5262207" y="4729516"/>
            <a:ext cx="525046" cy="37266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8" name="Google Shape;178;p2"/>
          <p:cNvSpPr/>
          <p:nvPr/>
        </p:nvSpPr>
        <p:spPr>
          <a:xfrm>
            <a:off x="8376372" y="4729061"/>
            <a:ext cx="508532" cy="324976"/>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9" name="Google Shape;179;p2"/>
          <p:cNvSpPr/>
          <p:nvPr/>
        </p:nvSpPr>
        <p:spPr>
          <a:xfrm>
            <a:off x="3808716" y="4429326"/>
            <a:ext cx="570935" cy="567282"/>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0" name="Google Shape;180;p2"/>
          <p:cNvSpPr/>
          <p:nvPr/>
        </p:nvSpPr>
        <p:spPr>
          <a:xfrm>
            <a:off x="7975391" y="3053272"/>
            <a:ext cx="541560" cy="67927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1" name="Google Shape;181;p2"/>
          <p:cNvSpPr/>
          <p:nvPr/>
        </p:nvSpPr>
        <p:spPr>
          <a:xfrm>
            <a:off x="1570785" y="4028295"/>
            <a:ext cx="734324" cy="723314"/>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2" name="Google Shape;182;p2"/>
          <p:cNvSpPr/>
          <p:nvPr/>
        </p:nvSpPr>
        <p:spPr>
          <a:xfrm>
            <a:off x="247060" y="4094875"/>
            <a:ext cx="275434" cy="244207"/>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3" name="Google Shape;183;p2"/>
          <p:cNvSpPr/>
          <p:nvPr/>
        </p:nvSpPr>
        <p:spPr>
          <a:xfrm>
            <a:off x="8516944" y="4082884"/>
            <a:ext cx="690236" cy="510383"/>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4" name="Google Shape;184;p2"/>
          <p:cNvSpPr/>
          <p:nvPr/>
        </p:nvSpPr>
        <p:spPr>
          <a:xfrm>
            <a:off x="859713" y="3417443"/>
            <a:ext cx="317620" cy="659010"/>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5" name="Google Shape;185;p2"/>
          <p:cNvSpPr/>
          <p:nvPr/>
        </p:nvSpPr>
        <p:spPr>
          <a:xfrm rot="1920742">
            <a:off x="5707038" y="4213989"/>
            <a:ext cx="884797" cy="750834"/>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6" name="Google Shape;186;p2"/>
          <p:cNvSpPr/>
          <p:nvPr/>
        </p:nvSpPr>
        <p:spPr>
          <a:xfrm rot="-3496844">
            <a:off x="115839" y="4509560"/>
            <a:ext cx="537852" cy="464440"/>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7" name="Google Shape;187;p2"/>
          <p:cNvSpPr/>
          <p:nvPr/>
        </p:nvSpPr>
        <p:spPr>
          <a:xfrm>
            <a:off x="7518184" y="3966329"/>
            <a:ext cx="846269" cy="598458"/>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8" name="Google Shape;188;p2"/>
          <p:cNvSpPr/>
          <p:nvPr/>
        </p:nvSpPr>
        <p:spPr>
          <a:xfrm rot="-5400000">
            <a:off x="6496794" y="3021440"/>
            <a:ext cx="493819" cy="63153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9" name="Google Shape;189;p2"/>
          <p:cNvSpPr/>
          <p:nvPr/>
        </p:nvSpPr>
        <p:spPr>
          <a:xfrm>
            <a:off x="6453205" y="3705907"/>
            <a:ext cx="666366" cy="752689"/>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0" name="Google Shape;190;p2"/>
          <p:cNvSpPr/>
          <p:nvPr/>
        </p:nvSpPr>
        <p:spPr>
          <a:xfrm>
            <a:off x="1866011" y="4742879"/>
            <a:ext cx="681078" cy="455287"/>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1" name="Google Shape;191;p2"/>
          <p:cNvSpPr/>
          <p:nvPr/>
        </p:nvSpPr>
        <p:spPr>
          <a:xfrm>
            <a:off x="6669805" y="4614395"/>
            <a:ext cx="308462" cy="330481"/>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92"/>
        <p:cNvGrpSpPr/>
        <p:nvPr/>
      </p:nvGrpSpPr>
      <p:grpSpPr>
        <a:xfrm>
          <a:off x="0" y="0"/>
          <a:ext cx="0" cy="0"/>
          <a:chOff x="0" y="0"/>
          <a:chExt cx="0" cy="0"/>
        </a:xfrm>
      </p:grpSpPr>
      <p:sp>
        <p:nvSpPr>
          <p:cNvPr id="193" name="Google Shape;193;p3"/>
          <p:cNvSpPr txBox="1">
            <a:spLocks noGrp="1"/>
          </p:cNvSpPr>
          <p:nvPr>
            <p:ph type="ctrTitle"/>
          </p:nvPr>
        </p:nvSpPr>
        <p:spPr>
          <a:xfrm>
            <a:off x="3210935" y="1661762"/>
            <a:ext cx="5301600" cy="1159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700"/>
              <a:buNone/>
              <a:defRPr sz="3700" b="0"/>
            </a:lvl1pPr>
            <a:lvl2pPr lvl="1" algn="r" rtl="0">
              <a:spcBef>
                <a:spcPts val="0"/>
              </a:spcBef>
              <a:spcAft>
                <a:spcPts val="0"/>
              </a:spcAft>
              <a:buSzPts val="3700"/>
              <a:buNone/>
              <a:defRPr sz="3700" b="0"/>
            </a:lvl2pPr>
            <a:lvl3pPr lvl="2" algn="r" rtl="0">
              <a:spcBef>
                <a:spcPts val="0"/>
              </a:spcBef>
              <a:spcAft>
                <a:spcPts val="0"/>
              </a:spcAft>
              <a:buSzPts val="3700"/>
              <a:buNone/>
              <a:defRPr sz="3700" b="0"/>
            </a:lvl3pPr>
            <a:lvl4pPr lvl="3" algn="r" rtl="0">
              <a:spcBef>
                <a:spcPts val="0"/>
              </a:spcBef>
              <a:spcAft>
                <a:spcPts val="0"/>
              </a:spcAft>
              <a:buSzPts val="3700"/>
              <a:buNone/>
              <a:defRPr sz="3700" b="0"/>
            </a:lvl4pPr>
            <a:lvl5pPr lvl="4" algn="r" rtl="0">
              <a:spcBef>
                <a:spcPts val="0"/>
              </a:spcBef>
              <a:spcAft>
                <a:spcPts val="0"/>
              </a:spcAft>
              <a:buSzPts val="3700"/>
              <a:buNone/>
              <a:defRPr sz="3700" b="0"/>
            </a:lvl5pPr>
            <a:lvl6pPr lvl="5" algn="r" rtl="0">
              <a:spcBef>
                <a:spcPts val="0"/>
              </a:spcBef>
              <a:spcAft>
                <a:spcPts val="0"/>
              </a:spcAft>
              <a:buSzPts val="3700"/>
              <a:buNone/>
              <a:defRPr sz="3700" b="0"/>
            </a:lvl6pPr>
            <a:lvl7pPr lvl="6" algn="r" rtl="0">
              <a:spcBef>
                <a:spcPts val="0"/>
              </a:spcBef>
              <a:spcAft>
                <a:spcPts val="0"/>
              </a:spcAft>
              <a:buSzPts val="3700"/>
              <a:buNone/>
              <a:defRPr sz="3700" b="0"/>
            </a:lvl7pPr>
            <a:lvl8pPr lvl="7" algn="r" rtl="0">
              <a:spcBef>
                <a:spcPts val="0"/>
              </a:spcBef>
              <a:spcAft>
                <a:spcPts val="0"/>
              </a:spcAft>
              <a:buSzPts val="3700"/>
              <a:buNone/>
              <a:defRPr sz="3700" b="0"/>
            </a:lvl8pPr>
            <a:lvl9pPr lvl="8" algn="r" rtl="0">
              <a:spcBef>
                <a:spcPts val="0"/>
              </a:spcBef>
              <a:spcAft>
                <a:spcPts val="0"/>
              </a:spcAft>
              <a:buSzPts val="3700"/>
              <a:buNone/>
              <a:defRPr sz="3700" b="0"/>
            </a:lvl9pPr>
          </a:lstStyle>
          <a:p>
            <a:endParaRPr/>
          </a:p>
        </p:txBody>
      </p:sp>
      <p:sp>
        <p:nvSpPr>
          <p:cNvPr id="194" name="Google Shape;194;p3"/>
          <p:cNvSpPr txBox="1">
            <a:spLocks noGrp="1"/>
          </p:cNvSpPr>
          <p:nvPr>
            <p:ph type="subTitle" idx="1"/>
          </p:nvPr>
        </p:nvSpPr>
        <p:spPr>
          <a:xfrm>
            <a:off x="3210885" y="2864177"/>
            <a:ext cx="5301600" cy="784800"/>
          </a:xfrm>
          <a:prstGeom prst="rect">
            <a:avLst/>
          </a:prstGeom>
        </p:spPr>
        <p:txBody>
          <a:bodyPr spcFirstLastPara="1" wrap="square" lIns="91425" tIns="91425" rIns="91425" bIns="91425" anchor="t" anchorCtr="0">
            <a:noAutofit/>
          </a:bodyPr>
          <a:lstStyle>
            <a:lvl1pPr lvl="0" algn="r" rtl="0">
              <a:spcBef>
                <a:spcPts val="0"/>
              </a:spcBef>
              <a:spcAft>
                <a:spcPts val="0"/>
              </a:spcAft>
              <a:buClr>
                <a:srgbClr val="1C4587"/>
              </a:buClr>
              <a:buSzPts val="2600"/>
              <a:buNone/>
              <a:defRPr>
                <a:solidFill>
                  <a:srgbClr val="1C4587"/>
                </a:solidFill>
              </a:defRPr>
            </a:lvl1pPr>
            <a:lvl2pPr lvl="1" algn="r" rtl="0">
              <a:spcBef>
                <a:spcPts val="0"/>
              </a:spcBef>
              <a:spcAft>
                <a:spcPts val="0"/>
              </a:spcAft>
              <a:buClr>
                <a:srgbClr val="1C4587"/>
              </a:buClr>
              <a:buSzPts val="3000"/>
              <a:buNone/>
              <a:defRPr sz="3000">
                <a:solidFill>
                  <a:srgbClr val="1C4587"/>
                </a:solidFill>
              </a:defRPr>
            </a:lvl2pPr>
            <a:lvl3pPr lvl="2" algn="r" rtl="0">
              <a:spcBef>
                <a:spcPts val="0"/>
              </a:spcBef>
              <a:spcAft>
                <a:spcPts val="0"/>
              </a:spcAft>
              <a:buClr>
                <a:srgbClr val="1C4587"/>
              </a:buClr>
              <a:buSzPts val="3000"/>
              <a:buNone/>
              <a:defRPr sz="3000">
                <a:solidFill>
                  <a:srgbClr val="1C4587"/>
                </a:solidFill>
              </a:defRPr>
            </a:lvl3pPr>
            <a:lvl4pPr lvl="3" algn="r" rtl="0">
              <a:spcBef>
                <a:spcPts val="0"/>
              </a:spcBef>
              <a:spcAft>
                <a:spcPts val="0"/>
              </a:spcAft>
              <a:buClr>
                <a:srgbClr val="1C4587"/>
              </a:buClr>
              <a:buSzPts val="3000"/>
              <a:buNone/>
              <a:defRPr sz="3000">
                <a:solidFill>
                  <a:srgbClr val="1C4587"/>
                </a:solidFill>
              </a:defRPr>
            </a:lvl4pPr>
            <a:lvl5pPr lvl="4" algn="r" rtl="0">
              <a:spcBef>
                <a:spcPts val="0"/>
              </a:spcBef>
              <a:spcAft>
                <a:spcPts val="0"/>
              </a:spcAft>
              <a:buClr>
                <a:srgbClr val="1C4587"/>
              </a:buClr>
              <a:buSzPts val="3000"/>
              <a:buNone/>
              <a:defRPr sz="3000">
                <a:solidFill>
                  <a:srgbClr val="1C4587"/>
                </a:solidFill>
              </a:defRPr>
            </a:lvl5pPr>
            <a:lvl6pPr lvl="5" algn="r" rtl="0">
              <a:spcBef>
                <a:spcPts val="0"/>
              </a:spcBef>
              <a:spcAft>
                <a:spcPts val="0"/>
              </a:spcAft>
              <a:buClr>
                <a:srgbClr val="1C4587"/>
              </a:buClr>
              <a:buSzPts val="3000"/>
              <a:buNone/>
              <a:defRPr sz="3000">
                <a:solidFill>
                  <a:srgbClr val="1C4587"/>
                </a:solidFill>
              </a:defRPr>
            </a:lvl6pPr>
            <a:lvl7pPr lvl="6" algn="r" rtl="0">
              <a:spcBef>
                <a:spcPts val="0"/>
              </a:spcBef>
              <a:spcAft>
                <a:spcPts val="0"/>
              </a:spcAft>
              <a:buClr>
                <a:srgbClr val="1C4587"/>
              </a:buClr>
              <a:buSzPts val="3000"/>
              <a:buNone/>
              <a:defRPr sz="3000">
                <a:solidFill>
                  <a:srgbClr val="1C4587"/>
                </a:solidFill>
              </a:defRPr>
            </a:lvl7pPr>
            <a:lvl8pPr lvl="7" algn="r" rtl="0">
              <a:spcBef>
                <a:spcPts val="0"/>
              </a:spcBef>
              <a:spcAft>
                <a:spcPts val="0"/>
              </a:spcAft>
              <a:buClr>
                <a:srgbClr val="1C4587"/>
              </a:buClr>
              <a:buSzPts val="3000"/>
              <a:buNone/>
              <a:defRPr sz="3000">
                <a:solidFill>
                  <a:srgbClr val="1C4587"/>
                </a:solidFill>
              </a:defRPr>
            </a:lvl8pPr>
            <a:lvl9pPr lvl="8" algn="r" rtl="0">
              <a:spcBef>
                <a:spcPts val="0"/>
              </a:spcBef>
              <a:spcAft>
                <a:spcPts val="0"/>
              </a:spcAft>
              <a:buClr>
                <a:srgbClr val="1C4587"/>
              </a:buClr>
              <a:buSzPts val="3000"/>
              <a:buNone/>
              <a:defRPr sz="3000">
                <a:solidFill>
                  <a:srgbClr val="1C4587"/>
                </a:solidFill>
              </a:defRPr>
            </a:lvl9pPr>
          </a:lstStyle>
          <a:p>
            <a:endParaRPr/>
          </a:p>
        </p:txBody>
      </p:sp>
      <p:sp>
        <p:nvSpPr>
          <p:cNvPr id="195" name="Google Shape;195;p3"/>
          <p:cNvSpPr/>
          <p:nvPr/>
        </p:nvSpPr>
        <p:spPr>
          <a:xfrm>
            <a:off x="4412080" y="4661638"/>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6" name="Google Shape;196;p3"/>
          <p:cNvSpPr/>
          <p:nvPr/>
        </p:nvSpPr>
        <p:spPr>
          <a:xfrm>
            <a:off x="3968826" y="4000288"/>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7" name="Google Shape;197;p3"/>
          <p:cNvSpPr/>
          <p:nvPr/>
        </p:nvSpPr>
        <p:spPr>
          <a:xfrm>
            <a:off x="6283364"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8" name="Google Shape;198;p3"/>
          <p:cNvSpPr/>
          <p:nvPr/>
        </p:nvSpPr>
        <p:spPr>
          <a:xfrm>
            <a:off x="57465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9" name="Google Shape;199;p3"/>
          <p:cNvSpPr/>
          <p:nvPr/>
        </p:nvSpPr>
        <p:spPr>
          <a:xfrm>
            <a:off x="70636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0" name="Google Shape;200;p3"/>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1" name="Google Shape;201;p3"/>
          <p:cNvSpPr/>
          <p:nvPr/>
        </p:nvSpPr>
        <p:spPr>
          <a:xfrm>
            <a:off x="65815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2" name="Google Shape;202;p3"/>
          <p:cNvSpPr/>
          <p:nvPr/>
        </p:nvSpPr>
        <p:spPr>
          <a:xfrm>
            <a:off x="65071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3" name="Google Shape;203;p3"/>
          <p:cNvSpPr/>
          <p:nvPr/>
        </p:nvSpPr>
        <p:spPr>
          <a:xfrm>
            <a:off x="55010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4" name="Google Shape;204;p3"/>
          <p:cNvSpPr/>
          <p:nvPr/>
        </p:nvSpPr>
        <p:spPr>
          <a:xfrm>
            <a:off x="52015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5" name="Google Shape;205;p3"/>
          <p:cNvSpPr/>
          <p:nvPr/>
        </p:nvSpPr>
        <p:spPr>
          <a:xfrm>
            <a:off x="4765584"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6" name="Google Shape;206;p3"/>
          <p:cNvSpPr/>
          <p:nvPr/>
        </p:nvSpPr>
        <p:spPr>
          <a:xfrm>
            <a:off x="55218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7" name="Google Shape;207;p3"/>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8" name="Google Shape;208;p3"/>
          <p:cNvSpPr/>
          <p:nvPr/>
        </p:nvSpPr>
        <p:spPr>
          <a:xfrm>
            <a:off x="8052577"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9" name="Google Shape;209;p3"/>
          <p:cNvSpPr/>
          <p:nvPr/>
        </p:nvSpPr>
        <p:spPr>
          <a:xfrm>
            <a:off x="6984573"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0" name="Google Shape;210;p3"/>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1" name="Google Shape;211;p3"/>
          <p:cNvSpPr/>
          <p:nvPr/>
        </p:nvSpPr>
        <p:spPr>
          <a:xfrm>
            <a:off x="61607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2" name="Google Shape;212;p3"/>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3" name="Google Shape;213;p3"/>
          <p:cNvSpPr/>
          <p:nvPr/>
        </p:nvSpPr>
        <p:spPr>
          <a:xfrm>
            <a:off x="48922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4" name="Google Shape;214;p3"/>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5" name="Google Shape;215;p3"/>
          <p:cNvSpPr/>
          <p:nvPr/>
        </p:nvSpPr>
        <p:spPr>
          <a:xfrm>
            <a:off x="4489179" y="4206693"/>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6" name="Google Shape;216;p3"/>
          <p:cNvSpPr/>
          <p:nvPr/>
        </p:nvSpPr>
        <p:spPr>
          <a:xfrm rot="1920548">
            <a:off x="7236726"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7" name="Google Shape;217;p3"/>
          <p:cNvSpPr/>
          <p:nvPr/>
        </p:nvSpPr>
        <p:spPr>
          <a:xfrm>
            <a:off x="82632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8" name="Google Shape;218;p3"/>
          <p:cNvSpPr/>
          <p:nvPr/>
        </p:nvSpPr>
        <p:spPr>
          <a:xfrm rot="-5400000">
            <a:off x="76843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9" name="Google Shape;219;p3"/>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0" name="Google Shape;220;p3"/>
          <p:cNvSpPr/>
          <p:nvPr/>
        </p:nvSpPr>
        <p:spPr>
          <a:xfrm>
            <a:off x="50595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1" name="Google Shape;221;p3"/>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2" name="Google Shape;222;p3"/>
          <p:cNvSpPr/>
          <p:nvPr/>
        </p:nvSpPr>
        <p:spPr>
          <a:xfrm>
            <a:off x="1482765"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3" name="Google Shape;223;p3"/>
          <p:cNvSpPr/>
          <p:nvPr/>
        </p:nvSpPr>
        <p:spPr>
          <a:xfrm>
            <a:off x="9459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4" name="Google Shape;224;p3"/>
          <p:cNvSpPr/>
          <p:nvPr/>
        </p:nvSpPr>
        <p:spPr>
          <a:xfrm>
            <a:off x="22630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5" name="Google Shape;225;p3"/>
          <p:cNvSpPr/>
          <p:nvPr/>
        </p:nvSpPr>
        <p:spPr>
          <a:xfrm>
            <a:off x="17809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6" name="Google Shape;226;p3"/>
          <p:cNvSpPr/>
          <p:nvPr/>
        </p:nvSpPr>
        <p:spPr>
          <a:xfrm>
            <a:off x="17065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7" name="Google Shape;227;p3"/>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8" name="Google Shape;228;p3"/>
          <p:cNvSpPr/>
          <p:nvPr/>
        </p:nvSpPr>
        <p:spPr>
          <a:xfrm>
            <a:off x="4009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9" name="Google Shape;229;p3"/>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0" name="Google Shape;230;p3"/>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1" name="Google Shape;231;p3"/>
          <p:cNvSpPr/>
          <p:nvPr/>
        </p:nvSpPr>
        <p:spPr>
          <a:xfrm>
            <a:off x="32519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2" name="Google Shape;232;p3"/>
          <p:cNvSpPr/>
          <p:nvPr/>
        </p:nvSpPr>
        <p:spPr>
          <a:xfrm>
            <a:off x="3251978"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3" name="Google Shape;233;p3"/>
          <p:cNvSpPr/>
          <p:nvPr/>
        </p:nvSpPr>
        <p:spPr>
          <a:xfrm>
            <a:off x="2183974"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4" name="Google Shape;234;p3"/>
          <p:cNvSpPr/>
          <p:nvPr/>
        </p:nvSpPr>
        <p:spPr>
          <a:xfrm>
            <a:off x="39491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5" name="Google Shape;235;p3"/>
          <p:cNvSpPr/>
          <p:nvPr/>
        </p:nvSpPr>
        <p:spPr>
          <a:xfrm>
            <a:off x="13601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6" name="Google Shape;236;p3"/>
          <p:cNvSpPr/>
          <p:nvPr/>
        </p:nvSpPr>
        <p:spPr>
          <a:xfrm>
            <a:off x="37218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7" name="Google Shape;237;p3"/>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8" name="Google Shape;238;p3"/>
          <p:cNvSpPr/>
          <p:nvPr/>
        </p:nvSpPr>
        <p:spPr>
          <a:xfrm>
            <a:off x="40288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9" name="Google Shape;239;p3"/>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0" name="Google Shape;240;p3"/>
          <p:cNvSpPr/>
          <p:nvPr/>
        </p:nvSpPr>
        <p:spPr>
          <a:xfrm rot="1920548">
            <a:off x="2436125"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1" name="Google Shape;241;p3"/>
          <p:cNvSpPr/>
          <p:nvPr/>
        </p:nvSpPr>
        <p:spPr>
          <a:xfrm>
            <a:off x="34626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2" name="Google Shape;242;p3"/>
          <p:cNvSpPr/>
          <p:nvPr/>
        </p:nvSpPr>
        <p:spPr>
          <a:xfrm rot="-5400000">
            <a:off x="28837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3" name="Google Shape;243;p3"/>
          <p:cNvSpPr/>
          <p:nvPr/>
        </p:nvSpPr>
        <p:spPr>
          <a:xfrm>
            <a:off x="28590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4" name="Google Shape;244;p3"/>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5" name="Google Shape;245;p3"/>
          <p:cNvSpPr/>
          <p:nvPr/>
        </p:nvSpPr>
        <p:spPr>
          <a:xfrm>
            <a:off x="29818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46"/>
        <p:cNvGrpSpPr/>
        <p:nvPr/>
      </p:nvGrpSpPr>
      <p:grpSpPr>
        <a:xfrm>
          <a:off x="0" y="0"/>
          <a:ext cx="0" cy="0"/>
          <a:chOff x="0" y="0"/>
          <a:chExt cx="0" cy="0"/>
        </a:xfrm>
      </p:grpSpPr>
      <p:sp>
        <p:nvSpPr>
          <p:cNvPr id="247" name="Google Shape;247;p4"/>
          <p:cNvSpPr txBox="1">
            <a:spLocks noGrp="1"/>
          </p:cNvSpPr>
          <p:nvPr>
            <p:ph type="body" idx="1"/>
          </p:nvPr>
        </p:nvSpPr>
        <p:spPr>
          <a:xfrm>
            <a:off x="2159325" y="2161800"/>
            <a:ext cx="4825500" cy="819900"/>
          </a:xfrm>
          <a:prstGeom prst="rect">
            <a:avLst/>
          </a:prstGeom>
        </p:spPr>
        <p:txBody>
          <a:bodyPr spcFirstLastPara="1" wrap="square" lIns="91425" tIns="91425" rIns="91425" bIns="91425" anchor="ctr" anchorCtr="0">
            <a:noAutofit/>
          </a:bodyPr>
          <a:lstStyle>
            <a:lvl1pPr marL="457200" lvl="0" indent="-387350" algn="ctr" rtl="0">
              <a:spcBef>
                <a:spcPts val="600"/>
              </a:spcBef>
              <a:spcAft>
                <a:spcPts val="0"/>
              </a:spcAft>
              <a:buClr>
                <a:srgbClr val="1C4587"/>
              </a:buClr>
              <a:buSzPts val="2500"/>
              <a:buChar char="✘"/>
              <a:defRPr sz="2500" b="1">
                <a:solidFill>
                  <a:srgbClr val="1C4587"/>
                </a:solidFill>
              </a:defRPr>
            </a:lvl1pPr>
            <a:lvl2pPr marL="914400" lvl="1" indent="-387350" algn="ctr" rtl="0">
              <a:spcBef>
                <a:spcPts val="0"/>
              </a:spcBef>
              <a:spcAft>
                <a:spcPts val="0"/>
              </a:spcAft>
              <a:buClr>
                <a:srgbClr val="1C4587"/>
              </a:buClr>
              <a:buSzPts val="2500"/>
              <a:buChar char="✗"/>
              <a:defRPr sz="2500" b="1">
                <a:solidFill>
                  <a:srgbClr val="1C4587"/>
                </a:solidFill>
              </a:defRPr>
            </a:lvl2pPr>
            <a:lvl3pPr marL="1371600" lvl="2" indent="-387350" algn="ctr" rtl="0">
              <a:spcBef>
                <a:spcPts val="0"/>
              </a:spcBef>
              <a:spcAft>
                <a:spcPts val="0"/>
              </a:spcAft>
              <a:buClr>
                <a:srgbClr val="1C4587"/>
              </a:buClr>
              <a:buSzPts val="2500"/>
              <a:buChar char="■"/>
              <a:defRPr sz="2500" b="1">
                <a:solidFill>
                  <a:srgbClr val="1C4587"/>
                </a:solidFill>
              </a:defRPr>
            </a:lvl3pPr>
            <a:lvl4pPr marL="1828800" lvl="3" indent="-387350" algn="ctr" rtl="0">
              <a:spcBef>
                <a:spcPts val="0"/>
              </a:spcBef>
              <a:spcAft>
                <a:spcPts val="0"/>
              </a:spcAft>
              <a:buClr>
                <a:srgbClr val="1C4587"/>
              </a:buClr>
              <a:buSzPts val="2500"/>
              <a:buChar char="●"/>
              <a:defRPr sz="2500" b="1">
                <a:solidFill>
                  <a:srgbClr val="1C4587"/>
                </a:solidFill>
              </a:defRPr>
            </a:lvl4pPr>
            <a:lvl5pPr marL="2286000" lvl="4" indent="-387350" algn="ctr" rtl="0">
              <a:spcBef>
                <a:spcPts val="0"/>
              </a:spcBef>
              <a:spcAft>
                <a:spcPts val="0"/>
              </a:spcAft>
              <a:buClr>
                <a:srgbClr val="1C4587"/>
              </a:buClr>
              <a:buSzPts val="2500"/>
              <a:buChar char="○"/>
              <a:defRPr sz="2500" b="1">
                <a:solidFill>
                  <a:srgbClr val="1C4587"/>
                </a:solidFill>
              </a:defRPr>
            </a:lvl5pPr>
            <a:lvl6pPr marL="2743200" lvl="5" indent="-387350" algn="ctr" rtl="0">
              <a:spcBef>
                <a:spcPts val="0"/>
              </a:spcBef>
              <a:spcAft>
                <a:spcPts val="0"/>
              </a:spcAft>
              <a:buClr>
                <a:srgbClr val="1C4587"/>
              </a:buClr>
              <a:buSzPts val="2500"/>
              <a:buChar char="■"/>
              <a:defRPr sz="2500" b="1">
                <a:solidFill>
                  <a:srgbClr val="1C4587"/>
                </a:solidFill>
              </a:defRPr>
            </a:lvl6pPr>
            <a:lvl7pPr marL="3200400" lvl="6" indent="-387350" algn="ctr" rtl="0">
              <a:spcBef>
                <a:spcPts val="0"/>
              </a:spcBef>
              <a:spcAft>
                <a:spcPts val="0"/>
              </a:spcAft>
              <a:buClr>
                <a:srgbClr val="1C4587"/>
              </a:buClr>
              <a:buSzPts val="2500"/>
              <a:buChar char="●"/>
              <a:defRPr sz="2500" b="1">
                <a:solidFill>
                  <a:srgbClr val="1C4587"/>
                </a:solidFill>
              </a:defRPr>
            </a:lvl7pPr>
            <a:lvl8pPr marL="3657600" lvl="7" indent="-387350" algn="ctr" rtl="0">
              <a:spcBef>
                <a:spcPts val="0"/>
              </a:spcBef>
              <a:spcAft>
                <a:spcPts val="0"/>
              </a:spcAft>
              <a:buClr>
                <a:srgbClr val="1C4587"/>
              </a:buClr>
              <a:buSzPts val="2500"/>
              <a:buChar char="○"/>
              <a:defRPr sz="2500" b="1">
                <a:solidFill>
                  <a:srgbClr val="1C4587"/>
                </a:solidFill>
              </a:defRPr>
            </a:lvl8pPr>
            <a:lvl9pPr marL="4114800" lvl="8" indent="-387350" algn="ctr" rtl="0">
              <a:spcBef>
                <a:spcPts val="0"/>
              </a:spcBef>
              <a:spcAft>
                <a:spcPts val="0"/>
              </a:spcAft>
              <a:buClr>
                <a:srgbClr val="1C4587"/>
              </a:buClr>
              <a:buSzPts val="2500"/>
              <a:buChar char="■"/>
              <a:defRPr sz="2500" b="1">
                <a:solidFill>
                  <a:srgbClr val="1C4587"/>
                </a:solidFill>
              </a:defRPr>
            </a:lvl9pPr>
          </a:lstStyle>
          <a:p>
            <a:endParaRPr/>
          </a:p>
        </p:txBody>
      </p:sp>
      <p:sp>
        <p:nvSpPr>
          <p:cNvPr id="248" name="Google Shape;248;p4"/>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9" name="Google Shape;249;p4"/>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0" name="Google Shape;250;p4"/>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1" name="Google Shape;251;p4"/>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2" name="Google Shape;252;p4"/>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3" name="Google Shape;253;p4"/>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4" name="Google Shape;254;p4"/>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5" name="Google Shape;255;p4"/>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6" name="Google Shape;256;p4"/>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7" name="Google Shape;257;p4"/>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8" name="Google Shape;258;p4"/>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9" name="Google Shape;259;p4"/>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0" name="Google Shape;260;p4"/>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1" name="Google Shape;261;p4"/>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2" name="Google Shape;262;p4"/>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3" name="Google Shape;263;p4"/>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4" name="Google Shape;264;p4"/>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5" name="Google Shape;265;p4"/>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6" name="Google Shape;266;p4"/>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7" name="Google Shape;267;p4"/>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8" name="Google Shape;268;p4"/>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9" name="Google Shape;269;p4"/>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0" name="Google Shape;270;p4"/>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1" name="Google Shape;271;p4"/>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2" name="Google Shape;272;p4"/>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3" name="Google Shape;273;p4"/>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4" name="Google Shape;274;p4"/>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5" name="Google Shape;275;p4"/>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6" name="Google Shape;276;p4"/>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7" name="Google Shape;277;p4"/>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8" name="Google Shape;278;p4"/>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9" name="Google Shape;279;p4"/>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0" name="Google Shape;280;p4"/>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1" name="Google Shape;281;p4"/>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2" name="Google Shape;282;p4"/>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3" name="Google Shape;283;p4"/>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4" name="Google Shape;284;p4"/>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5" name="Google Shape;285;p4"/>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6" name="Google Shape;286;p4"/>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7" name="Google Shape;287;p4"/>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8" name="Google Shape;288;p4"/>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9" name="Google Shape;289;p4"/>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90"/>
        <p:cNvGrpSpPr/>
        <p:nvPr/>
      </p:nvGrpSpPr>
      <p:grpSpPr>
        <a:xfrm>
          <a:off x="0" y="0"/>
          <a:ext cx="0" cy="0"/>
          <a:chOff x="0" y="0"/>
          <a:chExt cx="0" cy="0"/>
        </a:xfrm>
      </p:grpSpPr>
      <p:sp>
        <p:nvSpPr>
          <p:cNvPr id="291" name="Google Shape;291;p5"/>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292" name="Google Shape;292;p5"/>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lvl1pPr marL="457200" lvl="0" indent="-387350" rtl="0">
              <a:spcBef>
                <a:spcPts val="600"/>
              </a:spcBef>
              <a:spcAft>
                <a:spcPts val="0"/>
              </a:spcAft>
              <a:buSzPts val="2500"/>
              <a:buChar char="✘"/>
              <a:defRPr sz="2500"/>
            </a:lvl1pPr>
            <a:lvl2pPr marL="914400" lvl="1" indent="-355600" rtl="0">
              <a:spcBef>
                <a:spcPts val="0"/>
              </a:spcBef>
              <a:spcAft>
                <a:spcPts val="0"/>
              </a:spcAft>
              <a:buSzPts val="2000"/>
              <a:buChar char="✗"/>
              <a:defRPr/>
            </a:lvl2pPr>
            <a:lvl3pPr marL="1371600" lvl="2" indent="-355600" rtl="0">
              <a:spcBef>
                <a:spcPts val="0"/>
              </a:spcBef>
              <a:spcAft>
                <a:spcPts val="0"/>
              </a:spcAft>
              <a:buSzPts val="20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293" name="Google Shape;293;p5"/>
          <p:cNvGrpSpPr/>
          <p:nvPr/>
        </p:nvGrpSpPr>
        <p:grpSpPr>
          <a:xfrm>
            <a:off x="7442902" y="-91154"/>
            <a:ext cx="1796289" cy="5330574"/>
            <a:chOff x="6023725" y="842300"/>
            <a:chExt cx="1358150" cy="4030375"/>
          </a:xfrm>
        </p:grpSpPr>
        <p:sp>
          <p:nvSpPr>
            <p:cNvPr id="294" name="Google Shape;294;p5"/>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5" name="Google Shape;295;p5"/>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6" name="Google Shape;296;p5"/>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7" name="Google Shape;297;p5"/>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8" name="Google Shape;298;p5"/>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9" name="Google Shape;299;p5"/>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0" name="Google Shape;300;p5"/>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1" name="Google Shape;301;p5"/>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2" name="Google Shape;302;p5"/>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3" name="Google Shape;303;p5"/>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4" name="Google Shape;304;p5"/>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5" name="Google Shape;305;p5"/>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6" name="Google Shape;306;p5"/>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7" name="Google Shape;307;p5"/>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8" name="Google Shape;308;p5"/>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9" name="Google Shape;309;p5"/>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0" name="Google Shape;310;p5"/>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1" name="Google Shape;311;p5"/>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2" name="Google Shape;312;p5"/>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3" name="Google Shape;313;p5"/>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4" name="Google Shape;314;p5"/>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5" name="Google Shape;315;p5"/>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6" name="Google Shape;316;p5"/>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7" name="Google Shape;317;p5"/>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8" name="Google Shape;318;p5"/>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9" name="Google Shape;319;p5"/>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0" name="Google Shape;320;p5"/>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1" name="Google Shape;321;p5"/>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2" name="Google Shape;322;p5"/>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grpSp>
      <p:cxnSp>
        <p:nvCxnSpPr>
          <p:cNvPr id="323" name="Google Shape;323;p5"/>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24" name="Google Shape;324;p5"/>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25"/>
        <p:cNvGrpSpPr/>
        <p:nvPr/>
      </p:nvGrpSpPr>
      <p:grpSpPr>
        <a:xfrm>
          <a:off x="0" y="0"/>
          <a:ext cx="0" cy="0"/>
          <a:chOff x="0" y="0"/>
          <a:chExt cx="0" cy="0"/>
        </a:xfrm>
      </p:grpSpPr>
      <p:sp>
        <p:nvSpPr>
          <p:cNvPr id="326" name="Google Shape;326;p6"/>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327" name="Google Shape;327;p6"/>
          <p:cNvSpPr txBox="1">
            <a:spLocks noGrp="1"/>
          </p:cNvSpPr>
          <p:nvPr>
            <p:ph type="body" idx="1"/>
          </p:nvPr>
        </p:nvSpPr>
        <p:spPr>
          <a:xfrm>
            <a:off x="747925" y="1363153"/>
            <a:ext cx="3159000" cy="3610800"/>
          </a:xfrm>
          <a:prstGeom prst="rect">
            <a:avLst/>
          </a:prstGeom>
        </p:spPr>
        <p:txBody>
          <a:bodyPr spcFirstLastPara="1" wrap="square" lIns="91425" tIns="91425" rIns="91425" bIns="91425" anchor="t" anchorCtr="0">
            <a:noAutofit/>
          </a:bodyPr>
          <a:lstStyle>
            <a:lvl1pPr marL="457200" lvl="0" indent="-368300" rtl="0">
              <a:spcBef>
                <a:spcPts val="600"/>
              </a:spcBef>
              <a:spcAft>
                <a:spcPts val="0"/>
              </a:spcAft>
              <a:buSzPts val="2200"/>
              <a:buChar char="✘"/>
              <a:defRPr sz="2200"/>
            </a:lvl1pPr>
            <a:lvl2pPr marL="914400" lvl="1" indent="-368300" rtl="0">
              <a:spcBef>
                <a:spcPts val="0"/>
              </a:spcBef>
              <a:spcAft>
                <a:spcPts val="0"/>
              </a:spcAft>
              <a:buSzPts val="2200"/>
              <a:buChar char="✗"/>
              <a:defRPr sz="2200"/>
            </a:lvl2pPr>
            <a:lvl3pPr marL="1371600" lvl="2" indent="-368300" rtl="0">
              <a:spcBef>
                <a:spcPts val="0"/>
              </a:spcBef>
              <a:spcAft>
                <a:spcPts val="0"/>
              </a:spcAft>
              <a:buSzPts val="2200"/>
              <a:buChar char="■"/>
              <a:defRPr sz="2200"/>
            </a:lvl3pPr>
            <a:lvl4pPr marL="1828800" lvl="3" indent="-368300" rtl="0">
              <a:spcBef>
                <a:spcPts val="0"/>
              </a:spcBef>
              <a:spcAft>
                <a:spcPts val="0"/>
              </a:spcAft>
              <a:buSzPts val="2200"/>
              <a:buChar char="●"/>
              <a:defRPr sz="2200"/>
            </a:lvl4pPr>
            <a:lvl5pPr marL="2286000" lvl="4" indent="-368300" rtl="0">
              <a:spcBef>
                <a:spcPts val="0"/>
              </a:spcBef>
              <a:spcAft>
                <a:spcPts val="0"/>
              </a:spcAft>
              <a:buSzPts val="2200"/>
              <a:buChar char="○"/>
              <a:defRPr sz="2200"/>
            </a:lvl5pPr>
            <a:lvl6pPr marL="2743200" lvl="5" indent="-368300" rtl="0">
              <a:spcBef>
                <a:spcPts val="0"/>
              </a:spcBef>
              <a:spcAft>
                <a:spcPts val="0"/>
              </a:spcAft>
              <a:buSzPts val="2200"/>
              <a:buChar char="■"/>
              <a:defRPr sz="2200"/>
            </a:lvl6pPr>
            <a:lvl7pPr marL="3200400" lvl="6" indent="-368300" rtl="0">
              <a:spcBef>
                <a:spcPts val="0"/>
              </a:spcBef>
              <a:spcAft>
                <a:spcPts val="0"/>
              </a:spcAft>
              <a:buSzPts val="2200"/>
              <a:buChar char="●"/>
              <a:defRPr sz="2200"/>
            </a:lvl7pPr>
            <a:lvl8pPr marL="3657600" lvl="7" indent="-368300" rtl="0">
              <a:spcBef>
                <a:spcPts val="0"/>
              </a:spcBef>
              <a:spcAft>
                <a:spcPts val="0"/>
              </a:spcAft>
              <a:buSzPts val="2200"/>
              <a:buChar char="○"/>
              <a:defRPr sz="2200"/>
            </a:lvl8pPr>
            <a:lvl9pPr marL="4114800" lvl="8" indent="-368300" rtl="0">
              <a:spcBef>
                <a:spcPts val="0"/>
              </a:spcBef>
              <a:spcAft>
                <a:spcPts val="0"/>
              </a:spcAft>
              <a:buSzPts val="2200"/>
              <a:buChar char="■"/>
              <a:defRPr sz="2200"/>
            </a:lvl9pPr>
          </a:lstStyle>
          <a:p>
            <a:endParaRPr/>
          </a:p>
        </p:txBody>
      </p:sp>
      <p:sp>
        <p:nvSpPr>
          <p:cNvPr id="328" name="Google Shape;328;p6"/>
          <p:cNvSpPr txBox="1">
            <a:spLocks noGrp="1"/>
          </p:cNvSpPr>
          <p:nvPr>
            <p:ph type="body" idx="2"/>
          </p:nvPr>
        </p:nvSpPr>
        <p:spPr>
          <a:xfrm>
            <a:off x="4097098" y="1363153"/>
            <a:ext cx="3159000" cy="3610800"/>
          </a:xfrm>
          <a:prstGeom prst="rect">
            <a:avLst/>
          </a:prstGeom>
        </p:spPr>
        <p:txBody>
          <a:bodyPr spcFirstLastPara="1" wrap="square" lIns="91425" tIns="91425" rIns="91425" bIns="91425" anchor="t" anchorCtr="0">
            <a:noAutofit/>
          </a:bodyPr>
          <a:lstStyle>
            <a:lvl1pPr marL="457200" lvl="0" indent="-368300" rtl="0">
              <a:spcBef>
                <a:spcPts val="600"/>
              </a:spcBef>
              <a:spcAft>
                <a:spcPts val="0"/>
              </a:spcAft>
              <a:buSzPts val="2200"/>
              <a:buChar char="✘"/>
              <a:defRPr sz="2200"/>
            </a:lvl1pPr>
            <a:lvl2pPr marL="914400" lvl="1" indent="-368300" rtl="0">
              <a:spcBef>
                <a:spcPts val="0"/>
              </a:spcBef>
              <a:spcAft>
                <a:spcPts val="0"/>
              </a:spcAft>
              <a:buSzPts val="2200"/>
              <a:buChar char="✗"/>
              <a:defRPr sz="2200"/>
            </a:lvl2pPr>
            <a:lvl3pPr marL="1371600" lvl="2" indent="-368300" rtl="0">
              <a:spcBef>
                <a:spcPts val="0"/>
              </a:spcBef>
              <a:spcAft>
                <a:spcPts val="0"/>
              </a:spcAft>
              <a:buSzPts val="2200"/>
              <a:buChar char="■"/>
              <a:defRPr sz="2200"/>
            </a:lvl3pPr>
            <a:lvl4pPr marL="1828800" lvl="3" indent="-368300" rtl="0">
              <a:spcBef>
                <a:spcPts val="0"/>
              </a:spcBef>
              <a:spcAft>
                <a:spcPts val="0"/>
              </a:spcAft>
              <a:buSzPts val="2200"/>
              <a:buChar char="●"/>
              <a:defRPr sz="2200"/>
            </a:lvl4pPr>
            <a:lvl5pPr marL="2286000" lvl="4" indent="-368300" rtl="0">
              <a:spcBef>
                <a:spcPts val="0"/>
              </a:spcBef>
              <a:spcAft>
                <a:spcPts val="0"/>
              </a:spcAft>
              <a:buSzPts val="2200"/>
              <a:buChar char="○"/>
              <a:defRPr sz="2200"/>
            </a:lvl5pPr>
            <a:lvl6pPr marL="2743200" lvl="5" indent="-368300" rtl="0">
              <a:spcBef>
                <a:spcPts val="0"/>
              </a:spcBef>
              <a:spcAft>
                <a:spcPts val="0"/>
              </a:spcAft>
              <a:buSzPts val="2200"/>
              <a:buChar char="■"/>
              <a:defRPr sz="2200"/>
            </a:lvl6pPr>
            <a:lvl7pPr marL="3200400" lvl="6" indent="-368300" rtl="0">
              <a:spcBef>
                <a:spcPts val="0"/>
              </a:spcBef>
              <a:spcAft>
                <a:spcPts val="0"/>
              </a:spcAft>
              <a:buSzPts val="2200"/>
              <a:buChar char="●"/>
              <a:defRPr sz="2200"/>
            </a:lvl7pPr>
            <a:lvl8pPr marL="3657600" lvl="7" indent="-368300" rtl="0">
              <a:spcBef>
                <a:spcPts val="0"/>
              </a:spcBef>
              <a:spcAft>
                <a:spcPts val="0"/>
              </a:spcAft>
              <a:buSzPts val="2200"/>
              <a:buChar char="○"/>
              <a:defRPr sz="2200"/>
            </a:lvl8pPr>
            <a:lvl9pPr marL="4114800" lvl="8" indent="-368300" rtl="0">
              <a:spcBef>
                <a:spcPts val="0"/>
              </a:spcBef>
              <a:spcAft>
                <a:spcPts val="0"/>
              </a:spcAft>
              <a:buSzPts val="2200"/>
              <a:buChar char="■"/>
              <a:defRPr sz="2200"/>
            </a:lvl9pPr>
          </a:lstStyle>
          <a:p>
            <a:endParaRPr/>
          </a:p>
        </p:txBody>
      </p:sp>
      <p:grpSp>
        <p:nvGrpSpPr>
          <p:cNvPr id="329" name="Google Shape;329;p6"/>
          <p:cNvGrpSpPr/>
          <p:nvPr/>
        </p:nvGrpSpPr>
        <p:grpSpPr>
          <a:xfrm>
            <a:off x="7442902" y="-91154"/>
            <a:ext cx="1796289" cy="5330574"/>
            <a:chOff x="6023725" y="842300"/>
            <a:chExt cx="1358150" cy="4030375"/>
          </a:xfrm>
        </p:grpSpPr>
        <p:sp>
          <p:nvSpPr>
            <p:cNvPr id="330" name="Google Shape;330;p6"/>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6"/>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6"/>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6"/>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6"/>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6"/>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6"/>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6"/>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6"/>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6"/>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6"/>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6"/>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6"/>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6"/>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6"/>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6"/>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6"/>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6"/>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6"/>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6"/>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6"/>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6"/>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6"/>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6"/>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6"/>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6"/>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6"/>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6"/>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6"/>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59" name="Google Shape;359;p6"/>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60" name="Google Shape;360;p6"/>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61"/>
        <p:cNvGrpSpPr/>
        <p:nvPr/>
      </p:nvGrpSpPr>
      <p:grpSpPr>
        <a:xfrm>
          <a:off x="0" y="0"/>
          <a:ext cx="0" cy="0"/>
          <a:chOff x="0" y="0"/>
          <a:chExt cx="0" cy="0"/>
        </a:xfrm>
      </p:grpSpPr>
      <p:sp>
        <p:nvSpPr>
          <p:cNvPr id="362" name="Google Shape;362;p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363" name="Google Shape;363;p7"/>
          <p:cNvSpPr txBox="1">
            <a:spLocks noGrp="1"/>
          </p:cNvSpPr>
          <p:nvPr>
            <p:ph type="body" idx="1"/>
          </p:nvPr>
        </p:nvSpPr>
        <p:spPr>
          <a:xfrm>
            <a:off x="747925"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364" name="Google Shape;364;p7"/>
          <p:cNvSpPr txBox="1">
            <a:spLocks noGrp="1"/>
          </p:cNvSpPr>
          <p:nvPr>
            <p:ph type="body" idx="2"/>
          </p:nvPr>
        </p:nvSpPr>
        <p:spPr>
          <a:xfrm>
            <a:off x="2953087"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365" name="Google Shape;365;p7"/>
          <p:cNvSpPr txBox="1">
            <a:spLocks noGrp="1"/>
          </p:cNvSpPr>
          <p:nvPr>
            <p:ph type="body" idx="3"/>
          </p:nvPr>
        </p:nvSpPr>
        <p:spPr>
          <a:xfrm>
            <a:off x="5158248"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366" name="Google Shape;366;p7"/>
          <p:cNvGrpSpPr/>
          <p:nvPr/>
        </p:nvGrpSpPr>
        <p:grpSpPr>
          <a:xfrm>
            <a:off x="7442902" y="-91154"/>
            <a:ext cx="1796289" cy="5330574"/>
            <a:chOff x="6023725" y="842300"/>
            <a:chExt cx="1358150" cy="4030375"/>
          </a:xfrm>
        </p:grpSpPr>
        <p:sp>
          <p:nvSpPr>
            <p:cNvPr id="367" name="Google Shape;367;p7"/>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7"/>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7"/>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7"/>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7"/>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7"/>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7"/>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7"/>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7"/>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7"/>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7"/>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7"/>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7"/>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7"/>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7"/>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7"/>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7"/>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7"/>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7"/>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7"/>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7"/>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7"/>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7"/>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7"/>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7"/>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7"/>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7"/>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7"/>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7"/>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96" name="Google Shape;396;p7"/>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97" name="Google Shape;397;p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8"/>
        <p:cNvGrpSpPr/>
        <p:nvPr/>
      </p:nvGrpSpPr>
      <p:grpSpPr>
        <a:xfrm>
          <a:off x="0" y="0"/>
          <a:ext cx="0" cy="0"/>
          <a:chOff x="0" y="0"/>
          <a:chExt cx="0" cy="0"/>
        </a:xfrm>
      </p:grpSpPr>
      <p:sp>
        <p:nvSpPr>
          <p:cNvPr id="399" name="Google Shape;399;p8"/>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grpSp>
        <p:nvGrpSpPr>
          <p:cNvPr id="400" name="Google Shape;400;p8"/>
          <p:cNvGrpSpPr/>
          <p:nvPr/>
        </p:nvGrpSpPr>
        <p:grpSpPr>
          <a:xfrm>
            <a:off x="7442902" y="-91154"/>
            <a:ext cx="1796289" cy="5330574"/>
            <a:chOff x="6023725" y="842300"/>
            <a:chExt cx="1358150" cy="4030375"/>
          </a:xfrm>
        </p:grpSpPr>
        <p:sp>
          <p:nvSpPr>
            <p:cNvPr id="401" name="Google Shape;401;p8"/>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8"/>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8"/>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8"/>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8"/>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8"/>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8"/>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8"/>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8"/>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8"/>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8"/>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8"/>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8"/>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8"/>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8"/>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8"/>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8"/>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8"/>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8"/>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8"/>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8"/>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8"/>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8"/>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8"/>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8"/>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8"/>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8"/>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8"/>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30" name="Google Shape;430;p8"/>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431" name="Google Shape;431;p8"/>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2"/>
        <p:cNvGrpSpPr/>
        <p:nvPr/>
      </p:nvGrpSpPr>
      <p:grpSpPr>
        <a:xfrm>
          <a:off x="0" y="0"/>
          <a:ext cx="0" cy="0"/>
          <a:chOff x="0" y="0"/>
          <a:chExt cx="0" cy="0"/>
        </a:xfrm>
      </p:grpSpPr>
      <p:sp>
        <p:nvSpPr>
          <p:cNvPr id="433" name="Google Shape;433;p9"/>
          <p:cNvSpPr txBox="1">
            <a:spLocks noGrp="1"/>
          </p:cNvSpPr>
          <p:nvPr>
            <p:ph type="body" idx="1"/>
          </p:nvPr>
        </p:nvSpPr>
        <p:spPr>
          <a:xfrm>
            <a:off x="457200" y="4406309"/>
            <a:ext cx="8229600" cy="519600"/>
          </a:xfrm>
          <a:prstGeom prst="rect">
            <a:avLst/>
          </a:prstGeom>
        </p:spPr>
        <p:txBody>
          <a:bodyPr spcFirstLastPara="1" wrap="square" lIns="91425" tIns="91425" rIns="91425" bIns="91425" anchor="t" anchorCtr="0">
            <a:noAutofit/>
          </a:bodyPr>
          <a:lstStyle>
            <a:lvl1pPr marL="457200" lvl="0" indent="-228600" algn="ctr" rtl="0">
              <a:spcBef>
                <a:spcPts val="360"/>
              </a:spcBef>
              <a:spcAft>
                <a:spcPts val="0"/>
              </a:spcAft>
              <a:buSzPts val="1800"/>
              <a:buNone/>
              <a:defRPr sz="1800"/>
            </a:lvl1pPr>
          </a:lstStyle>
          <a:p>
            <a:endParaRPr/>
          </a:p>
        </p:txBody>
      </p:sp>
      <p:sp>
        <p:nvSpPr>
          <p:cNvPr id="434" name="Google Shape;434;p9"/>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5" name="Google Shape;435;p9"/>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6" name="Google Shape;436;p9"/>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7" name="Google Shape;437;p9"/>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8" name="Google Shape;438;p9"/>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9" name="Google Shape;439;p9"/>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0" name="Google Shape;440;p9"/>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1" name="Google Shape;441;p9"/>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2" name="Google Shape;442;p9"/>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3" name="Google Shape;443;p9"/>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4" name="Google Shape;444;p9"/>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5" name="Google Shape;445;p9"/>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6" name="Google Shape;446;p9"/>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7" name="Google Shape;447;p9"/>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8" name="Google Shape;448;p9"/>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9" name="Google Shape;449;p9"/>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0" name="Google Shape;450;p9"/>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1" name="Google Shape;451;p9"/>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2" name="Google Shape;452;p9"/>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3" name="Google Shape;453;p9"/>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4" name="Google Shape;454;p9"/>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5" name="Google Shape;455;p9"/>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6" name="Google Shape;456;p9"/>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7" name="Google Shape;457;p9"/>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8" name="Google Shape;458;p9"/>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9" name="Google Shape;459;p9"/>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0" name="Google Shape;460;p9"/>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1" name="Google Shape;461;p9"/>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2" name="Google Shape;462;p9"/>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3" name="Google Shape;463;p9"/>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4" name="Google Shape;464;p9"/>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5" name="Google Shape;465;p9"/>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6" name="Google Shape;466;p9"/>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7" name="Google Shape;467;p9"/>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8" name="Google Shape;468;p9"/>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9" name="Google Shape;469;p9"/>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0" name="Google Shape;470;p9"/>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1" name="Google Shape;471;p9"/>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2" name="Google Shape;472;p9"/>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3" name="Google Shape;473;p9"/>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4" name="Google Shape;474;p9"/>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5" name="Google Shape;475;p9"/>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6"/>
        <p:cNvGrpSpPr/>
        <p:nvPr/>
      </p:nvGrpSpPr>
      <p:grpSpPr>
        <a:xfrm>
          <a:off x="0" y="0"/>
          <a:ext cx="0" cy="0"/>
          <a:chOff x="0" y="0"/>
          <a:chExt cx="0" cy="0"/>
        </a:xfrm>
      </p:grpSpPr>
      <p:sp>
        <p:nvSpPr>
          <p:cNvPr id="477" name="Google Shape;477;p10"/>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8" name="Google Shape;478;p10"/>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9" name="Google Shape;479;p10"/>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0" name="Google Shape;480;p10"/>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1" name="Google Shape;481;p10"/>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2" name="Google Shape;482;p10"/>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3" name="Google Shape;483;p10"/>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4" name="Google Shape;484;p10"/>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5" name="Google Shape;485;p10"/>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6" name="Google Shape;486;p10"/>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7" name="Google Shape;487;p10"/>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8" name="Google Shape;488;p10"/>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9" name="Google Shape;489;p10"/>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0" name="Google Shape;490;p10"/>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1" name="Google Shape;491;p10"/>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2" name="Google Shape;492;p10"/>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3" name="Google Shape;493;p10"/>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4" name="Google Shape;494;p10"/>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5" name="Google Shape;495;p10"/>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6" name="Google Shape;496;p10"/>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7" name="Google Shape;497;p10"/>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8" name="Google Shape;498;p10"/>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9" name="Google Shape;499;p10"/>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0" name="Google Shape;500;p10"/>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1" name="Google Shape;501;p10"/>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2" name="Google Shape;502;p10"/>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3" name="Google Shape;503;p10"/>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4" name="Google Shape;504;p10"/>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5" name="Google Shape;505;p10"/>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6" name="Google Shape;506;p10"/>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7" name="Google Shape;507;p10"/>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8" name="Google Shape;508;p10"/>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9" name="Google Shape;509;p10"/>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0" name="Google Shape;510;p10"/>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1" name="Google Shape;511;p10"/>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2" name="Google Shape;512;p10"/>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3" name="Google Shape;513;p10"/>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4" name="Google Shape;514;p10"/>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5" name="Google Shape;515;p10"/>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6" name="Google Shape;516;p10"/>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7" name="Google Shape;517;p10"/>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8" name="Google Shape;518;p10"/>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letely blank">
  <p:cSld name="BLANK_1">
    <p:spTree>
      <p:nvGrpSpPr>
        <p:cNvPr id="1" name="Shape 519"/>
        <p:cNvGrpSpPr/>
        <p:nvPr/>
      </p:nvGrpSpPr>
      <p:grpSpPr>
        <a:xfrm>
          <a:off x="0" y="0"/>
          <a:ext cx="0" cy="0"/>
          <a:chOff x="0" y="0"/>
          <a:chExt cx="0" cy="0"/>
        </a:xfrm>
      </p:grpSpPr>
      <p:sp>
        <p:nvSpPr>
          <p:cNvPr id="520" name="Google Shape;520;p11"/>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_2">
  <p:cSld name="TITLE_2">
    <p:spTree>
      <p:nvGrpSpPr>
        <p:cNvPr id="1" name="Shape 521"/>
        <p:cNvGrpSpPr/>
        <p:nvPr/>
      </p:nvGrpSpPr>
      <p:grpSpPr>
        <a:xfrm>
          <a:off x="0" y="0"/>
          <a:ext cx="0" cy="0"/>
          <a:chOff x="0" y="0"/>
          <a:chExt cx="0" cy="0"/>
        </a:xfrm>
      </p:grpSpPr>
      <p:sp>
        <p:nvSpPr>
          <p:cNvPr id="522" name="Google Shape;522;p1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Font typeface="Viga"/>
              <a:buNone/>
              <a:defRPr sz="5200">
                <a:latin typeface="Viga"/>
                <a:ea typeface="Viga"/>
                <a:cs typeface="Viga"/>
                <a:sym typeface="Viga"/>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23" name="Google Shape;523;p1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600"/>
              </a:spcBef>
              <a:spcAft>
                <a:spcPts val="0"/>
              </a:spcAft>
              <a:buSzPts val="2800"/>
              <a:buFont typeface="Ubuntu"/>
              <a:buNone/>
              <a:defRPr sz="2800">
                <a:latin typeface="Ubuntu"/>
                <a:ea typeface="Ubuntu"/>
                <a:cs typeface="Ubuntu"/>
                <a:sym typeface="Ubuntu"/>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24" name="Google Shape;524;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 column + image">
  <p:cSld name="TITLE_AND_BODY_1">
    <p:spTree>
      <p:nvGrpSpPr>
        <p:cNvPr id="1" name="Shape 525"/>
        <p:cNvGrpSpPr/>
        <p:nvPr/>
      </p:nvGrpSpPr>
      <p:grpSpPr>
        <a:xfrm>
          <a:off x="0" y="0"/>
          <a:ext cx="0" cy="0"/>
          <a:chOff x="0" y="0"/>
          <a:chExt cx="0" cy="0"/>
        </a:xfrm>
      </p:grpSpPr>
      <p:sp>
        <p:nvSpPr>
          <p:cNvPr id="526" name="Google Shape;526;p13"/>
          <p:cNvSpPr txBox="1">
            <a:spLocks noGrp="1"/>
          </p:cNvSpPr>
          <p:nvPr>
            <p:ph type="title"/>
          </p:nvPr>
        </p:nvSpPr>
        <p:spPr>
          <a:xfrm>
            <a:off x="4572000" y="909050"/>
            <a:ext cx="3639600" cy="6411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527" name="Google Shape;527;p13"/>
          <p:cNvSpPr txBox="1">
            <a:spLocks noGrp="1"/>
          </p:cNvSpPr>
          <p:nvPr>
            <p:ph type="body" idx="1"/>
          </p:nvPr>
        </p:nvSpPr>
        <p:spPr>
          <a:xfrm>
            <a:off x="4572000" y="1525754"/>
            <a:ext cx="3639600" cy="2786100"/>
          </a:xfrm>
          <a:prstGeom prst="rect">
            <a:avLst/>
          </a:prstGeom>
        </p:spPr>
        <p:txBody>
          <a:bodyPr spcFirstLastPara="1" wrap="square" lIns="91425" tIns="91425" rIns="91425" bIns="91425"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528" name="Google Shape;528;p13"/>
          <p:cNvSpPr/>
          <p:nvPr/>
        </p:nvSpPr>
        <p:spPr>
          <a:xfrm>
            <a:off x="580275" y="751950"/>
            <a:ext cx="3639600" cy="36396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3"/>
          <p:cNvSpPr/>
          <p:nvPr/>
        </p:nvSpPr>
        <p:spPr>
          <a:xfrm>
            <a:off x="-295650" y="-356450"/>
            <a:ext cx="1057800" cy="1057800"/>
          </a:xfrm>
          <a:prstGeom prst="ellipse">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3"/>
          <p:cNvSpPr/>
          <p:nvPr/>
        </p:nvSpPr>
        <p:spPr>
          <a:xfrm>
            <a:off x="2836600" y="179825"/>
            <a:ext cx="978600" cy="978600"/>
          </a:xfrm>
          <a:prstGeom prst="donut">
            <a:avLst>
              <a:gd name="adj" fmla="val 39527"/>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3"/>
          <p:cNvSpPr/>
          <p:nvPr/>
        </p:nvSpPr>
        <p:spPr>
          <a:xfrm>
            <a:off x="465975" y="3692750"/>
            <a:ext cx="1019400" cy="10194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13"/>
          <p:cNvSpPr/>
          <p:nvPr/>
        </p:nvSpPr>
        <p:spPr>
          <a:xfrm>
            <a:off x="1485375" y="4559750"/>
            <a:ext cx="361500" cy="361500"/>
          </a:xfrm>
          <a:prstGeom prst="donut">
            <a:avLst>
              <a:gd name="adj" fmla="val 29951"/>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13"/>
          <p:cNvSpPr/>
          <p:nvPr/>
        </p:nvSpPr>
        <p:spPr>
          <a:xfrm>
            <a:off x="2364800" y="346950"/>
            <a:ext cx="274200" cy="2739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13"/>
          <p:cNvSpPr/>
          <p:nvPr/>
        </p:nvSpPr>
        <p:spPr>
          <a:xfrm>
            <a:off x="-472600" y="-533400"/>
            <a:ext cx="1411800" cy="1411800"/>
          </a:xfrm>
          <a:prstGeom prst="ellipse">
            <a:avLst/>
          </a:prstGeom>
          <a:noFill/>
          <a:ln w="9525" cap="flat" cmpd="sng">
            <a:solidFill>
              <a:srgbClr val="00ACC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13"/>
          <p:cNvSpPr/>
          <p:nvPr/>
        </p:nvSpPr>
        <p:spPr>
          <a:xfrm>
            <a:off x="2899000" y="242225"/>
            <a:ext cx="853800" cy="8538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13"/>
          <p:cNvSpPr/>
          <p:nvPr/>
        </p:nvSpPr>
        <p:spPr>
          <a:xfrm>
            <a:off x="1061150" y="142950"/>
            <a:ext cx="538500" cy="5382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_3">
  <p:cSld name="TITLE_3">
    <p:spTree>
      <p:nvGrpSpPr>
        <p:cNvPr id="1" name="Shape 537"/>
        <p:cNvGrpSpPr/>
        <p:nvPr/>
      </p:nvGrpSpPr>
      <p:grpSpPr>
        <a:xfrm>
          <a:off x="0" y="0"/>
          <a:ext cx="0" cy="0"/>
          <a:chOff x="0" y="0"/>
          <a:chExt cx="0" cy="0"/>
        </a:xfrm>
      </p:grpSpPr>
      <p:sp>
        <p:nvSpPr>
          <p:cNvPr id="538" name="Google Shape;538;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39" name="Google Shape;539;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60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40" name="Google Shape;540;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6" y="-23"/>
            <a:ext cx="9143797" cy="5143378"/>
            <a:chOff x="239950" y="872550"/>
            <a:chExt cx="7042900" cy="3961625"/>
          </a:xfrm>
        </p:grpSpPr>
        <p:sp>
          <p:nvSpPr>
            <p:cNvPr id="7" name="Google Shape;7;p1"/>
            <p:cNvSpPr/>
            <p:nvPr/>
          </p:nvSpPr>
          <p:spPr>
            <a:xfrm>
              <a:off x="239950" y="872550"/>
              <a:ext cx="7042900" cy="3961625"/>
            </a:xfrm>
            <a:custGeom>
              <a:avLst/>
              <a:gdLst/>
              <a:ahLst/>
              <a:cxnLst/>
              <a:rect l="l" t="t" r="r" b="b"/>
              <a:pathLst>
                <a:path w="281716" h="158465" fill="none" extrusionOk="0">
                  <a:moveTo>
                    <a:pt x="0" y="0"/>
                  </a:moveTo>
                  <a:lnTo>
                    <a:pt x="281715" y="0"/>
                  </a:lnTo>
                  <a:lnTo>
                    <a:pt x="281715" y="158464"/>
                  </a:lnTo>
                  <a:lnTo>
                    <a:pt x="0" y="158464"/>
                  </a:lnTo>
                  <a:lnTo>
                    <a:pt x="0" y="0"/>
                  </a:lnTo>
                  <a:close/>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p1"/>
            <p:cNvSpPr/>
            <p:nvPr/>
          </p:nvSpPr>
          <p:spPr>
            <a:xfrm>
              <a:off x="239950" y="47617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
            <p:cNvSpPr/>
            <p:nvPr/>
          </p:nvSpPr>
          <p:spPr>
            <a:xfrm>
              <a:off x="239950" y="4690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1"/>
            <p:cNvSpPr/>
            <p:nvPr/>
          </p:nvSpPr>
          <p:spPr>
            <a:xfrm>
              <a:off x="239950" y="46177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1"/>
            <p:cNvSpPr/>
            <p:nvPr/>
          </p:nvSpPr>
          <p:spPr>
            <a:xfrm>
              <a:off x="239950" y="4546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
            <p:cNvSpPr/>
            <p:nvPr/>
          </p:nvSpPr>
          <p:spPr>
            <a:xfrm>
              <a:off x="239950" y="44737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
            <p:cNvSpPr/>
            <p:nvPr/>
          </p:nvSpPr>
          <p:spPr>
            <a:xfrm>
              <a:off x="239950" y="4402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
            <p:cNvSpPr/>
            <p:nvPr/>
          </p:nvSpPr>
          <p:spPr>
            <a:xfrm>
              <a:off x="239950" y="43297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1"/>
            <p:cNvSpPr/>
            <p:nvPr/>
          </p:nvSpPr>
          <p:spPr>
            <a:xfrm>
              <a:off x="239950" y="4258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
            <p:cNvSpPr/>
            <p:nvPr/>
          </p:nvSpPr>
          <p:spPr>
            <a:xfrm>
              <a:off x="239950" y="41858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1"/>
            <p:cNvSpPr/>
            <p:nvPr/>
          </p:nvSpPr>
          <p:spPr>
            <a:xfrm>
              <a:off x="239950" y="4114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1"/>
            <p:cNvSpPr/>
            <p:nvPr/>
          </p:nvSpPr>
          <p:spPr>
            <a:xfrm>
              <a:off x="239950" y="40418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1"/>
            <p:cNvSpPr/>
            <p:nvPr/>
          </p:nvSpPr>
          <p:spPr>
            <a:xfrm>
              <a:off x="239950" y="39693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1"/>
            <p:cNvSpPr/>
            <p:nvPr/>
          </p:nvSpPr>
          <p:spPr>
            <a:xfrm>
              <a:off x="239950" y="38978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
            <p:cNvSpPr/>
            <p:nvPr/>
          </p:nvSpPr>
          <p:spPr>
            <a:xfrm>
              <a:off x="239950" y="38254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1"/>
            <p:cNvSpPr/>
            <p:nvPr/>
          </p:nvSpPr>
          <p:spPr>
            <a:xfrm>
              <a:off x="239950" y="37538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1"/>
            <p:cNvSpPr/>
            <p:nvPr/>
          </p:nvSpPr>
          <p:spPr>
            <a:xfrm>
              <a:off x="239950" y="36814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1"/>
            <p:cNvSpPr/>
            <p:nvPr/>
          </p:nvSpPr>
          <p:spPr>
            <a:xfrm>
              <a:off x="239950" y="36099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1"/>
            <p:cNvSpPr/>
            <p:nvPr/>
          </p:nvSpPr>
          <p:spPr>
            <a:xfrm>
              <a:off x="239950" y="35374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1"/>
            <p:cNvSpPr/>
            <p:nvPr/>
          </p:nvSpPr>
          <p:spPr>
            <a:xfrm>
              <a:off x="239950" y="34659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1"/>
            <p:cNvSpPr/>
            <p:nvPr/>
          </p:nvSpPr>
          <p:spPr>
            <a:xfrm>
              <a:off x="239950" y="33934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1"/>
            <p:cNvSpPr/>
            <p:nvPr/>
          </p:nvSpPr>
          <p:spPr>
            <a:xfrm>
              <a:off x="239950" y="33219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1"/>
            <p:cNvSpPr/>
            <p:nvPr/>
          </p:nvSpPr>
          <p:spPr>
            <a:xfrm>
              <a:off x="239950" y="32495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1"/>
            <p:cNvSpPr/>
            <p:nvPr/>
          </p:nvSpPr>
          <p:spPr>
            <a:xfrm>
              <a:off x="239950" y="31770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1"/>
            <p:cNvSpPr/>
            <p:nvPr/>
          </p:nvSpPr>
          <p:spPr>
            <a:xfrm>
              <a:off x="239950" y="31055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1"/>
            <p:cNvSpPr/>
            <p:nvPr/>
          </p:nvSpPr>
          <p:spPr>
            <a:xfrm>
              <a:off x="239950" y="3033100"/>
              <a:ext cx="7042900" cy="0"/>
            </a:xfrm>
            <a:custGeom>
              <a:avLst/>
              <a:gdLst/>
              <a:ahLst/>
              <a:cxnLst/>
              <a:rect l="l" t="t" r="r" b="b"/>
              <a:pathLst>
                <a:path w="281716"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
            <p:cNvSpPr/>
            <p:nvPr/>
          </p:nvSpPr>
          <p:spPr>
            <a:xfrm>
              <a:off x="239950" y="29615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1"/>
            <p:cNvSpPr/>
            <p:nvPr/>
          </p:nvSpPr>
          <p:spPr>
            <a:xfrm>
              <a:off x="239950" y="28891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1"/>
            <p:cNvSpPr/>
            <p:nvPr/>
          </p:nvSpPr>
          <p:spPr>
            <a:xfrm>
              <a:off x="239950" y="28175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1"/>
            <p:cNvSpPr/>
            <p:nvPr/>
          </p:nvSpPr>
          <p:spPr>
            <a:xfrm>
              <a:off x="239950" y="27451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1"/>
            <p:cNvSpPr/>
            <p:nvPr/>
          </p:nvSpPr>
          <p:spPr>
            <a:xfrm>
              <a:off x="239950" y="26736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
            <p:cNvSpPr/>
            <p:nvPr/>
          </p:nvSpPr>
          <p:spPr>
            <a:xfrm>
              <a:off x="239950" y="2601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1"/>
            <p:cNvSpPr/>
            <p:nvPr/>
          </p:nvSpPr>
          <p:spPr>
            <a:xfrm>
              <a:off x="239950" y="25296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1"/>
            <p:cNvSpPr/>
            <p:nvPr/>
          </p:nvSpPr>
          <p:spPr>
            <a:xfrm>
              <a:off x="239950" y="2457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1"/>
            <p:cNvSpPr/>
            <p:nvPr/>
          </p:nvSpPr>
          <p:spPr>
            <a:xfrm>
              <a:off x="239950" y="23847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1"/>
            <p:cNvSpPr/>
            <p:nvPr/>
          </p:nvSpPr>
          <p:spPr>
            <a:xfrm>
              <a:off x="239950" y="2313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1"/>
            <p:cNvSpPr/>
            <p:nvPr/>
          </p:nvSpPr>
          <p:spPr>
            <a:xfrm>
              <a:off x="239950" y="22407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1"/>
            <p:cNvSpPr/>
            <p:nvPr/>
          </p:nvSpPr>
          <p:spPr>
            <a:xfrm>
              <a:off x="239950" y="2169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1"/>
            <p:cNvSpPr/>
            <p:nvPr/>
          </p:nvSpPr>
          <p:spPr>
            <a:xfrm>
              <a:off x="239950" y="20968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
            <p:cNvSpPr/>
            <p:nvPr/>
          </p:nvSpPr>
          <p:spPr>
            <a:xfrm>
              <a:off x="239950" y="2025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
            <p:cNvSpPr/>
            <p:nvPr/>
          </p:nvSpPr>
          <p:spPr>
            <a:xfrm>
              <a:off x="239950" y="19528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1"/>
            <p:cNvSpPr/>
            <p:nvPr/>
          </p:nvSpPr>
          <p:spPr>
            <a:xfrm>
              <a:off x="239950" y="18813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
            <p:cNvSpPr/>
            <p:nvPr/>
          </p:nvSpPr>
          <p:spPr>
            <a:xfrm>
              <a:off x="239950" y="18088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
            <p:cNvSpPr/>
            <p:nvPr/>
          </p:nvSpPr>
          <p:spPr>
            <a:xfrm>
              <a:off x="239950" y="17373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
            <p:cNvSpPr/>
            <p:nvPr/>
          </p:nvSpPr>
          <p:spPr>
            <a:xfrm>
              <a:off x="239950" y="16648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
            <p:cNvSpPr/>
            <p:nvPr/>
          </p:nvSpPr>
          <p:spPr>
            <a:xfrm>
              <a:off x="239950" y="15924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
            <p:cNvSpPr/>
            <p:nvPr/>
          </p:nvSpPr>
          <p:spPr>
            <a:xfrm>
              <a:off x="239950" y="15209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
            <p:cNvSpPr/>
            <p:nvPr/>
          </p:nvSpPr>
          <p:spPr>
            <a:xfrm>
              <a:off x="239950" y="14484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
            <p:cNvSpPr/>
            <p:nvPr/>
          </p:nvSpPr>
          <p:spPr>
            <a:xfrm>
              <a:off x="239950" y="13769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
            <p:cNvSpPr/>
            <p:nvPr/>
          </p:nvSpPr>
          <p:spPr>
            <a:xfrm>
              <a:off x="239950" y="13044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
            <p:cNvSpPr/>
            <p:nvPr/>
          </p:nvSpPr>
          <p:spPr>
            <a:xfrm>
              <a:off x="239950" y="12329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
            <p:cNvSpPr/>
            <p:nvPr/>
          </p:nvSpPr>
          <p:spPr>
            <a:xfrm>
              <a:off x="239950" y="11605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
            <p:cNvSpPr/>
            <p:nvPr/>
          </p:nvSpPr>
          <p:spPr>
            <a:xfrm>
              <a:off x="239950" y="10889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
            <p:cNvSpPr/>
            <p:nvPr/>
          </p:nvSpPr>
          <p:spPr>
            <a:xfrm>
              <a:off x="239950" y="10165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
            <p:cNvSpPr/>
            <p:nvPr/>
          </p:nvSpPr>
          <p:spPr>
            <a:xfrm>
              <a:off x="239950" y="9450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
            <p:cNvSpPr/>
            <p:nvPr/>
          </p:nvSpPr>
          <p:spPr>
            <a:xfrm>
              <a:off x="7210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
            <p:cNvSpPr/>
            <p:nvPr/>
          </p:nvSpPr>
          <p:spPr>
            <a:xfrm>
              <a:off x="7137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
            <p:cNvSpPr/>
            <p:nvPr/>
          </p:nvSpPr>
          <p:spPr>
            <a:xfrm>
              <a:off x="70645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
            <p:cNvSpPr/>
            <p:nvPr/>
          </p:nvSpPr>
          <p:spPr>
            <a:xfrm>
              <a:off x="69921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
            <p:cNvSpPr/>
            <p:nvPr/>
          </p:nvSpPr>
          <p:spPr>
            <a:xfrm>
              <a:off x="69196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
            <p:cNvSpPr/>
            <p:nvPr/>
          </p:nvSpPr>
          <p:spPr>
            <a:xfrm>
              <a:off x="6847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
            <p:cNvSpPr/>
            <p:nvPr/>
          </p:nvSpPr>
          <p:spPr>
            <a:xfrm>
              <a:off x="6774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
            <p:cNvSpPr/>
            <p:nvPr/>
          </p:nvSpPr>
          <p:spPr>
            <a:xfrm>
              <a:off x="6702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
            <p:cNvSpPr/>
            <p:nvPr/>
          </p:nvSpPr>
          <p:spPr>
            <a:xfrm>
              <a:off x="66289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
            <p:cNvSpPr/>
            <p:nvPr/>
          </p:nvSpPr>
          <p:spPr>
            <a:xfrm>
              <a:off x="65565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
            <p:cNvSpPr/>
            <p:nvPr/>
          </p:nvSpPr>
          <p:spPr>
            <a:xfrm>
              <a:off x="64840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
            <p:cNvSpPr/>
            <p:nvPr/>
          </p:nvSpPr>
          <p:spPr>
            <a:xfrm>
              <a:off x="6411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
            <p:cNvSpPr/>
            <p:nvPr/>
          </p:nvSpPr>
          <p:spPr>
            <a:xfrm>
              <a:off x="633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
            <p:cNvSpPr/>
            <p:nvPr/>
          </p:nvSpPr>
          <p:spPr>
            <a:xfrm>
              <a:off x="6266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
            <p:cNvSpPr/>
            <p:nvPr/>
          </p:nvSpPr>
          <p:spPr>
            <a:xfrm>
              <a:off x="6193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
            <p:cNvSpPr/>
            <p:nvPr/>
          </p:nvSpPr>
          <p:spPr>
            <a:xfrm>
              <a:off x="6120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
            <p:cNvSpPr/>
            <p:nvPr/>
          </p:nvSpPr>
          <p:spPr>
            <a:xfrm>
              <a:off x="60484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
            <p:cNvSpPr/>
            <p:nvPr/>
          </p:nvSpPr>
          <p:spPr>
            <a:xfrm>
              <a:off x="5976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
            <p:cNvSpPr/>
            <p:nvPr/>
          </p:nvSpPr>
          <p:spPr>
            <a:xfrm>
              <a:off x="5903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
            <p:cNvSpPr/>
            <p:nvPr/>
          </p:nvSpPr>
          <p:spPr>
            <a:xfrm>
              <a:off x="5830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
            <p:cNvSpPr/>
            <p:nvPr/>
          </p:nvSpPr>
          <p:spPr>
            <a:xfrm>
              <a:off x="5757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
            <p:cNvSpPr/>
            <p:nvPr/>
          </p:nvSpPr>
          <p:spPr>
            <a:xfrm>
              <a:off x="5685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
            <p:cNvSpPr/>
            <p:nvPr/>
          </p:nvSpPr>
          <p:spPr>
            <a:xfrm>
              <a:off x="56129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
            <p:cNvSpPr/>
            <p:nvPr/>
          </p:nvSpPr>
          <p:spPr>
            <a:xfrm>
              <a:off x="5540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
            <p:cNvSpPr/>
            <p:nvPr/>
          </p:nvSpPr>
          <p:spPr>
            <a:xfrm>
              <a:off x="5468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
            <p:cNvSpPr/>
            <p:nvPr/>
          </p:nvSpPr>
          <p:spPr>
            <a:xfrm>
              <a:off x="5394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
            <p:cNvSpPr/>
            <p:nvPr/>
          </p:nvSpPr>
          <p:spPr>
            <a:xfrm>
              <a:off x="53222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
            <p:cNvSpPr/>
            <p:nvPr/>
          </p:nvSpPr>
          <p:spPr>
            <a:xfrm>
              <a:off x="5249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
            <p:cNvSpPr/>
            <p:nvPr/>
          </p:nvSpPr>
          <p:spPr>
            <a:xfrm>
              <a:off x="5177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
            <p:cNvSpPr/>
            <p:nvPr/>
          </p:nvSpPr>
          <p:spPr>
            <a:xfrm>
              <a:off x="510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
            <p:cNvSpPr/>
            <p:nvPr/>
          </p:nvSpPr>
          <p:spPr>
            <a:xfrm>
              <a:off x="5032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p:cNvSpPr/>
            <p:nvPr/>
          </p:nvSpPr>
          <p:spPr>
            <a:xfrm>
              <a:off x="4959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
            <p:cNvSpPr/>
            <p:nvPr/>
          </p:nvSpPr>
          <p:spPr>
            <a:xfrm>
              <a:off x="4886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
            <p:cNvSpPr/>
            <p:nvPr/>
          </p:nvSpPr>
          <p:spPr>
            <a:xfrm>
              <a:off x="48141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
            <p:cNvSpPr/>
            <p:nvPr/>
          </p:nvSpPr>
          <p:spPr>
            <a:xfrm>
              <a:off x="4741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
            <p:cNvSpPr/>
            <p:nvPr/>
          </p:nvSpPr>
          <p:spPr>
            <a:xfrm>
              <a:off x="4669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
            <p:cNvSpPr/>
            <p:nvPr/>
          </p:nvSpPr>
          <p:spPr>
            <a:xfrm>
              <a:off x="4596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
            <p:cNvSpPr/>
            <p:nvPr/>
          </p:nvSpPr>
          <p:spPr>
            <a:xfrm>
              <a:off x="4523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
            <p:cNvSpPr/>
            <p:nvPr/>
          </p:nvSpPr>
          <p:spPr>
            <a:xfrm>
              <a:off x="4451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
            <p:cNvSpPr/>
            <p:nvPr/>
          </p:nvSpPr>
          <p:spPr>
            <a:xfrm>
              <a:off x="43785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
            <p:cNvSpPr/>
            <p:nvPr/>
          </p:nvSpPr>
          <p:spPr>
            <a:xfrm>
              <a:off x="4306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
            <p:cNvSpPr/>
            <p:nvPr/>
          </p:nvSpPr>
          <p:spPr>
            <a:xfrm>
              <a:off x="4233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
            <p:cNvSpPr/>
            <p:nvPr/>
          </p:nvSpPr>
          <p:spPr>
            <a:xfrm>
              <a:off x="4160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
            <p:cNvSpPr/>
            <p:nvPr/>
          </p:nvSpPr>
          <p:spPr>
            <a:xfrm>
              <a:off x="40878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
            <p:cNvSpPr/>
            <p:nvPr/>
          </p:nvSpPr>
          <p:spPr>
            <a:xfrm>
              <a:off x="4015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
            <p:cNvSpPr/>
            <p:nvPr/>
          </p:nvSpPr>
          <p:spPr>
            <a:xfrm>
              <a:off x="3942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
            <p:cNvSpPr/>
            <p:nvPr/>
          </p:nvSpPr>
          <p:spPr>
            <a:xfrm>
              <a:off x="38705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
            <p:cNvSpPr/>
            <p:nvPr/>
          </p:nvSpPr>
          <p:spPr>
            <a:xfrm>
              <a:off x="3798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
            <p:cNvSpPr/>
            <p:nvPr/>
          </p:nvSpPr>
          <p:spPr>
            <a:xfrm>
              <a:off x="3724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
            <p:cNvSpPr/>
            <p:nvPr/>
          </p:nvSpPr>
          <p:spPr>
            <a:xfrm>
              <a:off x="3652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
            <p:cNvSpPr/>
            <p:nvPr/>
          </p:nvSpPr>
          <p:spPr>
            <a:xfrm>
              <a:off x="3579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
            <p:cNvSpPr/>
            <p:nvPr/>
          </p:nvSpPr>
          <p:spPr>
            <a:xfrm>
              <a:off x="3507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
            <p:cNvSpPr/>
            <p:nvPr/>
          </p:nvSpPr>
          <p:spPr>
            <a:xfrm>
              <a:off x="3434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
            <p:cNvSpPr/>
            <p:nvPr/>
          </p:nvSpPr>
          <p:spPr>
            <a:xfrm>
              <a:off x="3362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
            <p:cNvSpPr/>
            <p:nvPr/>
          </p:nvSpPr>
          <p:spPr>
            <a:xfrm>
              <a:off x="3289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
            <p:cNvSpPr/>
            <p:nvPr/>
          </p:nvSpPr>
          <p:spPr>
            <a:xfrm>
              <a:off x="3216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
            <p:cNvSpPr/>
            <p:nvPr/>
          </p:nvSpPr>
          <p:spPr>
            <a:xfrm>
              <a:off x="31442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
            <p:cNvSpPr/>
            <p:nvPr/>
          </p:nvSpPr>
          <p:spPr>
            <a:xfrm>
              <a:off x="3071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
            <p:cNvSpPr/>
            <p:nvPr/>
          </p:nvSpPr>
          <p:spPr>
            <a:xfrm>
              <a:off x="2999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
            <p:cNvSpPr/>
            <p:nvPr/>
          </p:nvSpPr>
          <p:spPr>
            <a:xfrm>
              <a:off x="2925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
            <p:cNvSpPr/>
            <p:nvPr/>
          </p:nvSpPr>
          <p:spPr>
            <a:xfrm>
              <a:off x="28535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
            <p:cNvSpPr/>
            <p:nvPr/>
          </p:nvSpPr>
          <p:spPr>
            <a:xfrm>
              <a:off x="2781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
            <p:cNvSpPr/>
            <p:nvPr/>
          </p:nvSpPr>
          <p:spPr>
            <a:xfrm>
              <a:off x="27086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
            <p:cNvSpPr/>
            <p:nvPr/>
          </p:nvSpPr>
          <p:spPr>
            <a:xfrm>
              <a:off x="2636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
            <p:cNvSpPr/>
            <p:nvPr/>
          </p:nvSpPr>
          <p:spPr>
            <a:xfrm>
              <a:off x="2563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
            <p:cNvSpPr/>
            <p:nvPr/>
          </p:nvSpPr>
          <p:spPr>
            <a:xfrm>
              <a:off x="2490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
            <p:cNvSpPr/>
            <p:nvPr/>
          </p:nvSpPr>
          <p:spPr>
            <a:xfrm>
              <a:off x="2417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
            <p:cNvSpPr/>
            <p:nvPr/>
          </p:nvSpPr>
          <p:spPr>
            <a:xfrm>
              <a:off x="2345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
            <p:cNvSpPr/>
            <p:nvPr/>
          </p:nvSpPr>
          <p:spPr>
            <a:xfrm>
              <a:off x="2273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
            <p:cNvSpPr/>
            <p:nvPr/>
          </p:nvSpPr>
          <p:spPr>
            <a:xfrm>
              <a:off x="2200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
            <p:cNvSpPr/>
            <p:nvPr/>
          </p:nvSpPr>
          <p:spPr>
            <a:xfrm>
              <a:off x="2128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
            <p:cNvSpPr/>
            <p:nvPr/>
          </p:nvSpPr>
          <p:spPr>
            <a:xfrm>
              <a:off x="2054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
            <p:cNvSpPr/>
            <p:nvPr/>
          </p:nvSpPr>
          <p:spPr>
            <a:xfrm>
              <a:off x="1982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
            <p:cNvSpPr/>
            <p:nvPr/>
          </p:nvSpPr>
          <p:spPr>
            <a:xfrm>
              <a:off x="19098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
            <p:cNvSpPr/>
            <p:nvPr/>
          </p:nvSpPr>
          <p:spPr>
            <a:xfrm>
              <a:off x="1837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
            <p:cNvSpPr/>
            <p:nvPr/>
          </p:nvSpPr>
          <p:spPr>
            <a:xfrm>
              <a:off x="1764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
            <p:cNvSpPr/>
            <p:nvPr/>
          </p:nvSpPr>
          <p:spPr>
            <a:xfrm>
              <a:off x="1692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
            <p:cNvSpPr/>
            <p:nvPr/>
          </p:nvSpPr>
          <p:spPr>
            <a:xfrm>
              <a:off x="161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
            <p:cNvSpPr/>
            <p:nvPr/>
          </p:nvSpPr>
          <p:spPr>
            <a:xfrm>
              <a:off x="1546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
            <p:cNvSpPr/>
            <p:nvPr/>
          </p:nvSpPr>
          <p:spPr>
            <a:xfrm>
              <a:off x="14742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
            <p:cNvSpPr/>
            <p:nvPr/>
          </p:nvSpPr>
          <p:spPr>
            <a:xfrm>
              <a:off x="1401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
            <p:cNvSpPr/>
            <p:nvPr/>
          </p:nvSpPr>
          <p:spPr>
            <a:xfrm>
              <a:off x="1329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
            <p:cNvSpPr/>
            <p:nvPr/>
          </p:nvSpPr>
          <p:spPr>
            <a:xfrm>
              <a:off x="1256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
            <p:cNvSpPr/>
            <p:nvPr/>
          </p:nvSpPr>
          <p:spPr>
            <a:xfrm>
              <a:off x="1183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
            <p:cNvSpPr/>
            <p:nvPr/>
          </p:nvSpPr>
          <p:spPr>
            <a:xfrm>
              <a:off x="1111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
            <p:cNvSpPr/>
            <p:nvPr/>
          </p:nvSpPr>
          <p:spPr>
            <a:xfrm>
              <a:off x="10387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
            <p:cNvSpPr/>
            <p:nvPr/>
          </p:nvSpPr>
          <p:spPr>
            <a:xfrm>
              <a:off x="9662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
            <p:cNvSpPr/>
            <p:nvPr/>
          </p:nvSpPr>
          <p:spPr>
            <a:xfrm>
              <a:off x="8938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
            <p:cNvSpPr/>
            <p:nvPr/>
          </p:nvSpPr>
          <p:spPr>
            <a:xfrm>
              <a:off x="820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
            <p:cNvSpPr/>
            <p:nvPr/>
          </p:nvSpPr>
          <p:spPr>
            <a:xfrm>
              <a:off x="747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
            <p:cNvSpPr/>
            <p:nvPr/>
          </p:nvSpPr>
          <p:spPr>
            <a:xfrm>
              <a:off x="675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
            <p:cNvSpPr/>
            <p:nvPr/>
          </p:nvSpPr>
          <p:spPr>
            <a:xfrm>
              <a:off x="6031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
            <p:cNvSpPr/>
            <p:nvPr/>
          </p:nvSpPr>
          <p:spPr>
            <a:xfrm>
              <a:off x="5306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
            <p:cNvSpPr/>
            <p:nvPr/>
          </p:nvSpPr>
          <p:spPr>
            <a:xfrm>
              <a:off x="4582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
            <p:cNvSpPr/>
            <p:nvPr/>
          </p:nvSpPr>
          <p:spPr>
            <a:xfrm>
              <a:off x="38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
            <p:cNvSpPr/>
            <p:nvPr/>
          </p:nvSpPr>
          <p:spPr>
            <a:xfrm>
              <a:off x="312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1"/>
          <p:cNvSpPr txBox="1">
            <a:spLocks noGrp="1"/>
          </p:cNvSpPr>
          <p:nvPr>
            <p:ph type="title"/>
          </p:nvPr>
        </p:nvSpPr>
        <p:spPr>
          <a:xfrm>
            <a:off x="747925" y="225025"/>
            <a:ext cx="6791700" cy="8574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Clr>
                <a:schemeClr val="accent1"/>
              </a:buClr>
              <a:buSzPts val="1800"/>
              <a:buFont typeface="Viga"/>
              <a:buNone/>
              <a:defRPr sz="1800">
                <a:solidFill>
                  <a:schemeClr val="accent1"/>
                </a:solidFill>
                <a:latin typeface="Viga"/>
                <a:ea typeface="Viga"/>
                <a:cs typeface="Viga"/>
                <a:sym typeface="Viga"/>
              </a:defRPr>
            </a:lvl1pPr>
            <a:lvl2pPr lvl="1"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2pPr>
            <a:lvl3pPr lvl="2"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3pPr>
            <a:lvl4pPr lvl="3"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4pPr>
            <a:lvl5pPr lvl="4"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5pPr>
            <a:lvl6pPr lvl="5"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6pPr>
            <a:lvl7pPr lvl="6"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7pPr>
            <a:lvl8pPr lvl="7"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8pPr>
            <a:lvl9pPr lvl="8"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9pPr>
          </a:lstStyle>
          <a:p>
            <a:endParaRPr/>
          </a:p>
        </p:txBody>
      </p:sp>
      <p:sp>
        <p:nvSpPr>
          <p:cNvPr id="159" name="Google Shape;159;p1"/>
          <p:cNvSpPr txBox="1">
            <a:spLocks noGrp="1"/>
          </p:cNvSpPr>
          <p:nvPr>
            <p:ph type="body" idx="1"/>
          </p:nvPr>
        </p:nvSpPr>
        <p:spPr>
          <a:xfrm>
            <a:off x="747925" y="1314900"/>
            <a:ext cx="6791700" cy="3610800"/>
          </a:xfrm>
          <a:prstGeom prst="rect">
            <a:avLst/>
          </a:prstGeom>
          <a:noFill/>
          <a:ln>
            <a:noFill/>
          </a:ln>
        </p:spPr>
        <p:txBody>
          <a:bodyPr spcFirstLastPara="1" wrap="square" lIns="91425" tIns="91425" rIns="91425" bIns="91425" anchor="t" anchorCtr="0">
            <a:noAutofit/>
          </a:bodyPr>
          <a:lstStyle>
            <a:lvl1pPr marL="457200" lvl="0" indent="-393700" rtl="0">
              <a:spcBef>
                <a:spcPts val="600"/>
              </a:spcBef>
              <a:spcAft>
                <a:spcPts val="0"/>
              </a:spcAft>
              <a:buClr>
                <a:schemeClr val="dk1"/>
              </a:buClr>
              <a:buSzPts val="2600"/>
              <a:buFont typeface="Ubuntu"/>
              <a:buChar char="✘"/>
              <a:defRPr sz="2600">
                <a:solidFill>
                  <a:schemeClr val="dk1"/>
                </a:solidFill>
                <a:latin typeface="Ubuntu"/>
                <a:ea typeface="Ubuntu"/>
                <a:cs typeface="Ubuntu"/>
                <a:sym typeface="Ubuntu"/>
              </a:defRPr>
            </a:lvl1pPr>
            <a:lvl2pPr marL="914400" lvl="1" indent="-355600" rtl="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2pPr>
            <a:lvl3pPr marL="1371600" lvl="2" indent="-355600" rtl="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3pPr>
            <a:lvl4pPr marL="1828800" lvl="3" indent="-3429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4pPr>
            <a:lvl5pPr marL="2286000" lvl="4" indent="-3429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5pPr>
            <a:lvl6pPr marL="2743200" lvl="5" indent="-3429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6pPr>
            <a:lvl7pPr marL="3200400" lvl="6" indent="-3429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7pPr>
            <a:lvl8pPr marL="3657600" lvl="7" indent="-3429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8pPr>
            <a:lvl9pPr marL="4114800" lvl="8" indent="-3429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9pPr>
          </a:lstStyle>
          <a:p>
            <a:endParaRPr/>
          </a:p>
        </p:txBody>
      </p:sp>
      <p:sp>
        <p:nvSpPr>
          <p:cNvPr id="160" name="Google Shape;160;p1"/>
          <p:cNvSpPr txBox="1">
            <a:spLocks noGrp="1"/>
          </p:cNvSpPr>
          <p:nvPr>
            <p:ph type="sldNum" idx="12"/>
          </p:nvPr>
        </p:nvSpPr>
        <p:spPr>
          <a:xfrm>
            <a:off x="90619" y="4722737"/>
            <a:ext cx="548700" cy="393600"/>
          </a:xfrm>
          <a:prstGeom prst="rect">
            <a:avLst/>
          </a:prstGeom>
          <a:noFill/>
          <a:ln>
            <a:noFill/>
          </a:ln>
        </p:spPr>
        <p:txBody>
          <a:bodyPr spcFirstLastPara="1" wrap="square" lIns="91425" tIns="91425" rIns="91425" bIns="91425" anchor="t" anchorCtr="0">
            <a:noAutofit/>
          </a:bodyPr>
          <a:lstStyle>
            <a:lvl1pPr lvl="0" rtl="0">
              <a:buNone/>
              <a:defRPr sz="1200">
                <a:solidFill>
                  <a:schemeClr val="accent1"/>
                </a:solidFill>
                <a:latin typeface="Sniglet"/>
                <a:ea typeface="Sniglet"/>
                <a:cs typeface="Sniglet"/>
                <a:sym typeface="Sniglet"/>
              </a:defRPr>
            </a:lvl1pPr>
            <a:lvl2pPr lvl="1" rtl="0">
              <a:buNone/>
              <a:defRPr sz="1200">
                <a:solidFill>
                  <a:schemeClr val="accent1"/>
                </a:solidFill>
                <a:latin typeface="Sniglet"/>
                <a:ea typeface="Sniglet"/>
                <a:cs typeface="Sniglet"/>
                <a:sym typeface="Sniglet"/>
              </a:defRPr>
            </a:lvl2pPr>
            <a:lvl3pPr lvl="2" rtl="0">
              <a:buNone/>
              <a:defRPr sz="1200">
                <a:solidFill>
                  <a:schemeClr val="accent1"/>
                </a:solidFill>
                <a:latin typeface="Sniglet"/>
                <a:ea typeface="Sniglet"/>
                <a:cs typeface="Sniglet"/>
                <a:sym typeface="Sniglet"/>
              </a:defRPr>
            </a:lvl3pPr>
            <a:lvl4pPr lvl="3" rtl="0">
              <a:buNone/>
              <a:defRPr sz="1200">
                <a:solidFill>
                  <a:schemeClr val="accent1"/>
                </a:solidFill>
                <a:latin typeface="Sniglet"/>
                <a:ea typeface="Sniglet"/>
                <a:cs typeface="Sniglet"/>
                <a:sym typeface="Sniglet"/>
              </a:defRPr>
            </a:lvl4pPr>
            <a:lvl5pPr lvl="4" rtl="0">
              <a:buNone/>
              <a:defRPr sz="1200">
                <a:solidFill>
                  <a:schemeClr val="accent1"/>
                </a:solidFill>
                <a:latin typeface="Sniglet"/>
                <a:ea typeface="Sniglet"/>
                <a:cs typeface="Sniglet"/>
                <a:sym typeface="Sniglet"/>
              </a:defRPr>
            </a:lvl5pPr>
            <a:lvl6pPr lvl="5" rtl="0">
              <a:buNone/>
              <a:defRPr sz="1200">
                <a:solidFill>
                  <a:schemeClr val="accent1"/>
                </a:solidFill>
                <a:latin typeface="Sniglet"/>
                <a:ea typeface="Sniglet"/>
                <a:cs typeface="Sniglet"/>
                <a:sym typeface="Sniglet"/>
              </a:defRPr>
            </a:lvl6pPr>
            <a:lvl7pPr lvl="6" rtl="0">
              <a:buNone/>
              <a:defRPr sz="1200">
                <a:solidFill>
                  <a:schemeClr val="accent1"/>
                </a:solidFill>
                <a:latin typeface="Sniglet"/>
                <a:ea typeface="Sniglet"/>
                <a:cs typeface="Sniglet"/>
                <a:sym typeface="Sniglet"/>
              </a:defRPr>
            </a:lvl7pPr>
            <a:lvl8pPr lvl="7" rtl="0">
              <a:buNone/>
              <a:defRPr sz="1200">
                <a:solidFill>
                  <a:schemeClr val="accent1"/>
                </a:solidFill>
                <a:latin typeface="Sniglet"/>
                <a:ea typeface="Sniglet"/>
                <a:cs typeface="Sniglet"/>
                <a:sym typeface="Sniglet"/>
              </a:defRPr>
            </a:lvl8pPr>
            <a:lvl9pPr lvl="8" rtl="0">
              <a:buNone/>
              <a:defRPr sz="1200">
                <a:solidFill>
                  <a:schemeClr val="accent1"/>
                </a:solidFill>
                <a:latin typeface="Sniglet"/>
                <a:ea typeface="Sniglet"/>
                <a:cs typeface="Sniglet"/>
                <a:sym typeface="Sniglet"/>
              </a:defRPr>
            </a:lvl9pPr>
          </a:lstStyle>
          <a:p>
            <a:pPr marL="0" lvl="0" indent="0" algn="l"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bit.ly/mst10nov2021" TargetMode="External"/><Relationship Id="rId7" Type="http://schemas.openxmlformats.org/officeDocument/2006/relationships/hyperlink" Target="https://creativecommons.org/licenses/by-nc-sa/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creativecommons.org/licenses/by-nc-sa/4.0/" TargetMode="External"/><Relationship Id="rId5" Type="http://schemas.openxmlformats.org/officeDocument/2006/relationships/hyperlink" Target="mailto:equipe@recitmst.qc.ca" TargetMode="External"/><Relationship Id="rId10"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mailto:sonya.fiset@recitmst.qc.ca"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6.png"/><Relationship Id="rId5" Type="http://schemas.openxmlformats.org/officeDocument/2006/relationships/hyperlink" Target="https://recitmst.qc.ca/"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s://docs.google.com/document/d/1ODsfrf81WpXtR75F-PK6LT71xA_fEq9ttQLf2uMZkRs/edit?usp=sharing" TargetMode="External"/><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hyperlink" Target="http://www.education.gouv.qc.ca/dossiers-thematiques/plan-daction-numerique/"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www.education.gouv.qc.ca/dossiers-thematiques/plan-daction-numerique/cadre-de-reference-de-la-competence-numerique/" TargetMode="External"/><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gif"/></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www.education.gouv.qc.ca/dossiers-thematiques/plan-daction-numerique/programmation-informatique/" TargetMode="External"/><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hyperlink" Target="http://www.education.gouv.qc.ca/fileadmin/site_web/documents/ministere/Usage-pedagogique-programmation-informatique.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s://campus.recit.qc.ca/pan-robotique/ev-3" TargetMode="External"/><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21.png"/><Relationship Id="rId5" Type="http://schemas.openxmlformats.org/officeDocument/2006/relationships/image" Target="../media/image1.png"/><Relationship Id="rId4" Type="http://schemas.openxmlformats.org/officeDocument/2006/relationships/hyperlink" Target="https://campus.recit.qc.ca/math%C3%A9matique-science-et-technologie/robotique/spike-prime"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education.lego.com/v3/assets/blt293eea581807678a/blt49da50c2bc43ea63/5ec9262c7976043edd42fb9f/out-of-order-bi-pdf-book1of1.pdf"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hyperlink" Target="http://www.robotiquezone01.ca/2016-zone01-joomla3/index.php?option=com_content&amp;view=article&amp;id=413&amp;Itemid=712&amp;lang=fr"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23.png"/><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3.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9.xml"/><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3.png"/><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3.png"/><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3.png"/><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hyperlink" Target="https://docs.google.com/document/d/1IUKqkHaOsFrsmfN96Zcliz9pSth01ge31sOyLU0VDqA/edit?usp=sharin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hyperlink" Target="https://docs.google.com/document/d/1IUKqkHaOsFrsmfN96Zcliz9pSth01ge31sOyLU0VDqA/edit?usp=sharing"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s://youtu.be/Ch1LKijObGk"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hyperlink" Target="https://docs.google.com/document/d/1IUKqkHaOsFrsmfN96Zcliz9pSth01ge31sOyLU0VDqA/edit?usp=sharing" TargetMode="External"/><Relationship Id="rId7"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s://drive.google.com/open?id=1Tv44p7gk-iSHW6DZZoW63bew1IRqDlZB" TargetMode="External"/><Relationship Id="rId4" Type="http://schemas.openxmlformats.org/officeDocument/2006/relationships/hyperlink" Target="https://youtu.be/Ch1LKijObGk"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drive.google.com/open?id=1Lwm9EJ0AAWwNQ8vMvKGsZetZDUfbcdaO" TargetMode="External"/><Relationship Id="rId3" Type="http://schemas.openxmlformats.org/officeDocument/2006/relationships/hyperlink" Target="https://www.youtube.com/watch?v=sptdZEUFf9o&amp;list=PL69EqNt0RGwp-GFnaHsAvbqPlvZYDeK5o&amp;index=13" TargetMode="External"/><Relationship Id="rId7" Type="http://schemas.openxmlformats.org/officeDocument/2006/relationships/hyperlink" Target="https://drive.google.com/open?id=0B7vBt6CsYfsVcXpKVlZGbUlWRkE"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hyperlink" Target="https://recitmst.qc.ca/CS-de-l-Energie-Formation-et-developpement-EV3" TargetMode="External"/><Relationship Id="rId11" Type="http://schemas.openxmlformats.org/officeDocument/2006/relationships/image" Target="../media/image1.png"/><Relationship Id="rId5" Type="http://schemas.openxmlformats.org/officeDocument/2006/relationships/hyperlink" Target="https://docs.google.com/document/d/1wQqVuorM2IuMdOUsRDQZOZ1EZyAR1lrZCiubG4BN9cE/edit#heading=h.eaq9pljtvjbw" TargetMode="External"/><Relationship Id="rId10" Type="http://schemas.openxmlformats.org/officeDocument/2006/relationships/hyperlink" Target="https://drive.google.com/open?id=1Xhrx9rUEg1qapuz6O-aHah8plvHyXYN3" TargetMode="External"/><Relationship Id="rId4" Type="http://schemas.openxmlformats.org/officeDocument/2006/relationships/hyperlink" Target="https://drive.google.com/open?id=0BzKWHW0P9kREdTI3cXhJVXVvenc" TargetMode="External"/><Relationship Id="rId9" Type="http://schemas.openxmlformats.org/officeDocument/2006/relationships/hyperlink" Target="https://padlet.com/srimcssbf/robotique"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docs.google.com/document/d/1ODsfrf81WpXtR75F-PK6LT71xA_fEq9ttQLf2uMZkRs/edit?usp=sharing" TargetMode="External"/><Relationship Id="rId7"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image" Target="../media/image39.png"/><Relationship Id="rId5" Type="http://schemas.openxmlformats.org/officeDocument/2006/relationships/hyperlink" Target="https://drive.google.com/open?id=1nLtWGG08yXx2mFOE2itUwpH4bfJ5ZVj7" TargetMode="External"/><Relationship Id="rId4" Type="http://schemas.openxmlformats.org/officeDocument/2006/relationships/hyperlink" Target="https://drive.google.com/open?id=17mvmNb9P7A_YZ9FwCfR-7zpj0fQrogQc7ZNkkQtwSsw"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hyperlink" Target="https://campus.recit.qc.ca/login/index.php" TargetMode="External"/><Relationship Id="rId7" Type="http://schemas.openxmlformats.org/officeDocument/2006/relationships/hyperlink" Target="https://campus.recit.qc.ca/mod/assign/view.php?id=9347" TargetMode="External"/><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hyperlink" Target="https://campus.recit.qc.ca/mod/assign/view.php?id=8578" TargetMode="External"/><Relationship Id="rId5" Type="http://schemas.openxmlformats.org/officeDocument/2006/relationships/hyperlink" Target="https://campus.recit.qc.ca/mod/page/view.php?id=8623" TargetMode="External"/><Relationship Id="rId4" Type="http://schemas.openxmlformats.org/officeDocument/2006/relationships/hyperlink" Target="https://campus.recit.qc.ca/mod/page/view.php?id=8654" TargetMode="External"/><Relationship Id="rId9" Type="http://schemas.openxmlformats.org/officeDocument/2006/relationships/image" Target="../media/image41.png"/></Relationships>
</file>

<file path=ppt/slides/_rels/slide25.xml.rels><?xml version="1.0" encoding="UTF-8" standalone="yes"?>
<Relationships xmlns="http://schemas.openxmlformats.org/package/2006/relationships"><Relationship Id="rId8" Type="http://schemas.openxmlformats.org/officeDocument/2006/relationships/hyperlink" Target="https://www.youtube.com/channel/UC7IcadI_rZFwso9N81PYqFg" TargetMode="External"/><Relationship Id="rId3" Type="http://schemas.openxmlformats.org/officeDocument/2006/relationships/image" Target="../media/image5.png"/><Relationship Id="rId7" Type="http://schemas.openxmlformats.org/officeDocument/2006/relationships/hyperlink" Target="https://twitter.com/recitmst" TargetMode="External"/><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hyperlink" Target="https://www.facebook.com/RECITMST2020/" TargetMode="External"/><Relationship Id="rId5" Type="http://schemas.openxmlformats.org/officeDocument/2006/relationships/hyperlink" Target="mailto:equipe@recitmst.qc.ca" TargetMode="External"/><Relationship Id="rId10" Type="http://schemas.openxmlformats.org/officeDocument/2006/relationships/image" Target="../media/image2.png"/><Relationship Id="rId4" Type="http://schemas.openxmlformats.org/officeDocument/2006/relationships/hyperlink" Target="mailto:sonya.fiset@recitmst.qc.ca" TargetMode="External"/><Relationship Id="rId9" Type="http://schemas.openxmlformats.org/officeDocument/2006/relationships/hyperlink" Target="http://creativecommons.org/licenses/by-nc-sa/4.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15"/>
          <p:cNvSpPr txBox="1">
            <a:spLocks noGrp="1"/>
          </p:cNvSpPr>
          <p:nvPr>
            <p:ph type="ctrTitle"/>
          </p:nvPr>
        </p:nvSpPr>
        <p:spPr>
          <a:xfrm>
            <a:off x="2054050" y="1161050"/>
            <a:ext cx="5957400" cy="2016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Robotique - CSSPO</a:t>
            </a:r>
            <a:endParaRPr/>
          </a:p>
          <a:p>
            <a:pPr marL="0" lvl="0" indent="0" algn="l" rtl="0">
              <a:spcBef>
                <a:spcPts val="0"/>
              </a:spcBef>
              <a:spcAft>
                <a:spcPts val="0"/>
              </a:spcAft>
              <a:buNone/>
            </a:pPr>
            <a:r>
              <a:rPr lang="en" u="sng">
                <a:solidFill>
                  <a:schemeClr val="hlink"/>
                </a:solidFill>
                <a:hlinkClick r:id="rId3"/>
              </a:rPr>
              <a:t>bit.ly/mst10nov2021</a:t>
            </a:r>
            <a:r>
              <a:rPr lang="en"/>
              <a:t>   </a:t>
            </a:r>
            <a:endParaRPr/>
          </a:p>
        </p:txBody>
      </p:sp>
      <p:pic>
        <p:nvPicPr>
          <p:cNvPr id="546" name="Google Shape;546;p15"/>
          <p:cNvPicPr preferRelativeResize="0"/>
          <p:nvPr/>
        </p:nvPicPr>
        <p:blipFill>
          <a:blip r:embed="rId4">
            <a:alphaModFix/>
          </a:blip>
          <a:stretch>
            <a:fillRect/>
          </a:stretch>
        </p:blipFill>
        <p:spPr>
          <a:xfrm>
            <a:off x="7443621" y="134750"/>
            <a:ext cx="1523950" cy="1472050"/>
          </a:xfrm>
          <a:prstGeom prst="rect">
            <a:avLst/>
          </a:prstGeom>
          <a:noFill/>
          <a:ln>
            <a:noFill/>
          </a:ln>
        </p:spPr>
      </p:pic>
      <p:sp>
        <p:nvSpPr>
          <p:cNvPr id="547" name="Google Shape;547;p15"/>
          <p:cNvSpPr txBox="1"/>
          <p:nvPr/>
        </p:nvSpPr>
        <p:spPr>
          <a:xfrm>
            <a:off x="124950" y="4726200"/>
            <a:ext cx="7454700" cy="4173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Clr>
                <a:schemeClr val="dk1"/>
              </a:buClr>
              <a:buSzPts val="1100"/>
              <a:buFont typeface="Arial"/>
              <a:buNone/>
            </a:pPr>
            <a:r>
              <a:rPr lang="en" sz="900">
                <a:solidFill>
                  <a:srgbClr val="333333"/>
                </a:solidFill>
                <a:highlight>
                  <a:schemeClr val="lt1"/>
                </a:highlight>
                <a:latin typeface="Ubuntu"/>
                <a:ea typeface="Ubuntu"/>
                <a:cs typeface="Ubuntu"/>
                <a:sym typeface="Ubuntu"/>
              </a:rPr>
              <a:t>Cette présentation est réalisée en collaboration avec le </a:t>
            </a:r>
            <a:r>
              <a:rPr lang="en" sz="900" u="sng">
                <a:solidFill>
                  <a:srgbClr val="333333"/>
                </a:solidFill>
                <a:highlight>
                  <a:schemeClr val="lt1"/>
                </a:highlight>
                <a:latin typeface="Ubuntu"/>
                <a:ea typeface="Ubuntu"/>
                <a:cs typeface="Ubuntu"/>
                <a:sym typeface="Ubuntu"/>
                <a:hlinkClick r:id="rId5">
                  <a:extLst>
                    <a:ext uri="{A12FA001-AC4F-418D-AE19-62706E023703}">
                      <ahyp:hlinkClr xmlns:ahyp="http://schemas.microsoft.com/office/drawing/2018/hyperlinkcolor" val="tx"/>
                    </a:ext>
                  </a:extLst>
                </a:hlinkClick>
              </a:rPr>
              <a:t>RÉCIT MST </a:t>
            </a:r>
            <a:r>
              <a:rPr lang="en" sz="900">
                <a:solidFill>
                  <a:srgbClr val="333333"/>
                </a:solidFill>
                <a:highlight>
                  <a:schemeClr val="lt1"/>
                </a:highlight>
                <a:latin typeface="Ubuntu"/>
                <a:ea typeface="Ubuntu"/>
                <a:cs typeface="Ubuntu"/>
                <a:sym typeface="Ubuntu"/>
              </a:rPr>
              <a:t>est mise à disposition, sauf exception, selon les termes de la </a:t>
            </a:r>
            <a:r>
              <a:rPr lang="en" sz="900" u="sng">
                <a:solidFill>
                  <a:srgbClr val="333333"/>
                </a:solidFill>
                <a:highlight>
                  <a:schemeClr val="lt1"/>
                </a:highlight>
                <a:latin typeface="Ubuntu"/>
                <a:ea typeface="Ubuntu"/>
                <a:cs typeface="Ubuntu"/>
                <a:sym typeface="Ubuntu"/>
                <a:hlinkClick r:id="rId6">
                  <a:extLst>
                    <a:ext uri="{A12FA001-AC4F-418D-AE19-62706E023703}">
                      <ahyp:hlinkClr xmlns:ahyp="http://schemas.microsoft.com/office/drawing/2018/hyperlinkcolor" val="tx"/>
                    </a:ext>
                  </a:extLst>
                </a:hlinkClick>
              </a:rPr>
              <a:t>Licence CC</a:t>
            </a:r>
            <a:r>
              <a:rPr lang="en" sz="900">
                <a:solidFill>
                  <a:srgbClr val="333333"/>
                </a:solidFill>
                <a:highlight>
                  <a:schemeClr val="lt1"/>
                </a:highlight>
                <a:latin typeface="Ubuntu"/>
                <a:ea typeface="Ubuntu"/>
                <a:cs typeface="Ubuntu"/>
                <a:sym typeface="Ubuntu"/>
              </a:rPr>
              <a:t>.</a:t>
            </a:r>
            <a:endParaRPr>
              <a:solidFill>
                <a:srgbClr val="333333"/>
              </a:solidFill>
              <a:highlight>
                <a:schemeClr val="lt1"/>
              </a:highlight>
            </a:endParaRPr>
          </a:p>
        </p:txBody>
      </p:sp>
      <p:pic>
        <p:nvPicPr>
          <p:cNvPr id="548" name="Google Shape;548;p15">
            <a:hlinkClick r:id="rId7"/>
          </p:cNvPr>
          <p:cNvPicPr preferRelativeResize="0"/>
          <p:nvPr/>
        </p:nvPicPr>
        <p:blipFill>
          <a:blip r:embed="rId8">
            <a:alphaModFix/>
          </a:blip>
          <a:stretch>
            <a:fillRect/>
          </a:stretch>
        </p:blipFill>
        <p:spPr>
          <a:xfrm>
            <a:off x="7774940" y="4656947"/>
            <a:ext cx="1192632" cy="417300"/>
          </a:xfrm>
          <a:prstGeom prst="rect">
            <a:avLst/>
          </a:prstGeom>
          <a:noFill/>
          <a:ln>
            <a:noFill/>
          </a:ln>
        </p:spPr>
      </p:pic>
      <p:pic>
        <p:nvPicPr>
          <p:cNvPr id="549" name="Google Shape;549;p15"/>
          <p:cNvPicPr preferRelativeResize="0"/>
          <p:nvPr/>
        </p:nvPicPr>
        <p:blipFill>
          <a:blip r:embed="rId9">
            <a:alphaModFix/>
          </a:blip>
          <a:stretch>
            <a:fillRect/>
          </a:stretch>
        </p:blipFill>
        <p:spPr>
          <a:xfrm>
            <a:off x="220171" y="241446"/>
            <a:ext cx="1833875" cy="1220361"/>
          </a:xfrm>
          <a:prstGeom prst="rect">
            <a:avLst/>
          </a:prstGeom>
          <a:noFill/>
          <a:ln>
            <a:noFill/>
          </a:ln>
        </p:spPr>
      </p:pic>
      <p:pic>
        <p:nvPicPr>
          <p:cNvPr id="550" name="Google Shape;550;p15"/>
          <p:cNvPicPr preferRelativeResize="0"/>
          <p:nvPr/>
        </p:nvPicPr>
        <p:blipFill>
          <a:blip r:embed="rId10">
            <a:alphaModFix/>
          </a:blip>
          <a:stretch>
            <a:fillRect/>
          </a:stretch>
        </p:blipFill>
        <p:spPr>
          <a:xfrm>
            <a:off x="161700" y="1681950"/>
            <a:ext cx="1950825" cy="1117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16"/>
          <p:cNvSpPr txBox="1">
            <a:spLocks noGrp="1"/>
          </p:cNvSpPr>
          <p:nvPr>
            <p:ph type="body" idx="4294967295"/>
          </p:nvPr>
        </p:nvSpPr>
        <p:spPr>
          <a:xfrm>
            <a:off x="3775400" y="1723488"/>
            <a:ext cx="4641300" cy="21375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600" b="1">
                <a:solidFill>
                  <a:schemeClr val="dk2"/>
                </a:solidFill>
              </a:rPr>
              <a:t>Bonjour!</a:t>
            </a:r>
            <a:endParaRPr sz="3600" b="1">
              <a:solidFill>
                <a:schemeClr val="dk2"/>
              </a:solidFill>
            </a:endParaRPr>
          </a:p>
          <a:p>
            <a:pPr marL="0" lvl="0" indent="0" algn="l" rtl="0">
              <a:spcBef>
                <a:spcPts val="600"/>
              </a:spcBef>
              <a:spcAft>
                <a:spcPts val="0"/>
              </a:spcAft>
              <a:buNone/>
            </a:pPr>
            <a:r>
              <a:rPr lang="en" sz="3600" b="1">
                <a:solidFill>
                  <a:schemeClr val="dk2"/>
                </a:solidFill>
                <a:latin typeface="Ubuntu"/>
                <a:ea typeface="Ubuntu"/>
                <a:cs typeface="Ubuntu"/>
                <a:sym typeface="Ubuntu"/>
              </a:rPr>
              <a:t>Sonya Fiset</a:t>
            </a:r>
            <a:endParaRPr sz="3600" b="1">
              <a:solidFill>
                <a:schemeClr val="dk2"/>
              </a:solidFill>
              <a:latin typeface="Ubuntu"/>
              <a:ea typeface="Ubuntu"/>
              <a:cs typeface="Ubuntu"/>
              <a:sym typeface="Ubuntu"/>
            </a:endParaRPr>
          </a:p>
          <a:p>
            <a:pPr marL="0" lvl="0" indent="0" algn="l" rtl="0">
              <a:spcBef>
                <a:spcPts val="600"/>
              </a:spcBef>
              <a:spcAft>
                <a:spcPts val="0"/>
              </a:spcAft>
              <a:buNone/>
            </a:pPr>
            <a:r>
              <a:rPr lang="en" sz="2000" b="1" u="sng">
                <a:solidFill>
                  <a:schemeClr val="hlink"/>
                </a:solidFill>
                <a:latin typeface="Ubuntu"/>
                <a:ea typeface="Ubuntu"/>
                <a:cs typeface="Ubuntu"/>
                <a:sym typeface="Ubuntu"/>
                <a:hlinkClick r:id="rId3"/>
              </a:rPr>
              <a:t>sonya.fiset@recitmst.qc.ca</a:t>
            </a:r>
            <a:endParaRPr sz="2000" b="1">
              <a:solidFill>
                <a:schemeClr val="dk2"/>
              </a:solidFill>
              <a:latin typeface="Ubuntu"/>
              <a:ea typeface="Ubuntu"/>
              <a:cs typeface="Ubuntu"/>
              <a:sym typeface="Ubuntu"/>
            </a:endParaRPr>
          </a:p>
          <a:p>
            <a:pPr marL="0" lvl="0" indent="0" algn="l" rtl="0">
              <a:spcBef>
                <a:spcPts val="600"/>
              </a:spcBef>
              <a:spcAft>
                <a:spcPts val="0"/>
              </a:spcAft>
              <a:buNone/>
            </a:pPr>
            <a:endParaRPr sz="2000" b="1">
              <a:latin typeface="Ubuntu"/>
              <a:ea typeface="Ubuntu"/>
              <a:cs typeface="Ubuntu"/>
              <a:sym typeface="Ubuntu"/>
            </a:endParaRPr>
          </a:p>
        </p:txBody>
      </p:sp>
      <p:sp>
        <p:nvSpPr>
          <p:cNvPr id="556" name="Google Shape;556;p16"/>
          <p:cNvSpPr txBox="1">
            <a:spLocks noGrp="1"/>
          </p:cNvSpPr>
          <p:nvPr>
            <p:ph type="sldNum" idx="12"/>
          </p:nvPr>
        </p:nvSpPr>
        <p:spPr>
          <a:xfrm>
            <a:off x="5730200" y="6471066"/>
            <a:ext cx="731700" cy="386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a:t>
            </a:fld>
            <a:endParaRPr/>
          </a:p>
        </p:txBody>
      </p:sp>
      <p:pic>
        <p:nvPicPr>
          <p:cNvPr id="557" name="Google Shape;557;p16"/>
          <p:cNvPicPr preferRelativeResize="0"/>
          <p:nvPr/>
        </p:nvPicPr>
        <p:blipFill>
          <a:blip r:embed="rId4">
            <a:alphaModFix/>
          </a:blip>
          <a:stretch>
            <a:fillRect/>
          </a:stretch>
        </p:blipFill>
        <p:spPr>
          <a:xfrm>
            <a:off x="2581275" y="247500"/>
            <a:ext cx="3981450" cy="1143000"/>
          </a:xfrm>
          <a:prstGeom prst="rect">
            <a:avLst/>
          </a:prstGeom>
          <a:noFill/>
          <a:ln>
            <a:noFill/>
          </a:ln>
        </p:spPr>
      </p:pic>
      <p:sp>
        <p:nvSpPr>
          <p:cNvPr id="558" name="Google Shape;558;p16"/>
          <p:cNvSpPr txBox="1"/>
          <p:nvPr/>
        </p:nvSpPr>
        <p:spPr>
          <a:xfrm>
            <a:off x="2104238" y="4193963"/>
            <a:ext cx="5018400" cy="668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b="1" u="sng">
              <a:solidFill>
                <a:srgbClr val="0000FF"/>
              </a:solidFill>
              <a:latin typeface="Ubuntu"/>
              <a:ea typeface="Ubuntu"/>
              <a:cs typeface="Ubuntu"/>
              <a:sym typeface="Ubuntu"/>
            </a:endParaRPr>
          </a:p>
          <a:p>
            <a:pPr marL="0" lvl="0" indent="0" algn="ctr" rtl="0">
              <a:spcBef>
                <a:spcPts val="0"/>
              </a:spcBef>
              <a:spcAft>
                <a:spcPts val="0"/>
              </a:spcAft>
              <a:buNone/>
            </a:pPr>
            <a:endParaRPr sz="1400" b="1" u="sng">
              <a:solidFill>
                <a:srgbClr val="0000FF"/>
              </a:solidFill>
              <a:latin typeface="Ubuntu"/>
              <a:ea typeface="Ubuntu"/>
              <a:cs typeface="Ubuntu"/>
              <a:sym typeface="Ubuntu"/>
            </a:endParaRPr>
          </a:p>
          <a:p>
            <a:pPr marL="0" lvl="0" indent="0" algn="ctr" rtl="0">
              <a:spcBef>
                <a:spcPts val="0"/>
              </a:spcBef>
              <a:spcAft>
                <a:spcPts val="0"/>
              </a:spcAft>
              <a:buNone/>
            </a:pPr>
            <a:r>
              <a:rPr lang="en" sz="1400" b="1">
                <a:latin typeface="Ubuntu"/>
                <a:ea typeface="Ubuntu"/>
                <a:cs typeface="Ubuntu"/>
                <a:sym typeface="Ubuntu"/>
              </a:rPr>
              <a:t>Pour plus de détails : </a:t>
            </a:r>
            <a:r>
              <a:rPr lang="en" sz="1400" b="1" u="sng">
                <a:solidFill>
                  <a:srgbClr val="0000FF"/>
                </a:solidFill>
                <a:latin typeface="Ubuntu"/>
                <a:ea typeface="Ubuntu"/>
                <a:cs typeface="Ubuntu"/>
                <a:sym typeface="Ubuntu"/>
                <a:hlinkClick r:id="rId5">
                  <a:extLst>
                    <a:ext uri="{A12FA001-AC4F-418D-AE19-62706E023703}">
                      <ahyp:hlinkClr xmlns:ahyp="http://schemas.microsoft.com/office/drawing/2018/hyperlinkcolor" val="tx"/>
                    </a:ext>
                  </a:extLst>
                </a:hlinkClick>
              </a:rPr>
              <a:t>recitmst.qc.ca</a:t>
            </a:r>
            <a:endParaRPr sz="1400" b="1" u="sng">
              <a:solidFill>
                <a:srgbClr val="0000FF"/>
              </a:solidFill>
              <a:latin typeface="Ubuntu"/>
              <a:ea typeface="Ubuntu"/>
              <a:cs typeface="Ubuntu"/>
              <a:sym typeface="Ubuntu"/>
            </a:endParaRPr>
          </a:p>
        </p:txBody>
      </p:sp>
      <p:pic>
        <p:nvPicPr>
          <p:cNvPr id="559" name="Google Shape;559;p16"/>
          <p:cNvPicPr preferRelativeResize="0"/>
          <p:nvPr/>
        </p:nvPicPr>
        <p:blipFill rotWithShape="1">
          <a:blip r:embed="rId6">
            <a:alphaModFix/>
          </a:blip>
          <a:srcRect l="3113" t="6884" r="3113" b="28657"/>
          <a:stretch/>
        </p:blipFill>
        <p:spPr>
          <a:xfrm>
            <a:off x="928700" y="1768100"/>
            <a:ext cx="2121900" cy="19542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17"/>
          <p:cNvSpPr txBox="1">
            <a:spLocks noGrp="1"/>
          </p:cNvSpPr>
          <p:nvPr>
            <p:ph type="ctrTitle" idx="4294967295"/>
          </p:nvPr>
        </p:nvSpPr>
        <p:spPr>
          <a:xfrm>
            <a:off x="671475" y="169375"/>
            <a:ext cx="79905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800"/>
              <a:t>Plan </a:t>
            </a:r>
            <a:endParaRPr sz="4800"/>
          </a:p>
        </p:txBody>
      </p:sp>
      <p:sp>
        <p:nvSpPr>
          <p:cNvPr id="565" name="Google Shape;565;p17"/>
          <p:cNvSpPr txBox="1">
            <a:spLocks noGrp="1"/>
          </p:cNvSpPr>
          <p:nvPr>
            <p:ph type="subTitle" idx="4294967295"/>
          </p:nvPr>
        </p:nvSpPr>
        <p:spPr>
          <a:xfrm>
            <a:off x="483475" y="1133900"/>
            <a:ext cx="8057700" cy="36990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Clr>
                <a:schemeClr val="dk1"/>
              </a:buClr>
              <a:buSzPts val="1100"/>
              <a:buFont typeface="Arial"/>
              <a:buNone/>
            </a:pPr>
            <a:r>
              <a:rPr lang="en" sz="2400"/>
              <a:t>-Intention de la formation</a:t>
            </a:r>
            <a:endParaRPr sz="2400"/>
          </a:p>
          <a:p>
            <a:pPr marL="0" lvl="0" indent="0" algn="l" rtl="0">
              <a:spcBef>
                <a:spcPts val="600"/>
              </a:spcBef>
              <a:spcAft>
                <a:spcPts val="0"/>
              </a:spcAft>
              <a:buClr>
                <a:schemeClr val="dk1"/>
              </a:buClr>
              <a:buSzPts val="1100"/>
              <a:buFont typeface="Arial"/>
              <a:buNone/>
            </a:pPr>
            <a:r>
              <a:rPr lang="en" sz="2400"/>
              <a:t>-Identification de vos besoins</a:t>
            </a:r>
            <a:endParaRPr sz="2400"/>
          </a:p>
          <a:p>
            <a:pPr marL="0" lvl="0" indent="0" algn="l" rtl="0">
              <a:spcBef>
                <a:spcPts val="600"/>
              </a:spcBef>
              <a:spcAft>
                <a:spcPts val="0"/>
              </a:spcAft>
              <a:buClr>
                <a:schemeClr val="dk1"/>
              </a:buClr>
              <a:buSzPts val="1100"/>
              <a:buFont typeface="Arial"/>
              <a:buNone/>
            </a:pPr>
            <a:r>
              <a:rPr lang="en" sz="2400"/>
              <a:t>-Cadre de référence de la compétence numérique</a:t>
            </a:r>
            <a:endParaRPr sz="2400"/>
          </a:p>
          <a:p>
            <a:pPr marL="0" lvl="0" indent="0" algn="l" rtl="0">
              <a:spcBef>
                <a:spcPts val="600"/>
              </a:spcBef>
              <a:spcAft>
                <a:spcPts val="0"/>
              </a:spcAft>
              <a:buClr>
                <a:schemeClr val="dk1"/>
              </a:buClr>
              <a:buSzPts val="1100"/>
              <a:buFont typeface="Arial"/>
              <a:buNone/>
            </a:pPr>
            <a:r>
              <a:rPr lang="en" sz="2400"/>
              <a:t>-Ressources</a:t>
            </a:r>
            <a:endParaRPr sz="2400"/>
          </a:p>
          <a:p>
            <a:pPr marL="0" lvl="0" indent="0" algn="l" rtl="0">
              <a:spcBef>
                <a:spcPts val="600"/>
              </a:spcBef>
              <a:spcAft>
                <a:spcPts val="0"/>
              </a:spcAft>
              <a:buClr>
                <a:schemeClr val="dk1"/>
              </a:buClr>
              <a:buSzPts val="1100"/>
              <a:buFont typeface="Arial"/>
              <a:buNone/>
            </a:pPr>
            <a:r>
              <a:rPr lang="en" sz="2400"/>
              <a:t>-Expérimentation</a:t>
            </a:r>
            <a:endParaRPr sz="2400"/>
          </a:p>
          <a:p>
            <a:pPr marL="0" lvl="0" indent="0" algn="l" rtl="0">
              <a:spcBef>
                <a:spcPts val="600"/>
              </a:spcBef>
              <a:spcAft>
                <a:spcPts val="0"/>
              </a:spcAft>
              <a:buClr>
                <a:schemeClr val="dk1"/>
              </a:buClr>
              <a:buSzPts val="1100"/>
              <a:buFont typeface="Arial"/>
              <a:buNone/>
            </a:pPr>
            <a:r>
              <a:rPr lang="en" sz="2400"/>
              <a:t>-Défis mathématiques</a:t>
            </a:r>
            <a:endParaRPr sz="2400"/>
          </a:p>
          <a:p>
            <a:pPr marL="0" lvl="0" indent="0" algn="l" rtl="0">
              <a:spcBef>
                <a:spcPts val="600"/>
              </a:spcBef>
              <a:spcAft>
                <a:spcPts val="0"/>
              </a:spcAft>
              <a:buClr>
                <a:schemeClr val="dk1"/>
              </a:buClr>
              <a:buSzPts val="1100"/>
              <a:buFont typeface="Arial"/>
              <a:buNone/>
            </a:pPr>
            <a:r>
              <a:rPr lang="en" sz="2400"/>
              <a:t>-Tâches complexes ou SAE</a:t>
            </a:r>
            <a:endParaRPr sz="2400"/>
          </a:p>
          <a:p>
            <a:pPr marL="0" lvl="0" indent="0" algn="l" rtl="0">
              <a:spcBef>
                <a:spcPts val="600"/>
              </a:spcBef>
              <a:spcAft>
                <a:spcPts val="0"/>
              </a:spcAft>
              <a:buClr>
                <a:schemeClr val="dk1"/>
              </a:buClr>
              <a:buSzPts val="1100"/>
              <a:buFont typeface="Arial"/>
              <a:buNone/>
            </a:pPr>
            <a:r>
              <a:rPr lang="en" sz="2400"/>
              <a:t>-Découvertes </a:t>
            </a:r>
            <a:r>
              <a:rPr lang="en" sz="2400" u="sng">
                <a:solidFill>
                  <a:schemeClr val="hlink"/>
                </a:solidFill>
                <a:hlinkClick r:id="rId3"/>
              </a:rPr>
              <a:t>à partager</a:t>
            </a:r>
            <a:endParaRPr sz="2400"/>
          </a:p>
        </p:txBody>
      </p:sp>
      <p:sp>
        <p:nvSpPr>
          <p:cNvPr id="566" name="Google Shape;566;p17"/>
          <p:cNvSpPr/>
          <p:nvPr/>
        </p:nvSpPr>
        <p:spPr>
          <a:xfrm>
            <a:off x="3614906" y="1030925"/>
            <a:ext cx="2204424"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17"/>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sz="1200">
                <a:solidFill>
                  <a:schemeClr val="accent1"/>
                </a:solidFill>
              </a:rPr>
              <a:t>3</a:t>
            </a:fld>
            <a:endParaRPr sz="1200">
              <a:solidFill>
                <a:schemeClr val="accent1"/>
              </a:solidFill>
            </a:endParaRPr>
          </a:p>
        </p:txBody>
      </p:sp>
      <p:sp>
        <p:nvSpPr>
          <p:cNvPr id="568" name="Google Shape;568;p17"/>
          <p:cNvSpPr/>
          <p:nvPr/>
        </p:nvSpPr>
        <p:spPr>
          <a:xfrm>
            <a:off x="6365261" y="2639353"/>
            <a:ext cx="2204414" cy="2021682"/>
          </a:xfrm>
          <a:custGeom>
            <a:avLst/>
            <a:gdLst/>
            <a:ahLst/>
            <a:cxnLst/>
            <a:rect l="l" t="t" r="r" b="b"/>
            <a:pathLst>
              <a:path w="17495" h="15330" extrusionOk="0">
                <a:moveTo>
                  <a:pt x="4648" y="1412"/>
                </a:moveTo>
                <a:lnTo>
                  <a:pt x="4526" y="1485"/>
                </a:lnTo>
                <a:lnTo>
                  <a:pt x="4429" y="1558"/>
                </a:lnTo>
                <a:lnTo>
                  <a:pt x="4258" y="1728"/>
                </a:lnTo>
                <a:lnTo>
                  <a:pt x="4185" y="1825"/>
                </a:lnTo>
                <a:lnTo>
                  <a:pt x="4112" y="1947"/>
                </a:lnTo>
                <a:lnTo>
                  <a:pt x="3869" y="1947"/>
                </a:lnTo>
                <a:lnTo>
                  <a:pt x="3893" y="1898"/>
                </a:lnTo>
                <a:lnTo>
                  <a:pt x="4015" y="1679"/>
                </a:lnTo>
                <a:lnTo>
                  <a:pt x="4088" y="1436"/>
                </a:lnTo>
                <a:lnTo>
                  <a:pt x="4088" y="1412"/>
                </a:lnTo>
                <a:close/>
                <a:moveTo>
                  <a:pt x="4939" y="1412"/>
                </a:moveTo>
                <a:lnTo>
                  <a:pt x="4867" y="1509"/>
                </a:lnTo>
                <a:lnTo>
                  <a:pt x="4818" y="1631"/>
                </a:lnTo>
                <a:lnTo>
                  <a:pt x="4794" y="1752"/>
                </a:lnTo>
                <a:lnTo>
                  <a:pt x="4769" y="1898"/>
                </a:lnTo>
                <a:lnTo>
                  <a:pt x="4769" y="1947"/>
                </a:lnTo>
                <a:lnTo>
                  <a:pt x="4380" y="1947"/>
                </a:lnTo>
                <a:lnTo>
                  <a:pt x="4404" y="1898"/>
                </a:lnTo>
                <a:lnTo>
                  <a:pt x="4526" y="1679"/>
                </a:lnTo>
                <a:lnTo>
                  <a:pt x="4672" y="1436"/>
                </a:lnTo>
                <a:lnTo>
                  <a:pt x="4672" y="1412"/>
                </a:lnTo>
                <a:close/>
                <a:moveTo>
                  <a:pt x="5815" y="1387"/>
                </a:moveTo>
                <a:lnTo>
                  <a:pt x="5645" y="1558"/>
                </a:lnTo>
                <a:lnTo>
                  <a:pt x="5475" y="1704"/>
                </a:lnTo>
                <a:lnTo>
                  <a:pt x="5402" y="1825"/>
                </a:lnTo>
                <a:lnTo>
                  <a:pt x="5304" y="1947"/>
                </a:lnTo>
                <a:lnTo>
                  <a:pt x="5037" y="1947"/>
                </a:lnTo>
                <a:lnTo>
                  <a:pt x="5037" y="1898"/>
                </a:lnTo>
                <a:lnTo>
                  <a:pt x="5061" y="1777"/>
                </a:lnTo>
                <a:lnTo>
                  <a:pt x="5085" y="1631"/>
                </a:lnTo>
                <a:lnTo>
                  <a:pt x="5183" y="1387"/>
                </a:lnTo>
                <a:close/>
                <a:moveTo>
                  <a:pt x="3407" y="1412"/>
                </a:moveTo>
                <a:lnTo>
                  <a:pt x="3285" y="1533"/>
                </a:lnTo>
                <a:lnTo>
                  <a:pt x="3188" y="1679"/>
                </a:lnTo>
                <a:lnTo>
                  <a:pt x="3090" y="1825"/>
                </a:lnTo>
                <a:lnTo>
                  <a:pt x="3042" y="1971"/>
                </a:lnTo>
                <a:lnTo>
                  <a:pt x="2774" y="1971"/>
                </a:lnTo>
                <a:lnTo>
                  <a:pt x="2847" y="1801"/>
                </a:lnTo>
                <a:lnTo>
                  <a:pt x="3042" y="1412"/>
                </a:lnTo>
                <a:close/>
                <a:moveTo>
                  <a:pt x="4039" y="1412"/>
                </a:moveTo>
                <a:lnTo>
                  <a:pt x="3966" y="1509"/>
                </a:lnTo>
                <a:lnTo>
                  <a:pt x="3893" y="1606"/>
                </a:lnTo>
                <a:lnTo>
                  <a:pt x="3747" y="1801"/>
                </a:lnTo>
                <a:lnTo>
                  <a:pt x="3626" y="1947"/>
                </a:lnTo>
                <a:lnTo>
                  <a:pt x="3334" y="1971"/>
                </a:lnTo>
                <a:lnTo>
                  <a:pt x="3455" y="1679"/>
                </a:lnTo>
                <a:lnTo>
                  <a:pt x="3601" y="1412"/>
                </a:lnTo>
                <a:close/>
                <a:moveTo>
                  <a:pt x="2239" y="1412"/>
                </a:moveTo>
                <a:lnTo>
                  <a:pt x="2068" y="1533"/>
                </a:lnTo>
                <a:lnTo>
                  <a:pt x="1947" y="1679"/>
                </a:lnTo>
                <a:lnTo>
                  <a:pt x="1801" y="1825"/>
                </a:lnTo>
                <a:lnTo>
                  <a:pt x="1679" y="1971"/>
                </a:lnTo>
                <a:lnTo>
                  <a:pt x="1509" y="1996"/>
                </a:lnTo>
                <a:lnTo>
                  <a:pt x="1655" y="1704"/>
                </a:lnTo>
                <a:lnTo>
                  <a:pt x="1849" y="1436"/>
                </a:lnTo>
                <a:lnTo>
                  <a:pt x="2166" y="1412"/>
                </a:lnTo>
                <a:close/>
                <a:moveTo>
                  <a:pt x="2896" y="1412"/>
                </a:moveTo>
                <a:lnTo>
                  <a:pt x="2774" y="1558"/>
                </a:lnTo>
                <a:lnTo>
                  <a:pt x="2677" y="1704"/>
                </a:lnTo>
                <a:lnTo>
                  <a:pt x="2579" y="1850"/>
                </a:lnTo>
                <a:lnTo>
                  <a:pt x="2506" y="1996"/>
                </a:lnTo>
                <a:lnTo>
                  <a:pt x="2214" y="1971"/>
                </a:lnTo>
                <a:lnTo>
                  <a:pt x="1995" y="1971"/>
                </a:lnTo>
                <a:lnTo>
                  <a:pt x="2239" y="1679"/>
                </a:lnTo>
                <a:lnTo>
                  <a:pt x="2482" y="1412"/>
                </a:lnTo>
                <a:close/>
                <a:moveTo>
                  <a:pt x="7056" y="1387"/>
                </a:moveTo>
                <a:lnTo>
                  <a:pt x="6935" y="1558"/>
                </a:lnTo>
                <a:lnTo>
                  <a:pt x="6667" y="1898"/>
                </a:lnTo>
                <a:lnTo>
                  <a:pt x="6594" y="1996"/>
                </a:lnTo>
                <a:lnTo>
                  <a:pt x="6278" y="1971"/>
                </a:lnTo>
                <a:lnTo>
                  <a:pt x="6302" y="1898"/>
                </a:lnTo>
                <a:lnTo>
                  <a:pt x="6594" y="1436"/>
                </a:lnTo>
                <a:lnTo>
                  <a:pt x="6570" y="1412"/>
                </a:lnTo>
                <a:lnTo>
                  <a:pt x="6545" y="1412"/>
                </a:lnTo>
                <a:lnTo>
                  <a:pt x="6351" y="1582"/>
                </a:lnTo>
                <a:lnTo>
                  <a:pt x="6156" y="1777"/>
                </a:lnTo>
                <a:lnTo>
                  <a:pt x="6083" y="1874"/>
                </a:lnTo>
                <a:lnTo>
                  <a:pt x="6010" y="1971"/>
                </a:lnTo>
                <a:lnTo>
                  <a:pt x="5596" y="1971"/>
                </a:lnTo>
                <a:lnTo>
                  <a:pt x="5694" y="1801"/>
                </a:lnTo>
                <a:lnTo>
                  <a:pt x="5840" y="1606"/>
                </a:lnTo>
                <a:lnTo>
                  <a:pt x="5986" y="1387"/>
                </a:lnTo>
                <a:close/>
                <a:moveTo>
                  <a:pt x="7665" y="1387"/>
                </a:moveTo>
                <a:lnTo>
                  <a:pt x="7519" y="1509"/>
                </a:lnTo>
                <a:lnTo>
                  <a:pt x="7373" y="1655"/>
                </a:lnTo>
                <a:lnTo>
                  <a:pt x="7251" y="1825"/>
                </a:lnTo>
                <a:lnTo>
                  <a:pt x="7154" y="1996"/>
                </a:lnTo>
                <a:lnTo>
                  <a:pt x="6910" y="1996"/>
                </a:lnTo>
                <a:lnTo>
                  <a:pt x="7056" y="1777"/>
                </a:lnTo>
                <a:lnTo>
                  <a:pt x="7348" y="1387"/>
                </a:lnTo>
                <a:close/>
                <a:moveTo>
                  <a:pt x="15135" y="1412"/>
                </a:moveTo>
                <a:lnTo>
                  <a:pt x="15281" y="1436"/>
                </a:lnTo>
                <a:lnTo>
                  <a:pt x="15524" y="1436"/>
                </a:lnTo>
                <a:lnTo>
                  <a:pt x="15475" y="1509"/>
                </a:lnTo>
                <a:lnTo>
                  <a:pt x="15232" y="1728"/>
                </a:lnTo>
                <a:lnTo>
                  <a:pt x="15135" y="1874"/>
                </a:lnTo>
                <a:lnTo>
                  <a:pt x="15037" y="1996"/>
                </a:lnTo>
                <a:lnTo>
                  <a:pt x="14697" y="1996"/>
                </a:lnTo>
                <a:lnTo>
                  <a:pt x="14794" y="1898"/>
                </a:lnTo>
                <a:lnTo>
                  <a:pt x="14989" y="1655"/>
                </a:lnTo>
                <a:lnTo>
                  <a:pt x="15135" y="1412"/>
                </a:lnTo>
                <a:close/>
                <a:moveTo>
                  <a:pt x="15865" y="1436"/>
                </a:moveTo>
                <a:lnTo>
                  <a:pt x="16254" y="1460"/>
                </a:lnTo>
                <a:lnTo>
                  <a:pt x="16278" y="1460"/>
                </a:lnTo>
                <a:lnTo>
                  <a:pt x="16157" y="1606"/>
                </a:lnTo>
                <a:lnTo>
                  <a:pt x="16035" y="1801"/>
                </a:lnTo>
                <a:lnTo>
                  <a:pt x="15913" y="1996"/>
                </a:lnTo>
                <a:lnTo>
                  <a:pt x="15427" y="1996"/>
                </a:lnTo>
                <a:lnTo>
                  <a:pt x="15646" y="1728"/>
                </a:lnTo>
                <a:lnTo>
                  <a:pt x="15865" y="1436"/>
                </a:lnTo>
                <a:close/>
                <a:moveTo>
                  <a:pt x="8176" y="1387"/>
                </a:moveTo>
                <a:lnTo>
                  <a:pt x="8030" y="1533"/>
                </a:lnTo>
                <a:lnTo>
                  <a:pt x="7884" y="1679"/>
                </a:lnTo>
                <a:lnTo>
                  <a:pt x="7665" y="2020"/>
                </a:lnTo>
                <a:lnTo>
                  <a:pt x="7494" y="2020"/>
                </a:lnTo>
                <a:lnTo>
                  <a:pt x="7640" y="1704"/>
                </a:lnTo>
                <a:lnTo>
                  <a:pt x="7786" y="1387"/>
                </a:lnTo>
                <a:close/>
                <a:moveTo>
                  <a:pt x="8687" y="1387"/>
                </a:moveTo>
                <a:lnTo>
                  <a:pt x="8638" y="1436"/>
                </a:lnTo>
                <a:lnTo>
                  <a:pt x="8419" y="1679"/>
                </a:lnTo>
                <a:lnTo>
                  <a:pt x="8322" y="1825"/>
                </a:lnTo>
                <a:lnTo>
                  <a:pt x="8224" y="1971"/>
                </a:lnTo>
                <a:lnTo>
                  <a:pt x="8224" y="2020"/>
                </a:lnTo>
                <a:lnTo>
                  <a:pt x="8005" y="2020"/>
                </a:lnTo>
                <a:lnTo>
                  <a:pt x="8200" y="1704"/>
                </a:lnTo>
                <a:lnTo>
                  <a:pt x="8273" y="1558"/>
                </a:lnTo>
                <a:lnTo>
                  <a:pt x="8346" y="1387"/>
                </a:lnTo>
                <a:close/>
                <a:moveTo>
                  <a:pt x="9441" y="1387"/>
                </a:moveTo>
                <a:lnTo>
                  <a:pt x="9271" y="1558"/>
                </a:lnTo>
                <a:lnTo>
                  <a:pt x="9125" y="1752"/>
                </a:lnTo>
                <a:lnTo>
                  <a:pt x="9027" y="1874"/>
                </a:lnTo>
                <a:lnTo>
                  <a:pt x="8930" y="2020"/>
                </a:lnTo>
                <a:lnTo>
                  <a:pt x="8468" y="2020"/>
                </a:lnTo>
                <a:lnTo>
                  <a:pt x="8565" y="1923"/>
                </a:lnTo>
                <a:lnTo>
                  <a:pt x="8833" y="1631"/>
                </a:lnTo>
                <a:lnTo>
                  <a:pt x="8954" y="1509"/>
                </a:lnTo>
                <a:lnTo>
                  <a:pt x="9076" y="1387"/>
                </a:lnTo>
                <a:close/>
                <a:moveTo>
                  <a:pt x="10220" y="1363"/>
                </a:moveTo>
                <a:lnTo>
                  <a:pt x="10074" y="1436"/>
                </a:lnTo>
                <a:lnTo>
                  <a:pt x="9952" y="1558"/>
                </a:lnTo>
                <a:lnTo>
                  <a:pt x="9757" y="1801"/>
                </a:lnTo>
                <a:lnTo>
                  <a:pt x="9587" y="2020"/>
                </a:lnTo>
                <a:lnTo>
                  <a:pt x="9271" y="2020"/>
                </a:lnTo>
                <a:lnTo>
                  <a:pt x="9368" y="1874"/>
                </a:lnTo>
                <a:lnTo>
                  <a:pt x="9514" y="1631"/>
                </a:lnTo>
                <a:lnTo>
                  <a:pt x="9587" y="1509"/>
                </a:lnTo>
                <a:lnTo>
                  <a:pt x="9636" y="1387"/>
                </a:lnTo>
                <a:lnTo>
                  <a:pt x="10220" y="1363"/>
                </a:lnTo>
                <a:close/>
                <a:moveTo>
                  <a:pt x="11436" y="1339"/>
                </a:moveTo>
                <a:lnTo>
                  <a:pt x="11290" y="1558"/>
                </a:lnTo>
                <a:lnTo>
                  <a:pt x="11120" y="1777"/>
                </a:lnTo>
                <a:lnTo>
                  <a:pt x="11047" y="1898"/>
                </a:lnTo>
                <a:lnTo>
                  <a:pt x="10998" y="2020"/>
                </a:lnTo>
                <a:lnTo>
                  <a:pt x="10609" y="2020"/>
                </a:lnTo>
                <a:lnTo>
                  <a:pt x="10755" y="1874"/>
                </a:lnTo>
                <a:lnTo>
                  <a:pt x="10877" y="1728"/>
                </a:lnTo>
                <a:lnTo>
                  <a:pt x="10950" y="1582"/>
                </a:lnTo>
                <a:lnTo>
                  <a:pt x="11023" y="1412"/>
                </a:lnTo>
                <a:lnTo>
                  <a:pt x="10998" y="1363"/>
                </a:lnTo>
                <a:lnTo>
                  <a:pt x="10950" y="1363"/>
                </a:lnTo>
                <a:lnTo>
                  <a:pt x="10585" y="1679"/>
                </a:lnTo>
                <a:lnTo>
                  <a:pt x="10244" y="2020"/>
                </a:lnTo>
                <a:lnTo>
                  <a:pt x="9830" y="2020"/>
                </a:lnTo>
                <a:lnTo>
                  <a:pt x="9952" y="1850"/>
                </a:lnTo>
                <a:lnTo>
                  <a:pt x="10074" y="1704"/>
                </a:lnTo>
                <a:lnTo>
                  <a:pt x="10195" y="1533"/>
                </a:lnTo>
                <a:lnTo>
                  <a:pt x="10317" y="1363"/>
                </a:lnTo>
                <a:lnTo>
                  <a:pt x="11436" y="1339"/>
                </a:lnTo>
                <a:close/>
                <a:moveTo>
                  <a:pt x="11996" y="1339"/>
                </a:moveTo>
                <a:lnTo>
                  <a:pt x="11874" y="1485"/>
                </a:lnTo>
                <a:lnTo>
                  <a:pt x="11777" y="1655"/>
                </a:lnTo>
                <a:lnTo>
                  <a:pt x="11704" y="1850"/>
                </a:lnTo>
                <a:lnTo>
                  <a:pt x="11680" y="2020"/>
                </a:lnTo>
                <a:lnTo>
                  <a:pt x="11290" y="2020"/>
                </a:lnTo>
                <a:lnTo>
                  <a:pt x="11388" y="1850"/>
                </a:lnTo>
                <a:lnTo>
                  <a:pt x="11485" y="1679"/>
                </a:lnTo>
                <a:lnTo>
                  <a:pt x="11558" y="1509"/>
                </a:lnTo>
                <a:lnTo>
                  <a:pt x="11631" y="1339"/>
                </a:lnTo>
                <a:close/>
                <a:moveTo>
                  <a:pt x="12993" y="1314"/>
                </a:moveTo>
                <a:lnTo>
                  <a:pt x="12823" y="1485"/>
                </a:lnTo>
                <a:lnTo>
                  <a:pt x="12653" y="1655"/>
                </a:lnTo>
                <a:lnTo>
                  <a:pt x="12507" y="1801"/>
                </a:lnTo>
                <a:lnTo>
                  <a:pt x="12434" y="1898"/>
                </a:lnTo>
                <a:lnTo>
                  <a:pt x="12385" y="2020"/>
                </a:lnTo>
                <a:lnTo>
                  <a:pt x="11972" y="2020"/>
                </a:lnTo>
                <a:lnTo>
                  <a:pt x="12045" y="1801"/>
                </a:lnTo>
                <a:lnTo>
                  <a:pt x="12166" y="1582"/>
                </a:lnTo>
                <a:lnTo>
                  <a:pt x="12312" y="1314"/>
                </a:lnTo>
                <a:close/>
                <a:moveTo>
                  <a:pt x="13115" y="1314"/>
                </a:moveTo>
                <a:lnTo>
                  <a:pt x="13602" y="1339"/>
                </a:lnTo>
                <a:lnTo>
                  <a:pt x="13407" y="1582"/>
                </a:lnTo>
                <a:lnTo>
                  <a:pt x="13261" y="1777"/>
                </a:lnTo>
                <a:lnTo>
                  <a:pt x="13188" y="1898"/>
                </a:lnTo>
                <a:lnTo>
                  <a:pt x="13139" y="2020"/>
                </a:lnTo>
                <a:lnTo>
                  <a:pt x="12677" y="2020"/>
                </a:lnTo>
                <a:lnTo>
                  <a:pt x="12775" y="1825"/>
                </a:lnTo>
                <a:lnTo>
                  <a:pt x="13115" y="1314"/>
                </a:lnTo>
                <a:close/>
                <a:moveTo>
                  <a:pt x="13796" y="1339"/>
                </a:moveTo>
                <a:lnTo>
                  <a:pt x="14137" y="1363"/>
                </a:lnTo>
                <a:lnTo>
                  <a:pt x="13894" y="1631"/>
                </a:lnTo>
                <a:lnTo>
                  <a:pt x="13748" y="1801"/>
                </a:lnTo>
                <a:lnTo>
                  <a:pt x="13699" y="1898"/>
                </a:lnTo>
                <a:lnTo>
                  <a:pt x="13675" y="2020"/>
                </a:lnTo>
                <a:lnTo>
                  <a:pt x="13431" y="2020"/>
                </a:lnTo>
                <a:lnTo>
                  <a:pt x="13553" y="1752"/>
                </a:lnTo>
                <a:lnTo>
                  <a:pt x="13796" y="1339"/>
                </a:lnTo>
                <a:close/>
                <a:moveTo>
                  <a:pt x="14259" y="1387"/>
                </a:moveTo>
                <a:lnTo>
                  <a:pt x="15013" y="1412"/>
                </a:lnTo>
                <a:lnTo>
                  <a:pt x="14794" y="1606"/>
                </a:lnTo>
                <a:lnTo>
                  <a:pt x="14599" y="1801"/>
                </a:lnTo>
                <a:lnTo>
                  <a:pt x="14502" y="1898"/>
                </a:lnTo>
                <a:lnTo>
                  <a:pt x="14405" y="2020"/>
                </a:lnTo>
                <a:lnTo>
                  <a:pt x="13918" y="2020"/>
                </a:lnTo>
                <a:lnTo>
                  <a:pt x="14015" y="1850"/>
                </a:lnTo>
                <a:lnTo>
                  <a:pt x="14088" y="1704"/>
                </a:lnTo>
                <a:lnTo>
                  <a:pt x="14259" y="1387"/>
                </a:lnTo>
                <a:close/>
                <a:moveTo>
                  <a:pt x="16643" y="1412"/>
                </a:moveTo>
                <a:lnTo>
                  <a:pt x="16789" y="1436"/>
                </a:lnTo>
                <a:lnTo>
                  <a:pt x="16838" y="1460"/>
                </a:lnTo>
                <a:lnTo>
                  <a:pt x="16911" y="1485"/>
                </a:lnTo>
                <a:lnTo>
                  <a:pt x="16643" y="1679"/>
                </a:lnTo>
                <a:lnTo>
                  <a:pt x="16424" y="1898"/>
                </a:lnTo>
                <a:lnTo>
                  <a:pt x="16278" y="2044"/>
                </a:lnTo>
                <a:lnTo>
                  <a:pt x="16230" y="2020"/>
                </a:lnTo>
                <a:lnTo>
                  <a:pt x="16157" y="1996"/>
                </a:lnTo>
                <a:lnTo>
                  <a:pt x="16303" y="1728"/>
                </a:lnTo>
                <a:lnTo>
                  <a:pt x="16497" y="1436"/>
                </a:lnTo>
                <a:lnTo>
                  <a:pt x="16643" y="1412"/>
                </a:lnTo>
                <a:close/>
                <a:moveTo>
                  <a:pt x="389" y="1387"/>
                </a:moveTo>
                <a:lnTo>
                  <a:pt x="657" y="1436"/>
                </a:lnTo>
                <a:lnTo>
                  <a:pt x="973" y="1460"/>
                </a:lnTo>
                <a:lnTo>
                  <a:pt x="803" y="1606"/>
                </a:lnTo>
                <a:lnTo>
                  <a:pt x="657" y="1752"/>
                </a:lnTo>
                <a:lnTo>
                  <a:pt x="535" y="1923"/>
                </a:lnTo>
                <a:lnTo>
                  <a:pt x="487" y="1996"/>
                </a:lnTo>
                <a:lnTo>
                  <a:pt x="438" y="2069"/>
                </a:lnTo>
                <a:lnTo>
                  <a:pt x="438" y="1679"/>
                </a:lnTo>
                <a:lnTo>
                  <a:pt x="389" y="1387"/>
                </a:lnTo>
                <a:close/>
                <a:moveTo>
                  <a:pt x="1655" y="1436"/>
                </a:moveTo>
                <a:lnTo>
                  <a:pt x="1509" y="1558"/>
                </a:lnTo>
                <a:lnTo>
                  <a:pt x="1363" y="1728"/>
                </a:lnTo>
                <a:lnTo>
                  <a:pt x="1241" y="1898"/>
                </a:lnTo>
                <a:lnTo>
                  <a:pt x="1168" y="2093"/>
                </a:lnTo>
                <a:lnTo>
                  <a:pt x="1144" y="2093"/>
                </a:lnTo>
                <a:lnTo>
                  <a:pt x="1095" y="2142"/>
                </a:lnTo>
                <a:lnTo>
                  <a:pt x="1071" y="2190"/>
                </a:lnTo>
                <a:lnTo>
                  <a:pt x="1071" y="2239"/>
                </a:lnTo>
                <a:lnTo>
                  <a:pt x="1071" y="2288"/>
                </a:lnTo>
                <a:lnTo>
                  <a:pt x="1071" y="2409"/>
                </a:lnTo>
                <a:lnTo>
                  <a:pt x="1046" y="2409"/>
                </a:lnTo>
                <a:lnTo>
                  <a:pt x="925" y="2458"/>
                </a:lnTo>
                <a:lnTo>
                  <a:pt x="827" y="2531"/>
                </a:lnTo>
                <a:lnTo>
                  <a:pt x="633" y="2726"/>
                </a:lnTo>
                <a:lnTo>
                  <a:pt x="462" y="2872"/>
                </a:lnTo>
                <a:lnTo>
                  <a:pt x="462" y="2677"/>
                </a:lnTo>
                <a:lnTo>
                  <a:pt x="438" y="2263"/>
                </a:lnTo>
                <a:lnTo>
                  <a:pt x="462" y="2263"/>
                </a:lnTo>
                <a:lnTo>
                  <a:pt x="608" y="2215"/>
                </a:lnTo>
                <a:lnTo>
                  <a:pt x="657" y="2166"/>
                </a:lnTo>
                <a:lnTo>
                  <a:pt x="730" y="2117"/>
                </a:lnTo>
                <a:lnTo>
                  <a:pt x="973" y="1850"/>
                </a:lnTo>
                <a:lnTo>
                  <a:pt x="1168" y="1655"/>
                </a:lnTo>
                <a:lnTo>
                  <a:pt x="1387" y="1460"/>
                </a:lnTo>
                <a:lnTo>
                  <a:pt x="1655" y="1436"/>
                </a:lnTo>
                <a:close/>
                <a:moveTo>
                  <a:pt x="16935" y="1631"/>
                </a:moveTo>
                <a:lnTo>
                  <a:pt x="16960" y="1947"/>
                </a:lnTo>
                <a:lnTo>
                  <a:pt x="16960" y="2239"/>
                </a:lnTo>
                <a:lnTo>
                  <a:pt x="16935" y="2847"/>
                </a:lnTo>
                <a:lnTo>
                  <a:pt x="16814" y="2920"/>
                </a:lnTo>
                <a:lnTo>
                  <a:pt x="16692" y="2993"/>
                </a:lnTo>
                <a:lnTo>
                  <a:pt x="16473" y="3188"/>
                </a:lnTo>
                <a:lnTo>
                  <a:pt x="16376" y="3310"/>
                </a:lnTo>
                <a:lnTo>
                  <a:pt x="16424" y="2872"/>
                </a:lnTo>
                <a:lnTo>
                  <a:pt x="16619" y="2726"/>
                </a:lnTo>
                <a:lnTo>
                  <a:pt x="16765" y="2628"/>
                </a:lnTo>
                <a:lnTo>
                  <a:pt x="16838" y="2580"/>
                </a:lnTo>
                <a:lnTo>
                  <a:pt x="16911" y="2507"/>
                </a:lnTo>
                <a:lnTo>
                  <a:pt x="16911" y="2482"/>
                </a:lnTo>
                <a:lnTo>
                  <a:pt x="16911" y="2434"/>
                </a:lnTo>
                <a:lnTo>
                  <a:pt x="16887" y="2409"/>
                </a:lnTo>
                <a:lnTo>
                  <a:pt x="16838" y="2385"/>
                </a:lnTo>
                <a:lnTo>
                  <a:pt x="16765" y="2409"/>
                </a:lnTo>
                <a:lnTo>
                  <a:pt x="16692" y="2458"/>
                </a:lnTo>
                <a:lnTo>
                  <a:pt x="16570" y="2580"/>
                </a:lnTo>
                <a:lnTo>
                  <a:pt x="16400" y="2701"/>
                </a:lnTo>
                <a:lnTo>
                  <a:pt x="16376" y="2555"/>
                </a:lnTo>
                <a:lnTo>
                  <a:pt x="16327" y="2434"/>
                </a:lnTo>
                <a:lnTo>
                  <a:pt x="16424" y="2361"/>
                </a:lnTo>
                <a:lnTo>
                  <a:pt x="16497" y="2239"/>
                </a:lnTo>
                <a:lnTo>
                  <a:pt x="16643" y="2020"/>
                </a:lnTo>
                <a:lnTo>
                  <a:pt x="16935" y="1631"/>
                </a:lnTo>
                <a:close/>
                <a:moveTo>
                  <a:pt x="1022" y="2896"/>
                </a:moveTo>
                <a:lnTo>
                  <a:pt x="998" y="3237"/>
                </a:lnTo>
                <a:lnTo>
                  <a:pt x="900" y="3310"/>
                </a:lnTo>
                <a:lnTo>
                  <a:pt x="803" y="3407"/>
                </a:lnTo>
                <a:lnTo>
                  <a:pt x="657" y="3675"/>
                </a:lnTo>
                <a:lnTo>
                  <a:pt x="511" y="3966"/>
                </a:lnTo>
                <a:lnTo>
                  <a:pt x="487" y="3310"/>
                </a:lnTo>
                <a:lnTo>
                  <a:pt x="608" y="3261"/>
                </a:lnTo>
                <a:lnTo>
                  <a:pt x="706" y="3188"/>
                </a:lnTo>
                <a:lnTo>
                  <a:pt x="900" y="3018"/>
                </a:lnTo>
                <a:lnTo>
                  <a:pt x="1022" y="2896"/>
                </a:lnTo>
                <a:close/>
                <a:moveTo>
                  <a:pt x="16935" y="3139"/>
                </a:moveTo>
                <a:lnTo>
                  <a:pt x="16935" y="3504"/>
                </a:lnTo>
                <a:lnTo>
                  <a:pt x="16789" y="3577"/>
                </a:lnTo>
                <a:lnTo>
                  <a:pt x="16668" y="3675"/>
                </a:lnTo>
                <a:lnTo>
                  <a:pt x="16449" y="3893"/>
                </a:lnTo>
                <a:lnTo>
                  <a:pt x="16376" y="3991"/>
                </a:lnTo>
                <a:lnTo>
                  <a:pt x="16376" y="3723"/>
                </a:lnTo>
                <a:lnTo>
                  <a:pt x="16400" y="3675"/>
                </a:lnTo>
                <a:lnTo>
                  <a:pt x="16619" y="3407"/>
                </a:lnTo>
                <a:lnTo>
                  <a:pt x="16741" y="3310"/>
                </a:lnTo>
                <a:lnTo>
                  <a:pt x="16838" y="3212"/>
                </a:lnTo>
                <a:lnTo>
                  <a:pt x="16935" y="3139"/>
                </a:lnTo>
                <a:close/>
                <a:moveTo>
                  <a:pt x="16935" y="3723"/>
                </a:moveTo>
                <a:lnTo>
                  <a:pt x="16935" y="4258"/>
                </a:lnTo>
                <a:lnTo>
                  <a:pt x="16546" y="4599"/>
                </a:lnTo>
                <a:lnTo>
                  <a:pt x="16424" y="4721"/>
                </a:lnTo>
                <a:lnTo>
                  <a:pt x="16400" y="4429"/>
                </a:lnTo>
                <a:lnTo>
                  <a:pt x="16522" y="4210"/>
                </a:lnTo>
                <a:lnTo>
                  <a:pt x="16643" y="4015"/>
                </a:lnTo>
                <a:lnTo>
                  <a:pt x="16935" y="3723"/>
                </a:lnTo>
                <a:close/>
                <a:moveTo>
                  <a:pt x="998" y="3553"/>
                </a:moveTo>
                <a:lnTo>
                  <a:pt x="973" y="4210"/>
                </a:lnTo>
                <a:lnTo>
                  <a:pt x="949" y="4234"/>
                </a:lnTo>
                <a:lnTo>
                  <a:pt x="803" y="4429"/>
                </a:lnTo>
                <a:lnTo>
                  <a:pt x="657" y="4623"/>
                </a:lnTo>
                <a:lnTo>
                  <a:pt x="535" y="4769"/>
                </a:lnTo>
                <a:lnTo>
                  <a:pt x="535" y="4234"/>
                </a:lnTo>
                <a:lnTo>
                  <a:pt x="681" y="4039"/>
                </a:lnTo>
                <a:lnTo>
                  <a:pt x="803" y="3845"/>
                </a:lnTo>
                <a:lnTo>
                  <a:pt x="998" y="3553"/>
                </a:lnTo>
                <a:close/>
                <a:moveTo>
                  <a:pt x="16935" y="4599"/>
                </a:moveTo>
                <a:lnTo>
                  <a:pt x="16911" y="5256"/>
                </a:lnTo>
                <a:lnTo>
                  <a:pt x="16668" y="5426"/>
                </a:lnTo>
                <a:lnTo>
                  <a:pt x="16570" y="5524"/>
                </a:lnTo>
                <a:lnTo>
                  <a:pt x="16449" y="5621"/>
                </a:lnTo>
                <a:lnTo>
                  <a:pt x="16424" y="5670"/>
                </a:lnTo>
                <a:lnTo>
                  <a:pt x="16424" y="5207"/>
                </a:lnTo>
                <a:lnTo>
                  <a:pt x="16570" y="5037"/>
                </a:lnTo>
                <a:lnTo>
                  <a:pt x="16692" y="4891"/>
                </a:lnTo>
                <a:lnTo>
                  <a:pt x="16814" y="4745"/>
                </a:lnTo>
                <a:lnTo>
                  <a:pt x="16935" y="4599"/>
                </a:lnTo>
                <a:close/>
                <a:moveTo>
                  <a:pt x="973" y="4696"/>
                </a:moveTo>
                <a:lnTo>
                  <a:pt x="973" y="5280"/>
                </a:lnTo>
                <a:lnTo>
                  <a:pt x="730" y="5475"/>
                </a:lnTo>
                <a:lnTo>
                  <a:pt x="633" y="5597"/>
                </a:lnTo>
                <a:lnTo>
                  <a:pt x="535" y="5718"/>
                </a:lnTo>
                <a:lnTo>
                  <a:pt x="535" y="5159"/>
                </a:lnTo>
                <a:lnTo>
                  <a:pt x="584" y="5134"/>
                </a:lnTo>
                <a:lnTo>
                  <a:pt x="754" y="4964"/>
                </a:lnTo>
                <a:lnTo>
                  <a:pt x="900" y="4794"/>
                </a:lnTo>
                <a:lnTo>
                  <a:pt x="973" y="4696"/>
                </a:lnTo>
                <a:close/>
                <a:moveTo>
                  <a:pt x="16911" y="5378"/>
                </a:moveTo>
                <a:lnTo>
                  <a:pt x="16911" y="5962"/>
                </a:lnTo>
                <a:lnTo>
                  <a:pt x="16911" y="6132"/>
                </a:lnTo>
                <a:lnTo>
                  <a:pt x="16789" y="6181"/>
                </a:lnTo>
                <a:lnTo>
                  <a:pt x="16643" y="6278"/>
                </a:lnTo>
                <a:lnTo>
                  <a:pt x="16424" y="6473"/>
                </a:lnTo>
                <a:lnTo>
                  <a:pt x="16424" y="6108"/>
                </a:lnTo>
                <a:lnTo>
                  <a:pt x="16570" y="5937"/>
                </a:lnTo>
                <a:lnTo>
                  <a:pt x="16911" y="5378"/>
                </a:lnTo>
                <a:close/>
                <a:moveTo>
                  <a:pt x="973" y="5670"/>
                </a:moveTo>
                <a:lnTo>
                  <a:pt x="973" y="6156"/>
                </a:lnTo>
                <a:lnTo>
                  <a:pt x="876" y="6229"/>
                </a:lnTo>
                <a:lnTo>
                  <a:pt x="779" y="6278"/>
                </a:lnTo>
                <a:lnTo>
                  <a:pt x="633" y="6448"/>
                </a:lnTo>
                <a:lnTo>
                  <a:pt x="511" y="6619"/>
                </a:lnTo>
                <a:lnTo>
                  <a:pt x="511" y="6181"/>
                </a:lnTo>
                <a:lnTo>
                  <a:pt x="973" y="5670"/>
                </a:lnTo>
                <a:close/>
                <a:moveTo>
                  <a:pt x="16911" y="6351"/>
                </a:moveTo>
                <a:lnTo>
                  <a:pt x="16911" y="6765"/>
                </a:lnTo>
                <a:lnTo>
                  <a:pt x="16668" y="6935"/>
                </a:lnTo>
                <a:lnTo>
                  <a:pt x="16570" y="7032"/>
                </a:lnTo>
                <a:lnTo>
                  <a:pt x="16449" y="7130"/>
                </a:lnTo>
                <a:lnTo>
                  <a:pt x="16400" y="7203"/>
                </a:lnTo>
                <a:lnTo>
                  <a:pt x="16400" y="6838"/>
                </a:lnTo>
                <a:lnTo>
                  <a:pt x="16424" y="6813"/>
                </a:lnTo>
                <a:lnTo>
                  <a:pt x="16643" y="6594"/>
                </a:lnTo>
                <a:lnTo>
                  <a:pt x="16911" y="6351"/>
                </a:lnTo>
                <a:close/>
                <a:moveTo>
                  <a:pt x="949" y="6619"/>
                </a:moveTo>
                <a:lnTo>
                  <a:pt x="949" y="6789"/>
                </a:lnTo>
                <a:lnTo>
                  <a:pt x="949" y="7178"/>
                </a:lnTo>
                <a:lnTo>
                  <a:pt x="827" y="7227"/>
                </a:lnTo>
                <a:lnTo>
                  <a:pt x="706" y="7324"/>
                </a:lnTo>
                <a:lnTo>
                  <a:pt x="584" y="7446"/>
                </a:lnTo>
                <a:lnTo>
                  <a:pt x="487" y="7568"/>
                </a:lnTo>
                <a:lnTo>
                  <a:pt x="487" y="7130"/>
                </a:lnTo>
                <a:lnTo>
                  <a:pt x="584" y="7057"/>
                </a:lnTo>
                <a:lnTo>
                  <a:pt x="681" y="6959"/>
                </a:lnTo>
                <a:lnTo>
                  <a:pt x="852" y="6740"/>
                </a:lnTo>
                <a:lnTo>
                  <a:pt x="949" y="6619"/>
                </a:lnTo>
                <a:close/>
                <a:moveTo>
                  <a:pt x="16911" y="6886"/>
                </a:moveTo>
                <a:lnTo>
                  <a:pt x="16935" y="7519"/>
                </a:lnTo>
                <a:lnTo>
                  <a:pt x="16814" y="7616"/>
                </a:lnTo>
                <a:lnTo>
                  <a:pt x="16668" y="7714"/>
                </a:lnTo>
                <a:lnTo>
                  <a:pt x="16546" y="7835"/>
                </a:lnTo>
                <a:lnTo>
                  <a:pt x="16449" y="7957"/>
                </a:lnTo>
                <a:lnTo>
                  <a:pt x="16376" y="8030"/>
                </a:lnTo>
                <a:lnTo>
                  <a:pt x="16376" y="7665"/>
                </a:lnTo>
                <a:lnTo>
                  <a:pt x="16522" y="7495"/>
                </a:lnTo>
                <a:lnTo>
                  <a:pt x="16619" y="7324"/>
                </a:lnTo>
                <a:lnTo>
                  <a:pt x="16789" y="7105"/>
                </a:lnTo>
                <a:lnTo>
                  <a:pt x="16911" y="6886"/>
                </a:lnTo>
                <a:close/>
                <a:moveTo>
                  <a:pt x="949" y="7422"/>
                </a:moveTo>
                <a:lnTo>
                  <a:pt x="973" y="8006"/>
                </a:lnTo>
                <a:lnTo>
                  <a:pt x="852" y="8054"/>
                </a:lnTo>
                <a:lnTo>
                  <a:pt x="754" y="8103"/>
                </a:lnTo>
                <a:lnTo>
                  <a:pt x="560" y="8273"/>
                </a:lnTo>
                <a:lnTo>
                  <a:pt x="462" y="8371"/>
                </a:lnTo>
                <a:lnTo>
                  <a:pt x="462" y="7957"/>
                </a:lnTo>
                <a:lnTo>
                  <a:pt x="535" y="7957"/>
                </a:lnTo>
                <a:lnTo>
                  <a:pt x="584" y="7933"/>
                </a:lnTo>
                <a:lnTo>
                  <a:pt x="608" y="7884"/>
                </a:lnTo>
                <a:lnTo>
                  <a:pt x="730" y="7714"/>
                </a:lnTo>
                <a:lnTo>
                  <a:pt x="852" y="7543"/>
                </a:lnTo>
                <a:lnTo>
                  <a:pt x="949" y="7422"/>
                </a:lnTo>
                <a:close/>
                <a:moveTo>
                  <a:pt x="16935" y="7714"/>
                </a:moveTo>
                <a:lnTo>
                  <a:pt x="16935" y="8419"/>
                </a:lnTo>
                <a:lnTo>
                  <a:pt x="16716" y="8541"/>
                </a:lnTo>
                <a:lnTo>
                  <a:pt x="16497" y="8711"/>
                </a:lnTo>
                <a:lnTo>
                  <a:pt x="16351" y="8857"/>
                </a:lnTo>
                <a:lnTo>
                  <a:pt x="16376" y="8444"/>
                </a:lnTo>
                <a:lnTo>
                  <a:pt x="16449" y="8371"/>
                </a:lnTo>
                <a:lnTo>
                  <a:pt x="16522" y="8273"/>
                </a:lnTo>
                <a:lnTo>
                  <a:pt x="16668" y="8079"/>
                </a:lnTo>
                <a:lnTo>
                  <a:pt x="16862" y="7835"/>
                </a:lnTo>
                <a:lnTo>
                  <a:pt x="16935" y="7714"/>
                </a:lnTo>
                <a:close/>
                <a:moveTo>
                  <a:pt x="13042" y="3869"/>
                </a:moveTo>
                <a:lnTo>
                  <a:pt x="12872" y="3893"/>
                </a:lnTo>
                <a:lnTo>
                  <a:pt x="12702" y="3918"/>
                </a:lnTo>
                <a:lnTo>
                  <a:pt x="12239" y="3966"/>
                </a:lnTo>
                <a:lnTo>
                  <a:pt x="11777" y="3991"/>
                </a:lnTo>
                <a:lnTo>
                  <a:pt x="11388" y="3991"/>
                </a:lnTo>
                <a:lnTo>
                  <a:pt x="10974" y="3966"/>
                </a:lnTo>
                <a:lnTo>
                  <a:pt x="10755" y="3966"/>
                </a:lnTo>
                <a:lnTo>
                  <a:pt x="10560" y="4015"/>
                </a:lnTo>
                <a:lnTo>
                  <a:pt x="10366" y="4064"/>
                </a:lnTo>
                <a:lnTo>
                  <a:pt x="10220" y="4137"/>
                </a:lnTo>
                <a:lnTo>
                  <a:pt x="10171" y="4185"/>
                </a:lnTo>
                <a:lnTo>
                  <a:pt x="10122" y="4258"/>
                </a:lnTo>
                <a:lnTo>
                  <a:pt x="10147" y="4331"/>
                </a:lnTo>
                <a:lnTo>
                  <a:pt x="10171" y="4404"/>
                </a:lnTo>
                <a:lnTo>
                  <a:pt x="10341" y="4502"/>
                </a:lnTo>
                <a:lnTo>
                  <a:pt x="10536" y="4575"/>
                </a:lnTo>
                <a:lnTo>
                  <a:pt x="10731" y="4599"/>
                </a:lnTo>
                <a:lnTo>
                  <a:pt x="10950" y="4623"/>
                </a:lnTo>
                <a:lnTo>
                  <a:pt x="12142" y="4623"/>
                </a:lnTo>
                <a:lnTo>
                  <a:pt x="12580" y="4599"/>
                </a:lnTo>
                <a:lnTo>
                  <a:pt x="12458" y="4745"/>
                </a:lnTo>
                <a:lnTo>
                  <a:pt x="12312" y="4867"/>
                </a:lnTo>
                <a:lnTo>
                  <a:pt x="12020" y="5110"/>
                </a:lnTo>
                <a:lnTo>
                  <a:pt x="11461" y="5548"/>
                </a:lnTo>
                <a:lnTo>
                  <a:pt x="10901" y="5986"/>
                </a:lnTo>
                <a:lnTo>
                  <a:pt x="10633" y="6205"/>
                </a:lnTo>
                <a:lnTo>
                  <a:pt x="10366" y="6473"/>
                </a:lnTo>
                <a:lnTo>
                  <a:pt x="9879" y="7008"/>
                </a:lnTo>
                <a:lnTo>
                  <a:pt x="9392" y="7568"/>
                </a:lnTo>
                <a:lnTo>
                  <a:pt x="9149" y="7835"/>
                </a:lnTo>
                <a:lnTo>
                  <a:pt x="8881" y="8079"/>
                </a:lnTo>
                <a:lnTo>
                  <a:pt x="8760" y="7957"/>
                </a:lnTo>
                <a:lnTo>
                  <a:pt x="8614" y="7860"/>
                </a:lnTo>
                <a:lnTo>
                  <a:pt x="8346" y="7665"/>
                </a:lnTo>
                <a:lnTo>
                  <a:pt x="7957" y="7324"/>
                </a:lnTo>
                <a:lnTo>
                  <a:pt x="7567" y="6959"/>
                </a:lnTo>
                <a:lnTo>
                  <a:pt x="7300" y="6692"/>
                </a:lnTo>
                <a:lnTo>
                  <a:pt x="7008" y="6424"/>
                </a:lnTo>
                <a:lnTo>
                  <a:pt x="6837" y="6302"/>
                </a:lnTo>
                <a:lnTo>
                  <a:pt x="6667" y="6205"/>
                </a:lnTo>
                <a:lnTo>
                  <a:pt x="6497" y="6132"/>
                </a:lnTo>
                <a:lnTo>
                  <a:pt x="6302" y="6083"/>
                </a:lnTo>
                <a:lnTo>
                  <a:pt x="6253" y="6059"/>
                </a:lnTo>
                <a:lnTo>
                  <a:pt x="6107" y="6059"/>
                </a:lnTo>
                <a:lnTo>
                  <a:pt x="6034" y="6108"/>
                </a:lnTo>
                <a:lnTo>
                  <a:pt x="5864" y="6205"/>
                </a:lnTo>
                <a:lnTo>
                  <a:pt x="5718" y="6351"/>
                </a:lnTo>
                <a:lnTo>
                  <a:pt x="5450" y="6643"/>
                </a:lnTo>
                <a:lnTo>
                  <a:pt x="5207" y="6984"/>
                </a:lnTo>
                <a:lnTo>
                  <a:pt x="4964" y="7300"/>
                </a:lnTo>
                <a:lnTo>
                  <a:pt x="4818" y="7519"/>
                </a:lnTo>
                <a:lnTo>
                  <a:pt x="4623" y="7714"/>
                </a:lnTo>
                <a:lnTo>
                  <a:pt x="4258" y="8079"/>
                </a:lnTo>
                <a:lnTo>
                  <a:pt x="3918" y="8468"/>
                </a:lnTo>
                <a:lnTo>
                  <a:pt x="3747" y="8687"/>
                </a:lnTo>
                <a:lnTo>
                  <a:pt x="3626" y="8906"/>
                </a:lnTo>
                <a:lnTo>
                  <a:pt x="3601" y="8955"/>
                </a:lnTo>
                <a:lnTo>
                  <a:pt x="3601" y="9003"/>
                </a:lnTo>
                <a:lnTo>
                  <a:pt x="3626" y="9052"/>
                </a:lnTo>
                <a:lnTo>
                  <a:pt x="3650" y="9101"/>
                </a:lnTo>
                <a:lnTo>
                  <a:pt x="3699" y="9125"/>
                </a:lnTo>
                <a:lnTo>
                  <a:pt x="3747" y="9149"/>
                </a:lnTo>
                <a:lnTo>
                  <a:pt x="3796" y="9149"/>
                </a:lnTo>
                <a:lnTo>
                  <a:pt x="3869" y="9125"/>
                </a:lnTo>
                <a:lnTo>
                  <a:pt x="4064" y="9028"/>
                </a:lnTo>
                <a:lnTo>
                  <a:pt x="4283" y="8857"/>
                </a:lnTo>
                <a:lnTo>
                  <a:pt x="4477" y="8687"/>
                </a:lnTo>
                <a:lnTo>
                  <a:pt x="4672" y="8492"/>
                </a:lnTo>
                <a:lnTo>
                  <a:pt x="5037" y="8103"/>
                </a:lnTo>
                <a:lnTo>
                  <a:pt x="5353" y="7689"/>
                </a:lnTo>
                <a:lnTo>
                  <a:pt x="5669" y="7276"/>
                </a:lnTo>
                <a:lnTo>
                  <a:pt x="6010" y="6838"/>
                </a:lnTo>
                <a:lnTo>
                  <a:pt x="6156" y="6716"/>
                </a:lnTo>
                <a:lnTo>
                  <a:pt x="6302" y="6594"/>
                </a:lnTo>
                <a:lnTo>
                  <a:pt x="6594" y="6838"/>
                </a:lnTo>
                <a:lnTo>
                  <a:pt x="6910" y="7105"/>
                </a:lnTo>
                <a:lnTo>
                  <a:pt x="7470" y="7665"/>
                </a:lnTo>
                <a:lnTo>
                  <a:pt x="7762" y="7933"/>
                </a:lnTo>
                <a:lnTo>
                  <a:pt x="8078" y="8249"/>
                </a:lnTo>
                <a:lnTo>
                  <a:pt x="8249" y="8395"/>
                </a:lnTo>
                <a:lnTo>
                  <a:pt x="8443" y="8492"/>
                </a:lnTo>
                <a:lnTo>
                  <a:pt x="8614" y="8565"/>
                </a:lnTo>
                <a:lnTo>
                  <a:pt x="8808" y="8590"/>
                </a:lnTo>
                <a:lnTo>
                  <a:pt x="8906" y="8565"/>
                </a:lnTo>
                <a:lnTo>
                  <a:pt x="8979" y="8590"/>
                </a:lnTo>
                <a:lnTo>
                  <a:pt x="9076" y="8541"/>
                </a:lnTo>
                <a:lnTo>
                  <a:pt x="9392" y="8298"/>
                </a:lnTo>
                <a:lnTo>
                  <a:pt x="9684" y="8006"/>
                </a:lnTo>
                <a:lnTo>
                  <a:pt x="10244" y="7422"/>
                </a:lnTo>
                <a:lnTo>
                  <a:pt x="10779" y="6838"/>
                </a:lnTo>
                <a:lnTo>
                  <a:pt x="11071" y="6570"/>
                </a:lnTo>
                <a:lnTo>
                  <a:pt x="11388" y="6302"/>
                </a:lnTo>
                <a:lnTo>
                  <a:pt x="11996" y="5840"/>
                </a:lnTo>
                <a:lnTo>
                  <a:pt x="12604" y="5353"/>
                </a:lnTo>
                <a:lnTo>
                  <a:pt x="12847" y="5134"/>
                </a:lnTo>
                <a:lnTo>
                  <a:pt x="13066" y="4915"/>
                </a:lnTo>
                <a:lnTo>
                  <a:pt x="13139" y="5743"/>
                </a:lnTo>
                <a:lnTo>
                  <a:pt x="13115" y="6059"/>
                </a:lnTo>
                <a:lnTo>
                  <a:pt x="13091" y="6448"/>
                </a:lnTo>
                <a:lnTo>
                  <a:pt x="13091" y="6643"/>
                </a:lnTo>
                <a:lnTo>
                  <a:pt x="13115" y="6813"/>
                </a:lnTo>
                <a:lnTo>
                  <a:pt x="13164" y="6984"/>
                </a:lnTo>
                <a:lnTo>
                  <a:pt x="13261" y="7105"/>
                </a:lnTo>
                <a:lnTo>
                  <a:pt x="13310" y="7130"/>
                </a:lnTo>
                <a:lnTo>
                  <a:pt x="13383" y="7154"/>
                </a:lnTo>
                <a:lnTo>
                  <a:pt x="13456" y="7154"/>
                </a:lnTo>
                <a:lnTo>
                  <a:pt x="13504" y="7130"/>
                </a:lnTo>
                <a:lnTo>
                  <a:pt x="13626" y="7032"/>
                </a:lnTo>
                <a:lnTo>
                  <a:pt x="13699" y="6886"/>
                </a:lnTo>
                <a:lnTo>
                  <a:pt x="13723" y="6716"/>
                </a:lnTo>
                <a:lnTo>
                  <a:pt x="13748" y="6546"/>
                </a:lnTo>
                <a:lnTo>
                  <a:pt x="13723" y="6181"/>
                </a:lnTo>
                <a:lnTo>
                  <a:pt x="13699" y="5889"/>
                </a:lnTo>
                <a:lnTo>
                  <a:pt x="13675" y="5086"/>
                </a:lnTo>
                <a:lnTo>
                  <a:pt x="13650" y="4672"/>
                </a:lnTo>
                <a:lnTo>
                  <a:pt x="13602" y="4477"/>
                </a:lnTo>
                <a:lnTo>
                  <a:pt x="13529" y="4307"/>
                </a:lnTo>
                <a:lnTo>
                  <a:pt x="13504" y="4258"/>
                </a:lnTo>
                <a:lnTo>
                  <a:pt x="13456" y="4210"/>
                </a:lnTo>
                <a:lnTo>
                  <a:pt x="13456" y="4137"/>
                </a:lnTo>
                <a:lnTo>
                  <a:pt x="13456" y="4064"/>
                </a:lnTo>
                <a:lnTo>
                  <a:pt x="13407" y="4015"/>
                </a:lnTo>
                <a:lnTo>
                  <a:pt x="13358" y="3966"/>
                </a:lnTo>
                <a:lnTo>
                  <a:pt x="13285" y="3918"/>
                </a:lnTo>
                <a:lnTo>
                  <a:pt x="13188" y="3893"/>
                </a:lnTo>
                <a:lnTo>
                  <a:pt x="13042" y="3869"/>
                </a:lnTo>
                <a:close/>
                <a:moveTo>
                  <a:pt x="973" y="8298"/>
                </a:moveTo>
                <a:lnTo>
                  <a:pt x="998" y="8882"/>
                </a:lnTo>
                <a:lnTo>
                  <a:pt x="925" y="8906"/>
                </a:lnTo>
                <a:lnTo>
                  <a:pt x="827" y="8979"/>
                </a:lnTo>
                <a:lnTo>
                  <a:pt x="730" y="9052"/>
                </a:lnTo>
                <a:lnTo>
                  <a:pt x="487" y="9320"/>
                </a:lnTo>
                <a:lnTo>
                  <a:pt x="487" y="8955"/>
                </a:lnTo>
                <a:lnTo>
                  <a:pt x="560" y="8906"/>
                </a:lnTo>
                <a:lnTo>
                  <a:pt x="608" y="8809"/>
                </a:lnTo>
                <a:lnTo>
                  <a:pt x="803" y="8541"/>
                </a:lnTo>
                <a:lnTo>
                  <a:pt x="973" y="8298"/>
                </a:lnTo>
                <a:close/>
                <a:moveTo>
                  <a:pt x="16935" y="8541"/>
                </a:moveTo>
                <a:lnTo>
                  <a:pt x="16935" y="8979"/>
                </a:lnTo>
                <a:lnTo>
                  <a:pt x="16960" y="9247"/>
                </a:lnTo>
                <a:lnTo>
                  <a:pt x="16716" y="9393"/>
                </a:lnTo>
                <a:lnTo>
                  <a:pt x="16497" y="9539"/>
                </a:lnTo>
                <a:lnTo>
                  <a:pt x="16376" y="9660"/>
                </a:lnTo>
                <a:lnTo>
                  <a:pt x="16376" y="9198"/>
                </a:lnTo>
                <a:lnTo>
                  <a:pt x="16424" y="9149"/>
                </a:lnTo>
                <a:lnTo>
                  <a:pt x="16497" y="9076"/>
                </a:lnTo>
                <a:lnTo>
                  <a:pt x="16595" y="8930"/>
                </a:lnTo>
                <a:lnTo>
                  <a:pt x="16935" y="8541"/>
                </a:lnTo>
                <a:close/>
                <a:moveTo>
                  <a:pt x="998" y="9076"/>
                </a:moveTo>
                <a:lnTo>
                  <a:pt x="1022" y="9685"/>
                </a:lnTo>
                <a:lnTo>
                  <a:pt x="925" y="9709"/>
                </a:lnTo>
                <a:lnTo>
                  <a:pt x="827" y="9782"/>
                </a:lnTo>
                <a:lnTo>
                  <a:pt x="657" y="9904"/>
                </a:lnTo>
                <a:lnTo>
                  <a:pt x="535" y="10025"/>
                </a:lnTo>
                <a:lnTo>
                  <a:pt x="511" y="9636"/>
                </a:lnTo>
                <a:lnTo>
                  <a:pt x="584" y="9587"/>
                </a:lnTo>
                <a:lnTo>
                  <a:pt x="852" y="9247"/>
                </a:lnTo>
                <a:lnTo>
                  <a:pt x="998" y="9076"/>
                </a:lnTo>
                <a:close/>
                <a:moveTo>
                  <a:pt x="16960" y="9368"/>
                </a:moveTo>
                <a:lnTo>
                  <a:pt x="16935" y="9806"/>
                </a:lnTo>
                <a:lnTo>
                  <a:pt x="16741" y="9928"/>
                </a:lnTo>
                <a:lnTo>
                  <a:pt x="16546" y="10074"/>
                </a:lnTo>
                <a:lnTo>
                  <a:pt x="16400" y="10196"/>
                </a:lnTo>
                <a:lnTo>
                  <a:pt x="16376" y="9952"/>
                </a:lnTo>
                <a:lnTo>
                  <a:pt x="16449" y="9855"/>
                </a:lnTo>
                <a:lnTo>
                  <a:pt x="16668" y="9636"/>
                </a:lnTo>
                <a:lnTo>
                  <a:pt x="16960" y="9368"/>
                </a:lnTo>
                <a:close/>
                <a:moveTo>
                  <a:pt x="16935" y="10001"/>
                </a:moveTo>
                <a:lnTo>
                  <a:pt x="16935" y="10342"/>
                </a:lnTo>
                <a:lnTo>
                  <a:pt x="16814" y="10415"/>
                </a:lnTo>
                <a:lnTo>
                  <a:pt x="16668" y="10488"/>
                </a:lnTo>
                <a:lnTo>
                  <a:pt x="16424" y="10682"/>
                </a:lnTo>
                <a:lnTo>
                  <a:pt x="16400" y="10488"/>
                </a:lnTo>
                <a:lnTo>
                  <a:pt x="16546" y="10342"/>
                </a:lnTo>
                <a:lnTo>
                  <a:pt x="16692" y="10220"/>
                </a:lnTo>
                <a:lnTo>
                  <a:pt x="16935" y="10001"/>
                </a:lnTo>
                <a:close/>
                <a:moveTo>
                  <a:pt x="1046" y="10050"/>
                </a:moveTo>
                <a:lnTo>
                  <a:pt x="1046" y="10415"/>
                </a:lnTo>
                <a:lnTo>
                  <a:pt x="949" y="10463"/>
                </a:lnTo>
                <a:lnTo>
                  <a:pt x="852" y="10512"/>
                </a:lnTo>
                <a:lnTo>
                  <a:pt x="681" y="10682"/>
                </a:lnTo>
                <a:lnTo>
                  <a:pt x="584" y="10755"/>
                </a:lnTo>
                <a:lnTo>
                  <a:pt x="560" y="10536"/>
                </a:lnTo>
                <a:lnTo>
                  <a:pt x="657" y="10463"/>
                </a:lnTo>
                <a:lnTo>
                  <a:pt x="730" y="10390"/>
                </a:lnTo>
                <a:lnTo>
                  <a:pt x="876" y="10220"/>
                </a:lnTo>
                <a:lnTo>
                  <a:pt x="1046" y="10050"/>
                </a:lnTo>
                <a:close/>
                <a:moveTo>
                  <a:pt x="4185" y="2385"/>
                </a:moveTo>
                <a:lnTo>
                  <a:pt x="5158" y="2409"/>
                </a:lnTo>
                <a:lnTo>
                  <a:pt x="6132" y="2434"/>
                </a:lnTo>
                <a:lnTo>
                  <a:pt x="7129" y="2458"/>
                </a:lnTo>
                <a:lnTo>
                  <a:pt x="8103" y="2482"/>
                </a:lnTo>
                <a:lnTo>
                  <a:pt x="15938" y="2482"/>
                </a:lnTo>
                <a:lnTo>
                  <a:pt x="15938" y="2823"/>
                </a:lnTo>
                <a:lnTo>
                  <a:pt x="15913" y="3164"/>
                </a:lnTo>
                <a:lnTo>
                  <a:pt x="15889" y="3529"/>
                </a:lnTo>
                <a:lnTo>
                  <a:pt x="15913" y="3869"/>
                </a:lnTo>
                <a:lnTo>
                  <a:pt x="15938" y="5013"/>
                </a:lnTo>
                <a:lnTo>
                  <a:pt x="15938" y="5597"/>
                </a:lnTo>
                <a:lnTo>
                  <a:pt x="15938" y="6181"/>
                </a:lnTo>
                <a:lnTo>
                  <a:pt x="15913" y="7300"/>
                </a:lnTo>
                <a:lnTo>
                  <a:pt x="15889" y="8419"/>
                </a:lnTo>
                <a:lnTo>
                  <a:pt x="15889" y="9539"/>
                </a:lnTo>
                <a:lnTo>
                  <a:pt x="15913" y="10123"/>
                </a:lnTo>
                <a:lnTo>
                  <a:pt x="15938" y="10682"/>
                </a:lnTo>
                <a:lnTo>
                  <a:pt x="14161" y="10634"/>
                </a:lnTo>
                <a:lnTo>
                  <a:pt x="13285" y="10609"/>
                </a:lnTo>
                <a:lnTo>
                  <a:pt x="12385" y="10609"/>
                </a:lnTo>
                <a:lnTo>
                  <a:pt x="11315" y="10585"/>
                </a:lnTo>
                <a:lnTo>
                  <a:pt x="10220" y="10561"/>
                </a:lnTo>
                <a:lnTo>
                  <a:pt x="9149" y="10536"/>
                </a:lnTo>
                <a:lnTo>
                  <a:pt x="8614" y="10536"/>
                </a:lnTo>
                <a:lnTo>
                  <a:pt x="8054" y="10561"/>
                </a:lnTo>
                <a:lnTo>
                  <a:pt x="7056" y="10609"/>
                </a:lnTo>
                <a:lnTo>
                  <a:pt x="6059" y="10609"/>
                </a:lnTo>
                <a:lnTo>
                  <a:pt x="5037" y="10634"/>
                </a:lnTo>
                <a:lnTo>
                  <a:pt x="4039" y="10658"/>
                </a:lnTo>
                <a:lnTo>
                  <a:pt x="3334" y="10707"/>
                </a:lnTo>
                <a:lnTo>
                  <a:pt x="2604" y="10755"/>
                </a:lnTo>
                <a:lnTo>
                  <a:pt x="2068" y="10731"/>
                </a:lnTo>
                <a:lnTo>
                  <a:pt x="1533" y="10707"/>
                </a:lnTo>
                <a:lnTo>
                  <a:pt x="1460" y="8833"/>
                </a:lnTo>
                <a:lnTo>
                  <a:pt x="1436" y="7908"/>
                </a:lnTo>
                <a:lnTo>
                  <a:pt x="1411" y="6959"/>
                </a:lnTo>
                <a:lnTo>
                  <a:pt x="1460" y="5840"/>
                </a:lnTo>
                <a:lnTo>
                  <a:pt x="1509" y="4672"/>
                </a:lnTo>
                <a:lnTo>
                  <a:pt x="1533" y="3529"/>
                </a:lnTo>
                <a:lnTo>
                  <a:pt x="1509" y="2945"/>
                </a:lnTo>
                <a:lnTo>
                  <a:pt x="1484" y="2385"/>
                </a:lnTo>
                <a:lnTo>
                  <a:pt x="1703" y="2385"/>
                </a:lnTo>
                <a:lnTo>
                  <a:pt x="1947" y="2409"/>
                </a:lnTo>
                <a:lnTo>
                  <a:pt x="2409" y="2434"/>
                </a:lnTo>
                <a:lnTo>
                  <a:pt x="3285" y="2409"/>
                </a:lnTo>
                <a:lnTo>
                  <a:pt x="4185" y="2385"/>
                </a:lnTo>
                <a:close/>
                <a:moveTo>
                  <a:pt x="12288" y="11096"/>
                </a:moveTo>
                <a:lnTo>
                  <a:pt x="12531" y="11120"/>
                </a:lnTo>
                <a:lnTo>
                  <a:pt x="12434" y="11193"/>
                </a:lnTo>
                <a:lnTo>
                  <a:pt x="12191" y="11364"/>
                </a:lnTo>
                <a:lnTo>
                  <a:pt x="12118" y="11437"/>
                </a:lnTo>
                <a:lnTo>
                  <a:pt x="11874" y="11437"/>
                </a:lnTo>
                <a:lnTo>
                  <a:pt x="11923" y="11388"/>
                </a:lnTo>
                <a:lnTo>
                  <a:pt x="12118" y="11242"/>
                </a:lnTo>
                <a:lnTo>
                  <a:pt x="12288" y="11096"/>
                </a:lnTo>
                <a:close/>
                <a:moveTo>
                  <a:pt x="11290" y="11072"/>
                </a:moveTo>
                <a:lnTo>
                  <a:pt x="11972" y="11096"/>
                </a:lnTo>
                <a:lnTo>
                  <a:pt x="11753" y="11193"/>
                </a:lnTo>
                <a:lnTo>
                  <a:pt x="11534" y="11339"/>
                </a:lnTo>
                <a:lnTo>
                  <a:pt x="11388" y="11437"/>
                </a:lnTo>
                <a:lnTo>
                  <a:pt x="10877" y="11461"/>
                </a:lnTo>
                <a:lnTo>
                  <a:pt x="10925" y="11412"/>
                </a:lnTo>
                <a:lnTo>
                  <a:pt x="11120" y="11242"/>
                </a:lnTo>
                <a:lnTo>
                  <a:pt x="11217" y="11169"/>
                </a:lnTo>
                <a:lnTo>
                  <a:pt x="11290" y="11072"/>
                </a:lnTo>
                <a:close/>
                <a:moveTo>
                  <a:pt x="13115" y="11120"/>
                </a:moveTo>
                <a:lnTo>
                  <a:pt x="12920" y="11291"/>
                </a:lnTo>
                <a:lnTo>
                  <a:pt x="12775" y="11461"/>
                </a:lnTo>
                <a:lnTo>
                  <a:pt x="12604" y="11461"/>
                </a:lnTo>
                <a:lnTo>
                  <a:pt x="12945" y="11120"/>
                </a:lnTo>
                <a:close/>
                <a:moveTo>
                  <a:pt x="1509" y="11145"/>
                </a:moveTo>
                <a:lnTo>
                  <a:pt x="1776" y="11218"/>
                </a:lnTo>
                <a:lnTo>
                  <a:pt x="2044" y="11266"/>
                </a:lnTo>
                <a:lnTo>
                  <a:pt x="1849" y="11388"/>
                </a:lnTo>
                <a:lnTo>
                  <a:pt x="1679" y="11510"/>
                </a:lnTo>
                <a:lnTo>
                  <a:pt x="1095" y="11510"/>
                </a:lnTo>
                <a:lnTo>
                  <a:pt x="1241" y="11364"/>
                </a:lnTo>
                <a:lnTo>
                  <a:pt x="1387" y="11266"/>
                </a:lnTo>
                <a:lnTo>
                  <a:pt x="1509" y="11145"/>
                </a:lnTo>
                <a:close/>
                <a:moveTo>
                  <a:pt x="13504" y="11145"/>
                </a:moveTo>
                <a:lnTo>
                  <a:pt x="14234" y="11169"/>
                </a:lnTo>
                <a:lnTo>
                  <a:pt x="14088" y="11242"/>
                </a:lnTo>
                <a:lnTo>
                  <a:pt x="13942" y="11315"/>
                </a:lnTo>
                <a:lnTo>
                  <a:pt x="13821" y="11412"/>
                </a:lnTo>
                <a:lnTo>
                  <a:pt x="13723" y="11510"/>
                </a:lnTo>
                <a:lnTo>
                  <a:pt x="13139" y="11485"/>
                </a:lnTo>
                <a:lnTo>
                  <a:pt x="13285" y="11339"/>
                </a:lnTo>
                <a:lnTo>
                  <a:pt x="13504" y="11145"/>
                </a:lnTo>
                <a:close/>
                <a:moveTo>
                  <a:pt x="16960" y="10999"/>
                </a:moveTo>
                <a:lnTo>
                  <a:pt x="17008" y="11485"/>
                </a:lnTo>
                <a:lnTo>
                  <a:pt x="16935" y="11461"/>
                </a:lnTo>
                <a:lnTo>
                  <a:pt x="16887" y="11461"/>
                </a:lnTo>
                <a:lnTo>
                  <a:pt x="16570" y="11510"/>
                </a:lnTo>
                <a:lnTo>
                  <a:pt x="16765" y="11242"/>
                </a:lnTo>
                <a:lnTo>
                  <a:pt x="16960" y="10999"/>
                </a:lnTo>
                <a:close/>
                <a:moveTo>
                  <a:pt x="15037" y="11169"/>
                </a:moveTo>
                <a:lnTo>
                  <a:pt x="14818" y="11339"/>
                </a:lnTo>
                <a:lnTo>
                  <a:pt x="14697" y="11461"/>
                </a:lnTo>
                <a:lnTo>
                  <a:pt x="14624" y="11558"/>
                </a:lnTo>
                <a:lnTo>
                  <a:pt x="14259" y="11558"/>
                </a:lnTo>
                <a:lnTo>
                  <a:pt x="14551" y="11364"/>
                </a:lnTo>
                <a:lnTo>
                  <a:pt x="14697" y="11266"/>
                </a:lnTo>
                <a:lnTo>
                  <a:pt x="14818" y="11169"/>
                </a:lnTo>
                <a:close/>
                <a:moveTo>
                  <a:pt x="15962" y="11193"/>
                </a:moveTo>
                <a:lnTo>
                  <a:pt x="15913" y="11242"/>
                </a:lnTo>
                <a:lnTo>
                  <a:pt x="15743" y="11388"/>
                </a:lnTo>
                <a:lnTo>
                  <a:pt x="15621" y="11558"/>
                </a:lnTo>
                <a:lnTo>
                  <a:pt x="15037" y="11558"/>
                </a:lnTo>
                <a:lnTo>
                  <a:pt x="15183" y="11412"/>
                </a:lnTo>
                <a:lnTo>
                  <a:pt x="15329" y="11291"/>
                </a:lnTo>
                <a:lnTo>
                  <a:pt x="15500" y="11193"/>
                </a:lnTo>
                <a:close/>
                <a:moveTo>
                  <a:pt x="16935" y="10366"/>
                </a:moveTo>
                <a:lnTo>
                  <a:pt x="16960" y="10853"/>
                </a:lnTo>
                <a:lnTo>
                  <a:pt x="16765" y="10974"/>
                </a:lnTo>
                <a:lnTo>
                  <a:pt x="16570" y="11120"/>
                </a:lnTo>
                <a:lnTo>
                  <a:pt x="16400" y="11315"/>
                </a:lnTo>
                <a:lnTo>
                  <a:pt x="16230" y="11534"/>
                </a:lnTo>
                <a:lnTo>
                  <a:pt x="15962" y="11558"/>
                </a:lnTo>
                <a:lnTo>
                  <a:pt x="16084" y="11412"/>
                </a:lnTo>
                <a:lnTo>
                  <a:pt x="16181" y="11315"/>
                </a:lnTo>
                <a:lnTo>
                  <a:pt x="16230" y="11266"/>
                </a:lnTo>
                <a:lnTo>
                  <a:pt x="16278" y="11193"/>
                </a:lnTo>
                <a:lnTo>
                  <a:pt x="16376" y="11169"/>
                </a:lnTo>
                <a:lnTo>
                  <a:pt x="16449" y="11096"/>
                </a:lnTo>
                <a:lnTo>
                  <a:pt x="16497" y="11023"/>
                </a:lnTo>
                <a:lnTo>
                  <a:pt x="16497" y="10926"/>
                </a:lnTo>
                <a:lnTo>
                  <a:pt x="16570" y="10877"/>
                </a:lnTo>
                <a:lnTo>
                  <a:pt x="16789" y="10634"/>
                </a:lnTo>
                <a:lnTo>
                  <a:pt x="16887" y="10512"/>
                </a:lnTo>
                <a:lnTo>
                  <a:pt x="16935" y="10366"/>
                </a:lnTo>
                <a:close/>
                <a:moveTo>
                  <a:pt x="1071" y="10780"/>
                </a:moveTo>
                <a:lnTo>
                  <a:pt x="1071" y="10828"/>
                </a:lnTo>
                <a:lnTo>
                  <a:pt x="1071" y="10901"/>
                </a:lnTo>
                <a:lnTo>
                  <a:pt x="1119" y="10974"/>
                </a:lnTo>
                <a:lnTo>
                  <a:pt x="1144" y="10999"/>
                </a:lnTo>
                <a:lnTo>
                  <a:pt x="1192" y="11047"/>
                </a:lnTo>
                <a:lnTo>
                  <a:pt x="1022" y="11169"/>
                </a:lnTo>
                <a:lnTo>
                  <a:pt x="827" y="11339"/>
                </a:lnTo>
                <a:lnTo>
                  <a:pt x="730" y="11461"/>
                </a:lnTo>
                <a:lnTo>
                  <a:pt x="657" y="11558"/>
                </a:lnTo>
                <a:lnTo>
                  <a:pt x="608" y="11583"/>
                </a:lnTo>
                <a:lnTo>
                  <a:pt x="608" y="11266"/>
                </a:lnTo>
                <a:lnTo>
                  <a:pt x="681" y="11193"/>
                </a:lnTo>
                <a:lnTo>
                  <a:pt x="754" y="11120"/>
                </a:lnTo>
                <a:lnTo>
                  <a:pt x="949" y="10901"/>
                </a:lnTo>
                <a:lnTo>
                  <a:pt x="1071" y="10780"/>
                </a:lnTo>
                <a:close/>
                <a:moveTo>
                  <a:pt x="2750" y="11266"/>
                </a:moveTo>
                <a:lnTo>
                  <a:pt x="2604" y="11412"/>
                </a:lnTo>
                <a:lnTo>
                  <a:pt x="2458" y="11583"/>
                </a:lnTo>
                <a:lnTo>
                  <a:pt x="2117" y="11534"/>
                </a:lnTo>
                <a:lnTo>
                  <a:pt x="2141" y="11510"/>
                </a:lnTo>
                <a:lnTo>
                  <a:pt x="2287" y="11388"/>
                </a:lnTo>
                <a:lnTo>
                  <a:pt x="2385" y="11266"/>
                </a:lnTo>
                <a:close/>
                <a:moveTo>
                  <a:pt x="8176" y="11072"/>
                </a:moveTo>
                <a:lnTo>
                  <a:pt x="8127" y="11120"/>
                </a:lnTo>
                <a:lnTo>
                  <a:pt x="7884" y="11339"/>
                </a:lnTo>
                <a:lnTo>
                  <a:pt x="7665" y="11583"/>
                </a:lnTo>
                <a:lnTo>
                  <a:pt x="7251" y="11583"/>
                </a:lnTo>
                <a:lnTo>
                  <a:pt x="7373" y="11461"/>
                </a:lnTo>
                <a:lnTo>
                  <a:pt x="7738" y="11096"/>
                </a:lnTo>
                <a:lnTo>
                  <a:pt x="8176" y="11072"/>
                </a:lnTo>
                <a:close/>
                <a:moveTo>
                  <a:pt x="9125" y="11047"/>
                </a:moveTo>
                <a:lnTo>
                  <a:pt x="8979" y="11145"/>
                </a:lnTo>
                <a:lnTo>
                  <a:pt x="8735" y="11339"/>
                </a:lnTo>
                <a:lnTo>
                  <a:pt x="8614" y="11461"/>
                </a:lnTo>
                <a:lnTo>
                  <a:pt x="8541" y="11583"/>
                </a:lnTo>
                <a:lnTo>
                  <a:pt x="8030" y="11583"/>
                </a:lnTo>
                <a:lnTo>
                  <a:pt x="8224" y="11388"/>
                </a:lnTo>
                <a:lnTo>
                  <a:pt x="8468" y="11169"/>
                </a:lnTo>
                <a:lnTo>
                  <a:pt x="8614" y="11072"/>
                </a:lnTo>
                <a:lnTo>
                  <a:pt x="9125" y="11047"/>
                </a:lnTo>
                <a:close/>
                <a:moveTo>
                  <a:pt x="10317" y="11047"/>
                </a:moveTo>
                <a:lnTo>
                  <a:pt x="10828" y="11072"/>
                </a:lnTo>
                <a:lnTo>
                  <a:pt x="10731" y="11120"/>
                </a:lnTo>
                <a:lnTo>
                  <a:pt x="10512" y="11315"/>
                </a:lnTo>
                <a:lnTo>
                  <a:pt x="10414" y="11412"/>
                </a:lnTo>
                <a:lnTo>
                  <a:pt x="10341" y="11534"/>
                </a:lnTo>
                <a:lnTo>
                  <a:pt x="9733" y="11583"/>
                </a:lnTo>
                <a:lnTo>
                  <a:pt x="10001" y="11315"/>
                </a:lnTo>
                <a:lnTo>
                  <a:pt x="10317" y="11072"/>
                </a:lnTo>
                <a:lnTo>
                  <a:pt x="10317" y="11047"/>
                </a:lnTo>
                <a:close/>
                <a:moveTo>
                  <a:pt x="7446" y="11096"/>
                </a:moveTo>
                <a:lnTo>
                  <a:pt x="7227" y="11242"/>
                </a:lnTo>
                <a:lnTo>
                  <a:pt x="7032" y="11388"/>
                </a:lnTo>
                <a:lnTo>
                  <a:pt x="6935" y="11485"/>
                </a:lnTo>
                <a:lnTo>
                  <a:pt x="6862" y="11583"/>
                </a:lnTo>
                <a:lnTo>
                  <a:pt x="6618" y="11607"/>
                </a:lnTo>
                <a:lnTo>
                  <a:pt x="6156" y="11607"/>
                </a:lnTo>
                <a:lnTo>
                  <a:pt x="6424" y="11388"/>
                </a:lnTo>
                <a:lnTo>
                  <a:pt x="6594" y="11266"/>
                </a:lnTo>
                <a:lnTo>
                  <a:pt x="6667" y="11193"/>
                </a:lnTo>
                <a:lnTo>
                  <a:pt x="6740" y="11120"/>
                </a:lnTo>
                <a:lnTo>
                  <a:pt x="7446" y="11096"/>
                </a:lnTo>
                <a:close/>
                <a:moveTo>
                  <a:pt x="10122" y="11047"/>
                </a:moveTo>
                <a:lnTo>
                  <a:pt x="9928" y="11169"/>
                </a:lnTo>
                <a:lnTo>
                  <a:pt x="9733" y="11291"/>
                </a:lnTo>
                <a:lnTo>
                  <a:pt x="9563" y="11437"/>
                </a:lnTo>
                <a:lnTo>
                  <a:pt x="9392" y="11607"/>
                </a:lnTo>
                <a:lnTo>
                  <a:pt x="8906" y="11607"/>
                </a:lnTo>
                <a:lnTo>
                  <a:pt x="9149" y="11364"/>
                </a:lnTo>
                <a:lnTo>
                  <a:pt x="9490" y="11047"/>
                </a:lnTo>
                <a:close/>
                <a:moveTo>
                  <a:pt x="3650" y="11193"/>
                </a:moveTo>
                <a:lnTo>
                  <a:pt x="3382" y="11364"/>
                </a:lnTo>
                <a:lnTo>
                  <a:pt x="3261" y="11485"/>
                </a:lnTo>
                <a:lnTo>
                  <a:pt x="3139" y="11631"/>
                </a:lnTo>
                <a:lnTo>
                  <a:pt x="2798" y="11607"/>
                </a:lnTo>
                <a:lnTo>
                  <a:pt x="3066" y="11242"/>
                </a:lnTo>
                <a:lnTo>
                  <a:pt x="3650" y="11193"/>
                </a:lnTo>
                <a:close/>
                <a:moveTo>
                  <a:pt x="4331" y="11145"/>
                </a:moveTo>
                <a:lnTo>
                  <a:pt x="4112" y="11315"/>
                </a:lnTo>
                <a:lnTo>
                  <a:pt x="3966" y="11461"/>
                </a:lnTo>
                <a:lnTo>
                  <a:pt x="3869" y="11558"/>
                </a:lnTo>
                <a:lnTo>
                  <a:pt x="3772" y="11656"/>
                </a:lnTo>
                <a:lnTo>
                  <a:pt x="3407" y="11656"/>
                </a:lnTo>
                <a:lnTo>
                  <a:pt x="3577" y="11485"/>
                </a:lnTo>
                <a:lnTo>
                  <a:pt x="3699" y="11339"/>
                </a:lnTo>
                <a:lnTo>
                  <a:pt x="3820" y="11169"/>
                </a:lnTo>
                <a:lnTo>
                  <a:pt x="4331" y="11145"/>
                </a:lnTo>
                <a:close/>
                <a:moveTo>
                  <a:pt x="6375" y="11120"/>
                </a:moveTo>
                <a:lnTo>
                  <a:pt x="6205" y="11242"/>
                </a:lnTo>
                <a:lnTo>
                  <a:pt x="5986" y="11412"/>
                </a:lnTo>
                <a:lnTo>
                  <a:pt x="5888" y="11510"/>
                </a:lnTo>
                <a:lnTo>
                  <a:pt x="5815" y="11631"/>
                </a:lnTo>
                <a:lnTo>
                  <a:pt x="5037" y="11656"/>
                </a:lnTo>
                <a:lnTo>
                  <a:pt x="5353" y="11339"/>
                </a:lnTo>
                <a:lnTo>
                  <a:pt x="5572" y="11169"/>
                </a:lnTo>
                <a:lnTo>
                  <a:pt x="5596" y="11120"/>
                </a:lnTo>
                <a:close/>
                <a:moveTo>
                  <a:pt x="5134" y="11145"/>
                </a:moveTo>
                <a:lnTo>
                  <a:pt x="4964" y="11291"/>
                </a:lnTo>
                <a:lnTo>
                  <a:pt x="4794" y="11461"/>
                </a:lnTo>
                <a:lnTo>
                  <a:pt x="4769" y="11510"/>
                </a:lnTo>
                <a:lnTo>
                  <a:pt x="4769" y="11583"/>
                </a:lnTo>
                <a:lnTo>
                  <a:pt x="4769" y="11631"/>
                </a:lnTo>
                <a:lnTo>
                  <a:pt x="4794" y="11656"/>
                </a:lnTo>
                <a:lnTo>
                  <a:pt x="4137" y="11680"/>
                </a:lnTo>
                <a:lnTo>
                  <a:pt x="4137" y="11680"/>
                </a:lnTo>
                <a:lnTo>
                  <a:pt x="4258" y="11510"/>
                </a:lnTo>
                <a:lnTo>
                  <a:pt x="4404" y="11388"/>
                </a:lnTo>
                <a:lnTo>
                  <a:pt x="4575" y="11266"/>
                </a:lnTo>
                <a:lnTo>
                  <a:pt x="4672" y="11218"/>
                </a:lnTo>
                <a:lnTo>
                  <a:pt x="4721" y="11145"/>
                </a:lnTo>
                <a:close/>
                <a:moveTo>
                  <a:pt x="8541" y="0"/>
                </a:moveTo>
                <a:lnTo>
                  <a:pt x="8468" y="49"/>
                </a:lnTo>
                <a:lnTo>
                  <a:pt x="8395" y="146"/>
                </a:lnTo>
                <a:lnTo>
                  <a:pt x="8370" y="244"/>
                </a:lnTo>
                <a:lnTo>
                  <a:pt x="8346" y="463"/>
                </a:lnTo>
                <a:lnTo>
                  <a:pt x="8370" y="706"/>
                </a:lnTo>
                <a:lnTo>
                  <a:pt x="8419" y="949"/>
                </a:lnTo>
                <a:lnTo>
                  <a:pt x="4842" y="974"/>
                </a:lnTo>
                <a:lnTo>
                  <a:pt x="2555" y="998"/>
                </a:lnTo>
                <a:lnTo>
                  <a:pt x="1411" y="1022"/>
                </a:lnTo>
                <a:lnTo>
                  <a:pt x="827" y="1022"/>
                </a:lnTo>
                <a:lnTo>
                  <a:pt x="511" y="1047"/>
                </a:lnTo>
                <a:lnTo>
                  <a:pt x="243" y="1120"/>
                </a:lnTo>
                <a:lnTo>
                  <a:pt x="195" y="1144"/>
                </a:lnTo>
                <a:lnTo>
                  <a:pt x="170" y="1193"/>
                </a:lnTo>
                <a:lnTo>
                  <a:pt x="146" y="1241"/>
                </a:lnTo>
                <a:lnTo>
                  <a:pt x="170" y="1290"/>
                </a:lnTo>
                <a:lnTo>
                  <a:pt x="146" y="1314"/>
                </a:lnTo>
                <a:lnTo>
                  <a:pt x="73" y="1509"/>
                </a:lnTo>
                <a:lnTo>
                  <a:pt x="24" y="1704"/>
                </a:lnTo>
                <a:lnTo>
                  <a:pt x="0" y="1923"/>
                </a:lnTo>
                <a:lnTo>
                  <a:pt x="0" y="2142"/>
                </a:lnTo>
                <a:lnTo>
                  <a:pt x="24" y="2580"/>
                </a:lnTo>
                <a:lnTo>
                  <a:pt x="73" y="2993"/>
                </a:lnTo>
                <a:lnTo>
                  <a:pt x="97" y="3626"/>
                </a:lnTo>
                <a:lnTo>
                  <a:pt x="122" y="4234"/>
                </a:lnTo>
                <a:lnTo>
                  <a:pt x="122" y="5475"/>
                </a:lnTo>
                <a:lnTo>
                  <a:pt x="97" y="6302"/>
                </a:lnTo>
                <a:lnTo>
                  <a:pt x="73" y="7130"/>
                </a:lnTo>
                <a:lnTo>
                  <a:pt x="49" y="7957"/>
                </a:lnTo>
                <a:lnTo>
                  <a:pt x="49" y="8784"/>
                </a:lnTo>
                <a:lnTo>
                  <a:pt x="73" y="9563"/>
                </a:lnTo>
                <a:lnTo>
                  <a:pt x="97" y="10317"/>
                </a:lnTo>
                <a:lnTo>
                  <a:pt x="146" y="11072"/>
                </a:lnTo>
                <a:lnTo>
                  <a:pt x="170" y="11850"/>
                </a:lnTo>
                <a:lnTo>
                  <a:pt x="195" y="11923"/>
                </a:lnTo>
                <a:lnTo>
                  <a:pt x="219" y="11972"/>
                </a:lnTo>
                <a:lnTo>
                  <a:pt x="268" y="12020"/>
                </a:lnTo>
                <a:lnTo>
                  <a:pt x="316" y="12045"/>
                </a:lnTo>
                <a:lnTo>
                  <a:pt x="438" y="12045"/>
                </a:lnTo>
                <a:lnTo>
                  <a:pt x="511" y="12020"/>
                </a:lnTo>
                <a:lnTo>
                  <a:pt x="560" y="11996"/>
                </a:lnTo>
                <a:lnTo>
                  <a:pt x="560" y="11972"/>
                </a:lnTo>
                <a:lnTo>
                  <a:pt x="681" y="11923"/>
                </a:lnTo>
                <a:lnTo>
                  <a:pt x="803" y="11899"/>
                </a:lnTo>
                <a:lnTo>
                  <a:pt x="949" y="11874"/>
                </a:lnTo>
                <a:lnTo>
                  <a:pt x="1119" y="11874"/>
                </a:lnTo>
                <a:lnTo>
                  <a:pt x="1436" y="11899"/>
                </a:lnTo>
                <a:lnTo>
                  <a:pt x="1679" y="11923"/>
                </a:lnTo>
                <a:lnTo>
                  <a:pt x="2360" y="11972"/>
                </a:lnTo>
                <a:lnTo>
                  <a:pt x="3042" y="12045"/>
                </a:lnTo>
                <a:lnTo>
                  <a:pt x="3747" y="12093"/>
                </a:lnTo>
                <a:lnTo>
                  <a:pt x="4477" y="12118"/>
                </a:lnTo>
                <a:lnTo>
                  <a:pt x="4404" y="12215"/>
                </a:lnTo>
                <a:lnTo>
                  <a:pt x="4307" y="12337"/>
                </a:lnTo>
                <a:lnTo>
                  <a:pt x="4161" y="12580"/>
                </a:lnTo>
                <a:lnTo>
                  <a:pt x="3991" y="13018"/>
                </a:lnTo>
                <a:lnTo>
                  <a:pt x="3845" y="13334"/>
                </a:lnTo>
                <a:lnTo>
                  <a:pt x="3674" y="13651"/>
                </a:lnTo>
                <a:lnTo>
                  <a:pt x="3358" y="14283"/>
                </a:lnTo>
                <a:lnTo>
                  <a:pt x="3236" y="14502"/>
                </a:lnTo>
                <a:lnTo>
                  <a:pt x="3139" y="14746"/>
                </a:lnTo>
                <a:lnTo>
                  <a:pt x="3090" y="14843"/>
                </a:lnTo>
                <a:lnTo>
                  <a:pt x="3090" y="14965"/>
                </a:lnTo>
                <a:lnTo>
                  <a:pt x="3090" y="15086"/>
                </a:lnTo>
                <a:lnTo>
                  <a:pt x="3139" y="15232"/>
                </a:lnTo>
                <a:lnTo>
                  <a:pt x="3188" y="15281"/>
                </a:lnTo>
                <a:lnTo>
                  <a:pt x="3236" y="15305"/>
                </a:lnTo>
                <a:lnTo>
                  <a:pt x="3309" y="15330"/>
                </a:lnTo>
                <a:lnTo>
                  <a:pt x="3382" y="15305"/>
                </a:lnTo>
                <a:lnTo>
                  <a:pt x="3480" y="15281"/>
                </a:lnTo>
                <a:lnTo>
                  <a:pt x="3553" y="15208"/>
                </a:lnTo>
                <a:lnTo>
                  <a:pt x="3601" y="15159"/>
                </a:lnTo>
                <a:lnTo>
                  <a:pt x="3650" y="15086"/>
                </a:lnTo>
                <a:lnTo>
                  <a:pt x="3747" y="14916"/>
                </a:lnTo>
                <a:lnTo>
                  <a:pt x="3820" y="14721"/>
                </a:lnTo>
                <a:lnTo>
                  <a:pt x="4088" y="14210"/>
                </a:lnTo>
                <a:lnTo>
                  <a:pt x="4331" y="13699"/>
                </a:lnTo>
                <a:lnTo>
                  <a:pt x="4526" y="13237"/>
                </a:lnTo>
                <a:lnTo>
                  <a:pt x="4721" y="12750"/>
                </a:lnTo>
                <a:lnTo>
                  <a:pt x="4867" y="12434"/>
                </a:lnTo>
                <a:lnTo>
                  <a:pt x="4939" y="12264"/>
                </a:lnTo>
                <a:lnTo>
                  <a:pt x="4988" y="12118"/>
                </a:lnTo>
                <a:lnTo>
                  <a:pt x="6180" y="12045"/>
                </a:lnTo>
                <a:lnTo>
                  <a:pt x="7348" y="11996"/>
                </a:lnTo>
                <a:lnTo>
                  <a:pt x="7932" y="11996"/>
                </a:lnTo>
                <a:lnTo>
                  <a:pt x="8516" y="12020"/>
                </a:lnTo>
                <a:lnTo>
                  <a:pt x="9684" y="12020"/>
                </a:lnTo>
                <a:lnTo>
                  <a:pt x="10341" y="11996"/>
                </a:lnTo>
                <a:lnTo>
                  <a:pt x="10998" y="11947"/>
                </a:lnTo>
                <a:lnTo>
                  <a:pt x="11631" y="11874"/>
                </a:lnTo>
                <a:lnTo>
                  <a:pt x="12337" y="11874"/>
                </a:lnTo>
                <a:lnTo>
                  <a:pt x="12337" y="11996"/>
                </a:lnTo>
                <a:lnTo>
                  <a:pt x="12434" y="12410"/>
                </a:lnTo>
                <a:lnTo>
                  <a:pt x="12580" y="12799"/>
                </a:lnTo>
                <a:lnTo>
                  <a:pt x="12775" y="13188"/>
                </a:lnTo>
                <a:lnTo>
                  <a:pt x="12969" y="13578"/>
                </a:lnTo>
                <a:lnTo>
                  <a:pt x="13188" y="13943"/>
                </a:lnTo>
                <a:lnTo>
                  <a:pt x="13431" y="14308"/>
                </a:lnTo>
                <a:lnTo>
                  <a:pt x="13918" y="15013"/>
                </a:lnTo>
                <a:lnTo>
                  <a:pt x="14015" y="15111"/>
                </a:lnTo>
                <a:lnTo>
                  <a:pt x="14137" y="15159"/>
                </a:lnTo>
                <a:lnTo>
                  <a:pt x="14259" y="15135"/>
                </a:lnTo>
                <a:lnTo>
                  <a:pt x="14356" y="15111"/>
                </a:lnTo>
                <a:lnTo>
                  <a:pt x="14453" y="15038"/>
                </a:lnTo>
                <a:lnTo>
                  <a:pt x="14502" y="14940"/>
                </a:lnTo>
                <a:lnTo>
                  <a:pt x="14502" y="14819"/>
                </a:lnTo>
                <a:lnTo>
                  <a:pt x="14478" y="14770"/>
                </a:lnTo>
                <a:lnTo>
                  <a:pt x="14453" y="14697"/>
                </a:lnTo>
                <a:lnTo>
                  <a:pt x="13991" y="14040"/>
                </a:lnTo>
                <a:lnTo>
                  <a:pt x="13577" y="13359"/>
                </a:lnTo>
                <a:lnTo>
                  <a:pt x="13383" y="12994"/>
                </a:lnTo>
                <a:lnTo>
                  <a:pt x="13188" y="12653"/>
                </a:lnTo>
                <a:lnTo>
                  <a:pt x="13042" y="12288"/>
                </a:lnTo>
                <a:lnTo>
                  <a:pt x="12872" y="11899"/>
                </a:lnTo>
                <a:lnTo>
                  <a:pt x="13918" y="11947"/>
                </a:lnTo>
                <a:lnTo>
                  <a:pt x="14940" y="11996"/>
                </a:lnTo>
                <a:lnTo>
                  <a:pt x="15451" y="11996"/>
                </a:lnTo>
                <a:lnTo>
                  <a:pt x="15986" y="11972"/>
                </a:lnTo>
                <a:lnTo>
                  <a:pt x="16497" y="11947"/>
                </a:lnTo>
                <a:lnTo>
                  <a:pt x="17008" y="11899"/>
                </a:lnTo>
                <a:lnTo>
                  <a:pt x="17057" y="11874"/>
                </a:lnTo>
                <a:lnTo>
                  <a:pt x="17106" y="11947"/>
                </a:lnTo>
                <a:lnTo>
                  <a:pt x="17154" y="11996"/>
                </a:lnTo>
                <a:lnTo>
                  <a:pt x="17325" y="11996"/>
                </a:lnTo>
                <a:lnTo>
                  <a:pt x="17398" y="11947"/>
                </a:lnTo>
                <a:lnTo>
                  <a:pt x="17446" y="11899"/>
                </a:lnTo>
                <a:lnTo>
                  <a:pt x="17495" y="11802"/>
                </a:lnTo>
                <a:lnTo>
                  <a:pt x="17495" y="11704"/>
                </a:lnTo>
                <a:lnTo>
                  <a:pt x="17446" y="11339"/>
                </a:lnTo>
                <a:lnTo>
                  <a:pt x="17398" y="10950"/>
                </a:lnTo>
                <a:lnTo>
                  <a:pt x="17373" y="10171"/>
                </a:lnTo>
                <a:lnTo>
                  <a:pt x="17398" y="9393"/>
                </a:lnTo>
                <a:lnTo>
                  <a:pt x="17373" y="8614"/>
                </a:lnTo>
                <a:lnTo>
                  <a:pt x="17373" y="7008"/>
                </a:lnTo>
                <a:lnTo>
                  <a:pt x="17349" y="5402"/>
                </a:lnTo>
                <a:lnTo>
                  <a:pt x="17349" y="2507"/>
                </a:lnTo>
                <a:lnTo>
                  <a:pt x="17373" y="2239"/>
                </a:lnTo>
                <a:lnTo>
                  <a:pt x="17373" y="1898"/>
                </a:lnTo>
                <a:lnTo>
                  <a:pt x="17349" y="1728"/>
                </a:lnTo>
                <a:lnTo>
                  <a:pt x="17325" y="1558"/>
                </a:lnTo>
                <a:lnTo>
                  <a:pt x="17276" y="1436"/>
                </a:lnTo>
                <a:lnTo>
                  <a:pt x="17203" y="1314"/>
                </a:lnTo>
                <a:lnTo>
                  <a:pt x="17203" y="1241"/>
                </a:lnTo>
                <a:lnTo>
                  <a:pt x="17203" y="1193"/>
                </a:lnTo>
                <a:lnTo>
                  <a:pt x="17179" y="1144"/>
                </a:lnTo>
                <a:lnTo>
                  <a:pt x="17154" y="1095"/>
                </a:lnTo>
                <a:lnTo>
                  <a:pt x="17033" y="1047"/>
                </a:lnTo>
                <a:lnTo>
                  <a:pt x="16911" y="998"/>
                </a:lnTo>
                <a:lnTo>
                  <a:pt x="16789" y="974"/>
                </a:lnTo>
                <a:lnTo>
                  <a:pt x="16643" y="974"/>
                </a:lnTo>
                <a:lnTo>
                  <a:pt x="16351" y="998"/>
                </a:lnTo>
                <a:lnTo>
                  <a:pt x="16108" y="998"/>
                </a:lnTo>
                <a:lnTo>
                  <a:pt x="15062" y="974"/>
                </a:lnTo>
                <a:lnTo>
                  <a:pt x="14015" y="925"/>
                </a:lnTo>
                <a:lnTo>
                  <a:pt x="13456" y="901"/>
                </a:lnTo>
                <a:lnTo>
                  <a:pt x="12872" y="876"/>
                </a:lnTo>
                <a:lnTo>
                  <a:pt x="11704" y="901"/>
                </a:lnTo>
                <a:lnTo>
                  <a:pt x="9392" y="949"/>
                </a:lnTo>
                <a:lnTo>
                  <a:pt x="8930" y="949"/>
                </a:lnTo>
                <a:lnTo>
                  <a:pt x="8954" y="852"/>
                </a:lnTo>
                <a:lnTo>
                  <a:pt x="8954" y="779"/>
                </a:lnTo>
                <a:lnTo>
                  <a:pt x="8954" y="706"/>
                </a:lnTo>
                <a:lnTo>
                  <a:pt x="8906" y="609"/>
                </a:lnTo>
                <a:lnTo>
                  <a:pt x="8881" y="584"/>
                </a:lnTo>
                <a:lnTo>
                  <a:pt x="8857" y="463"/>
                </a:lnTo>
                <a:lnTo>
                  <a:pt x="8833" y="244"/>
                </a:lnTo>
                <a:lnTo>
                  <a:pt x="8808" y="146"/>
                </a:lnTo>
                <a:lnTo>
                  <a:pt x="8735" y="49"/>
                </a:lnTo>
                <a:lnTo>
                  <a:pt x="866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69" name="Google Shape;569;p17"/>
          <p:cNvPicPr preferRelativeResize="0"/>
          <p:nvPr/>
        </p:nvPicPr>
        <p:blipFill>
          <a:blip r:embed="rId4">
            <a:alphaModFix/>
          </a:blip>
          <a:stretch>
            <a:fillRect/>
          </a:stretch>
        </p:blipFill>
        <p:spPr>
          <a:xfrm>
            <a:off x="8170698" y="220325"/>
            <a:ext cx="794425" cy="7673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73"/>
        <p:cNvGrpSpPr/>
        <p:nvPr/>
      </p:nvGrpSpPr>
      <p:grpSpPr>
        <a:xfrm>
          <a:off x="0" y="0"/>
          <a:ext cx="0" cy="0"/>
          <a:chOff x="0" y="0"/>
          <a:chExt cx="0" cy="0"/>
        </a:xfrm>
      </p:grpSpPr>
      <p:sp>
        <p:nvSpPr>
          <p:cNvPr id="574" name="Google Shape;574;p18"/>
          <p:cNvSpPr txBox="1">
            <a:spLocks noGrp="1"/>
          </p:cNvSpPr>
          <p:nvPr>
            <p:ph type="title"/>
          </p:nvPr>
        </p:nvSpPr>
        <p:spPr>
          <a:xfrm>
            <a:off x="0" y="149069"/>
            <a:ext cx="9144000" cy="708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dk2"/>
                </a:solidFill>
                <a:latin typeface="Viga"/>
                <a:ea typeface="Viga"/>
                <a:cs typeface="Viga"/>
                <a:sym typeface="Viga"/>
              </a:rPr>
              <a:t>Usage pédagogique de la programmation…</a:t>
            </a:r>
            <a:endParaRPr sz="2500">
              <a:solidFill>
                <a:schemeClr val="dk2"/>
              </a:solidFill>
              <a:latin typeface="Viga"/>
              <a:ea typeface="Viga"/>
              <a:cs typeface="Viga"/>
              <a:sym typeface="Viga"/>
            </a:endParaRPr>
          </a:p>
        </p:txBody>
      </p:sp>
      <p:sp>
        <p:nvSpPr>
          <p:cNvPr id="575" name="Google Shape;575;p18"/>
          <p:cNvSpPr/>
          <p:nvPr/>
        </p:nvSpPr>
        <p:spPr>
          <a:xfrm>
            <a:off x="0" y="868031"/>
            <a:ext cx="9144000" cy="42753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18"/>
          <p:cNvSpPr txBox="1"/>
          <p:nvPr/>
        </p:nvSpPr>
        <p:spPr>
          <a:xfrm>
            <a:off x="228600" y="1060856"/>
            <a:ext cx="8792100" cy="780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u="sng">
                <a:solidFill>
                  <a:srgbClr val="FFFFFF"/>
                </a:solidFill>
                <a:latin typeface="Viga"/>
                <a:ea typeface="Viga"/>
                <a:cs typeface="Viga"/>
                <a:sym typeface="Viga"/>
                <a:hlinkClick r:id="rId3">
                  <a:extLst>
                    <a:ext uri="{A12FA001-AC4F-418D-AE19-62706E023703}">
                      <ahyp:hlinkClr xmlns:ahyp="http://schemas.microsoft.com/office/drawing/2018/hyperlinkcolor" val="tx"/>
                    </a:ext>
                  </a:extLst>
                </a:hlinkClick>
              </a:rPr>
              <a:t>PAN: Plan d’action numérique du MEES</a:t>
            </a:r>
            <a:r>
              <a:rPr lang="en" sz="3000">
                <a:solidFill>
                  <a:srgbClr val="FFFFFF"/>
                </a:solidFill>
                <a:latin typeface="Viga"/>
                <a:ea typeface="Viga"/>
                <a:cs typeface="Viga"/>
                <a:sym typeface="Viga"/>
              </a:rPr>
              <a:t> </a:t>
            </a:r>
            <a:endParaRPr sz="3000">
              <a:solidFill>
                <a:srgbClr val="FFFFFF"/>
              </a:solidFill>
              <a:latin typeface="Viga"/>
              <a:ea typeface="Viga"/>
              <a:cs typeface="Viga"/>
              <a:sym typeface="Viga"/>
            </a:endParaRPr>
          </a:p>
          <a:p>
            <a:pPr marL="0" lvl="0" indent="0" algn="ctr" rtl="0">
              <a:spcBef>
                <a:spcPts val="0"/>
              </a:spcBef>
              <a:spcAft>
                <a:spcPts val="0"/>
              </a:spcAft>
              <a:buNone/>
            </a:pPr>
            <a:r>
              <a:rPr lang="en">
                <a:solidFill>
                  <a:srgbClr val="FFFFFF"/>
                </a:solidFill>
                <a:latin typeface="Viga"/>
                <a:ea typeface="Viga"/>
                <a:cs typeface="Viga"/>
                <a:sym typeface="Viga"/>
              </a:rPr>
              <a:t>(Orientation 1, mesure 02, pages 27-28)</a:t>
            </a:r>
            <a:endParaRPr>
              <a:solidFill>
                <a:srgbClr val="FFFFFF"/>
              </a:solidFill>
              <a:latin typeface="Viga"/>
              <a:ea typeface="Viga"/>
              <a:cs typeface="Viga"/>
              <a:sym typeface="Viga"/>
            </a:endParaRPr>
          </a:p>
        </p:txBody>
      </p:sp>
      <p:pic>
        <p:nvPicPr>
          <p:cNvPr id="577" name="Google Shape;577;p18"/>
          <p:cNvPicPr preferRelativeResize="0"/>
          <p:nvPr/>
        </p:nvPicPr>
        <p:blipFill>
          <a:blip r:embed="rId4">
            <a:alphaModFix/>
          </a:blip>
          <a:stretch>
            <a:fillRect/>
          </a:stretch>
        </p:blipFill>
        <p:spPr>
          <a:xfrm>
            <a:off x="1189118" y="2012237"/>
            <a:ext cx="7157331" cy="1282825"/>
          </a:xfrm>
          <a:prstGeom prst="rect">
            <a:avLst/>
          </a:prstGeom>
          <a:noFill/>
          <a:ln>
            <a:noFill/>
          </a:ln>
        </p:spPr>
      </p:pic>
      <p:sp>
        <p:nvSpPr>
          <p:cNvPr id="578" name="Google Shape;578;p18"/>
          <p:cNvSpPr txBox="1"/>
          <p:nvPr/>
        </p:nvSpPr>
        <p:spPr>
          <a:xfrm>
            <a:off x="2583000" y="4740550"/>
            <a:ext cx="4130400" cy="332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latin typeface="Viga"/>
                <a:ea typeface="Viga"/>
                <a:cs typeface="Viga"/>
                <a:sym typeface="Viga"/>
              </a:rPr>
              <a:t>Extrait du tableau synoptique du  PAN, p.2</a:t>
            </a:r>
            <a:endParaRPr>
              <a:solidFill>
                <a:srgbClr val="FFFFFF"/>
              </a:solidFill>
              <a:latin typeface="Viga"/>
              <a:ea typeface="Viga"/>
              <a:cs typeface="Viga"/>
              <a:sym typeface="Viga"/>
            </a:endParaRPr>
          </a:p>
        </p:txBody>
      </p:sp>
      <p:pic>
        <p:nvPicPr>
          <p:cNvPr id="579" name="Google Shape;579;p18"/>
          <p:cNvPicPr preferRelativeResize="0"/>
          <p:nvPr/>
        </p:nvPicPr>
        <p:blipFill>
          <a:blip r:embed="rId5">
            <a:alphaModFix/>
          </a:blip>
          <a:stretch>
            <a:fillRect/>
          </a:stretch>
        </p:blipFill>
        <p:spPr>
          <a:xfrm>
            <a:off x="228600" y="3355150"/>
            <a:ext cx="3564850" cy="1004550"/>
          </a:xfrm>
          <a:prstGeom prst="rect">
            <a:avLst/>
          </a:prstGeom>
          <a:noFill/>
          <a:ln>
            <a:noFill/>
          </a:ln>
          <a:effectLst>
            <a:outerShdw blurRad="57150" dist="19050" dir="5400000" algn="bl" rotWithShape="0">
              <a:srgbClr val="000000">
                <a:alpha val="50000"/>
              </a:srgbClr>
            </a:outerShdw>
          </a:effectLst>
        </p:spPr>
      </p:pic>
      <p:pic>
        <p:nvPicPr>
          <p:cNvPr id="580" name="Google Shape;580;p18"/>
          <p:cNvPicPr preferRelativeResize="0"/>
          <p:nvPr/>
        </p:nvPicPr>
        <p:blipFill>
          <a:blip r:embed="rId6">
            <a:alphaModFix/>
          </a:blip>
          <a:stretch>
            <a:fillRect/>
          </a:stretch>
        </p:blipFill>
        <p:spPr>
          <a:xfrm>
            <a:off x="4825050" y="3344749"/>
            <a:ext cx="4130401" cy="1025356"/>
          </a:xfrm>
          <a:prstGeom prst="rect">
            <a:avLst/>
          </a:prstGeom>
          <a:noFill/>
          <a:ln>
            <a:noFill/>
          </a:ln>
          <a:effectLst>
            <a:outerShdw blurRad="57150" dist="19050" dir="5400000" algn="bl" rotWithShape="0">
              <a:srgbClr val="000000">
                <a:alpha val="50000"/>
              </a:srgbClr>
            </a:outerShdw>
          </a:effectLst>
        </p:spPr>
      </p:pic>
      <p:sp>
        <p:nvSpPr>
          <p:cNvPr id="581" name="Google Shape;581;p18"/>
          <p:cNvSpPr/>
          <p:nvPr/>
        </p:nvSpPr>
        <p:spPr>
          <a:xfrm>
            <a:off x="1067775" y="2930550"/>
            <a:ext cx="1625700" cy="364500"/>
          </a:xfrm>
          <a:prstGeom prst="ellipse">
            <a:avLst/>
          </a:prstGeom>
          <a:noFill/>
          <a:ln w="28575" cap="flat" cmpd="sng">
            <a:solidFill>
              <a:srgbClr val="ED4A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18"/>
          <p:cNvSpPr/>
          <p:nvPr/>
        </p:nvSpPr>
        <p:spPr>
          <a:xfrm>
            <a:off x="6886475" y="2972050"/>
            <a:ext cx="1594800" cy="383100"/>
          </a:xfrm>
          <a:prstGeom prst="ellipse">
            <a:avLst/>
          </a:prstGeom>
          <a:noFill/>
          <a:ln w="28575" cap="flat" cmpd="sng">
            <a:solidFill>
              <a:srgbClr val="ED4A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86"/>
        <p:cNvGrpSpPr/>
        <p:nvPr/>
      </p:nvGrpSpPr>
      <p:grpSpPr>
        <a:xfrm>
          <a:off x="0" y="0"/>
          <a:ext cx="0" cy="0"/>
          <a:chOff x="0" y="0"/>
          <a:chExt cx="0" cy="0"/>
        </a:xfrm>
      </p:grpSpPr>
      <p:sp>
        <p:nvSpPr>
          <p:cNvPr id="587" name="Google Shape;587;p19"/>
          <p:cNvSpPr/>
          <p:nvPr/>
        </p:nvSpPr>
        <p:spPr>
          <a:xfrm>
            <a:off x="4742875" y="1166475"/>
            <a:ext cx="3324300" cy="37281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19"/>
          <p:cNvSpPr txBox="1">
            <a:spLocks noGrp="1"/>
          </p:cNvSpPr>
          <p:nvPr>
            <p:ph type="title"/>
          </p:nvPr>
        </p:nvSpPr>
        <p:spPr>
          <a:xfrm>
            <a:off x="176050" y="102350"/>
            <a:ext cx="8802300" cy="708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dk2"/>
                </a:solidFill>
                <a:latin typeface="Viga"/>
                <a:ea typeface="Viga"/>
                <a:cs typeface="Viga"/>
                <a:sym typeface="Viga"/>
              </a:rPr>
              <a:t>Usage pédagogique de la programmation…</a:t>
            </a:r>
            <a:endParaRPr sz="2500">
              <a:solidFill>
                <a:schemeClr val="dk2"/>
              </a:solidFill>
              <a:latin typeface="Viga"/>
              <a:ea typeface="Viga"/>
              <a:cs typeface="Viga"/>
              <a:sym typeface="Viga"/>
            </a:endParaRPr>
          </a:p>
        </p:txBody>
      </p:sp>
      <p:sp>
        <p:nvSpPr>
          <p:cNvPr id="589" name="Google Shape;589;p19"/>
          <p:cNvSpPr txBox="1"/>
          <p:nvPr/>
        </p:nvSpPr>
        <p:spPr>
          <a:xfrm>
            <a:off x="311700" y="4707425"/>
            <a:ext cx="5355600" cy="33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latin typeface="Viga"/>
                <a:ea typeface="Viga"/>
                <a:cs typeface="Viga"/>
                <a:sym typeface="Viga"/>
                <a:hlinkClick r:id="rId3"/>
              </a:rPr>
              <a:t>Cadre de référence de la compétence numérique</a:t>
            </a:r>
            <a:endParaRPr>
              <a:solidFill>
                <a:schemeClr val="dk1"/>
              </a:solidFill>
              <a:latin typeface="Viga"/>
              <a:ea typeface="Viga"/>
              <a:cs typeface="Viga"/>
              <a:sym typeface="Viga"/>
            </a:endParaRPr>
          </a:p>
        </p:txBody>
      </p:sp>
      <p:pic>
        <p:nvPicPr>
          <p:cNvPr id="590" name="Google Shape;590;p19"/>
          <p:cNvPicPr preferRelativeResize="0"/>
          <p:nvPr/>
        </p:nvPicPr>
        <p:blipFill>
          <a:blip r:embed="rId4">
            <a:alphaModFix/>
          </a:blip>
          <a:stretch>
            <a:fillRect/>
          </a:stretch>
        </p:blipFill>
        <p:spPr>
          <a:xfrm>
            <a:off x="311700" y="1068575"/>
            <a:ext cx="3996223" cy="3681426"/>
          </a:xfrm>
          <a:prstGeom prst="rect">
            <a:avLst/>
          </a:prstGeom>
          <a:noFill/>
          <a:ln>
            <a:noFill/>
          </a:ln>
        </p:spPr>
      </p:pic>
      <p:pic>
        <p:nvPicPr>
          <p:cNvPr id="591" name="Google Shape;591;p19"/>
          <p:cNvPicPr preferRelativeResize="0"/>
          <p:nvPr/>
        </p:nvPicPr>
        <p:blipFill rotWithShape="1">
          <a:blip r:embed="rId5">
            <a:alphaModFix/>
          </a:blip>
          <a:srcRect r="24161" b="74378"/>
          <a:stretch/>
        </p:blipFill>
        <p:spPr>
          <a:xfrm>
            <a:off x="4864875" y="1220850"/>
            <a:ext cx="2583203" cy="708601"/>
          </a:xfrm>
          <a:prstGeom prst="rect">
            <a:avLst/>
          </a:prstGeom>
          <a:noFill/>
          <a:ln>
            <a:noFill/>
          </a:ln>
        </p:spPr>
      </p:pic>
      <p:pic>
        <p:nvPicPr>
          <p:cNvPr id="592" name="Google Shape;592;p19"/>
          <p:cNvPicPr preferRelativeResize="0"/>
          <p:nvPr/>
        </p:nvPicPr>
        <p:blipFill rotWithShape="1">
          <a:blip r:embed="rId6">
            <a:alphaModFix/>
          </a:blip>
          <a:srcRect r="37150" b="65286"/>
          <a:stretch/>
        </p:blipFill>
        <p:spPr>
          <a:xfrm>
            <a:off x="4864875" y="1981188"/>
            <a:ext cx="2089607" cy="659526"/>
          </a:xfrm>
          <a:prstGeom prst="rect">
            <a:avLst/>
          </a:prstGeom>
          <a:noFill/>
          <a:ln>
            <a:noFill/>
          </a:ln>
        </p:spPr>
      </p:pic>
      <p:pic>
        <p:nvPicPr>
          <p:cNvPr id="593" name="Google Shape;593;p19"/>
          <p:cNvPicPr preferRelativeResize="0"/>
          <p:nvPr/>
        </p:nvPicPr>
        <p:blipFill rotWithShape="1">
          <a:blip r:embed="rId7">
            <a:alphaModFix/>
          </a:blip>
          <a:srcRect r="6576" b="61836"/>
          <a:stretch/>
        </p:blipFill>
        <p:spPr>
          <a:xfrm>
            <a:off x="4864875" y="3478812"/>
            <a:ext cx="3023007" cy="659526"/>
          </a:xfrm>
          <a:prstGeom prst="rect">
            <a:avLst/>
          </a:prstGeom>
          <a:noFill/>
          <a:ln>
            <a:noFill/>
          </a:ln>
        </p:spPr>
      </p:pic>
      <p:pic>
        <p:nvPicPr>
          <p:cNvPr id="594" name="Google Shape;594;p19"/>
          <p:cNvPicPr preferRelativeResize="0"/>
          <p:nvPr/>
        </p:nvPicPr>
        <p:blipFill rotWithShape="1">
          <a:blip r:embed="rId8">
            <a:alphaModFix/>
          </a:blip>
          <a:srcRect t="1354" r="9624" b="58573"/>
          <a:stretch/>
        </p:blipFill>
        <p:spPr>
          <a:xfrm>
            <a:off x="4864875" y="2703967"/>
            <a:ext cx="3009278" cy="659548"/>
          </a:xfrm>
          <a:prstGeom prst="rect">
            <a:avLst/>
          </a:prstGeom>
          <a:noFill/>
          <a:ln>
            <a:noFill/>
          </a:ln>
        </p:spPr>
      </p:pic>
      <p:pic>
        <p:nvPicPr>
          <p:cNvPr id="595" name="Google Shape;595;p19"/>
          <p:cNvPicPr preferRelativeResize="0"/>
          <p:nvPr/>
        </p:nvPicPr>
        <p:blipFill rotWithShape="1">
          <a:blip r:embed="rId9">
            <a:alphaModFix/>
          </a:blip>
          <a:srcRect l="35084" t="27081" r="35823" b="31073"/>
          <a:stretch/>
        </p:blipFill>
        <p:spPr>
          <a:xfrm>
            <a:off x="6065195" y="4138050"/>
            <a:ext cx="746556" cy="708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99"/>
        <p:cNvGrpSpPr/>
        <p:nvPr/>
      </p:nvGrpSpPr>
      <p:grpSpPr>
        <a:xfrm>
          <a:off x="0" y="0"/>
          <a:ext cx="0" cy="0"/>
          <a:chOff x="0" y="0"/>
          <a:chExt cx="0" cy="0"/>
        </a:xfrm>
      </p:grpSpPr>
      <p:sp>
        <p:nvSpPr>
          <p:cNvPr id="600" name="Google Shape;600;p20"/>
          <p:cNvSpPr/>
          <p:nvPr/>
        </p:nvSpPr>
        <p:spPr>
          <a:xfrm>
            <a:off x="0" y="868206"/>
            <a:ext cx="9144000" cy="42753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20"/>
          <p:cNvSpPr txBox="1"/>
          <p:nvPr/>
        </p:nvSpPr>
        <p:spPr>
          <a:xfrm>
            <a:off x="2415150" y="4610325"/>
            <a:ext cx="5235300" cy="33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lt1"/>
                </a:solidFill>
                <a:latin typeface="Viga"/>
                <a:ea typeface="Viga"/>
                <a:cs typeface="Viga"/>
                <a:sym typeface="Viga"/>
                <a:hlinkClick r:id="rId3">
                  <a:extLst>
                    <a:ext uri="{A12FA001-AC4F-418D-AE19-62706E023703}">
                      <ahyp:hlinkClr xmlns:ahyp="http://schemas.microsoft.com/office/drawing/2018/hyperlinkcolor" val="tx"/>
                    </a:ext>
                  </a:extLst>
                </a:hlinkClick>
              </a:rPr>
              <a:t>Plan d’action numérique/Programmation informatique</a:t>
            </a:r>
            <a:endParaRPr>
              <a:solidFill>
                <a:schemeClr val="lt1"/>
              </a:solidFill>
              <a:latin typeface="Viga"/>
              <a:ea typeface="Viga"/>
              <a:cs typeface="Viga"/>
              <a:sym typeface="Viga"/>
            </a:endParaRPr>
          </a:p>
        </p:txBody>
      </p:sp>
      <p:pic>
        <p:nvPicPr>
          <p:cNvPr id="602" name="Google Shape;602;p20">
            <a:hlinkClick r:id="rId4"/>
          </p:cNvPr>
          <p:cNvPicPr preferRelativeResize="0"/>
          <p:nvPr/>
        </p:nvPicPr>
        <p:blipFill>
          <a:blip r:embed="rId5">
            <a:alphaModFix/>
          </a:blip>
          <a:stretch>
            <a:fillRect/>
          </a:stretch>
        </p:blipFill>
        <p:spPr>
          <a:xfrm>
            <a:off x="109525" y="1100925"/>
            <a:ext cx="2203175" cy="2855349"/>
          </a:xfrm>
          <a:prstGeom prst="rect">
            <a:avLst/>
          </a:prstGeom>
          <a:noFill/>
          <a:ln>
            <a:noFill/>
          </a:ln>
          <a:effectLst>
            <a:outerShdw blurRad="57150" dist="19050" dir="5400000" algn="bl" rotWithShape="0">
              <a:srgbClr val="000000">
                <a:alpha val="50000"/>
              </a:srgbClr>
            </a:outerShdw>
            <a:reflection endPos="30000" dist="38100" dir="5400000" fadeDir="5400012" sy="-100000" algn="bl" rotWithShape="0"/>
          </a:effectLst>
        </p:spPr>
      </p:pic>
      <p:pic>
        <p:nvPicPr>
          <p:cNvPr id="603" name="Google Shape;603;p20"/>
          <p:cNvPicPr preferRelativeResize="0"/>
          <p:nvPr/>
        </p:nvPicPr>
        <p:blipFill>
          <a:blip r:embed="rId6">
            <a:alphaModFix/>
          </a:blip>
          <a:stretch>
            <a:fillRect/>
          </a:stretch>
        </p:blipFill>
        <p:spPr>
          <a:xfrm>
            <a:off x="2536875" y="1207575"/>
            <a:ext cx="2873349" cy="2494075"/>
          </a:xfrm>
          <a:prstGeom prst="rect">
            <a:avLst/>
          </a:prstGeom>
          <a:noFill/>
          <a:ln>
            <a:noFill/>
          </a:ln>
          <a:effectLst>
            <a:outerShdw blurRad="57150" dist="19050" dir="5400000" algn="bl" rotWithShape="0">
              <a:srgbClr val="000000">
                <a:alpha val="50000"/>
              </a:srgbClr>
            </a:outerShdw>
          </a:effectLst>
        </p:spPr>
      </p:pic>
      <p:pic>
        <p:nvPicPr>
          <p:cNvPr id="604" name="Google Shape;604;p20"/>
          <p:cNvPicPr preferRelativeResize="0"/>
          <p:nvPr/>
        </p:nvPicPr>
        <p:blipFill>
          <a:blip r:embed="rId7">
            <a:alphaModFix/>
          </a:blip>
          <a:stretch>
            <a:fillRect/>
          </a:stretch>
        </p:blipFill>
        <p:spPr>
          <a:xfrm>
            <a:off x="5634400" y="1264973"/>
            <a:ext cx="3460400" cy="1454000"/>
          </a:xfrm>
          <a:prstGeom prst="rect">
            <a:avLst/>
          </a:prstGeom>
          <a:noFill/>
          <a:ln>
            <a:noFill/>
          </a:ln>
          <a:effectLst>
            <a:outerShdw blurRad="57150" dist="19050" dir="5400000" algn="bl" rotWithShape="0">
              <a:srgbClr val="000000">
                <a:alpha val="50000"/>
              </a:srgbClr>
            </a:outerShdw>
          </a:effectLst>
        </p:spPr>
      </p:pic>
      <p:pic>
        <p:nvPicPr>
          <p:cNvPr id="605" name="Google Shape;605;p20"/>
          <p:cNvPicPr preferRelativeResize="0"/>
          <p:nvPr/>
        </p:nvPicPr>
        <p:blipFill>
          <a:blip r:embed="rId8">
            <a:alphaModFix/>
          </a:blip>
          <a:stretch>
            <a:fillRect/>
          </a:stretch>
        </p:blipFill>
        <p:spPr>
          <a:xfrm>
            <a:off x="5520225" y="2992550"/>
            <a:ext cx="3372325" cy="1191150"/>
          </a:xfrm>
          <a:prstGeom prst="rect">
            <a:avLst/>
          </a:prstGeom>
          <a:noFill/>
          <a:ln>
            <a:noFill/>
          </a:ln>
          <a:effectLst>
            <a:outerShdw blurRad="57150" dist="19050" dir="5400000" algn="bl" rotWithShape="0">
              <a:srgbClr val="000000">
                <a:alpha val="50000"/>
              </a:srgbClr>
            </a:outerShdw>
          </a:effectLst>
        </p:spPr>
      </p:pic>
      <p:sp>
        <p:nvSpPr>
          <p:cNvPr id="606" name="Google Shape;606;p20"/>
          <p:cNvSpPr txBox="1">
            <a:spLocks noGrp="1"/>
          </p:cNvSpPr>
          <p:nvPr>
            <p:ph type="title"/>
          </p:nvPr>
        </p:nvSpPr>
        <p:spPr>
          <a:xfrm>
            <a:off x="109525" y="87100"/>
            <a:ext cx="8802300" cy="708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dk2"/>
                </a:solidFill>
                <a:latin typeface="Viga"/>
                <a:ea typeface="Viga"/>
                <a:cs typeface="Viga"/>
                <a:sym typeface="Viga"/>
              </a:rPr>
              <a:t>Usage pédagogique de la programmation…</a:t>
            </a:r>
            <a:endParaRPr sz="2500">
              <a:solidFill>
                <a:schemeClr val="dk2"/>
              </a:solidFill>
              <a:latin typeface="Viga"/>
              <a:ea typeface="Viga"/>
              <a:cs typeface="Viga"/>
              <a:sym typeface="Vig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sp>
        <p:nvSpPr>
          <p:cNvPr id="611" name="Google Shape;611;p21"/>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sz="1200">
                <a:solidFill>
                  <a:schemeClr val="accent1"/>
                </a:solidFill>
              </a:rPr>
              <a:t>7</a:t>
            </a:fld>
            <a:endParaRPr sz="1200">
              <a:solidFill>
                <a:schemeClr val="accent1"/>
              </a:solidFill>
            </a:endParaRPr>
          </a:p>
        </p:txBody>
      </p:sp>
      <p:pic>
        <p:nvPicPr>
          <p:cNvPr id="612" name="Google Shape;612;p21"/>
          <p:cNvPicPr preferRelativeResize="0"/>
          <p:nvPr/>
        </p:nvPicPr>
        <p:blipFill>
          <a:blip r:embed="rId3">
            <a:alphaModFix/>
          </a:blip>
          <a:stretch>
            <a:fillRect/>
          </a:stretch>
        </p:blipFill>
        <p:spPr>
          <a:xfrm>
            <a:off x="344550" y="261897"/>
            <a:ext cx="8405575" cy="4631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sp>
        <p:nvSpPr>
          <p:cNvPr id="617" name="Google Shape;617;p22"/>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sz="1200">
                <a:solidFill>
                  <a:schemeClr val="accent1"/>
                </a:solidFill>
              </a:rPr>
              <a:t>8</a:t>
            </a:fld>
            <a:endParaRPr sz="1200">
              <a:solidFill>
                <a:schemeClr val="accent1"/>
              </a:solidFill>
            </a:endParaRPr>
          </a:p>
        </p:txBody>
      </p:sp>
      <p:sp>
        <p:nvSpPr>
          <p:cNvPr id="618" name="Google Shape;618;p22"/>
          <p:cNvSpPr txBox="1"/>
          <p:nvPr/>
        </p:nvSpPr>
        <p:spPr>
          <a:xfrm>
            <a:off x="1772700" y="617750"/>
            <a:ext cx="5895600" cy="274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a:solidFill>
                  <a:schemeClr val="dk2"/>
                </a:solidFill>
                <a:latin typeface="Sniglet"/>
                <a:ea typeface="Sniglet"/>
                <a:cs typeface="Sniglet"/>
                <a:sym typeface="Sniglet"/>
              </a:rPr>
              <a:t>« Ce que nous devons apprendre à faire, nous l'apprenons en le faisant. »</a:t>
            </a:r>
            <a:endParaRPr sz="3000">
              <a:solidFill>
                <a:schemeClr val="dk2"/>
              </a:solidFill>
              <a:latin typeface="Sniglet"/>
              <a:ea typeface="Sniglet"/>
              <a:cs typeface="Sniglet"/>
              <a:sym typeface="Sniglet"/>
            </a:endParaRPr>
          </a:p>
          <a:p>
            <a:pPr marL="0" lvl="0" indent="0" algn="r" rtl="0">
              <a:spcBef>
                <a:spcPts val="0"/>
              </a:spcBef>
              <a:spcAft>
                <a:spcPts val="0"/>
              </a:spcAft>
              <a:buNone/>
            </a:pPr>
            <a:r>
              <a:rPr lang="en" sz="2400" i="1">
                <a:solidFill>
                  <a:schemeClr val="dk2"/>
                </a:solidFill>
                <a:latin typeface="Sniglet"/>
                <a:ea typeface="Sniglet"/>
                <a:cs typeface="Sniglet"/>
                <a:sym typeface="Sniglet"/>
              </a:rPr>
              <a:t>- Aristote</a:t>
            </a:r>
            <a:endParaRPr sz="2500" b="1">
              <a:solidFill>
                <a:schemeClr val="dk2"/>
              </a:solidFill>
              <a:latin typeface="Dosis"/>
              <a:ea typeface="Dosis"/>
              <a:cs typeface="Dosis"/>
              <a:sym typeface="Dosis"/>
            </a:endParaRPr>
          </a:p>
          <a:p>
            <a:pPr marL="0" lvl="0" indent="0" algn="r" rtl="0">
              <a:spcBef>
                <a:spcPts val="0"/>
              </a:spcBef>
              <a:spcAft>
                <a:spcPts val="0"/>
              </a:spcAft>
              <a:buNone/>
            </a:pPr>
            <a:r>
              <a:rPr lang="en" sz="1450" i="1">
                <a:solidFill>
                  <a:schemeClr val="dk2"/>
                </a:solidFill>
                <a:latin typeface="Sniglet"/>
                <a:ea typeface="Sniglet"/>
                <a:cs typeface="Sniglet"/>
                <a:sym typeface="Sniglet"/>
              </a:rPr>
              <a:t>l‘Ethique à Nicomaque</a:t>
            </a:r>
            <a:endParaRPr sz="3000" b="1" i="1">
              <a:solidFill>
                <a:schemeClr val="dk2"/>
              </a:solidFill>
              <a:latin typeface="Sniglet"/>
              <a:ea typeface="Sniglet"/>
              <a:cs typeface="Sniglet"/>
              <a:sym typeface="Sniglet"/>
            </a:endParaRPr>
          </a:p>
        </p:txBody>
      </p:sp>
      <p:pic>
        <p:nvPicPr>
          <p:cNvPr id="619" name="Google Shape;619;p22"/>
          <p:cNvPicPr preferRelativeResize="0"/>
          <p:nvPr/>
        </p:nvPicPr>
        <p:blipFill>
          <a:blip r:embed="rId3">
            <a:alphaModFix/>
          </a:blip>
          <a:stretch>
            <a:fillRect/>
          </a:stretch>
        </p:blipFill>
        <p:spPr>
          <a:xfrm>
            <a:off x="8170698" y="4136200"/>
            <a:ext cx="794425" cy="7673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23"/>
          <p:cNvSpPr/>
          <p:nvPr/>
        </p:nvSpPr>
        <p:spPr>
          <a:xfrm>
            <a:off x="285772" y="1114442"/>
            <a:ext cx="8470200" cy="22098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23"/>
          <p:cNvSpPr txBox="1">
            <a:spLocks noGrp="1"/>
          </p:cNvSpPr>
          <p:nvPr>
            <p:ph type="ctrTitle"/>
          </p:nvPr>
        </p:nvSpPr>
        <p:spPr>
          <a:xfrm>
            <a:off x="235500" y="238125"/>
            <a:ext cx="8520600" cy="734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500">
                <a:solidFill>
                  <a:schemeClr val="dk2"/>
                </a:solidFill>
                <a:latin typeface="Viga"/>
                <a:ea typeface="Viga"/>
                <a:cs typeface="Viga"/>
                <a:sym typeface="Viga"/>
              </a:rPr>
              <a:t>Types de programmation</a:t>
            </a:r>
            <a:endParaRPr sz="3500">
              <a:solidFill>
                <a:schemeClr val="dk2"/>
              </a:solidFill>
              <a:latin typeface="Viga"/>
              <a:ea typeface="Viga"/>
              <a:cs typeface="Viga"/>
              <a:sym typeface="Viga"/>
            </a:endParaRPr>
          </a:p>
          <a:p>
            <a:pPr marL="0" lvl="0" indent="0" algn="ctr" rtl="0">
              <a:spcBef>
                <a:spcPts val="0"/>
              </a:spcBef>
              <a:spcAft>
                <a:spcPts val="0"/>
              </a:spcAft>
              <a:buNone/>
            </a:pPr>
            <a:r>
              <a:rPr lang="en" sz="1700" i="1">
                <a:solidFill>
                  <a:schemeClr val="dk2"/>
                </a:solidFill>
                <a:latin typeface="Viga"/>
                <a:ea typeface="Viga"/>
                <a:cs typeface="Viga"/>
                <a:sym typeface="Viga"/>
              </a:rPr>
              <a:t>Robotique éducative</a:t>
            </a:r>
            <a:endParaRPr sz="1700" i="1">
              <a:solidFill>
                <a:schemeClr val="dk2"/>
              </a:solidFill>
              <a:latin typeface="Viga"/>
              <a:ea typeface="Viga"/>
              <a:cs typeface="Viga"/>
              <a:sym typeface="Viga"/>
            </a:endParaRPr>
          </a:p>
        </p:txBody>
      </p:sp>
      <p:graphicFrame>
        <p:nvGraphicFramePr>
          <p:cNvPr id="626" name="Google Shape;626;p23"/>
          <p:cNvGraphicFramePr/>
          <p:nvPr/>
        </p:nvGraphicFramePr>
        <p:xfrm>
          <a:off x="311700" y="1112975"/>
          <a:ext cx="3000000" cy="3000000"/>
        </p:xfrm>
        <a:graphic>
          <a:graphicData uri="http://schemas.openxmlformats.org/drawingml/2006/table">
            <a:tbl>
              <a:tblPr>
                <a:noFill/>
                <a:tableStyleId>{6B63D9E5-3D51-4ED5-B9ED-C05EB88AD102}</a:tableStyleId>
              </a:tblPr>
              <a:tblGrid>
                <a:gridCol w="2095525">
                  <a:extLst>
                    <a:ext uri="{9D8B030D-6E8A-4147-A177-3AD203B41FA5}">
                      <a16:colId xmlns:a16="http://schemas.microsoft.com/office/drawing/2014/main" val="20000"/>
                    </a:ext>
                  </a:extLst>
                </a:gridCol>
                <a:gridCol w="2095525">
                  <a:extLst>
                    <a:ext uri="{9D8B030D-6E8A-4147-A177-3AD203B41FA5}">
                      <a16:colId xmlns:a16="http://schemas.microsoft.com/office/drawing/2014/main" val="20001"/>
                    </a:ext>
                  </a:extLst>
                </a:gridCol>
                <a:gridCol w="2095525">
                  <a:extLst>
                    <a:ext uri="{9D8B030D-6E8A-4147-A177-3AD203B41FA5}">
                      <a16:colId xmlns:a16="http://schemas.microsoft.com/office/drawing/2014/main" val="20002"/>
                    </a:ext>
                  </a:extLst>
                </a:gridCol>
                <a:gridCol w="2095525">
                  <a:extLst>
                    <a:ext uri="{9D8B030D-6E8A-4147-A177-3AD203B41FA5}">
                      <a16:colId xmlns:a16="http://schemas.microsoft.com/office/drawing/2014/main" val="20003"/>
                    </a:ext>
                  </a:extLst>
                </a:gridCol>
              </a:tblGrid>
              <a:tr h="605875">
                <a:tc>
                  <a:txBody>
                    <a:bodyPr/>
                    <a:lstStyle/>
                    <a:p>
                      <a:pPr marL="0" lvl="0" indent="0" algn="ctr" rtl="0">
                        <a:spcBef>
                          <a:spcPts val="0"/>
                        </a:spcBef>
                        <a:spcAft>
                          <a:spcPts val="0"/>
                        </a:spcAft>
                        <a:buNone/>
                      </a:pPr>
                      <a:r>
                        <a:rPr lang="en" sz="1500">
                          <a:solidFill>
                            <a:schemeClr val="dk2"/>
                          </a:solidFill>
                          <a:latin typeface="Viga"/>
                          <a:ea typeface="Viga"/>
                          <a:cs typeface="Viga"/>
                          <a:sym typeface="Viga"/>
                        </a:rPr>
                        <a:t>Activités</a:t>
                      </a:r>
                      <a:endParaRPr sz="1500">
                        <a:solidFill>
                          <a:schemeClr val="dk2"/>
                        </a:solidFill>
                        <a:latin typeface="Viga"/>
                        <a:ea typeface="Viga"/>
                        <a:cs typeface="Viga"/>
                        <a:sym typeface="Viga"/>
                      </a:endParaRPr>
                    </a:p>
                    <a:p>
                      <a:pPr marL="0" lvl="0" indent="0" algn="ctr" rtl="0">
                        <a:spcBef>
                          <a:spcPts val="0"/>
                        </a:spcBef>
                        <a:spcAft>
                          <a:spcPts val="0"/>
                        </a:spcAft>
                        <a:buNone/>
                      </a:pPr>
                      <a:r>
                        <a:rPr lang="en" sz="1500">
                          <a:solidFill>
                            <a:schemeClr val="dk2"/>
                          </a:solidFill>
                          <a:latin typeface="Viga"/>
                          <a:ea typeface="Viga"/>
                          <a:cs typeface="Viga"/>
                          <a:sym typeface="Viga"/>
                        </a:rPr>
                        <a:t>débranchés</a:t>
                      </a:r>
                      <a:endParaRPr sz="1500">
                        <a:solidFill>
                          <a:schemeClr val="dk2"/>
                        </a:solidFill>
                        <a:latin typeface="Viga"/>
                        <a:ea typeface="Viga"/>
                        <a:cs typeface="Viga"/>
                        <a:sym typeface="Viga"/>
                      </a:endParaRPr>
                    </a:p>
                  </a:txBody>
                  <a:tcPr marL="91425" marR="91425" marT="91425" marB="91425"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 sz="1500">
                          <a:solidFill>
                            <a:schemeClr val="dk2"/>
                          </a:solidFill>
                          <a:latin typeface="Viga"/>
                          <a:ea typeface="Viga"/>
                          <a:cs typeface="Viga"/>
                          <a:sym typeface="Viga"/>
                        </a:rPr>
                        <a:t>Sans</a:t>
                      </a:r>
                      <a:endParaRPr sz="1500">
                        <a:solidFill>
                          <a:schemeClr val="dk2"/>
                        </a:solidFill>
                        <a:latin typeface="Viga"/>
                        <a:ea typeface="Viga"/>
                        <a:cs typeface="Viga"/>
                        <a:sym typeface="Viga"/>
                      </a:endParaRPr>
                    </a:p>
                    <a:p>
                      <a:pPr marL="0" lvl="0" indent="0" algn="ctr" rtl="0">
                        <a:spcBef>
                          <a:spcPts val="0"/>
                        </a:spcBef>
                        <a:spcAft>
                          <a:spcPts val="0"/>
                        </a:spcAft>
                        <a:buNone/>
                      </a:pPr>
                      <a:r>
                        <a:rPr lang="en" sz="1500">
                          <a:solidFill>
                            <a:schemeClr val="dk2"/>
                          </a:solidFill>
                          <a:latin typeface="Viga"/>
                          <a:ea typeface="Viga"/>
                          <a:cs typeface="Viga"/>
                          <a:sym typeface="Viga"/>
                        </a:rPr>
                        <a:t>appareils</a:t>
                      </a:r>
                      <a:endParaRPr sz="1500">
                        <a:solidFill>
                          <a:schemeClr val="dk2"/>
                        </a:solidFill>
                        <a:latin typeface="Viga"/>
                        <a:ea typeface="Viga"/>
                        <a:cs typeface="Viga"/>
                        <a:sym typeface="Viga"/>
                      </a:endParaRPr>
                    </a:p>
                  </a:txBody>
                  <a:tcPr marL="91425" marR="91425" marT="91425" marB="91425"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 sz="1500">
                          <a:solidFill>
                            <a:schemeClr val="dk2"/>
                          </a:solidFill>
                          <a:latin typeface="Viga"/>
                          <a:ea typeface="Viga"/>
                          <a:cs typeface="Viga"/>
                          <a:sym typeface="Viga"/>
                        </a:rPr>
                        <a:t>Visuelle</a:t>
                      </a:r>
                      <a:endParaRPr sz="1500">
                        <a:solidFill>
                          <a:schemeClr val="dk2"/>
                        </a:solidFill>
                        <a:latin typeface="Viga"/>
                        <a:ea typeface="Viga"/>
                        <a:cs typeface="Viga"/>
                        <a:sym typeface="Viga"/>
                      </a:endParaRPr>
                    </a:p>
                  </a:txBody>
                  <a:tcPr marL="91425" marR="91425" marT="91425" marB="91425"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 sz="1500">
                          <a:solidFill>
                            <a:schemeClr val="dk2"/>
                          </a:solidFill>
                          <a:latin typeface="Viga"/>
                          <a:ea typeface="Viga"/>
                          <a:cs typeface="Viga"/>
                          <a:sym typeface="Viga"/>
                        </a:rPr>
                        <a:t>Textuelle</a:t>
                      </a:r>
                      <a:endParaRPr sz="1500">
                        <a:solidFill>
                          <a:schemeClr val="dk2"/>
                        </a:solidFill>
                        <a:latin typeface="Viga"/>
                        <a:ea typeface="Viga"/>
                        <a:cs typeface="Viga"/>
                        <a:sym typeface="Viga"/>
                      </a:endParaRPr>
                    </a:p>
                  </a:txBody>
                  <a:tcPr marL="91425" marR="91425" marT="91425" marB="91425"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accent6"/>
                    </a:solidFill>
                  </a:tcPr>
                </a:tc>
                <a:extLst>
                  <a:ext uri="{0D108BD9-81ED-4DB2-BD59-A6C34878D82A}">
                    <a16:rowId xmlns:a16="http://schemas.microsoft.com/office/drawing/2014/main" val="10000"/>
                  </a:ext>
                </a:extLst>
              </a:tr>
              <a:tr h="1502925">
                <a:tc>
                  <a:txBody>
                    <a:bodyPr/>
                    <a:lstStyle/>
                    <a:p>
                      <a:pPr marL="0" lvl="0" indent="0" algn="ctr" rtl="0">
                        <a:spcBef>
                          <a:spcPts val="0"/>
                        </a:spcBef>
                        <a:spcAft>
                          <a:spcPts val="0"/>
                        </a:spcAft>
                        <a:buNone/>
                      </a:pPr>
                      <a:r>
                        <a:rPr lang="en">
                          <a:solidFill>
                            <a:schemeClr val="dk2"/>
                          </a:solidFill>
                          <a:latin typeface="Ubuntu"/>
                          <a:ea typeface="Ubuntu"/>
                          <a:cs typeface="Ubuntu"/>
                          <a:sym typeface="Ubuntu"/>
                        </a:rPr>
                        <a:t>Activités ou jeux réalisés sans technologie.</a:t>
                      </a:r>
                      <a:endParaRPr>
                        <a:solidFill>
                          <a:schemeClr val="dk2"/>
                        </a:solidFill>
                        <a:latin typeface="Ubuntu"/>
                        <a:ea typeface="Ubuntu"/>
                        <a:cs typeface="Ubuntu"/>
                        <a:sym typeface="Ubuntu"/>
                      </a:endParaRPr>
                    </a:p>
                  </a:txBody>
                  <a:tcPr marL="91425" marR="91425" marT="91425" marB="91425">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a:solidFill>
                            <a:schemeClr val="dk2"/>
                          </a:solidFill>
                          <a:latin typeface="Ubuntu"/>
                          <a:ea typeface="Ubuntu"/>
                          <a:cs typeface="Ubuntu"/>
                          <a:sym typeface="Ubuntu"/>
                        </a:rPr>
                        <a:t>On programme directement sur le robot (ou manette) ou à l’aide d’accessoires (cartes, cubes, crayons de couleur, etc.).</a:t>
                      </a:r>
                      <a:endParaRPr>
                        <a:solidFill>
                          <a:schemeClr val="dk2"/>
                        </a:solidFill>
                        <a:latin typeface="Ubuntu"/>
                        <a:ea typeface="Ubuntu"/>
                        <a:cs typeface="Ubuntu"/>
                        <a:sym typeface="Ubuntu"/>
                      </a:endParaRPr>
                    </a:p>
                  </a:txBody>
                  <a:tcPr marL="91425" marR="91425" marT="91425" marB="91425">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a:solidFill>
                            <a:schemeClr val="dk2"/>
                          </a:solidFill>
                          <a:latin typeface="Ubuntu"/>
                          <a:ea typeface="Ubuntu"/>
                          <a:cs typeface="Ubuntu"/>
                          <a:sym typeface="Ubuntu"/>
                        </a:rPr>
                        <a:t>Offre un langage de programmation  sous forme de blocs/pictogrammes classés par couleur. </a:t>
                      </a:r>
                      <a:endParaRPr>
                        <a:solidFill>
                          <a:schemeClr val="dk2"/>
                        </a:solidFill>
                        <a:latin typeface="Ubuntu"/>
                        <a:ea typeface="Ubuntu"/>
                        <a:cs typeface="Ubuntu"/>
                        <a:sym typeface="Ubuntu"/>
                      </a:endParaRPr>
                    </a:p>
                  </a:txBody>
                  <a:tcPr marL="91425" marR="91425" marT="91425" marB="91425">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a:solidFill>
                            <a:schemeClr val="dk2"/>
                          </a:solidFill>
                          <a:latin typeface="Ubuntu"/>
                          <a:ea typeface="Ubuntu"/>
                          <a:cs typeface="Ubuntu"/>
                          <a:sym typeface="Ubuntu"/>
                        </a:rPr>
                        <a:t>Codage sous forme textuelle respectant une syntaxe normalisée (Python, Java, Swift, etc.).</a:t>
                      </a:r>
                      <a:endParaRPr>
                        <a:solidFill>
                          <a:schemeClr val="dk2"/>
                        </a:solidFill>
                        <a:latin typeface="Ubuntu"/>
                        <a:ea typeface="Ubuntu"/>
                        <a:cs typeface="Ubuntu"/>
                        <a:sym typeface="Ubuntu"/>
                      </a:endParaRPr>
                    </a:p>
                  </a:txBody>
                  <a:tcPr marL="91425" marR="91425" marT="91425" marB="91425">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627" name="Google Shape;627;p23"/>
          <p:cNvSpPr/>
          <p:nvPr/>
        </p:nvSpPr>
        <p:spPr>
          <a:xfrm>
            <a:off x="235500" y="3508950"/>
            <a:ext cx="2252700" cy="1080900"/>
          </a:xfrm>
          <a:prstGeom prst="chevron">
            <a:avLst>
              <a:gd name="adj" fmla="val 27075"/>
            </a:avLst>
          </a:prstGeom>
          <a:solidFill>
            <a:schemeClr val="lt1"/>
          </a:solidFill>
          <a:ln w="19050" cap="flat" cmpd="sng">
            <a:solidFill>
              <a:schemeClr val="accen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23"/>
          <p:cNvSpPr txBox="1"/>
          <p:nvPr/>
        </p:nvSpPr>
        <p:spPr>
          <a:xfrm>
            <a:off x="704850" y="3695275"/>
            <a:ext cx="14763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2"/>
                </a:solidFill>
                <a:latin typeface="Ubuntu"/>
                <a:ea typeface="Ubuntu"/>
                <a:cs typeface="Ubuntu"/>
                <a:sym typeface="Ubuntu"/>
              </a:rPr>
              <a:t>Introduction de concepts de programmation.</a:t>
            </a:r>
            <a:endParaRPr sz="1500" b="1">
              <a:solidFill>
                <a:schemeClr val="dk2"/>
              </a:solidFill>
              <a:latin typeface="Ubuntu"/>
              <a:ea typeface="Ubuntu"/>
              <a:cs typeface="Ubuntu"/>
              <a:sym typeface="Ubuntu"/>
            </a:endParaRPr>
          </a:p>
        </p:txBody>
      </p:sp>
      <p:sp>
        <p:nvSpPr>
          <p:cNvPr id="629" name="Google Shape;629;p23"/>
          <p:cNvSpPr/>
          <p:nvPr/>
        </p:nvSpPr>
        <p:spPr>
          <a:xfrm>
            <a:off x="2388150" y="3508950"/>
            <a:ext cx="2252700" cy="1080900"/>
          </a:xfrm>
          <a:prstGeom prst="chevron">
            <a:avLst>
              <a:gd name="adj" fmla="val 27075"/>
            </a:avLst>
          </a:prstGeom>
          <a:solidFill>
            <a:schemeClr val="lt1"/>
          </a:solidFill>
          <a:ln w="19050" cap="flat" cmpd="sng">
            <a:solidFill>
              <a:schemeClr val="accen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23"/>
          <p:cNvSpPr/>
          <p:nvPr/>
        </p:nvSpPr>
        <p:spPr>
          <a:xfrm>
            <a:off x="4521125" y="3508950"/>
            <a:ext cx="2252700" cy="1080900"/>
          </a:xfrm>
          <a:prstGeom prst="chevron">
            <a:avLst>
              <a:gd name="adj" fmla="val 27075"/>
            </a:avLst>
          </a:prstGeom>
          <a:solidFill>
            <a:schemeClr val="lt1"/>
          </a:solidFill>
          <a:ln w="19050" cap="flat" cmpd="sng">
            <a:solidFill>
              <a:schemeClr val="accen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23"/>
          <p:cNvSpPr/>
          <p:nvPr/>
        </p:nvSpPr>
        <p:spPr>
          <a:xfrm>
            <a:off x="6611475" y="3508950"/>
            <a:ext cx="2252700" cy="1080900"/>
          </a:xfrm>
          <a:prstGeom prst="chevron">
            <a:avLst>
              <a:gd name="adj" fmla="val 27075"/>
            </a:avLst>
          </a:prstGeom>
          <a:solidFill>
            <a:schemeClr val="lt1"/>
          </a:solidFill>
          <a:ln w="19050" cap="flat" cmpd="sng">
            <a:solidFill>
              <a:schemeClr val="accen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23"/>
          <p:cNvSpPr txBox="1"/>
          <p:nvPr/>
        </p:nvSpPr>
        <p:spPr>
          <a:xfrm>
            <a:off x="2818825" y="3709950"/>
            <a:ext cx="16890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2"/>
                </a:solidFill>
                <a:latin typeface="Ubuntu"/>
                <a:ea typeface="Ubuntu"/>
                <a:cs typeface="Ubuntu"/>
                <a:sym typeface="Ubuntu"/>
              </a:rPr>
              <a:t>Appropriation rapide avec un codage simple.</a:t>
            </a:r>
            <a:endParaRPr sz="1200" b="1">
              <a:solidFill>
                <a:schemeClr val="dk2"/>
              </a:solidFill>
              <a:latin typeface="Ubuntu"/>
              <a:ea typeface="Ubuntu"/>
              <a:cs typeface="Ubuntu"/>
              <a:sym typeface="Ubuntu"/>
            </a:endParaRPr>
          </a:p>
        </p:txBody>
      </p:sp>
      <p:sp>
        <p:nvSpPr>
          <p:cNvPr id="633" name="Google Shape;633;p23"/>
          <p:cNvSpPr txBox="1"/>
          <p:nvPr/>
        </p:nvSpPr>
        <p:spPr>
          <a:xfrm>
            <a:off x="7067025" y="3709950"/>
            <a:ext cx="16890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2"/>
                </a:solidFill>
                <a:latin typeface="Ubuntu"/>
                <a:ea typeface="Ubuntu"/>
                <a:cs typeface="Ubuntu"/>
                <a:sym typeface="Ubuntu"/>
              </a:rPr>
              <a:t>Usage plus avancé et varié de la programmation.</a:t>
            </a:r>
            <a:endParaRPr b="1"/>
          </a:p>
        </p:txBody>
      </p:sp>
      <p:sp>
        <p:nvSpPr>
          <p:cNvPr id="634" name="Google Shape;634;p23"/>
          <p:cNvSpPr txBox="1"/>
          <p:nvPr/>
        </p:nvSpPr>
        <p:spPr>
          <a:xfrm>
            <a:off x="4915050" y="3604525"/>
            <a:ext cx="17817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2"/>
                </a:solidFill>
                <a:latin typeface="Ubuntu"/>
                <a:ea typeface="Ubuntu"/>
                <a:cs typeface="Ubuntu"/>
                <a:sym typeface="Ubuntu"/>
              </a:rPr>
              <a:t>Programmation intuitive en réduisant les barrières d’un codage complexe.</a:t>
            </a:r>
            <a:endParaRPr sz="1200" b="1">
              <a:solidFill>
                <a:schemeClr val="dk2"/>
              </a:solidFill>
              <a:latin typeface="Ubuntu"/>
              <a:ea typeface="Ubuntu"/>
              <a:cs typeface="Ubuntu"/>
              <a:sym typeface="Ubuntu"/>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p24"/>
          <p:cNvSpPr txBox="1">
            <a:spLocks noGrp="1"/>
          </p:cNvSpPr>
          <p:nvPr>
            <p:ph type="ctrTitle" idx="4294967295"/>
          </p:nvPr>
        </p:nvSpPr>
        <p:spPr>
          <a:xfrm>
            <a:off x="685800" y="404727"/>
            <a:ext cx="7772400" cy="1069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a:t>EV3-SPIKE Prime</a:t>
            </a:r>
            <a:endParaRPr sz="6000"/>
          </a:p>
        </p:txBody>
      </p:sp>
      <p:sp>
        <p:nvSpPr>
          <p:cNvPr id="640" name="Google Shape;640;p24"/>
          <p:cNvSpPr txBox="1">
            <a:spLocks noGrp="1"/>
          </p:cNvSpPr>
          <p:nvPr>
            <p:ph type="subTitle" idx="4294967295"/>
          </p:nvPr>
        </p:nvSpPr>
        <p:spPr>
          <a:xfrm>
            <a:off x="1090850" y="1350475"/>
            <a:ext cx="6926700" cy="16281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2400"/>
              <a:t>Temps pour s’approprier la technologie</a:t>
            </a:r>
            <a:endParaRPr sz="2400"/>
          </a:p>
          <a:p>
            <a:pPr marL="0" lvl="0" indent="0" algn="ctr" rtl="0">
              <a:spcBef>
                <a:spcPts val="600"/>
              </a:spcBef>
              <a:spcAft>
                <a:spcPts val="0"/>
              </a:spcAft>
              <a:buNone/>
            </a:pPr>
            <a:r>
              <a:rPr lang="en" sz="2400"/>
              <a:t>Planification pour amener les élèves à utiliser la technologie en lien avec les compétences disciplinaires</a:t>
            </a:r>
            <a:endParaRPr sz="2400"/>
          </a:p>
          <a:p>
            <a:pPr marL="0" lvl="0" indent="0" algn="ctr" rtl="0">
              <a:spcBef>
                <a:spcPts val="600"/>
              </a:spcBef>
              <a:spcAft>
                <a:spcPts val="0"/>
              </a:spcAft>
              <a:buNone/>
            </a:pPr>
            <a:endParaRPr sz="900"/>
          </a:p>
          <a:p>
            <a:pPr marL="0" lvl="0" indent="0" algn="ctr" rtl="0">
              <a:spcBef>
                <a:spcPts val="600"/>
              </a:spcBef>
              <a:spcAft>
                <a:spcPts val="0"/>
              </a:spcAft>
              <a:buNone/>
            </a:pPr>
            <a:endParaRPr sz="2400"/>
          </a:p>
          <a:p>
            <a:pPr marL="0" lvl="0" indent="0" algn="ctr" rtl="0">
              <a:spcBef>
                <a:spcPts val="0"/>
              </a:spcBef>
              <a:spcAft>
                <a:spcPts val="0"/>
              </a:spcAft>
              <a:buClr>
                <a:schemeClr val="dk1"/>
              </a:buClr>
              <a:buSzPts val="1100"/>
              <a:buFont typeface="Arial"/>
              <a:buNone/>
            </a:pPr>
            <a:r>
              <a:rPr lang="en" sz="2400" u="sng">
                <a:solidFill>
                  <a:schemeClr val="hlink"/>
                </a:solidFill>
                <a:latin typeface="Walter Turncoat"/>
                <a:ea typeface="Walter Turncoat"/>
                <a:cs typeface="Walter Turncoat"/>
                <a:sym typeface="Walter Turncoat"/>
                <a:hlinkClick r:id="rId3"/>
              </a:rPr>
              <a:t>Autoformation EV3 Campus RÉCIT</a:t>
            </a:r>
            <a:br>
              <a:rPr lang="en" sz="2400">
                <a:latin typeface="Walter Turncoat"/>
                <a:ea typeface="Walter Turncoat"/>
                <a:cs typeface="Walter Turncoat"/>
                <a:sym typeface="Walter Turncoat"/>
              </a:rPr>
            </a:br>
            <a:r>
              <a:rPr lang="en" sz="2400" u="sng">
                <a:solidFill>
                  <a:schemeClr val="hlink"/>
                </a:solidFill>
                <a:latin typeface="Walter Turncoat"/>
                <a:ea typeface="Walter Turncoat"/>
                <a:cs typeface="Walter Turncoat"/>
                <a:sym typeface="Walter Turncoat"/>
                <a:hlinkClick r:id="rId4"/>
              </a:rPr>
              <a:t>Autoformation SPIKE Prime Campus RÉCIT</a:t>
            </a:r>
            <a:endParaRPr sz="2400"/>
          </a:p>
          <a:p>
            <a:pPr marL="0" lvl="0" indent="0" algn="l" rtl="0">
              <a:spcBef>
                <a:spcPts val="0"/>
              </a:spcBef>
              <a:spcAft>
                <a:spcPts val="0"/>
              </a:spcAft>
              <a:buClr>
                <a:schemeClr val="dk1"/>
              </a:buClr>
              <a:buSzPts val="1100"/>
              <a:buFont typeface="Arial"/>
              <a:buNone/>
            </a:pPr>
            <a:endParaRPr sz="2400"/>
          </a:p>
        </p:txBody>
      </p:sp>
      <p:sp>
        <p:nvSpPr>
          <p:cNvPr id="641" name="Google Shape;641;p24"/>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sz="1200">
                <a:solidFill>
                  <a:schemeClr val="accent1"/>
                </a:solidFill>
              </a:rPr>
              <a:t>10</a:t>
            </a:fld>
            <a:endParaRPr sz="1200">
              <a:solidFill>
                <a:schemeClr val="accent1"/>
              </a:solidFill>
            </a:endParaRPr>
          </a:p>
        </p:txBody>
      </p:sp>
      <p:pic>
        <p:nvPicPr>
          <p:cNvPr id="642" name="Google Shape;642;p24"/>
          <p:cNvPicPr preferRelativeResize="0"/>
          <p:nvPr/>
        </p:nvPicPr>
        <p:blipFill>
          <a:blip r:embed="rId5">
            <a:alphaModFix/>
          </a:blip>
          <a:stretch>
            <a:fillRect/>
          </a:stretch>
        </p:blipFill>
        <p:spPr>
          <a:xfrm>
            <a:off x="8081098" y="167725"/>
            <a:ext cx="794425" cy="767375"/>
          </a:xfrm>
          <a:prstGeom prst="rect">
            <a:avLst/>
          </a:prstGeom>
          <a:noFill/>
          <a:ln>
            <a:noFill/>
          </a:ln>
        </p:spPr>
      </p:pic>
      <p:pic>
        <p:nvPicPr>
          <p:cNvPr id="643" name="Google Shape;643;p24"/>
          <p:cNvPicPr preferRelativeResize="0"/>
          <p:nvPr/>
        </p:nvPicPr>
        <p:blipFill>
          <a:blip r:embed="rId6">
            <a:alphaModFix/>
          </a:blip>
          <a:stretch>
            <a:fillRect/>
          </a:stretch>
        </p:blipFill>
        <p:spPr>
          <a:xfrm>
            <a:off x="135650" y="3705125"/>
            <a:ext cx="1236416" cy="1069500"/>
          </a:xfrm>
          <a:prstGeom prst="rect">
            <a:avLst/>
          </a:prstGeom>
          <a:noFill/>
          <a:ln>
            <a:noFill/>
          </a:ln>
        </p:spPr>
      </p:pic>
      <p:pic>
        <p:nvPicPr>
          <p:cNvPr id="644" name="Google Shape;644;p24"/>
          <p:cNvPicPr preferRelativeResize="0"/>
          <p:nvPr/>
        </p:nvPicPr>
        <p:blipFill>
          <a:blip r:embed="rId7">
            <a:alphaModFix/>
          </a:blip>
          <a:stretch>
            <a:fillRect/>
          </a:stretch>
        </p:blipFill>
        <p:spPr>
          <a:xfrm>
            <a:off x="7821250" y="3753214"/>
            <a:ext cx="1206675" cy="1043774"/>
          </a:xfrm>
          <a:prstGeom prst="rect">
            <a:avLst/>
          </a:prstGeom>
          <a:noFill/>
          <a:ln>
            <a:noFill/>
          </a:ln>
        </p:spPr>
      </p:pic>
      <p:sp>
        <p:nvSpPr>
          <p:cNvPr id="645" name="Google Shape;645;p24"/>
          <p:cNvSpPr/>
          <p:nvPr/>
        </p:nvSpPr>
        <p:spPr>
          <a:xfrm>
            <a:off x="5887825" y="2868100"/>
            <a:ext cx="2987700" cy="536100"/>
          </a:xfrm>
          <a:prstGeom prst="wedgeRoundRectCallout">
            <a:avLst>
              <a:gd name="adj1" fmla="val -28467"/>
              <a:gd name="adj2" fmla="val 92562"/>
              <a:gd name="adj3" fmla="val 0"/>
            </a:avLst>
          </a:prstGeom>
          <a:noFill/>
          <a:ln w="28575"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24"/>
          <p:cNvSpPr txBox="1"/>
          <p:nvPr/>
        </p:nvSpPr>
        <p:spPr>
          <a:xfrm>
            <a:off x="5923500" y="2935450"/>
            <a:ext cx="3105300" cy="41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FAA22A"/>
                </a:solidFill>
                <a:latin typeface="Sniglet"/>
                <a:ea typeface="Sniglet"/>
                <a:cs typeface="Sniglet"/>
                <a:sym typeface="Sniglet"/>
              </a:rPr>
              <a:t>Créer un compte sur Campus RÉCIT</a:t>
            </a:r>
            <a:endParaRPr sz="1200">
              <a:solidFill>
                <a:srgbClr val="FAA22A"/>
              </a:solidFill>
              <a:latin typeface="Sniglet"/>
              <a:ea typeface="Sniglet"/>
              <a:cs typeface="Sniglet"/>
              <a:sym typeface="Snigle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1" name="Google Shape;651;p25"/>
          <p:cNvSpPr txBox="1">
            <a:spLocks noGrp="1"/>
          </p:cNvSpPr>
          <p:nvPr>
            <p:ph type="ctrTitle" idx="4294967295"/>
          </p:nvPr>
        </p:nvSpPr>
        <p:spPr>
          <a:xfrm>
            <a:off x="685800" y="404725"/>
            <a:ext cx="7772400" cy="4099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6000"/>
              <a:t>Associer </a:t>
            </a:r>
            <a:endParaRPr sz="6000"/>
          </a:p>
          <a:p>
            <a:pPr marL="0" lvl="0" indent="0" algn="ctr" rtl="0">
              <a:spcBef>
                <a:spcPts val="0"/>
              </a:spcBef>
              <a:spcAft>
                <a:spcPts val="0"/>
              </a:spcAft>
              <a:buNone/>
            </a:pPr>
            <a:r>
              <a:rPr lang="en" sz="6000"/>
              <a:t>tablette et robot</a:t>
            </a:r>
            <a:endParaRPr sz="6000"/>
          </a:p>
          <a:p>
            <a:pPr marL="0" lvl="0" indent="0" algn="ctr" rtl="0">
              <a:spcBef>
                <a:spcPts val="0"/>
              </a:spcBef>
              <a:spcAft>
                <a:spcPts val="0"/>
              </a:spcAft>
              <a:buNone/>
            </a:pPr>
            <a:r>
              <a:rPr lang="en" sz="3000"/>
              <a:t>(mise à jour)</a:t>
            </a:r>
            <a:endParaRPr sz="3000"/>
          </a:p>
          <a:p>
            <a:pPr marL="0" lvl="0" indent="0" algn="ctr" rtl="0">
              <a:spcBef>
                <a:spcPts val="0"/>
              </a:spcBef>
              <a:spcAft>
                <a:spcPts val="0"/>
              </a:spcAft>
              <a:buNone/>
            </a:pPr>
            <a:r>
              <a:rPr lang="en" sz="3000"/>
              <a:t>(identifier)</a:t>
            </a:r>
            <a:endParaRPr sz="3000"/>
          </a:p>
          <a:p>
            <a:pPr marL="0" lvl="0" indent="0" algn="ctr" rtl="0">
              <a:spcBef>
                <a:spcPts val="0"/>
              </a:spcBef>
              <a:spcAft>
                <a:spcPts val="0"/>
              </a:spcAft>
              <a:buNone/>
            </a:pPr>
            <a:r>
              <a:rPr lang="en" sz="3000"/>
              <a:t>Commencer</a:t>
            </a:r>
            <a:endParaRPr sz="3000"/>
          </a:p>
        </p:txBody>
      </p:sp>
      <p:sp>
        <p:nvSpPr>
          <p:cNvPr id="652" name="Google Shape;652;p25"/>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sz="1200">
                <a:solidFill>
                  <a:schemeClr val="accent1"/>
                </a:solidFill>
              </a:rPr>
              <a:t>11</a:t>
            </a:fld>
            <a:endParaRPr sz="1200">
              <a:solidFill>
                <a:schemeClr val="accent1"/>
              </a:solidFill>
            </a:endParaRPr>
          </a:p>
        </p:txBody>
      </p:sp>
      <p:pic>
        <p:nvPicPr>
          <p:cNvPr id="653" name="Google Shape;653;p25"/>
          <p:cNvPicPr preferRelativeResize="0"/>
          <p:nvPr/>
        </p:nvPicPr>
        <p:blipFill>
          <a:blip r:embed="rId3">
            <a:alphaModFix/>
          </a:blip>
          <a:stretch>
            <a:fillRect/>
          </a:stretch>
        </p:blipFill>
        <p:spPr>
          <a:xfrm>
            <a:off x="8081098" y="167725"/>
            <a:ext cx="794425" cy="767375"/>
          </a:xfrm>
          <a:prstGeom prst="rect">
            <a:avLst/>
          </a:prstGeom>
          <a:noFill/>
          <a:ln>
            <a:noFill/>
          </a:ln>
        </p:spPr>
      </p:pic>
      <p:pic>
        <p:nvPicPr>
          <p:cNvPr id="654" name="Google Shape;654;p25"/>
          <p:cNvPicPr preferRelativeResize="0"/>
          <p:nvPr/>
        </p:nvPicPr>
        <p:blipFill>
          <a:blip r:embed="rId4">
            <a:alphaModFix/>
          </a:blip>
          <a:stretch>
            <a:fillRect/>
          </a:stretch>
        </p:blipFill>
        <p:spPr>
          <a:xfrm>
            <a:off x="386746" y="2240546"/>
            <a:ext cx="1833875" cy="1220361"/>
          </a:xfrm>
          <a:prstGeom prst="rect">
            <a:avLst/>
          </a:prstGeom>
          <a:noFill/>
          <a:ln>
            <a:noFill/>
          </a:ln>
        </p:spPr>
      </p:pic>
      <p:pic>
        <p:nvPicPr>
          <p:cNvPr id="655" name="Google Shape;655;p25"/>
          <p:cNvPicPr preferRelativeResize="0"/>
          <p:nvPr/>
        </p:nvPicPr>
        <p:blipFill>
          <a:blip r:embed="rId5">
            <a:alphaModFix/>
          </a:blip>
          <a:stretch>
            <a:fillRect/>
          </a:stretch>
        </p:blipFill>
        <p:spPr>
          <a:xfrm>
            <a:off x="6924700" y="2292125"/>
            <a:ext cx="1950825" cy="1117200"/>
          </a:xfrm>
          <a:prstGeom prst="rect">
            <a:avLst/>
          </a:prstGeom>
          <a:noFill/>
          <a:ln>
            <a:noFill/>
          </a:ln>
        </p:spPr>
      </p:pic>
      <p:sp>
        <p:nvSpPr>
          <p:cNvPr id="656" name="Google Shape;656;p25"/>
          <p:cNvSpPr/>
          <p:nvPr/>
        </p:nvSpPr>
        <p:spPr>
          <a:xfrm>
            <a:off x="3337200" y="3224825"/>
            <a:ext cx="2576400" cy="564300"/>
          </a:xfrm>
          <a:prstGeom prst="ellipse">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25"/>
          <p:cNvSpPr txBox="1"/>
          <p:nvPr/>
        </p:nvSpPr>
        <p:spPr>
          <a:xfrm>
            <a:off x="835375" y="4057525"/>
            <a:ext cx="2828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u="sng">
                <a:solidFill>
                  <a:schemeClr val="hlink"/>
                </a:solidFill>
                <a:latin typeface="Ubuntu"/>
                <a:ea typeface="Ubuntu"/>
                <a:cs typeface="Ubuntu"/>
                <a:sym typeface="Ubuntu"/>
                <a:hlinkClick r:id="rId6"/>
              </a:rPr>
              <a:t>Plan d’un robot EV3</a:t>
            </a:r>
            <a:endParaRPr>
              <a:latin typeface="Ubuntu"/>
              <a:ea typeface="Ubuntu"/>
              <a:cs typeface="Ubuntu"/>
              <a:sym typeface="Ubuntu"/>
            </a:endParaRPr>
          </a:p>
        </p:txBody>
      </p:sp>
      <p:sp>
        <p:nvSpPr>
          <p:cNvPr id="658" name="Google Shape;658;p25"/>
          <p:cNvSpPr txBox="1"/>
          <p:nvPr/>
        </p:nvSpPr>
        <p:spPr>
          <a:xfrm>
            <a:off x="5692450" y="4093325"/>
            <a:ext cx="2900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u="sng">
                <a:solidFill>
                  <a:schemeClr val="hlink"/>
                </a:solidFill>
                <a:latin typeface="Ubuntu"/>
                <a:ea typeface="Ubuntu"/>
                <a:cs typeface="Ubuntu"/>
                <a:sym typeface="Ubuntu"/>
                <a:hlinkClick r:id="rId7"/>
              </a:rPr>
              <a:t>Plan d’un robot SPIKE Prime</a:t>
            </a:r>
            <a:endParaRPr>
              <a:latin typeface="Ubuntu"/>
              <a:ea typeface="Ubuntu"/>
              <a:cs typeface="Ubuntu"/>
              <a:sym typeface="Ubuntu"/>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sp>
        <p:nvSpPr>
          <p:cNvPr id="663" name="Google Shape;663;p26"/>
          <p:cNvSpPr txBox="1">
            <a:spLocks noGrp="1"/>
          </p:cNvSpPr>
          <p:nvPr>
            <p:ph type="ctrTitle" idx="4294967295"/>
          </p:nvPr>
        </p:nvSpPr>
        <p:spPr>
          <a:xfrm>
            <a:off x="685800" y="404727"/>
            <a:ext cx="7772400" cy="1069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a:t>Afficher </a:t>
            </a:r>
            <a:endParaRPr sz="6000"/>
          </a:p>
        </p:txBody>
      </p:sp>
      <p:sp>
        <p:nvSpPr>
          <p:cNvPr id="664" name="Google Shape;664;p26"/>
          <p:cNvSpPr txBox="1">
            <a:spLocks noGrp="1"/>
          </p:cNvSpPr>
          <p:nvPr>
            <p:ph type="subTitle" idx="4294967295"/>
          </p:nvPr>
        </p:nvSpPr>
        <p:spPr>
          <a:xfrm>
            <a:off x="870600" y="1350475"/>
            <a:ext cx="7146900" cy="16281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endParaRPr sz="3600" b="1"/>
          </a:p>
          <a:p>
            <a:pPr marL="0" lvl="0" indent="0" algn="ctr" rtl="0">
              <a:spcBef>
                <a:spcPts val="600"/>
              </a:spcBef>
              <a:spcAft>
                <a:spcPts val="0"/>
              </a:spcAft>
              <a:buNone/>
            </a:pPr>
            <a:endParaRPr sz="3600" b="1"/>
          </a:p>
          <a:p>
            <a:pPr marL="0" lvl="0" indent="0" algn="ctr" rtl="0">
              <a:spcBef>
                <a:spcPts val="600"/>
              </a:spcBef>
              <a:spcAft>
                <a:spcPts val="0"/>
              </a:spcAft>
              <a:buNone/>
            </a:pPr>
            <a:endParaRPr sz="2400"/>
          </a:p>
          <a:p>
            <a:pPr marL="0" lvl="0" indent="0" algn="ctr" rtl="0">
              <a:spcBef>
                <a:spcPts val="0"/>
              </a:spcBef>
              <a:spcAft>
                <a:spcPts val="0"/>
              </a:spcAft>
              <a:buClr>
                <a:schemeClr val="dk1"/>
              </a:buClr>
              <a:buSzPts val="1100"/>
              <a:buFont typeface="Arial"/>
              <a:buNone/>
            </a:pPr>
            <a:endParaRPr sz="4800"/>
          </a:p>
        </p:txBody>
      </p:sp>
      <p:sp>
        <p:nvSpPr>
          <p:cNvPr id="665" name="Google Shape;665;p26"/>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sz="1200">
                <a:solidFill>
                  <a:schemeClr val="accent1"/>
                </a:solidFill>
              </a:rPr>
              <a:t>12</a:t>
            </a:fld>
            <a:endParaRPr sz="1200">
              <a:solidFill>
                <a:schemeClr val="accent1"/>
              </a:solidFill>
            </a:endParaRPr>
          </a:p>
        </p:txBody>
      </p:sp>
      <p:pic>
        <p:nvPicPr>
          <p:cNvPr id="666" name="Google Shape;666;p26"/>
          <p:cNvPicPr preferRelativeResize="0"/>
          <p:nvPr/>
        </p:nvPicPr>
        <p:blipFill>
          <a:blip r:embed="rId3">
            <a:alphaModFix/>
          </a:blip>
          <a:stretch>
            <a:fillRect/>
          </a:stretch>
        </p:blipFill>
        <p:spPr>
          <a:xfrm>
            <a:off x="8081098" y="167725"/>
            <a:ext cx="794425" cy="767375"/>
          </a:xfrm>
          <a:prstGeom prst="rect">
            <a:avLst/>
          </a:prstGeom>
          <a:noFill/>
          <a:ln>
            <a:noFill/>
          </a:ln>
        </p:spPr>
      </p:pic>
      <p:pic>
        <p:nvPicPr>
          <p:cNvPr id="667" name="Google Shape;667;p26"/>
          <p:cNvPicPr preferRelativeResize="0"/>
          <p:nvPr/>
        </p:nvPicPr>
        <p:blipFill>
          <a:blip r:embed="rId4">
            <a:alphaModFix/>
          </a:blip>
          <a:stretch>
            <a:fillRect/>
          </a:stretch>
        </p:blipFill>
        <p:spPr>
          <a:xfrm>
            <a:off x="527796" y="915696"/>
            <a:ext cx="1833875" cy="1220361"/>
          </a:xfrm>
          <a:prstGeom prst="rect">
            <a:avLst/>
          </a:prstGeom>
          <a:noFill/>
          <a:ln>
            <a:noFill/>
          </a:ln>
        </p:spPr>
      </p:pic>
      <p:pic>
        <p:nvPicPr>
          <p:cNvPr id="668" name="Google Shape;668;p26"/>
          <p:cNvPicPr preferRelativeResize="0"/>
          <p:nvPr/>
        </p:nvPicPr>
        <p:blipFill>
          <a:blip r:embed="rId5">
            <a:alphaModFix/>
          </a:blip>
          <a:stretch>
            <a:fillRect/>
          </a:stretch>
        </p:blipFill>
        <p:spPr>
          <a:xfrm>
            <a:off x="6696100" y="1041525"/>
            <a:ext cx="1950825" cy="1117200"/>
          </a:xfrm>
          <a:prstGeom prst="rect">
            <a:avLst/>
          </a:prstGeom>
          <a:noFill/>
          <a:ln>
            <a:noFill/>
          </a:ln>
        </p:spPr>
      </p:pic>
      <p:pic>
        <p:nvPicPr>
          <p:cNvPr id="669" name="Google Shape;669;p26"/>
          <p:cNvPicPr preferRelativeResize="0"/>
          <p:nvPr/>
        </p:nvPicPr>
        <p:blipFill>
          <a:blip r:embed="rId6">
            <a:alphaModFix/>
          </a:blip>
          <a:stretch>
            <a:fillRect/>
          </a:stretch>
        </p:blipFill>
        <p:spPr>
          <a:xfrm>
            <a:off x="5797100" y="2689425"/>
            <a:ext cx="3435770" cy="1628100"/>
          </a:xfrm>
          <a:prstGeom prst="rect">
            <a:avLst/>
          </a:prstGeom>
          <a:noFill/>
          <a:ln>
            <a:noFill/>
          </a:ln>
        </p:spPr>
      </p:pic>
      <p:pic>
        <p:nvPicPr>
          <p:cNvPr id="670" name="Google Shape;670;p26"/>
          <p:cNvPicPr preferRelativeResize="0"/>
          <p:nvPr/>
        </p:nvPicPr>
        <p:blipFill>
          <a:blip r:embed="rId7">
            <a:alphaModFix/>
          </a:blip>
          <a:stretch>
            <a:fillRect/>
          </a:stretch>
        </p:blipFill>
        <p:spPr>
          <a:xfrm>
            <a:off x="346075" y="2552176"/>
            <a:ext cx="3828450" cy="17228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5" name="Google Shape;675;p27"/>
          <p:cNvSpPr txBox="1">
            <a:spLocks noGrp="1"/>
          </p:cNvSpPr>
          <p:nvPr>
            <p:ph type="ctrTitle" idx="4294967295"/>
          </p:nvPr>
        </p:nvSpPr>
        <p:spPr>
          <a:xfrm>
            <a:off x="685800" y="262550"/>
            <a:ext cx="7772400" cy="4448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6000"/>
              <a:t>Déplacements :</a:t>
            </a:r>
            <a:endParaRPr sz="6000"/>
          </a:p>
          <a:p>
            <a:pPr marL="0" lvl="0" indent="0" algn="ctr" rtl="0">
              <a:spcBef>
                <a:spcPts val="0"/>
              </a:spcBef>
              <a:spcAft>
                <a:spcPts val="0"/>
              </a:spcAft>
              <a:buNone/>
            </a:pPr>
            <a:r>
              <a:rPr lang="en" sz="3000"/>
              <a:t>Bouge</a:t>
            </a:r>
            <a:endParaRPr sz="3000"/>
          </a:p>
          <a:p>
            <a:pPr marL="0" lvl="0" indent="0" algn="ctr" rtl="0">
              <a:spcBef>
                <a:spcPts val="0"/>
              </a:spcBef>
              <a:spcAft>
                <a:spcPts val="0"/>
              </a:spcAft>
              <a:buNone/>
            </a:pPr>
            <a:r>
              <a:rPr lang="en" sz="3000"/>
              <a:t>Avance</a:t>
            </a:r>
            <a:r>
              <a:rPr lang="en" sz="1400"/>
              <a:t> (rotations, degré secondes)</a:t>
            </a:r>
            <a:endParaRPr sz="1400"/>
          </a:p>
          <a:p>
            <a:pPr marL="0" lvl="0" indent="0" algn="ctr" rtl="0">
              <a:spcBef>
                <a:spcPts val="0"/>
              </a:spcBef>
              <a:spcAft>
                <a:spcPts val="0"/>
              </a:spcAft>
              <a:buNone/>
            </a:pPr>
            <a:endParaRPr sz="3000"/>
          </a:p>
        </p:txBody>
      </p:sp>
      <p:sp>
        <p:nvSpPr>
          <p:cNvPr id="676" name="Google Shape;676;p27"/>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sz="1200">
                <a:solidFill>
                  <a:schemeClr val="accent1"/>
                </a:solidFill>
              </a:rPr>
              <a:t>13</a:t>
            </a:fld>
            <a:endParaRPr sz="1200">
              <a:solidFill>
                <a:schemeClr val="accent1"/>
              </a:solidFill>
            </a:endParaRPr>
          </a:p>
        </p:txBody>
      </p:sp>
      <p:pic>
        <p:nvPicPr>
          <p:cNvPr id="677" name="Google Shape;677;p27"/>
          <p:cNvPicPr preferRelativeResize="0"/>
          <p:nvPr/>
        </p:nvPicPr>
        <p:blipFill>
          <a:blip r:embed="rId3">
            <a:alphaModFix/>
          </a:blip>
          <a:stretch>
            <a:fillRect/>
          </a:stretch>
        </p:blipFill>
        <p:spPr>
          <a:xfrm>
            <a:off x="8081098" y="167725"/>
            <a:ext cx="794425" cy="767375"/>
          </a:xfrm>
          <a:prstGeom prst="rect">
            <a:avLst/>
          </a:prstGeom>
          <a:noFill/>
          <a:ln>
            <a:noFill/>
          </a:ln>
        </p:spPr>
      </p:pic>
      <p:pic>
        <p:nvPicPr>
          <p:cNvPr id="678" name="Google Shape;678;p27"/>
          <p:cNvPicPr preferRelativeResize="0"/>
          <p:nvPr/>
        </p:nvPicPr>
        <p:blipFill>
          <a:blip r:embed="rId4">
            <a:alphaModFix/>
          </a:blip>
          <a:stretch>
            <a:fillRect/>
          </a:stretch>
        </p:blipFill>
        <p:spPr>
          <a:xfrm>
            <a:off x="4983326" y="2888001"/>
            <a:ext cx="4030250" cy="1899325"/>
          </a:xfrm>
          <a:prstGeom prst="rect">
            <a:avLst/>
          </a:prstGeom>
          <a:noFill/>
          <a:ln>
            <a:noFill/>
          </a:ln>
        </p:spPr>
      </p:pic>
      <p:pic>
        <p:nvPicPr>
          <p:cNvPr id="679" name="Google Shape;679;p27"/>
          <p:cNvPicPr preferRelativeResize="0"/>
          <p:nvPr/>
        </p:nvPicPr>
        <p:blipFill>
          <a:blip r:embed="rId5">
            <a:alphaModFix/>
          </a:blip>
          <a:stretch>
            <a:fillRect/>
          </a:stretch>
        </p:blipFill>
        <p:spPr>
          <a:xfrm>
            <a:off x="321963" y="3136538"/>
            <a:ext cx="4524375" cy="1304925"/>
          </a:xfrm>
          <a:prstGeom prst="rect">
            <a:avLst/>
          </a:prstGeom>
          <a:noFill/>
          <a:ln>
            <a:noFill/>
          </a:ln>
        </p:spPr>
      </p:pic>
      <p:pic>
        <p:nvPicPr>
          <p:cNvPr id="680" name="Google Shape;680;p27"/>
          <p:cNvPicPr preferRelativeResize="0"/>
          <p:nvPr/>
        </p:nvPicPr>
        <p:blipFill>
          <a:blip r:embed="rId6">
            <a:alphaModFix/>
          </a:blip>
          <a:stretch>
            <a:fillRect/>
          </a:stretch>
        </p:blipFill>
        <p:spPr>
          <a:xfrm>
            <a:off x="685799" y="1953949"/>
            <a:ext cx="1403625" cy="934050"/>
          </a:xfrm>
          <a:prstGeom prst="rect">
            <a:avLst/>
          </a:prstGeom>
          <a:noFill/>
          <a:ln>
            <a:noFill/>
          </a:ln>
        </p:spPr>
      </p:pic>
      <p:pic>
        <p:nvPicPr>
          <p:cNvPr id="681" name="Google Shape;681;p27"/>
          <p:cNvPicPr preferRelativeResize="0"/>
          <p:nvPr/>
        </p:nvPicPr>
        <p:blipFill>
          <a:blip r:embed="rId7">
            <a:alphaModFix/>
          </a:blip>
          <a:stretch>
            <a:fillRect/>
          </a:stretch>
        </p:blipFill>
        <p:spPr>
          <a:xfrm>
            <a:off x="6647175" y="1778850"/>
            <a:ext cx="1512325" cy="8660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p28"/>
          <p:cNvSpPr txBox="1">
            <a:spLocks noGrp="1"/>
          </p:cNvSpPr>
          <p:nvPr>
            <p:ph type="ctrTitle" idx="4294967295"/>
          </p:nvPr>
        </p:nvSpPr>
        <p:spPr>
          <a:xfrm>
            <a:off x="685800" y="52000"/>
            <a:ext cx="7772400" cy="1751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6000"/>
              <a:t>Carré :</a:t>
            </a:r>
            <a:endParaRPr sz="3000"/>
          </a:p>
          <a:p>
            <a:pPr marL="0" lvl="0" indent="0" algn="ctr" rtl="0">
              <a:spcBef>
                <a:spcPts val="0"/>
              </a:spcBef>
              <a:spcAft>
                <a:spcPts val="0"/>
              </a:spcAft>
              <a:buNone/>
            </a:pPr>
            <a:r>
              <a:rPr lang="en" sz="3000"/>
              <a:t>Utilise un bloc de répétition </a:t>
            </a:r>
            <a:endParaRPr sz="3000"/>
          </a:p>
        </p:txBody>
      </p:sp>
      <p:sp>
        <p:nvSpPr>
          <p:cNvPr id="687" name="Google Shape;687;p28"/>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sz="1200">
                <a:solidFill>
                  <a:schemeClr val="accent1"/>
                </a:solidFill>
              </a:rPr>
              <a:t>14</a:t>
            </a:fld>
            <a:endParaRPr sz="1200">
              <a:solidFill>
                <a:schemeClr val="accent1"/>
              </a:solidFill>
            </a:endParaRPr>
          </a:p>
        </p:txBody>
      </p:sp>
      <p:pic>
        <p:nvPicPr>
          <p:cNvPr id="688" name="Google Shape;688;p28"/>
          <p:cNvPicPr preferRelativeResize="0"/>
          <p:nvPr/>
        </p:nvPicPr>
        <p:blipFill>
          <a:blip r:embed="rId3">
            <a:alphaModFix/>
          </a:blip>
          <a:stretch>
            <a:fillRect/>
          </a:stretch>
        </p:blipFill>
        <p:spPr>
          <a:xfrm>
            <a:off x="8081098" y="167725"/>
            <a:ext cx="794425" cy="767375"/>
          </a:xfrm>
          <a:prstGeom prst="rect">
            <a:avLst/>
          </a:prstGeom>
          <a:noFill/>
          <a:ln>
            <a:noFill/>
          </a:ln>
        </p:spPr>
      </p:pic>
      <p:pic>
        <p:nvPicPr>
          <p:cNvPr id="689" name="Google Shape;689;p28"/>
          <p:cNvPicPr preferRelativeResize="0"/>
          <p:nvPr/>
        </p:nvPicPr>
        <p:blipFill>
          <a:blip r:embed="rId4">
            <a:alphaModFix/>
          </a:blip>
          <a:stretch>
            <a:fillRect/>
          </a:stretch>
        </p:blipFill>
        <p:spPr>
          <a:xfrm>
            <a:off x="5575972" y="1880522"/>
            <a:ext cx="3299550" cy="3135700"/>
          </a:xfrm>
          <a:prstGeom prst="rect">
            <a:avLst/>
          </a:prstGeom>
          <a:noFill/>
          <a:ln>
            <a:noFill/>
          </a:ln>
        </p:spPr>
      </p:pic>
      <p:pic>
        <p:nvPicPr>
          <p:cNvPr id="690" name="Google Shape;690;p28"/>
          <p:cNvPicPr preferRelativeResize="0"/>
          <p:nvPr/>
        </p:nvPicPr>
        <p:blipFill>
          <a:blip r:embed="rId5">
            <a:alphaModFix/>
          </a:blip>
          <a:stretch>
            <a:fillRect/>
          </a:stretch>
        </p:blipFill>
        <p:spPr>
          <a:xfrm>
            <a:off x="757700" y="1959150"/>
            <a:ext cx="3898050" cy="22382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29"/>
          <p:cNvSpPr txBox="1">
            <a:spLocks noGrp="1"/>
          </p:cNvSpPr>
          <p:nvPr>
            <p:ph type="ctrTitle" idx="4294967295"/>
          </p:nvPr>
        </p:nvSpPr>
        <p:spPr>
          <a:xfrm>
            <a:off x="685800" y="404727"/>
            <a:ext cx="7772400" cy="4305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6000"/>
              <a:t>Capteur couleur :</a:t>
            </a:r>
            <a:endParaRPr sz="6000"/>
          </a:p>
          <a:p>
            <a:pPr marL="0" lvl="0" indent="0" algn="ctr" rtl="0">
              <a:spcBef>
                <a:spcPts val="0"/>
              </a:spcBef>
              <a:spcAft>
                <a:spcPts val="0"/>
              </a:spcAft>
              <a:buNone/>
            </a:pPr>
            <a:r>
              <a:rPr lang="en" sz="3000"/>
              <a:t>Quand capteur voit (vert, rouge), fais...</a:t>
            </a:r>
            <a:endParaRPr sz="3000"/>
          </a:p>
        </p:txBody>
      </p:sp>
      <p:sp>
        <p:nvSpPr>
          <p:cNvPr id="696" name="Google Shape;696;p29"/>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sz="1200">
                <a:solidFill>
                  <a:schemeClr val="accent1"/>
                </a:solidFill>
              </a:rPr>
              <a:t>15</a:t>
            </a:fld>
            <a:endParaRPr sz="1200">
              <a:solidFill>
                <a:schemeClr val="accent1"/>
              </a:solidFill>
            </a:endParaRPr>
          </a:p>
        </p:txBody>
      </p:sp>
      <p:pic>
        <p:nvPicPr>
          <p:cNvPr id="697" name="Google Shape;697;p29"/>
          <p:cNvPicPr preferRelativeResize="0"/>
          <p:nvPr/>
        </p:nvPicPr>
        <p:blipFill>
          <a:blip r:embed="rId3">
            <a:alphaModFix/>
          </a:blip>
          <a:stretch>
            <a:fillRect/>
          </a:stretch>
        </p:blipFill>
        <p:spPr>
          <a:xfrm>
            <a:off x="8081098" y="167725"/>
            <a:ext cx="794425" cy="767375"/>
          </a:xfrm>
          <a:prstGeom prst="rect">
            <a:avLst/>
          </a:prstGeom>
          <a:noFill/>
          <a:ln>
            <a:noFill/>
          </a:ln>
        </p:spPr>
      </p:pic>
      <p:pic>
        <p:nvPicPr>
          <p:cNvPr id="698" name="Google Shape;698;p29"/>
          <p:cNvPicPr preferRelativeResize="0"/>
          <p:nvPr/>
        </p:nvPicPr>
        <p:blipFill>
          <a:blip r:embed="rId4">
            <a:alphaModFix/>
          </a:blip>
          <a:stretch>
            <a:fillRect/>
          </a:stretch>
        </p:blipFill>
        <p:spPr>
          <a:xfrm>
            <a:off x="4846338" y="2957700"/>
            <a:ext cx="4029075" cy="1447800"/>
          </a:xfrm>
          <a:prstGeom prst="rect">
            <a:avLst/>
          </a:prstGeom>
          <a:noFill/>
          <a:ln>
            <a:noFill/>
          </a:ln>
        </p:spPr>
      </p:pic>
      <p:pic>
        <p:nvPicPr>
          <p:cNvPr id="699" name="Google Shape;699;p29"/>
          <p:cNvPicPr preferRelativeResize="0"/>
          <p:nvPr/>
        </p:nvPicPr>
        <p:blipFill>
          <a:blip r:embed="rId5">
            <a:alphaModFix/>
          </a:blip>
          <a:stretch>
            <a:fillRect/>
          </a:stretch>
        </p:blipFill>
        <p:spPr>
          <a:xfrm>
            <a:off x="350550" y="2957700"/>
            <a:ext cx="4495800" cy="1390650"/>
          </a:xfrm>
          <a:prstGeom prst="rect">
            <a:avLst/>
          </a:prstGeom>
          <a:noFill/>
          <a:ln>
            <a:noFill/>
          </a:ln>
        </p:spPr>
      </p:pic>
      <p:pic>
        <p:nvPicPr>
          <p:cNvPr id="700" name="Google Shape;700;p29"/>
          <p:cNvPicPr preferRelativeResize="0"/>
          <p:nvPr/>
        </p:nvPicPr>
        <p:blipFill>
          <a:blip r:embed="rId6">
            <a:alphaModFix/>
          </a:blip>
          <a:stretch>
            <a:fillRect/>
          </a:stretch>
        </p:blipFill>
        <p:spPr>
          <a:xfrm>
            <a:off x="685799" y="1953949"/>
            <a:ext cx="1403625" cy="934050"/>
          </a:xfrm>
          <a:prstGeom prst="rect">
            <a:avLst/>
          </a:prstGeom>
          <a:noFill/>
          <a:ln>
            <a:noFill/>
          </a:ln>
        </p:spPr>
      </p:pic>
      <p:pic>
        <p:nvPicPr>
          <p:cNvPr id="701" name="Google Shape;701;p29"/>
          <p:cNvPicPr preferRelativeResize="0"/>
          <p:nvPr/>
        </p:nvPicPr>
        <p:blipFill>
          <a:blip r:embed="rId7">
            <a:alphaModFix/>
          </a:blip>
          <a:stretch>
            <a:fillRect/>
          </a:stretch>
        </p:blipFill>
        <p:spPr>
          <a:xfrm>
            <a:off x="6647175" y="1931250"/>
            <a:ext cx="1512325" cy="8660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30"/>
          <p:cNvSpPr txBox="1">
            <a:spLocks noGrp="1"/>
          </p:cNvSpPr>
          <p:nvPr>
            <p:ph type="ctrTitle" idx="4294967295"/>
          </p:nvPr>
        </p:nvSpPr>
        <p:spPr>
          <a:xfrm>
            <a:off x="685800" y="404727"/>
            <a:ext cx="7772400" cy="4305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6000"/>
              <a:t>Capteur distance:</a:t>
            </a:r>
            <a:endParaRPr sz="3000"/>
          </a:p>
          <a:p>
            <a:pPr marL="0" lvl="0" indent="0" algn="ctr" rtl="0">
              <a:spcBef>
                <a:spcPts val="0"/>
              </a:spcBef>
              <a:spcAft>
                <a:spcPts val="0"/>
              </a:spcAft>
              <a:buNone/>
            </a:pPr>
            <a:r>
              <a:rPr lang="en" sz="3000"/>
              <a:t>Fais un son lorsque... </a:t>
            </a:r>
            <a:endParaRPr sz="3000"/>
          </a:p>
        </p:txBody>
      </p:sp>
      <p:sp>
        <p:nvSpPr>
          <p:cNvPr id="707" name="Google Shape;707;p30"/>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sz="1200">
                <a:solidFill>
                  <a:schemeClr val="accent1"/>
                </a:solidFill>
              </a:rPr>
              <a:t>16</a:t>
            </a:fld>
            <a:endParaRPr sz="1200">
              <a:solidFill>
                <a:schemeClr val="accent1"/>
              </a:solidFill>
            </a:endParaRPr>
          </a:p>
        </p:txBody>
      </p:sp>
      <p:pic>
        <p:nvPicPr>
          <p:cNvPr id="708" name="Google Shape;708;p30"/>
          <p:cNvPicPr preferRelativeResize="0"/>
          <p:nvPr/>
        </p:nvPicPr>
        <p:blipFill>
          <a:blip r:embed="rId3">
            <a:alphaModFix/>
          </a:blip>
          <a:stretch>
            <a:fillRect/>
          </a:stretch>
        </p:blipFill>
        <p:spPr>
          <a:xfrm>
            <a:off x="8081098" y="167725"/>
            <a:ext cx="794425" cy="767375"/>
          </a:xfrm>
          <a:prstGeom prst="rect">
            <a:avLst/>
          </a:prstGeom>
          <a:noFill/>
          <a:ln>
            <a:noFill/>
          </a:ln>
        </p:spPr>
      </p:pic>
      <p:pic>
        <p:nvPicPr>
          <p:cNvPr id="709" name="Google Shape;709;p30"/>
          <p:cNvPicPr preferRelativeResize="0"/>
          <p:nvPr/>
        </p:nvPicPr>
        <p:blipFill>
          <a:blip r:embed="rId4">
            <a:alphaModFix/>
          </a:blip>
          <a:stretch>
            <a:fillRect/>
          </a:stretch>
        </p:blipFill>
        <p:spPr>
          <a:xfrm>
            <a:off x="4681625" y="3060275"/>
            <a:ext cx="3981450" cy="1409700"/>
          </a:xfrm>
          <a:prstGeom prst="rect">
            <a:avLst/>
          </a:prstGeom>
          <a:noFill/>
          <a:ln>
            <a:noFill/>
          </a:ln>
        </p:spPr>
      </p:pic>
      <p:pic>
        <p:nvPicPr>
          <p:cNvPr id="710" name="Google Shape;710;p30"/>
          <p:cNvPicPr preferRelativeResize="0"/>
          <p:nvPr/>
        </p:nvPicPr>
        <p:blipFill>
          <a:blip r:embed="rId5">
            <a:alphaModFix/>
          </a:blip>
          <a:stretch>
            <a:fillRect/>
          </a:stretch>
        </p:blipFill>
        <p:spPr>
          <a:xfrm>
            <a:off x="331088" y="3103125"/>
            <a:ext cx="4448175" cy="1323975"/>
          </a:xfrm>
          <a:prstGeom prst="rect">
            <a:avLst/>
          </a:prstGeom>
          <a:noFill/>
          <a:ln>
            <a:noFill/>
          </a:ln>
        </p:spPr>
      </p:pic>
      <p:pic>
        <p:nvPicPr>
          <p:cNvPr id="711" name="Google Shape;711;p30"/>
          <p:cNvPicPr preferRelativeResize="0"/>
          <p:nvPr/>
        </p:nvPicPr>
        <p:blipFill>
          <a:blip r:embed="rId6">
            <a:alphaModFix/>
          </a:blip>
          <a:stretch>
            <a:fillRect/>
          </a:stretch>
        </p:blipFill>
        <p:spPr>
          <a:xfrm>
            <a:off x="685799" y="1953949"/>
            <a:ext cx="1403625" cy="934050"/>
          </a:xfrm>
          <a:prstGeom prst="rect">
            <a:avLst/>
          </a:prstGeom>
          <a:noFill/>
          <a:ln>
            <a:noFill/>
          </a:ln>
        </p:spPr>
      </p:pic>
      <p:pic>
        <p:nvPicPr>
          <p:cNvPr id="712" name="Google Shape;712;p30"/>
          <p:cNvPicPr preferRelativeResize="0"/>
          <p:nvPr/>
        </p:nvPicPr>
        <p:blipFill>
          <a:blip r:embed="rId7">
            <a:alphaModFix/>
          </a:blip>
          <a:stretch>
            <a:fillRect/>
          </a:stretch>
        </p:blipFill>
        <p:spPr>
          <a:xfrm>
            <a:off x="6647175" y="2083650"/>
            <a:ext cx="1512325" cy="8660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Google Shape;717;p31"/>
          <p:cNvSpPr txBox="1">
            <a:spLocks noGrp="1"/>
          </p:cNvSpPr>
          <p:nvPr>
            <p:ph type="ctrTitle" idx="4294967295"/>
          </p:nvPr>
        </p:nvSpPr>
        <p:spPr>
          <a:xfrm>
            <a:off x="226750" y="226750"/>
            <a:ext cx="8231400" cy="4483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5800"/>
              <a:t>Capteur pression/force:</a:t>
            </a:r>
            <a:endParaRPr sz="5800"/>
          </a:p>
          <a:p>
            <a:pPr marL="0" lvl="0" indent="0" algn="ctr" rtl="0">
              <a:spcBef>
                <a:spcPts val="0"/>
              </a:spcBef>
              <a:spcAft>
                <a:spcPts val="0"/>
              </a:spcAft>
              <a:buNone/>
            </a:pPr>
            <a:r>
              <a:rPr lang="en" sz="3000"/>
              <a:t>Quand … faire </a:t>
            </a:r>
            <a:endParaRPr sz="3000"/>
          </a:p>
        </p:txBody>
      </p:sp>
      <p:sp>
        <p:nvSpPr>
          <p:cNvPr id="718" name="Google Shape;718;p31"/>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sz="1200">
                <a:solidFill>
                  <a:schemeClr val="accent1"/>
                </a:solidFill>
              </a:rPr>
              <a:t>17</a:t>
            </a:fld>
            <a:endParaRPr sz="1200">
              <a:solidFill>
                <a:schemeClr val="accent1"/>
              </a:solidFill>
            </a:endParaRPr>
          </a:p>
        </p:txBody>
      </p:sp>
      <p:pic>
        <p:nvPicPr>
          <p:cNvPr id="719" name="Google Shape;719;p31"/>
          <p:cNvPicPr preferRelativeResize="0"/>
          <p:nvPr/>
        </p:nvPicPr>
        <p:blipFill>
          <a:blip r:embed="rId3">
            <a:alphaModFix/>
          </a:blip>
          <a:stretch>
            <a:fillRect/>
          </a:stretch>
        </p:blipFill>
        <p:spPr>
          <a:xfrm>
            <a:off x="8233498" y="167725"/>
            <a:ext cx="794425" cy="767375"/>
          </a:xfrm>
          <a:prstGeom prst="rect">
            <a:avLst/>
          </a:prstGeom>
          <a:noFill/>
          <a:ln>
            <a:noFill/>
          </a:ln>
        </p:spPr>
      </p:pic>
      <p:pic>
        <p:nvPicPr>
          <p:cNvPr id="720" name="Google Shape;720;p31"/>
          <p:cNvPicPr preferRelativeResize="0"/>
          <p:nvPr/>
        </p:nvPicPr>
        <p:blipFill>
          <a:blip r:embed="rId4">
            <a:alphaModFix/>
          </a:blip>
          <a:stretch>
            <a:fillRect/>
          </a:stretch>
        </p:blipFill>
        <p:spPr>
          <a:xfrm>
            <a:off x="5799350" y="2034088"/>
            <a:ext cx="3143250" cy="3057525"/>
          </a:xfrm>
          <a:prstGeom prst="rect">
            <a:avLst/>
          </a:prstGeom>
          <a:noFill/>
          <a:ln>
            <a:noFill/>
          </a:ln>
        </p:spPr>
      </p:pic>
      <p:pic>
        <p:nvPicPr>
          <p:cNvPr id="721" name="Google Shape;721;p31"/>
          <p:cNvPicPr preferRelativeResize="0"/>
          <p:nvPr/>
        </p:nvPicPr>
        <p:blipFill>
          <a:blip r:embed="rId5">
            <a:alphaModFix/>
          </a:blip>
          <a:stretch>
            <a:fillRect/>
          </a:stretch>
        </p:blipFill>
        <p:spPr>
          <a:xfrm>
            <a:off x="685799" y="1488524"/>
            <a:ext cx="1403625" cy="934050"/>
          </a:xfrm>
          <a:prstGeom prst="rect">
            <a:avLst/>
          </a:prstGeom>
          <a:noFill/>
          <a:ln>
            <a:noFill/>
          </a:ln>
        </p:spPr>
      </p:pic>
      <p:pic>
        <p:nvPicPr>
          <p:cNvPr id="722" name="Google Shape;722;p31"/>
          <p:cNvPicPr preferRelativeResize="0"/>
          <p:nvPr/>
        </p:nvPicPr>
        <p:blipFill>
          <a:blip r:embed="rId6">
            <a:alphaModFix/>
          </a:blip>
          <a:stretch>
            <a:fillRect/>
          </a:stretch>
        </p:blipFill>
        <p:spPr>
          <a:xfrm>
            <a:off x="6647175" y="1321650"/>
            <a:ext cx="1512325" cy="866075"/>
          </a:xfrm>
          <a:prstGeom prst="rect">
            <a:avLst/>
          </a:prstGeom>
          <a:noFill/>
          <a:ln>
            <a:noFill/>
          </a:ln>
        </p:spPr>
      </p:pic>
      <p:pic>
        <p:nvPicPr>
          <p:cNvPr id="723" name="Google Shape;723;p31"/>
          <p:cNvPicPr preferRelativeResize="0"/>
          <p:nvPr/>
        </p:nvPicPr>
        <p:blipFill>
          <a:blip r:embed="rId7">
            <a:alphaModFix/>
          </a:blip>
          <a:stretch>
            <a:fillRect/>
          </a:stretch>
        </p:blipFill>
        <p:spPr>
          <a:xfrm>
            <a:off x="533400" y="2991038"/>
            <a:ext cx="4838700" cy="12287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728" name="Google Shape;728;p32"/>
          <p:cNvSpPr txBox="1">
            <a:spLocks noGrp="1"/>
          </p:cNvSpPr>
          <p:nvPr>
            <p:ph type="ctrTitle" idx="4294967295"/>
          </p:nvPr>
        </p:nvSpPr>
        <p:spPr>
          <a:xfrm>
            <a:off x="381875" y="404725"/>
            <a:ext cx="8076300" cy="4305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6000"/>
              <a:t>Capteur gyroscopique:</a:t>
            </a:r>
            <a:endParaRPr sz="6000"/>
          </a:p>
          <a:p>
            <a:pPr marL="0" lvl="0" indent="0" algn="ctr" rtl="0">
              <a:spcBef>
                <a:spcPts val="0"/>
              </a:spcBef>
              <a:spcAft>
                <a:spcPts val="0"/>
              </a:spcAft>
              <a:buNone/>
            </a:pPr>
            <a:r>
              <a:rPr lang="en" sz="3000"/>
              <a:t>Quand … faire </a:t>
            </a:r>
            <a:endParaRPr sz="3000"/>
          </a:p>
        </p:txBody>
      </p:sp>
      <p:sp>
        <p:nvSpPr>
          <p:cNvPr id="729" name="Google Shape;729;p32"/>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sz="1200">
                <a:solidFill>
                  <a:schemeClr val="accent1"/>
                </a:solidFill>
              </a:rPr>
              <a:t>18</a:t>
            </a:fld>
            <a:endParaRPr sz="1200">
              <a:solidFill>
                <a:schemeClr val="accent1"/>
              </a:solidFill>
            </a:endParaRPr>
          </a:p>
        </p:txBody>
      </p:sp>
      <p:pic>
        <p:nvPicPr>
          <p:cNvPr id="730" name="Google Shape;730;p32"/>
          <p:cNvPicPr preferRelativeResize="0"/>
          <p:nvPr/>
        </p:nvPicPr>
        <p:blipFill>
          <a:blip r:embed="rId3">
            <a:alphaModFix/>
          </a:blip>
          <a:stretch>
            <a:fillRect/>
          </a:stretch>
        </p:blipFill>
        <p:spPr>
          <a:xfrm>
            <a:off x="8233498" y="167725"/>
            <a:ext cx="794425" cy="767375"/>
          </a:xfrm>
          <a:prstGeom prst="rect">
            <a:avLst/>
          </a:prstGeom>
          <a:noFill/>
          <a:ln>
            <a:noFill/>
          </a:ln>
        </p:spPr>
      </p:pic>
      <p:pic>
        <p:nvPicPr>
          <p:cNvPr id="731" name="Google Shape;731;p32"/>
          <p:cNvPicPr preferRelativeResize="0"/>
          <p:nvPr/>
        </p:nvPicPr>
        <p:blipFill>
          <a:blip r:embed="rId4">
            <a:alphaModFix/>
          </a:blip>
          <a:stretch>
            <a:fillRect/>
          </a:stretch>
        </p:blipFill>
        <p:spPr>
          <a:xfrm>
            <a:off x="6138425" y="2804850"/>
            <a:ext cx="2667000" cy="1371600"/>
          </a:xfrm>
          <a:prstGeom prst="rect">
            <a:avLst/>
          </a:prstGeom>
          <a:noFill/>
          <a:ln>
            <a:noFill/>
          </a:ln>
        </p:spPr>
      </p:pic>
      <p:pic>
        <p:nvPicPr>
          <p:cNvPr id="732" name="Google Shape;732;p32"/>
          <p:cNvPicPr preferRelativeResize="0"/>
          <p:nvPr/>
        </p:nvPicPr>
        <p:blipFill>
          <a:blip r:embed="rId5">
            <a:alphaModFix/>
          </a:blip>
          <a:stretch>
            <a:fillRect/>
          </a:stretch>
        </p:blipFill>
        <p:spPr>
          <a:xfrm>
            <a:off x="536425" y="3014400"/>
            <a:ext cx="3905250" cy="1162050"/>
          </a:xfrm>
          <a:prstGeom prst="rect">
            <a:avLst/>
          </a:prstGeom>
          <a:noFill/>
          <a:ln>
            <a:noFill/>
          </a:ln>
        </p:spPr>
      </p:pic>
      <p:pic>
        <p:nvPicPr>
          <p:cNvPr id="733" name="Google Shape;733;p32"/>
          <p:cNvPicPr preferRelativeResize="0"/>
          <p:nvPr/>
        </p:nvPicPr>
        <p:blipFill>
          <a:blip r:embed="rId6">
            <a:alphaModFix/>
          </a:blip>
          <a:stretch>
            <a:fillRect/>
          </a:stretch>
        </p:blipFill>
        <p:spPr>
          <a:xfrm>
            <a:off x="685799" y="1739124"/>
            <a:ext cx="1403625" cy="934050"/>
          </a:xfrm>
          <a:prstGeom prst="rect">
            <a:avLst/>
          </a:prstGeom>
          <a:noFill/>
          <a:ln>
            <a:noFill/>
          </a:ln>
        </p:spPr>
      </p:pic>
      <p:pic>
        <p:nvPicPr>
          <p:cNvPr id="734" name="Google Shape;734;p32"/>
          <p:cNvPicPr preferRelativeResize="0"/>
          <p:nvPr/>
        </p:nvPicPr>
        <p:blipFill>
          <a:blip r:embed="rId7">
            <a:alphaModFix/>
          </a:blip>
          <a:stretch>
            <a:fillRect/>
          </a:stretch>
        </p:blipFill>
        <p:spPr>
          <a:xfrm>
            <a:off x="6715763" y="1773112"/>
            <a:ext cx="1512325" cy="8660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sp>
        <p:nvSpPr>
          <p:cNvPr id="739" name="Google Shape;739;p33"/>
          <p:cNvSpPr txBox="1">
            <a:spLocks noGrp="1"/>
          </p:cNvSpPr>
          <p:nvPr>
            <p:ph type="ctrTitle"/>
          </p:nvPr>
        </p:nvSpPr>
        <p:spPr>
          <a:xfrm>
            <a:off x="274150" y="210750"/>
            <a:ext cx="7945500" cy="4722000"/>
          </a:xfrm>
          <a:prstGeom prst="rect">
            <a:avLst/>
          </a:prstGeom>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 sz="2400" b="1" u="sng">
                <a:solidFill>
                  <a:schemeClr val="hlink"/>
                </a:solidFill>
                <a:latin typeface="Ubuntu"/>
                <a:ea typeface="Ubuntu"/>
                <a:cs typeface="Ubuntu"/>
                <a:sym typeface="Ubuntu"/>
                <a:hlinkClick r:id="rId3"/>
              </a:rPr>
              <a:t>Tâches en mathématique :</a:t>
            </a:r>
            <a:endParaRPr sz="1400">
              <a:solidFill>
                <a:srgbClr val="0069BF"/>
              </a:solidFill>
              <a:highlight>
                <a:schemeClr val="lt1"/>
              </a:highlight>
              <a:latin typeface="Ubuntu"/>
              <a:ea typeface="Ubuntu"/>
              <a:cs typeface="Ubuntu"/>
              <a:sym typeface="Ubuntu"/>
            </a:endParaRPr>
          </a:p>
          <a:p>
            <a:pPr marL="457200" lvl="0" indent="-330200" algn="l" rtl="0">
              <a:lnSpc>
                <a:spcPct val="115000"/>
              </a:lnSpc>
              <a:spcBef>
                <a:spcPts val="1000"/>
              </a:spcBef>
              <a:spcAft>
                <a:spcPts val="0"/>
              </a:spcAft>
              <a:buClr>
                <a:srgbClr val="0069BF"/>
              </a:buClr>
              <a:buSzPts val="1600"/>
              <a:buFont typeface="Ubuntu"/>
              <a:buChar char="●"/>
            </a:pPr>
            <a:r>
              <a:rPr lang="en" sz="1600">
                <a:solidFill>
                  <a:srgbClr val="0069BF"/>
                </a:solidFill>
                <a:highlight>
                  <a:schemeClr val="lt1"/>
                </a:highlight>
                <a:latin typeface="Ubuntu"/>
                <a:ea typeface="Ubuntu"/>
                <a:cs typeface="Ubuntu"/>
                <a:sym typeface="Ubuntu"/>
              </a:rPr>
              <a:t>Défi 1 : Avancer lentement sur une distance d’environ 60 cm.</a:t>
            </a:r>
            <a:endParaRPr sz="1600">
              <a:solidFill>
                <a:srgbClr val="0069BF"/>
              </a:solidFill>
              <a:highlight>
                <a:schemeClr val="lt1"/>
              </a:highlight>
              <a:latin typeface="Ubuntu"/>
              <a:ea typeface="Ubuntu"/>
              <a:cs typeface="Ubuntu"/>
              <a:sym typeface="Ubuntu"/>
            </a:endParaRPr>
          </a:p>
          <a:p>
            <a:pPr marL="457200" lvl="0" indent="-330200" algn="l" rtl="0">
              <a:lnSpc>
                <a:spcPct val="115000"/>
              </a:lnSpc>
              <a:spcBef>
                <a:spcPts val="0"/>
              </a:spcBef>
              <a:spcAft>
                <a:spcPts val="0"/>
              </a:spcAft>
              <a:buClr>
                <a:srgbClr val="0069BF"/>
              </a:buClr>
              <a:buSzPts val="1600"/>
              <a:buFont typeface="Ubuntu"/>
              <a:buChar char="●"/>
            </a:pPr>
            <a:r>
              <a:rPr lang="en" sz="1600">
                <a:solidFill>
                  <a:srgbClr val="0069BF"/>
                </a:solidFill>
                <a:highlight>
                  <a:schemeClr val="lt1"/>
                </a:highlight>
                <a:latin typeface="Ubuntu"/>
                <a:ea typeface="Ubuntu"/>
                <a:cs typeface="Ubuntu"/>
                <a:sym typeface="Ubuntu"/>
              </a:rPr>
              <a:t>Défi 2 : Reculer rapidement pendant 3 secondes en utilisant les nombres négatifs.</a:t>
            </a:r>
            <a:endParaRPr sz="1600">
              <a:solidFill>
                <a:srgbClr val="0069BF"/>
              </a:solidFill>
              <a:highlight>
                <a:schemeClr val="lt1"/>
              </a:highlight>
              <a:latin typeface="Ubuntu"/>
              <a:ea typeface="Ubuntu"/>
              <a:cs typeface="Ubuntu"/>
              <a:sym typeface="Ubuntu"/>
            </a:endParaRPr>
          </a:p>
          <a:p>
            <a:pPr marL="457200" lvl="0" indent="-330200" algn="l" rtl="0">
              <a:lnSpc>
                <a:spcPct val="115000"/>
              </a:lnSpc>
              <a:spcBef>
                <a:spcPts val="0"/>
              </a:spcBef>
              <a:spcAft>
                <a:spcPts val="0"/>
              </a:spcAft>
              <a:buClr>
                <a:srgbClr val="0069BF"/>
              </a:buClr>
              <a:buSzPts val="1600"/>
              <a:buFont typeface="Ubuntu"/>
              <a:buChar char="●"/>
            </a:pPr>
            <a:r>
              <a:rPr lang="en" sz="1600">
                <a:solidFill>
                  <a:srgbClr val="0069BF"/>
                </a:solidFill>
                <a:highlight>
                  <a:schemeClr val="lt1"/>
                </a:highlight>
                <a:latin typeface="Ubuntu"/>
                <a:ea typeface="Ubuntu"/>
                <a:cs typeface="Ubuntu"/>
                <a:sym typeface="Ubuntu"/>
              </a:rPr>
              <a:t>Défi 3 : Avancer de 235 mm, faire une pause de 3 secondes et reculer en 3 blocs en ajoutant 3 blocs de distance (Stratégie : utiliser la décomposition du nombre).</a:t>
            </a:r>
            <a:endParaRPr sz="1600">
              <a:solidFill>
                <a:srgbClr val="0069BF"/>
              </a:solidFill>
              <a:highlight>
                <a:schemeClr val="lt1"/>
              </a:highlight>
              <a:latin typeface="Ubuntu"/>
              <a:ea typeface="Ubuntu"/>
              <a:cs typeface="Ubuntu"/>
              <a:sym typeface="Ubuntu"/>
            </a:endParaRPr>
          </a:p>
          <a:p>
            <a:pPr marL="457200" lvl="0" indent="-330200" algn="l" rtl="0">
              <a:lnSpc>
                <a:spcPct val="115000"/>
              </a:lnSpc>
              <a:spcBef>
                <a:spcPts val="0"/>
              </a:spcBef>
              <a:spcAft>
                <a:spcPts val="0"/>
              </a:spcAft>
              <a:buClr>
                <a:srgbClr val="0069BF"/>
              </a:buClr>
              <a:buSzPts val="1600"/>
              <a:buFont typeface="Ubuntu"/>
              <a:buChar char="●"/>
            </a:pPr>
            <a:r>
              <a:rPr lang="en" sz="1600">
                <a:solidFill>
                  <a:srgbClr val="0069BF"/>
                </a:solidFill>
                <a:highlight>
                  <a:schemeClr val="lt1"/>
                </a:highlight>
                <a:latin typeface="Ubuntu"/>
                <a:ea typeface="Ubuntu"/>
                <a:cs typeface="Ubuntu"/>
                <a:sym typeface="Ubuntu"/>
              </a:rPr>
              <a:t>Défi 4 : Avancer de 235 mm, tourner de 90</a:t>
            </a:r>
            <a:r>
              <a:rPr lang="en" sz="1600" baseline="30000">
                <a:solidFill>
                  <a:srgbClr val="0069BF"/>
                </a:solidFill>
                <a:highlight>
                  <a:schemeClr val="lt1"/>
                </a:highlight>
                <a:latin typeface="Ubuntu"/>
                <a:ea typeface="Ubuntu"/>
                <a:cs typeface="Ubuntu"/>
                <a:sym typeface="Ubuntu"/>
              </a:rPr>
              <a:t>0</a:t>
            </a:r>
            <a:r>
              <a:rPr lang="en" sz="1600">
                <a:solidFill>
                  <a:srgbClr val="0069BF"/>
                </a:solidFill>
                <a:highlight>
                  <a:schemeClr val="lt1"/>
                </a:highlight>
                <a:latin typeface="Ubuntu"/>
                <a:ea typeface="Ubuntu"/>
                <a:cs typeface="Ubuntu"/>
                <a:sym typeface="Ubuntu"/>
              </a:rPr>
              <a:t>, reculer de la moitié de la distance et émettre une son.</a:t>
            </a:r>
            <a:endParaRPr sz="1600">
              <a:solidFill>
                <a:srgbClr val="0069BF"/>
              </a:solidFill>
              <a:highlight>
                <a:schemeClr val="lt1"/>
              </a:highlight>
              <a:latin typeface="Ubuntu"/>
              <a:ea typeface="Ubuntu"/>
              <a:cs typeface="Ubuntu"/>
              <a:sym typeface="Ubuntu"/>
            </a:endParaRPr>
          </a:p>
          <a:p>
            <a:pPr marL="457200" lvl="0" indent="-330200" algn="l" rtl="0">
              <a:lnSpc>
                <a:spcPct val="115000"/>
              </a:lnSpc>
              <a:spcBef>
                <a:spcPts val="0"/>
              </a:spcBef>
              <a:spcAft>
                <a:spcPts val="0"/>
              </a:spcAft>
              <a:buClr>
                <a:srgbClr val="0069BF"/>
              </a:buClr>
              <a:buSzPts val="1600"/>
              <a:buFont typeface="Ubuntu"/>
              <a:buChar char="●"/>
            </a:pPr>
            <a:r>
              <a:rPr lang="en" sz="1600">
                <a:solidFill>
                  <a:srgbClr val="0069BF"/>
                </a:solidFill>
                <a:highlight>
                  <a:schemeClr val="lt1"/>
                </a:highlight>
                <a:latin typeface="Ubuntu"/>
                <a:ea typeface="Ubuntu"/>
                <a:cs typeface="Ubuntu"/>
                <a:sym typeface="Ubuntu"/>
              </a:rPr>
              <a:t>Défi 5 : Tracer un carré dont le périmètre est de 160 cm. Défi supplémentaire : utiliser le moins de blocs possibles.</a:t>
            </a:r>
            <a:endParaRPr sz="1600">
              <a:solidFill>
                <a:srgbClr val="0069BF"/>
              </a:solidFill>
              <a:highlight>
                <a:schemeClr val="lt1"/>
              </a:highlight>
              <a:latin typeface="Ubuntu"/>
              <a:ea typeface="Ubuntu"/>
              <a:cs typeface="Ubuntu"/>
              <a:sym typeface="Ubuntu"/>
            </a:endParaRPr>
          </a:p>
          <a:p>
            <a:pPr marL="457200" lvl="0" indent="-330200" algn="l" rtl="0">
              <a:lnSpc>
                <a:spcPct val="115000"/>
              </a:lnSpc>
              <a:spcBef>
                <a:spcPts val="0"/>
              </a:spcBef>
              <a:spcAft>
                <a:spcPts val="0"/>
              </a:spcAft>
              <a:buClr>
                <a:srgbClr val="0069BF"/>
              </a:buClr>
              <a:buSzPts val="1600"/>
              <a:buFont typeface="Ubuntu"/>
              <a:buChar char="●"/>
            </a:pPr>
            <a:r>
              <a:rPr lang="en" sz="1600">
                <a:solidFill>
                  <a:srgbClr val="0069BF"/>
                </a:solidFill>
                <a:highlight>
                  <a:schemeClr val="lt1"/>
                </a:highlight>
                <a:latin typeface="Ubuntu"/>
                <a:ea typeface="Ubuntu"/>
                <a:cs typeface="Ubuntu"/>
                <a:sym typeface="Ubuntu"/>
              </a:rPr>
              <a:t>Défi 6 : Dessiner un triangle dont un côté mesure 3 rotations.</a:t>
            </a:r>
            <a:endParaRPr sz="1600">
              <a:solidFill>
                <a:srgbClr val="0069BF"/>
              </a:solidFill>
              <a:highlight>
                <a:schemeClr val="lt1"/>
              </a:highlight>
              <a:latin typeface="Ubuntu"/>
              <a:ea typeface="Ubuntu"/>
              <a:cs typeface="Ubuntu"/>
              <a:sym typeface="Ubuntu"/>
            </a:endParaRPr>
          </a:p>
          <a:p>
            <a:pPr marL="457200" lvl="0" indent="-330200" algn="l" rtl="0">
              <a:lnSpc>
                <a:spcPct val="115000"/>
              </a:lnSpc>
              <a:spcBef>
                <a:spcPts val="0"/>
              </a:spcBef>
              <a:spcAft>
                <a:spcPts val="0"/>
              </a:spcAft>
              <a:buClr>
                <a:srgbClr val="0069BF"/>
              </a:buClr>
              <a:buSzPts val="1600"/>
              <a:buFont typeface="Ubuntu"/>
              <a:buChar char="●"/>
            </a:pPr>
            <a:r>
              <a:rPr lang="en" sz="1600">
                <a:solidFill>
                  <a:srgbClr val="0069BF"/>
                </a:solidFill>
                <a:highlight>
                  <a:schemeClr val="lt1"/>
                </a:highlight>
                <a:latin typeface="Ubuntu"/>
                <a:ea typeface="Ubuntu"/>
                <a:cs typeface="Ubuntu"/>
                <a:sym typeface="Ubuntu"/>
              </a:rPr>
              <a:t>Défi 7 : Tracer une autre forme géométrique dont le périmètre est 120 cm et ajouter un affichage à la fin du trajet. Défi supplémentaire : utiliser le moins de blocs possibles.</a:t>
            </a:r>
            <a:endParaRPr sz="1600">
              <a:solidFill>
                <a:srgbClr val="0069BF"/>
              </a:solidFill>
              <a:highlight>
                <a:schemeClr val="lt1"/>
              </a:highlight>
              <a:latin typeface="Ubuntu"/>
              <a:ea typeface="Ubuntu"/>
              <a:cs typeface="Ubuntu"/>
              <a:sym typeface="Ubuntu"/>
            </a:endParaRPr>
          </a:p>
          <a:p>
            <a:pPr marL="0" lvl="0" indent="0" algn="l" rtl="0">
              <a:lnSpc>
                <a:spcPct val="100000"/>
              </a:lnSpc>
              <a:spcBef>
                <a:spcPts val="1000"/>
              </a:spcBef>
              <a:spcAft>
                <a:spcPts val="0"/>
              </a:spcAft>
              <a:buClr>
                <a:schemeClr val="dk1"/>
              </a:buClr>
              <a:buSzPts val="1100"/>
              <a:buFont typeface="Arial"/>
              <a:buNone/>
            </a:pPr>
            <a:endParaRPr sz="1400">
              <a:solidFill>
                <a:srgbClr val="FAA22A"/>
              </a:solidFill>
              <a:latin typeface="Ubuntu"/>
              <a:ea typeface="Ubuntu"/>
              <a:cs typeface="Ubuntu"/>
              <a:sym typeface="Ubuntu"/>
            </a:endParaRPr>
          </a:p>
          <a:p>
            <a:pPr marL="0" lvl="0" indent="0" algn="l" rtl="0">
              <a:lnSpc>
                <a:spcPct val="115000"/>
              </a:lnSpc>
              <a:spcBef>
                <a:spcPts val="0"/>
              </a:spcBef>
              <a:spcAft>
                <a:spcPts val="3100"/>
              </a:spcAft>
              <a:buNone/>
            </a:pPr>
            <a:endParaRPr/>
          </a:p>
        </p:txBody>
      </p:sp>
      <p:sp>
        <p:nvSpPr>
          <p:cNvPr id="740" name="Google Shape;740;p33"/>
          <p:cNvSpPr txBox="1">
            <a:spLocks noGrp="1"/>
          </p:cNvSpPr>
          <p:nvPr>
            <p:ph type="sldNum" idx="4294967295"/>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19</a:t>
            </a:fld>
            <a:endParaRPr/>
          </a:p>
        </p:txBody>
      </p:sp>
      <p:pic>
        <p:nvPicPr>
          <p:cNvPr id="741" name="Google Shape;741;p33"/>
          <p:cNvPicPr preferRelativeResize="0"/>
          <p:nvPr/>
        </p:nvPicPr>
        <p:blipFill>
          <a:blip r:embed="rId4">
            <a:alphaModFix/>
          </a:blip>
          <a:stretch>
            <a:fillRect/>
          </a:stretch>
        </p:blipFill>
        <p:spPr>
          <a:xfrm>
            <a:off x="8090048" y="175525"/>
            <a:ext cx="794425" cy="7673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sp>
        <p:nvSpPr>
          <p:cNvPr id="746" name="Google Shape;746;p34"/>
          <p:cNvSpPr txBox="1">
            <a:spLocks noGrp="1"/>
          </p:cNvSpPr>
          <p:nvPr>
            <p:ph type="ctrTitle"/>
          </p:nvPr>
        </p:nvSpPr>
        <p:spPr>
          <a:xfrm>
            <a:off x="322225" y="262075"/>
            <a:ext cx="7810500" cy="47220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400" b="1" u="sng">
                <a:solidFill>
                  <a:schemeClr val="hlink"/>
                </a:solidFill>
                <a:latin typeface="Ubuntu"/>
                <a:ea typeface="Ubuntu"/>
                <a:cs typeface="Ubuntu"/>
                <a:sym typeface="Ubuntu"/>
                <a:hlinkClick r:id="rId3"/>
              </a:rPr>
              <a:t>Tâches en mathématique :</a:t>
            </a:r>
            <a:endParaRPr sz="1400" b="1">
              <a:solidFill>
                <a:srgbClr val="FAA22A"/>
              </a:solidFill>
              <a:latin typeface="Ubuntu"/>
              <a:ea typeface="Ubuntu"/>
              <a:cs typeface="Ubuntu"/>
              <a:sym typeface="Ubuntu"/>
            </a:endParaRPr>
          </a:p>
          <a:p>
            <a:pPr marL="457200" lvl="0" indent="-330200" algn="l" rtl="0">
              <a:lnSpc>
                <a:spcPct val="115000"/>
              </a:lnSpc>
              <a:spcBef>
                <a:spcPts val="3100"/>
              </a:spcBef>
              <a:spcAft>
                <a:spcPts val="0"/>
              </a:spcAft>
              <a:buClr>
                <a:srgbClr val="0069BF"/>
              </a:buClr>
              <a:buSzPts val="1600"/>
              <a:buFont typeface="Ubuntu"/>
              <a:buChar char="●"/>
            </a:pPr>
            <a:r>
              <a:rPr lang="en" sz="1600">
                <a:solidFill>
                  <a:srgbClr val="0069BF"/>
                </a:solidFill>
                <a:highlight>
                  <a:schemeClr val="lt1"/>
                </a:highlight>
                <a:latin typeface="Ubuntu"/>
                <a:ea typeface="Ubuntu"/>
                <a:cs typeface="Ubuntu"/>
                <a:sym typeface="Ubuntu"/>
              </a:rPr>
              <a:t>Défi 8 : Arrêter le robot devant un obstacle, émettre un bruit et afficher une image pour attirer l’attention.</a:t>
            </a:r>
            <a:endParaRPr sz="1600">
              <a:solidFill>
                <a:srgbClr val="0069BF"/>
              </a:solidFill>
              <a:highlight>
                <a:schemeClr val="lt1"/>
              </a:highlight>
              <a:latin typeface="Ubuntu"/>
              <a:ea typeface="Ubuntu"/>
              <a:cs typeface="Ubuntu"/>
              <a:sym typeface="Ubuntu"/>
            </a:endParaRPr>
          </a:p>
          <a:p>
            <a:pPr marL="457200" lvl="0" indent="-330200" algn="l" rtl="0">
              <a:lnSpc>
                <a:spcPct val="115000"/>
              </a:lnSpc>
              <a:spcBef>
                <a:spcPts val="0"/>
              </a:spcBef>
              <a:spcAft>
                <a:spcPts val="0"/>
              </a:spcAft>
              <a:buClr>
                <a:srgbClr val="0069BF"/>
              </a:buClr>
              <a:buSzPts val="1600"/>
              <a:buFont typeface="Ubuntu"/>
              <a:buChar char="●"/>
            </a:pPr>
            <a:r>
              <a:rPr lang="en" sz="1600">
                <a:solidFill>
                  <a:srgbClr val="0069BF"/>
                </a:solidFill>
                <a:highlight>
                  <a:schemeClr val="lt1"/>
                </a:highlight>
                <a:latin typeface="Ubuntu"/>
                <a:ea typeface="Ubuntu"/>
                <a:cs typeface="Ubuntu"/>
                <a:sym typeface="Ubuntu"/>
              </a:rPr>
              <a:t>Défi 9 T : Tracer la lettre T et ajouter un effet de lumière et de son à la fin du tracé. La barre du T doit mesurer la moitié de la tige.</a:t>
            </a:r>
            <a:endParaRPr sz="1600">
              <a:solidFill>
                <a:srgbClr val="0069BF"/>
              </a:solidFill>
              <a:highlight>
                <a:schemeClr val="lt1"/>
              </a:highlight>
              <a:latin typeface="Ubuntu"/>
              <a:ea typeface="Ubuntu"/>
              <a:cs typeface="Ubuntu"/>
              <a:sym typeface="Ubuntu"/>
            </a:endParaRPr>
          </a:p>
          <a:p>
            <a:pPr marL="457200" lvl="0" indent="-330200" algn="l" rtl="0">
              <a:lnSpc>
                <a:spcPct val="115000"/>
              </a:lnSpc>
              <a:spcBef>
                <a:spcPts val="0"/>
              </a:spcBef>
              <a:spcAft>
                <a:spcPts val="0"/>
              </a:spcAft>
              <a:buClr>
                <a:srgbClr val="0069BF"/>
              </a:buClr>
              <a:buSzPts val="1600"/>
              <a:buFont typeface="Ubuntu"/>
              <a:buChar char="●"/>
            </a:pPr>
            <a:r>
              <a:rPr lang="en" sz="1600">
                <a:solidFill>
                  <a:srgbClr val="0069BF"/>
                </a:solidFill>
                <a:highlight>
                  <a:schemeClr val="lt1"/>
                </a:highlight>
                <a:latin typeface="Ubuntu"/>
                <a:ea typeface="Ubuntu"/>
                <a:cs typeface="Ubuntu"/>
                <a:sym typeface="Ubuntu"/>
              </a:rPr>
              <a:t>Défi 10 : Produire une régularité en utilisant le son, l’affichage ou le déplacement.</a:t>
            </a:r>
            <a:endParaRPr sz="1600">
              <a:solidFill>
                <a:srgbClr val="0069BF"/>
              </a:solidFill>
              <a:highlight>
                <a:schemeClr val="lt1"/>
              </a:highlight>
              <a:latin typeface="Ubuntu"/>
              <a:ea typeface="Ubuntu"/>
              <a:cs typeface="Ubuntu"/>
              <a:sym typeface="Ubuntu"/>
            </a:endParaRPr>
          </a:p>
          <a:p>
            <a:pPr marL="457200" lvl="0" indent="-330200" algn="l" rtl="0">
              <a:lnSpc>
                <a:spcPct val="115000"/>
              </a:lnSpc>
              <a:spcBef>
                <a:spcPts val="0"/>
              </a:spcBef>
              <a:spcAft>
                <a:spcPts val="0"/>
              </a:spcAft>
              <a:buClr>
                <a:srgbClr val="0069BF"/>
              </a:buClr>
              <a:buSzPts val="1600"/>
              <a:buFont typeface="Ubuntu"/>
              <a:buChar char="●"/>
            </a:pPr>
            <a:r>
              <a:rPr lang="en" sz="1600">
                <a:solidFill>
                  <a:srgbClr val="0069BF"/>
                </a:solidFill>
                <a:highlight>
                  <a:schemeClr val="lt1"/>
                </a:highlight>
                <a:latin typeface="Ubuntu"/>
                <a:ea typeface="Ubuntu"/>
                <a:cs typeface="Ubuntu"/>
                <a:sym typeface="Ubuntu"/>
              </a:rPr>
              <a:t>Défi 11 : Mesurer et afficher une distance en utilisant le capteur ultrason.</a:t>
            </a:r>
            <a:endParaRPr sz="1600">
              <a:solidFill>
                <a:srgbClr val="0069BF"/>
              </a:solidFill>
              <a:highlight>
                <a:schemeClr val="lt1"/>
              </a:highlight>
              <a:latin typeface="Ubuntu"/>
              <a:ea typeface="Ubuntu"/>
              <a:cs typeface="Ubuntu"/>
              <a:sym typeface="Ubuntu"/>
            </a:endParaRPr>
          </a:p>
          <a:p>
            <a:pPr marL="457200" lvl="0" indent="-330200" algn="l" rtl="0">
              <a:lnSpc>
                <a:spcPct val="115000"/>
              </a:lnSpc>
              <a:spcBef>
                <a:spcPts val="0"/>
              </a:spcBef>
              <a:spcAft>
                <a:spcPts val="0"/>
              </a:spcAft>
              <a:buClr>
                <a:srgbClr val="0069BF"/>
              </a:buClr>
              <a:buSzPts val="1600"/>
              <a:buFont typeface="Ubuntu"/>
              <a:buChar char="●"/>
            </a:pPr>
            <a:r>
              <a:rPr lang="en" sz="1600">
                <a:solidFill>
                  <a:srgbClr val="0069BF"/>
                </a:solidFill>
                <a:highlight>
                  <a:schemeClr val="lt1"/>
                </a:highlight>
                <a:latin typeface="Ubuntu"/>
                <a:ea typeface="Ubuntu"/>
                <a:cs typeface="Ubuntu"/>
                <a:sym typeface="Ubuntu"/>
              </a:rPr>
              <a:t>Défi 12 : Avancer si un objet se trouve entre deux distances.</a:t>
            </a:r>
            <a:endParaRPr sz="1600">
              <a:solidFill>
                <a:srgbClr val="0069BF"/>
              </a:solidFill>
              <a:highlight>
                <a:schemeClr val="lt1"/>
              </a:highlight>
              <a:latin typeface="Ubuntu"/>
              <a:ea typeface="Ubuntu"/>
              <a:cs typeface="Ubuntu"/>
              <a:sym typeface="Ubuntu"/>
            </a:endParaRPr>
          </a:p>
          <a:p>
            <a:pPr marL="457200" lvl="0" indent="-330200" algn="l" rtl="0">
              <a:lnSpc>
                <a:spcPct val="115000"/>
              </a:lnSpc>
              <a:spcBef>
                <a:spcPts val="0"/>
              </a:spcBef>
              <a:spcAft>
                <a:spcPts val="0"/>
              </a:spcAft>
              <a:buClr>
                <a:srgbClr val="0069BF"/>
              </a:buClr>
              <a:buSzPts val="1600"/>
              <a:buFont typeface="Ubuntu"/>
              <a:buChar char="●"/>
            </a:pPr>
            <a:r>
              <a:rPr lang="en" sz="1600">
                <a:solidFill>
                  <a:srgbClr val="0069BF"/>
                </a:solidFill>
                <a:highlight>
                  <a:schemeClr val="lt1"/>
                </a:highlight>
                <a:latin typeface="Ubuntu"/>
                <a:ea typeface="Ubuntu"/>
                <a:cs typeface="Ubuntu"/>
                <a:sym typeface="Ubuntu"/>
              </a:rPr>
              <a:t>Défi 13 : Avancer à des vitesses aléatoires.</a:t>
            </a:r>
            <a:endParaRPr sz="1600">
              <a:solidFill>
                <a:srgbClr val="0069BF"/>
              </a:solidFill>
              <a:highlight>
                <a:schemeClr val="lt1"/>
              </a:highlight>
              <a:latin typeface="Ubuntu"/>
              <a:ea typeface="Ubuntu"/>
              <a:cs typeface="Ubuntu"/>
              <a:sym typeface="Ubuntu"/>
            </a:endParaRPr>
          </a:p>
          <a:p>
            <a:pPr marL="457200" lvl="0" indent="-330200" algn="l" rtl="0">
              <a:lnSpc>
                <a:spcPct val="115000"/>
              </a:lnSpc>
              <a:spcBef>
                <a:spcPts val="0"/>
              </a:spcBef>
              <a:spcAft>
                <a:spcPts val="0"/>
              </a:spcAft>
              <a:buClr>
                <a:srgbClr val="0069BF"/>
              </a:buClr>
              <a:buSzPts val="1600"/>
              <a:buFont typeface="Ubuntu"/>
              <a:buChar char="●"/>
            </a:pPr>
            <a:r>
              <a:rPr lang="en" sz="1600">
                <a:solidFill>
                  <a:srgbClr val="0069BF"/>
                </a:solidFill>
                <a:highlight>
                  <a:schemeClr val="lt1"/>
                </a:highlight>
                <a:latin typeface="Ubuntu"/>
                <a:ea typeface="Ubuntu"/>
                <a:cs typeface="Ubuntu"/>
                <a:sym typeface="Ubuntu"/>
              </a:rPr>
              <a:t>Défi 14 : Accélérer et décélérer.</a:t>
            </a:r>
            <a:endParaRPr sz="1600" u="sng">
              <a:solidFill>
                <a:srgbClr val="0069BF"/>
              </a:solidFill>
              <a:highlight>
                <a:schemeClr val="lt1"/>
              </a:highlight>
              <a:latin typeface="Ubuntu"/>
              <a:ea typeface="Ubuntu"/>
              <a:cs typeface="Ubuntu"/>
              <a:sym typeface="Ubuntu"/>
              <a:hlinkClick r:id="rId4">
                <a:extLst>
                  <a:ext uri="{A12FA001-AC4F-418D-AE19-62706E023703}">
                    <ahyp:hlinkClr xmlns:ahyp="http://schemas.microsoft.com/office/drawing/2018/hyperlinkcolor" val="tx"/>
                  </a:ext>
                </a:extLst>
              </a:hlinkClick>
            </a:endParaRPr>
          </a:p>
          <a:p>
            <a:pPr marL="0" lvl="0" indent="0" algn="l" rtl="0">
              <a:spcBef>
                <a:spcPts val="0"/>
              </a:spcBef>
              <a:spcAft>
                <a:spcPts val="0"/>
              </a:spcAft>
              <a:buClr>
                <a:schemeClr val="dk1"/>
              </a:buClr>
              <a:buSzPts val="1100"/>
              <a:buFont typeface="Arial"/>
              <a:buNone/>
            </a:pPr>
            <a:endParaRPr sz="1400">
              <a:solidFill>
                <a:srgbClr val="FAA22A"/>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1400">
              <a:solidFill>
                <a:srgbClr val="FAA22A"/>
              </a:solidFill>
              <a:latin typeface="Ubuntu"/>
              <a:ea typeface="Ubuntu"/>
              <a:cs typeface="Ubuntu"/>
              <a:sym typeface="Ubuntu"/>
            </a:endParaRPr>
          </a:p>
          <a:p>
            <a:pPr marL="0" lvl="0" indent="0" algn="l" rtl="0">
              <a:lnSpc>
                <a:spcPct val="100000"/>
              </a:lnSpc>
              <a:spcBef>
                <a:spcPts val="0"/>
              </a:spcBef>
              <a:spcAft>
                <a:spcPts val="0"/>
              </a:spcAft>
              <a:buNone/>
            </a:pPr>
            <a:endParaRPr sz="1400">
              <a:solidFill>
                <a:schemeClr val="lt1"/>
              </a:solidFill>
              <a:latin typeface="Ubuntu"/>
              <a:ea typeface="Ubuntu"/>
              <a:cs typeface="Ubuntu"/>
              <a:sym typeface="Ubuntu"/>
            </a:endParaRPr>
          </a:p>
          <a:p>
            <a:pPr marL="0" lvl="0" indent="0" algn="l" rtl="0">
              <a:lnSpc>
                <a:spcPct val="100000"/>
              </a:lnSpc>
              <a:spcBef>
                <a:spcPts val="3100"/>
              </a:spcBef>
              <a:spcAft>
                <a:spcPts val="0"/>
              </a:spcAft>
              <a:buNone/>
            </a:pPr>
            <a:endParaRPr sz="1400">
              <a:solidFill>
                <a:srgbClr val="FAA22A"/>
              </a:solidFill>
              <a:latin typeface="Ubuntu"/>
              <a:ea typeface="Ubuntu"/>
              <a:cs typeface="Ubuntu"/>
              <a:sym typeface="Ubuntu"/>
            </a:endParaRPr>
          </a:p>
          <a:p>
            <a:pPr marL="0" lvl="0" indent="0" algn="l" rtl="0">
              <a:lnSpc>
                <a:spcPct val="115000"/>
              </a:lnSpc>
              <a:spcBef>
                <a:spcPts val="0"/>
              </a:spcBef>
              <a:spcAft>
                <a:spcPts val="3100"/>
              </a:spcAft>
              <a:buNone/>
            </a:pPr>
            <a:endParaRPr/>
          </a:p>
        </p:txBody>
      </p:sp>
      <p:sp>
        <p:nvSpPr>
          <p:cNvPr id="747" name="Google Shape;747;p34"/>
          <p:cNvSpPr txBox="1">
            <a:spLocks noGrp="1"/>
          </p:cNvSpPr>
          <p:nvPr>
            <p:ph type="sldNum" idx="4294967295"/>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20</a:t>
            </a:fld>
            <a:endParaRPr/>
          </a:p>
        </p:txBody>
      </p:sp>
      <p:pic>
        <p:nvPicPr>
          <p:cNvPr id="748" name="Google Shape;748;p34"/>
          <p:cNvPicPr preferRelativeResize="0"/>
          <p:nvPr/>
        </p:nvPicPr>
        <p:blipFill>
          <a:blip r:embed="rId5">
            <a:alphaModFix/>
          </a:blip>
          <a:stretch>
            <a:fillRect/>
          </a:stretch>
        </p:blipFill>
        <p:spPr>
          <a:xfrm>
            <a:off x="8090048" y="175525"/>
            <a:ext cx="794425" cy="7673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sp>
        <p:nvSpPr>
          <p:cNvPr id="753" name="Google Shape;753;p35"/>
          <p:cNvSpPr txBox="1">
            <a:spLocks noGrp="1"/>
          </p:cNvSpPr>
          <p:nvPr>
            <p:ph type="ctrTitle"/>
          </p:nvPr>
        </p:nvSpPr>
        <p:spPr>
          <a:xfrm>
            <a:off x="429625" y="262075"/>
            <a:ext cx="7702800" cy="47220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400" b="1" u="sng">
                <a:solidFill>
                  <a:schemeClr val="hlink"/>
                </a:solidFill>
                <a:latin typeface="Ubuntu"/>
                <a:ea typeface="Ubuntu"/>
                <a:cs typeface="Ubuntu"/>
                <a:sym typeface="Ubuntu"/>
                <a:hlinkClick r:id="rId3"/>
              </a:rPr>
              <a:t>Tâches en mathématique :</a:t>
            </a:r>
            <a:endParaRPr sz="1400" b="1">
              <a:solidFill>
                <a:srgbClr val="FAA22A"/>
              </a:solidFill>
              <a:latin typeface="Ubuntu"/>
              <a:ea typeface="Ubuntu"/>
              <a:cs typeface="Ubuntu"/>
              <a:sym typeface="Ubuntu"/>
            </a:endParaRPr>
          </a:p>
          <a:p>
            <a:pPr marL="0" lvl="0" indent="0" algn="l" rtl="0">
              <a:spcBef>
                <a:spcPts val="3100"/>
              </a:spcBef>
              <a:spcAft>
                <a:spcPts val="0"/>
              </a:spcAft>
              <a:buNone/>
            </a:pPr>
            <a:r>
              <a:rPr lang="en" sz="1400">
                <a:solidFill>
                  <a:srgbClr val="0069BF"/>
                </a:solidFill>
                <a:highlight>
                  <a:schemeClr val="lt1"/>
                </a:highlight>
                <a:latin typeface="Ubuntu"/>
                <a:ea typeface="Ubuntu"/>
                <a:cs typeface="Ubuntu"/>
                <a:sym typeface="Ubuntu"/>
              </a:rPr>
              <a:t>Défis collaboratifs :</a:t>
            </a:r>
            <a:endParaRPr sz="1400">
              <a:solidFill>
                <a:srgbClr val="0069BF"/>
              </a:solidFill>
              <a:highlight>
                <a:schemeClr val="lt1"/>
              </a:highlight>
              <a:latin typeface="Ubuntu"/>
              <a:ea typeface="Ubuntu"/>
              <a:cs typeface="Ubuntu"/>
              <a:sym typeface="Ubuntu"/>
            </a:endParaRPr>
          </a:p>
          <a:p>
            <a:pPr marL="0" lvl="0" indent="0" algn="l" rtl="0">
              <a:spcBef>
                <a:spcPts val="0"/>
              </a:spcBef>
              <a:spcAft>
                <a:spcPts val="0"/>
              </a:spcAft>
              <a:buNone/>
            </a:pPr>
            <a:endParaRPr sz="1400">
              <a:solidFill>
                <a:srgbClr val="0069BF"/>
              </a:solidFill>
              <a:highlight>
                <a:schemeClr val="lt1"/>
              </a:highlight>
              <a:latin typeface="Ubuntu"/>
              <a:ea typeface="Ubuntu"/>
              <a:cs typeface="Ubuntu"/>
              <a:sym typeface="Ubuntu"/>
            </a:endParaRPr>
          </a:p>
          <a:p>
            <a:pPr marL="457200" lvl="0" indent="-317500" algn="l" rtl="0">
              <a:lnSpc>
                <a:spcPct val="115000"/>
              </a:lnSpc>
              <a:spcBef>
                <a:spcPts val="0"/>
              </a:spcBef>
              <a:spcAft>
                <a:spcPts val="0"/>
              </a:spcAft>
              <a:buClr>
                <a:srgbClr val="0069BF"/>
              </a:buClr>
              <a:buSzPts val="1400"/>
              <a:buFont typeface="Ubuntu"/>
              <a:buChar char="●"/>
            </a:pPr>
            <a:r>
              <a:rPr lang="en" sz="1400">
                <a:solidFill>
                  <a:srgbClr val="0069BF"/>
                </a:solidFill>
                <a:highlight>
                  <a:schemeClr val="lt1"/>
                </a:highlight>
                <a:latin typeface="Ubuntu"/>
                <a:ea typeface="Ubuntu"/>
                <a:cs typeface="Ubuntu"/>
                <a:sym typeface="Ubuntu"/>
              </a:rPr>
              <a:t>Défi A : Avec 2 robots, faire une course en programmant le nombre de seconde afin que les robots effectuent le déplacement selon le chiffre pigé, répéter la pige jusqu’à ce qu’une équipe franchisse  la distance convenue, par exemple 2 ou 3  mètres. Utilisation de cartes ou de dés.</a:t>
            </a:r>
            <a:endParaRPr sz="1400">
              <a:solidFill>
                <a:srgbClr val="0069BF"/>
              </a:solidFill>
              <a:highlight>
                <a:schemeClr val="lt1"/>
              </a:highlight>
              <a:latin typeface="Ubuntu"/>
              <a:ea typeface="Ubuntu"/>
              <a:cs typeface="Ubuntu"/>
              <a:sym typeface="Ubuntu"/>
            </a:endParaRPr>
          </a:p>
          <a:p>
            <a:pPr marL="457200" lvl="0" indent="-317500" algn="l" rtl="0">
              <a:lnSpc>
                <a:spcPct val="115000"/>
              </a:lnSpc>
              <a:spcBef>
                <a:spcPts val="0"/>
              </a:spcBef>
              <a:spcAft>
                <a:spcPts val="0"/>
              </a:spcAft>
              <a:buClr>
                <a:srgbClr val="0069BF"/>
              </a:buClr>
              <a:buSzPts val="1400"/>
              <a:buFont typeface="Ubuntu"/>
              <a:buChar char="●"/>
            </a:pPr>
            <a:r>
              <a:rPr lang="en" sz="1400">
                <a:solidFill>
                  <a:srgbClr val="0069BF"/>
                </a:solidFill>
                <a:highlight>
                  <a:schemeClr val="lt1"/>
                </a:highlight>
                <a:latin typeface="Ubuntu"/>
                <a:ea typeface="Ubuntu"/>
                <a:cs typeface="Ubuntu"/>
                <a:sym typeface="Ubuntu"/>
              </a:rPr>
              <a:t>Défi B : Programmer les robots pour qu’ils effectuent un déplacement de 2 mètres afin d’arriver à la ligne en même temps, mais des puissances différentes. La trajectoire doit aussi être différente.</a:t>
            </a:r>
            <a:endParaRPr sz="1400">
              <a:solidFill>
                <a:srgbClr val="0069BF"/>
              </a:solidFill>
              <a:highlight>
                <a:schemeClr val="lt1"/>
              </a:highlight>
              <a:latin typeface="Ubuntu"/>
              <a:ea typeface="Ubuntu"/>
              <a:cs typeface="Ubuntu"/>
              <a:sym typeface="Ubuntu"/>
            </a:endParaRPr>
          </a:p>
          <a:p>
            <a:pPr marL="0" lvl="0" indent="0" algn="l" rtl="0">
              <a:spcBef>
                <a:spcPts val="0"/>
              </a:spcBef>
              <a:spcAft>
                <a:spcPts val="0"/>
              </a:spcAft>
              <a:buNone/>
            </a:pPr>
            <a:endParaRPr sz="1400">
              <a:solidFill>
                <a:srgbClr val="FAA22A"/>
              </a:solidFill>
              <a:uFill>
                <a:noFill/>
              </a:uFill>
              <a:latin typeface="Ubuntu"/>
              <a:ea typeface="Ubuntu"/>
              <a:cs typeface="Ubuntu"/>
              <a:sym typeface="Ubuntu"/>
              <a:hlinkClick r:id="rId4">
                <a:extLst>
                  <a:ext uri="{A12FA001-AC4F-418D-AE19-62706E023703}">
                    <ahyp:hlinkClr xmlns:ahyp="http://schemas.microsoft.com/office/drawing/2018/hyperlinkcolor" val="tx"/>
                  </a:ext>
                </a:extLst>
              </a:hlinkClick>
            </a:endParaRPr>
          </a:p>
          <a:p>
            <a:pPr marL="0" lvl="0" indent="0" algn="l" rtl="0">
              <a:spcBef>
                <a:spcPts val="0"/>
              </a:spcBef>
              <a:spcAft>
                <a:spcPts val="0"/>
              </a:spcAft>
              <a:buNone/>
            </a:pPr>
            <a:endParaRPr sz="1400">
              <a:solidFill>
                <a:srgbClr val="FAA22A"/>
              </a:solidFill>
              <a:latin typeface="Ubuntu"/>
              <a:ea typeface="Ubuntu"/>
              <a:cs typeface="Ubuntu"/>
              <a:sym typeface="Ubuntu"/>
            </a:endParaRPr>
          </a:p>
          <a:p>
            <a:pPr marL="0" lvl="0" indent="0" algn="l" rtl="0">
              <a:spcBef>
                <a:spcPts val="0"/>
              </a:spcBef>
              <a:spcAft>
                <a:spcPts val="0"/>
              </a:spcAft>
              <a:buNone/>
            </a:pPr>
            <a:r>
              <a:rPr lang="en" sz="2400" u="sng">
                <a:solidFill>
                  <a:schemeClr val="hlink"/>
                </a:solidFill>
                <a:latin typeface="Ubuntu"/>
                <a:ea typeface="Ubuntu"/>
                <a:cs typeface="Ubuntu"/>
                <a:sym typeface="Ubuntu"/>
                <a:hlinkClick r:id="rId5"/>
              </a:rPr>
              <a:t>SAE :</a:t>
            </a:r>
            <a:r>
              <a:rPr lang="en" sz="1400">
                <a:solidFill>
                  <a:srgbClr val="FAA22A"/>
                </a:solidFill>
                <a:latin typeface="Ubuntu"/>
                <a:ea typeface="Ubuntu"/>
                <a:cs typeface="Ubuntu"/>
                <a:sym typeface="Ubuntu"/>
              </a:rPr>
              <a:t> </a:t>
            </a:r>
            <a:r>
              <a:rPr lang="en" sz="2400" b="1">
                <a:solidFill>
                  <a:srgbClr val="FFFFFF"/>
                </a:solidFill>
                <a:latin typeface="Ubuntu"/>
                <a:ea typeface="Ubuntu"/>
                <a:cs typeface="Ubuntu"/>
                <a:sym typeface="Ubuntu"/>
              </a:rPr>
              <a:t>Mission sur Mars</a:t>
            </a:r>
            <a:endParaRPr sz="2400" b="1">
              <a:solidFill>
                <a:srgbClr val="FFFFFF"/>
              </a:solidFill>
              <a:latin typeface="Ubuntu"/>
              <a:ea typeface="Ubuntu"/>
              <a:cs typeface="Ubuntu"/>
              <a:sym typeface="Ubuntu"/>
            </a:endParaRPr>
          </a:p>
          <a:p>
            <a:pPr marL="0" lvl="0" indent="0" algn="l" rtl="0">
              <a:lnSpc>
                <a:spcPct val="100000"/>
              </a:lnSpc>
              <a:spcBef>
                <a:spcPts val="3100"/>
              </a:spcBef>
              <a:spcAft>
                <a:spcPts val="0"/>
              </a:spcAft>
              <a:buNone/>
            </a:pPr>
            <a:endParaRPr sz="1400">
              <a:solidFill>
                <a:schemeClr val="lt1"/>
              </a:solidFill>
              <a:latin typeface="Ubuntu"/>
              <a:ea typeface="Ubuntu"/>
              <a:cs typeface="Ubuntu"/>
              <a:sym typeface="Ubuntu"/>
            </a:endParaRPr>
          </a:p>
          <a:p>
            <a:pPr marL="0" lvl="0" indent="0" algn="l" rtl="0">
              <a:lnSpc>
                <a:spcPct val="100000"/>
              </a:lnSpc>
              <a:spcBef>
                <a:spcPts val="3100"/>
              </a:spcBef>
              <a:spcAft>
                <a:spcPts val="0"/>
              </a:spcAft>
              <a:buNone/>
            </a:pPr>
            <a:endParaRPr sz="1400">
              <a:solidFill>
                <a:srgbClr val="FAA22A"/>
              </a:solidFill>
              <a:latin typeface="Ubuntu"/>
              <a:ea typeface="Ubuntu"/>
              <a:cs typeface="Ubuntu"/>
              <a:sym typeface="Ubuntu"/>
            </a:endParaRPr>
          </a:p>
          <a:p>
            <a:pPr marL="0" lvl="0" indent="0" algn="l" rtl="0">
              <a:lnSpc>
                <a:spcPct val="115000"/>
              </a:lnSpc>
              <a:spcBef>
                <a:spcPts val="0"/>
              </a:spcBef>
              <a:spcAft>
                <a:spcPts val="3100"/>
              </a:spcAft>
              <a:buNone/>
            </a:pPr>
            <a:endParaRPr/>
          </a:p>
        </p:txBody>
      </p:sp>
      <p:sp>
        <p:nvSpPr>
          <p:cNvPr id="754" name="Google Shape;754;p35"/>
          <p:cNvSpPr txBox="1">
            <a:spLocks noGrp="1"/>
          </p:cNvSpPr>
          <p:nvPr>
            <p:ph type="sldNum" idx="4294967295"/>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21</a:t>
            </a:fld>
            <a:endParaRPr/>
          </a:p>
        </p:txBody>
      </p:sp>
      <p:pic>
        <p:nvPicPr>
          <p:cNvPr id="755" name="Google Shape;755;p35"/>
          <p:cNvPicPr preferRelativeResize="0"/>
          <p:nvPr/>
        </p:nvPicPr>
        <p:blipFill>
          <a:blip r:embed="rId6">
            <a:alphaModFix/>
          </a:blip>
          <a:stretch>
            <a:fillRect/>
          </a:stretch>
        </p:blipFill>
        <p:spPr>
          <a:xfrm>
            <a:off x="8090048" y="175525"/>
            <a:ext cx="794425" cy="767375"/>
          </a:xfrm>
          <a:prstGeom prst="rect">
            <a:avLst/>
          </a:prstGeom>
          <a:noFill/>
          <a:ln>
            <a:noFill/>
          </a:ln>
        </p:spPr>
      </p:pic>
      <p:pic>
        <p:nvPicPr>
          <p:cNvPr id="756" name="Google Shape;756;p35"/>
          <p:cNvPicPr preferRelativeResize="0"/>
          <p:nvPr/>
        </p:nvPicPr>
        <p:blipFill>
          <a:blip r:embed="rId7">
            <a:alphaModFix/>
          </a:blip>
          <a:stretch>
            <a:fillRect/>
          </a:stretch>
        </p:blipFill>
        <p:spPr>
          <a:xfrm>
            <a:off x="6728524" y="3163924"/>
            <a:ext cx="2103775" cy="1732175"/>
          </a:xfrm>
          <a:prstGeom prst="rect">
            <a:avLst/>
          </a:prstGeom>
          <a:noFill/>
          <a:ln>
            <a:noFill/>
          </a:ln>
        </p:spPr>
      </p:pic>
      <p:pic>
        <p:nvPicPr>
          <p:cNvPr id="757" name="Google Shape;757;p35"/>
          <p:cNvPicPr preferRelativeResize="0"/>
          <p:nvPr/>
        </p:nvPicPr>
        <p:blipFill>
          <a:blip r:embed="rId8">
            <a:alphaModFix/>
          </a:blip>
          <a:stretch>
            <a:fillRect/>
          </a:stretch>
        </p:blipFill>
        <p:spPr>
          <a:xfrm>
            <a:off x="211975" y="3411875"/>
            <a:ext cx="1882075" cy="15214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61"/>
        <p:cNvGrpSpPr/>
        <p:nvPr/>
      </p:nvGrpSpPr>
      <p:grpSpPr>
        <a:xfrm>
          <a:off x="0" y="0"/>
          <a:ext cx="0" cy="0"/>
          <a:chOff x="0" y="0"/>
          <a:chExt cx="0" cy="0"/>
        </a:xfrm>
      </p:grpSpPr>
      <p:sp>
        <p:nvSpPr>
          <p:cNvPr id="762" name="Google Shape;762;p36"/>
          <p:cNvSpPr txBox="1">
            <a:spLocks noGrp="1"/>
          </p:cNvSpPr>
          <p:nvPr>
            <p:ph type="body" idx="1"/>
          </p:nvPr>
        </p:nvSpPr>
        <p:spPr>
          <a:xfrm>
            <a:off x="326900" y="1426750"/>
            <a:ext cx="8504700" cy="3488400"/>
          </a:xfrm>
          <a:prstGeom prst="rect">
            <a:avLst/>
          </a:prstGeom>
        </p:spPr>
        <p:txBody>
          <a:bodyPr spcFirstLastPara="1" wrap="square" lIns="91425" tIns="91425" rIns="91425" bIns="91425" anchor="ctr" anchorCtr="0">
            <a:noAutofit/>
          </a:bodyPr>
          <a:lstStyle/>
          <a:p>
            <a:pPr marL="0" lvl="0" indent="0" algn="l" rtl="0">
              <a:spcBef>
                <a:spcPts val="600"/>
              </a:spcBef>
              <a:spcAft>
                <a:spcPts val="0"/>
              </a:spcAft>
              <a:buNone/>
            </a:pPr>
            <a:r>
              <a:rPr lang="en" sz="2800" b="0"/>
              <a:t>-Tutoriels sur la chaîne </a:t>
            </a:r>
            <a:r>
              <a:rPr lang="en" sz="2800" b="0" u="sng">
                <a:solidFill>
                  <a:schemeClr val="hlink"/>
                </a:solidFill>
                <a:hlinkClick r:id="rId3"/>
              </a:rPr>
              <a:t>YouTube</a:t>
            </a:r>
            <a:r>
              <a:rPr lang="en" sz="2800" b="0"/>
              <a:t> Robotique Zone01</a:t>
            </a:r>
            <a:endParaRPr sz="2800" b="0"/>
          </a:p>
          <a:p>
            <a:pPr marL="0" lvl="0" indent="0" algn="l" rtl="0">
              <a:spcBef>
                <a:spcPts val="600"/>
              </a:spcBef>
              <a:spcAft>
                <a:spcPts val="0"/>
              </a:spcAft>
              <a:buNone/>
            </a:pPr>
            <a:r>
              <a:rPr lang="en" sz="2800" b="0"/>
              <a:t>-Lien pour des </a:t>
            </a:r>
            <a:r>
              <a:rPr lang="en" sz="2800" b="0" u="sng">
                <a:solidFill>
                  <a:schemeClr val="hlink"/>
                </a:solidFill>
                <a:hlinkClick r:id="rId4"/>
              </a:rPr>
              <a:t>défis</a:t>
            </a:r>
            <a:r>
              <a:rPr lang="en" sz="2800" b="0"/>
              <a:t> sans capteurs</a:t>
            </a:r>
            <a:endParaRPr sz="2800" b="0"/>
          </a:p>
          <a:p>
            <a:pPr marL="0" lvl="0" indent="0" algn="l" rtl="0">
              <a:spcBef>
                <a:spcPts val="600"/>
              </a:spcBef>
              <a:spcAft>
                <a:spcPts val="0"/>
              </a:spcAft>
              <a:buNone/>
            </a:pPr>
            <a:r>
              <a:rPr lang="en" sz="2800" b="0"/>
              <a:t>-Lien pour des </a:t>
            </a:r>
            <a:r>
              <a:rPr lang="en" sz="2800" b="0" u="sng">
                <a:solidFill>
                  <a:schemeClr val="hlink"/>
                </a:solidFill>
                <a:hlinkClick r:id="rId5"/>
              </a:rPr>
              <a:t>ressources</a:t>
            </a:r>
            <a:endParaRPr sz="2800" b="0"/>
          </a:p>
          <a:p>
            <a:pPr marL="0" lvl="0" indent="0" algn="l" rtl="0">
              <a:spcBef>
                <a:spcPts val="600"/>
              </a:spcBef>
              <a:spcAft>
                <a:spcPts val="0"/>
              </a:spcAft>
              <a:buNone/>
            </a:pPr>
            <a:r>
              <a:rPr lang="en" sz="2800" b="0"/>
              <a:t>-Lien site d’une formation du </a:t>
            </a:r>
            <a:r>
              <a:rPr lang="en" sz="2800" b="0" u="sng">
                <a:solidFill>
                  <a:schemeClr val="hlink"/>
                </a:solidFill>
                <a:hlinkClick r:id="rId6"/>
              </a:rPr>
              <a:t>recitmst.qc.ca</a:t>
            </a:r>
            <a:endParaRPr sz="2800" b="0"/>
          </a:p>
          <a:p>
            <a:pPr marL="0" lvl="0" indent="0" algn="l" rtl="0">
              <a:spcBef>
                <a:spcPts val="600"/>
              </a:spcBef>
              <a:spcAft>
                <a:spcPts val="0"/>
              </a:spcAft>
              <a:buNone/>
            </a:pPr>
            <a:r>
              <a:rPr lang="en" sz="2800" b="0"/>
              <a:t>-Lien pour </a:t>
            </a:r>
            <a:r>
              <a:rPr lang="en" sz="2800" b="0" u="sng">
                <a:solidFill>
                  <a:schemeClr val="hlink"/>
                </a:solidFill>
                <a:hlinkClick r:id="rId7"/>
              </a:rPr>
              <a:t>dépannage</a:t>
            </a:r>
            <a:r>
              <a:rPr lang="en" sz="2800" b="0"/>
              <a:t>, mise à jour de la brique</a:t>
            </a:r>
            <a:endParaRPr sz="2800" b="0"/>
          </a:p>
          <a:p>
            <a:pPr marL="0" lvl="0" indent="0" algn="l" rtl="0">
              <a:spcBef>
                <a:spcPts val="600"/>
              </a:spcBef>
              <a:spcAft>
                <a:spcPts val="0"/>
              </a:spcAft>
              <a:buClr>
                <a:schemeClr val="dk1"/>
              </a:buClr>
              <a:buSzPts val="1100"/>
              <a:buFont typeface="Arial"/>
              <a:buNone/>
            </a:pPr>
            <a:r>
              <a:rPr lang="en" sz="2800" b="0">
                <a:solidFill>
                  <a:schemeClr val="dk2"/>
                </a:solidFill>
              </a:rPr>
              <a:t>-Lien pour le </a:t>
            </a:r>
            <a:r>
              <a:rPr lang="en" sz="2800" b="0" u="sng">
                <a:solidFill>
                  <a:schemeClr val="accent1"/>
                </a:solidFill>
                <a:hlinkClick r:id="rId8">
                  <a:extLst>
                    <a:ext uri="{A12FA001-AC4F-418D-AE19-62706E023703}">
                      <ahyp:hlinkClr xmlns:ahyp="http://schemas.microsoft.com/office/drawing/2018/hyperlinkcolor" val="tx"/>
                    </a:ext>
                  </a:extLst>
                </a:hlinkClick>
              </a:rPr>
              <a:t>montage</a:t>
            </a:r>
            <a:r>
              <a:rPr lang="en" sz="2800" b="0">
                <a:solidFill>
                  <a:schemeClr val="accent1"/>
                </a:solidFill>
              </a:rPr>
              <a:t> </a:t>
            </a:r>
            <a:r>
              <a:rPr lang="en" sz="2800" b="0">
                <a:solidFill>
                  <a:schemeClr val="dk2"/>
                </a:solidFill>
              </a:rPr>
              <a:t>du mo</a:t>
            </a:r>
            <a:r>
              <a:rPr lang="en" sz="2800" b="0">
                <a:solidFill>
                  <a:schemeClr val="dk1"/>
                </a:solidFill>
              </a:rPr>
              <a:t>dèle rapide</a:t>
            </a:r>
            <a:endParaRPr sz="2800" b="0">
              <a:solidFill>
                <a:schemeClr val="dk1"/>
              </a:solidFill>
            </a:endParaRPr>
          </a:p>
          <a:p>
            <a:pPr marL="0" lvl="0" indent="0" algn="l" rtl="0">
              <a:spcBef>
                <a:spcPts val="600"/>
              </a:spcBef>
              <a:spcAft>
                <a:spcPts val="0"/>
              </a:spcAft>
              <a:buClr>
                <a:schemeClr val="dk1"/>
              </a:buClr>
              <a:buSzPts val="1100"/>
              <a:buFont typeface="Arial"/>
              <a:buNone/>
            </a:pPr>
            <a:r>
              <a:rPr lang="en" sz="2800" b="0">
                <a:solidFill>
                  <a:schemeClr val="dk1"/>
                </a:solidFill>
              </a:rPr>
              <a:t>-Padlet </a:t>
            </a:r>
            <a:r>
              <a:rPr lang="en" sz="2800" b="0" u="sng">
                <a:solidFill>
                  <a:schemeClr val="hlink"/>
                </a:solidFill>
                <a:hlinkClick r:id="rId9"/>
              </a:rPr>
              <a:t>Robotique CSSBF</a:t>
            </a:r>
            <a:endParaRPr sz="2800" b="0">
              <a:solidFill>
                <a:schemeClr val="dk1"/>
              </a:solidFill>
            </a:endParaRPr>
          </a:p>
          <a:p>
            <a:pPr marL="0" lvl="0" indent="0" algn="l" rtl="0">
              <a:spcBef>
                <a:spcPts val="600"/>
              </a:spcBef>
              <a:spcAft>
                <a:spcPts val="0"/>
              </a:spcAft>
              <a:buClr>
                <a:schemeClr val="dk1"/>
              </a:buClr>
              <a:buSzPts val="1100"/>
              <a:buFont typeface="Arial"/>
              <a:buNone/>
            </a:pPr>
            <a:r>
              <a:rPr lang="en" sz="2800" b="0">
                <a:solidFill>
                  <a:schemeClr val="dk1"/>
                </a:solidFill>
              </a:rPr>
              <a:t>-</a:t>
            </a:r>
            <a:r>
              <a:rPr lang="en" sz="2800" b="0" u="sng">
                <a:solidFill>
                  <a:schemeClr val="hlink"/>
                </a:solidFill>
                <a:hlinkClick r:id="rId10"/>
              </a:rPr>
              <a:t>Tutoriels</a:t>
            </a:r>
            <a:r>
              <a:rPr lang="en" sz="2800" b="0">
                <a:solidFill>
                  <a:schemeClr val="lt1"/>
                </a:solidFill>
              </a:rPr>
              <a:t> </a:t>
            </a:r>
            <a:r>
              <a:rPr lang="en" sz="2800">
                <a:solidFill>
                  <a:schemeClr val="lt1"/>
                </a:solidFill>
                <a:latin typeface="Ubuntu"/>
                <a:ea typeface="Ubuntu"/>
                <a:cs typeface="Ubuntu"/>
                <a:sym typeface="Ubuntu"/>
              </a:rPr>
              <a:t>pour présenter l’interface</a:t>
            </a:r>
            <a:endParaRPr sz="2800">
              <a:latin typeface="Ubuntu"/>
              <a:ea typeface="Ubuntu"/>
              <a:cs typeface="Ubuntu"/>
              <a:sym typeface="Ubuntu"/>
            </a:endParaRPr>
          </a:p>
          <a:p>
            <a:pPr marL="0" lvl="0" indent="0" algn="l" rtl="0">
              <a:spcBef>
                <a:spcPts val="600"/>
              </a:spcBef>
              <a:spcAft>
                <a:spcPts val="0"/>
              </a:spcAft>
              <a:buNone/>
            </a:pPr>
            <a:endParaRPr sz="2800"/>
          </a:p>
        </p:txBody>
      </p:sp>
      <p:sp>
        <p:nvSpPr>
          <p:cNvPr id="763" name="Google Shape;763;p36"/>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sz="1200">
                <a:solidFill>
                  <a:schemeClr val="accent1"/>
                </a:solidFill>
              </a:rPr>
              <a:t>22</a:t>
            </a:fld>
            <a:endParaRPr sz="1200">
              <a:solidFill>
                <a:schemeClr val="accent1"/>
              </a:solidFill>
            </a:endParaRPr>
          </a:p>
        </p:txBody>
      </p:sp>
      <p:sp>
        <p:nvSpPr>
          <p:cNvPr id="764" name="Google Shape;764;p36"/>
          <p:cNvSpPr/>
          <p:nvPr/>
        </p:nvSpPr>
        <p:spPr>
          <a:xfrm>
            <a:off x="7090060" y="4239834"/>
            <a:ext cx="1755221" cy="675376"/>
          </a:xfrm>
          <a:custGeom>
            <a:avLst/>
            <a:gdLst/>
            <a:ahLst/>
            <a:cxnLst/>
            <a:rect l="l" t="t" r="r" b="b"/>
            <a:pathLst>
              <a:path w="18981" h="16766" extrusionOk="0">
                <a:moveTo>
                  <a:pt x="5451" y="5475"/>
                </a:moveTo>
                <a:lnTo>
                  <a:pt x="5257" y="5548"/>
                </a:lnTo>
                <a:lnTo>
                  <a:pt x="5159" y="5597"/>
                </a:lnTo>
                <a:lnTo>
                  <a:pt x="5062" y="5670"/>
                </a:lnTo>
                <a:lnTo>
                  <a:pt x="5013" y="5743"/>
                </a:lnTo>
                <a:lnTo>
                  <a:pt x="4965" y="5816"/>
                </a:lnTo>
                <a:lnTo>
                  <a:pt x="4940" y="5889"/>
                </a:lnTo>
                <a:lnTo>
                  <a:pt x="4965" y="5962"/>
                </a:lnTo>
                <a:lnTo>
                  <a:pt x="5013" y="6011"/>
                </a:lnTo>
                <a:lnTo>
                  <a:pt x="5086" y="6059"/>
                </a:lnTo>
                <a:lnTo>
                  <a:pt x="5208" y="6059"/>
                </a:lnTo>
                <a:lnTo>
                  <a:pt x="5354" y="6035"/>
                </a:lnTo>
                <a:lnTo>
                  <a:pt x="5476" y="6011"/>
                </a:lnTo>
                <a:lnTo>
                  <a:pt x="5695" y="6011"/>
                </a:lnTo>
                <a:lnTo>
                  <a:pt x="5792" y="5986"/>
                </a:lnTo>
                <a:lnTo>
                  <a:pt x="5865" y="5913"/>
                </a:lnTo>
                <a:lnTo>
                  <a:pt x="5914" y="5816"/>
                </a:lnTo>
                <a:lnTo>
                  <a:pt x="5938" y="5743"/>
                </a:lnTo>
                <a:lnTo>
                  <a:pt x="5938" y="5694"/>
                </a:lnTo>
                <a:lnTo>
                  <a:pt x="5889" y="5573"/>
                </a:lnTo>
                <a:lnTo>
                  <a:pt x="5792" y="5500"/>
                </a:lnTo>
                <a:lnTo>
                  <a:pt x="5670" y="5475"/>
                </a:lnTo>
                <a:close/>
                <a:moveTo>
                  <a:pt x="4575" y="5986"/>
                </a:moveTo>
                <a:lnTo>
                  <a:pt x="4454" y="6011"/>
                </a:lnTo>
                <a:lnTo>
                  <a:pt x="4356" y="6035"/>
                </a:lnTo>
                <a:lnTo>
                  <a:pt x="4259" y="6084"/>
                </a:lnTo>
                <a:lnTo>
                  <a:pt x="4113" y="6205"/>
                </a:lnTo>
                <a:lnTo>
                  <a:pt x="4040" y="6254"/>
                </a:lnTo>
                <a:lnTo>
                  <a:pt x="3991" y="6351"/>
                </a:lnTo>
                <a:lnTo>
                  <a:pt x="3967" y="6424"/>
                </a:lnTo>
                <a:lnTo>
                  <a:pt x="3991" y="6522"/>
                </a:lnTo>
                <a:lnTo>
                  <a:pt x="4064" y="6570"/>
                </a:lnTo>
                <a:lnTo>
                  <a:pt x="4162" y="6619"/>
                </a:lnTo>
                <a:lnTo>
                  <a:pt x="4283" y="6595"/>
                </a:lnTo>
                <a:lnTo>
                  <a:pt x="4429" y="6546"/>
                </a:lnTo>
                <a:lnTo>
                  <a:pt x="4527" y="6522"/>
                </a:lnTo>
                <a:lnTo>
                  <a:pt x="4551" y="6497"/>
                </a:lnTo>
                <a:lnTo>
                  <a:pt x="4648" y="6473"/>
                </a:lnTo>
                <a:lnTo>
                  <a:pt x="4721" y="6424"/>
                </a:lnTo>
                <a:lnTo>
                  <a:pt x="4794" y="6327"/>
                </a:lnTo>
                <a:lnTo>
                  <a:pt x="4794" y="6205"/>
                </a:lnTo>
                <a:lnTo>
                  <a:pt x="4770" y="6108"/>
                </a:lnTo>
                <a:lnTo>
                  <a:pt x="4673" y="6035"/>
                </a:lnTo>
                <a:lnTo>
                  <a:pt x="4575" y="5986"/>
                </a:lnTo>
                <a:close/>
                <a:moveTo>
                  <a:pt x="7593" y="5962"/>
                </a:moveTo>
                <a:lnTo>
                  <a:pt x="7495" y="6011"/>
                </a:lnTo>
                <a:lnTo>
                  <a:pt x="7447" y="6059"/>
                </a:lnTo>
                <a:lnTo>
                  <a:pt x="7398" y="6132"/>
                </a:lnTo>
                <a:lnTo>
                  <a:pt x="7398" y="6181"/>
                </a:lnTo>
                <a:lnTo>
                  <a:pt x="7422" y="6254"/>
                </a:lnTo>
                <a:lnTo>
                  <a:pt x="7520" y="6351"/>
                </a:lnTo>
                <a:lnTo>
                  <a:pt x="7593" y="6424"/>
                </a:lnTo>
                <a:lnTo>
                  <a:pt x="7641" y="6449"/>
                </a:lnTo>
                <a:lnTo>
                  <a:pt x="7666" y="6473"/>
                </a:lnTo>
                <a:lnTo>
                  <a:pt x="7690" y="6497"/>
                </a:lnTo>
                <a:lnTo>
                  <a:pt x="7714" y="6546"/>
                </a:lnTo>
                <a:lnTo>
                  <a:pt x="7763" y="6619"/>
                </a:lnTo>
                <a:lnTo>
                  <a:pt x="7787" y="6668"/>
                </a:lnTo>
                <a:lnTo>
                  <a:pt x="7812" y="6692"/>
                </a:lnTo>
                <a:lnTo>
                  <a:pt x="7909" y="6741"/>
                </a:lnTo>
                <a:lnTo>
                  <a:pt x="8031" y="6741"/>
                </a:lnTo>
                <a:lnTo>
                  <a:pt x="8128" y="6716"/>
                </a:lnTo>
                <a:lnTo>
                  <a:pt x="8201" y="6643"/>
                </a:lnTo>
                <a:lnTo>
                  <a:pt x="8250" y="6546"/>
                </a:lnTo>
                <a:lnTo>
                  <a:pt x="8250" y="6449"/>
                </a:lnTo>
                <a:lnTo>
                  <a:pt x="8225" y="6351"/>
                </a:lnTo>
                <a:lnTo>
                  <a:pt x="8177" y="6254"/>
                </a:lnTo>
                <a:lnTo>
                  <a:pt x="8104" y="6181"/>
                </a:lnTo>
                <a:lnTo>
                  <a:pt x="8006" y="6108"/>
                </a:lnTo>
                <a:lnTo>
                  <a:pt x="7909" y="6035"/>
                </a:lnTo>
                <a:lnTo>
                  <a:pt x="7812" y="5986"/>
                </a:lnTo>
                <a:lnTo>
                  <a:pt x="7690" y="5962"/>
                </a:lnTo>
                <a:close/>
                <a:moveTo>
                  <a:pt x="3578" y="6741"/>
                </a:moveTo>
                <a:lnTo>
                  <a:pt x="3456" y="6765"/>
                </a:lnTo>
                <a:lnTo>
                  <a:pt x="3359" y="6814"/>
                </a:lnTo>
                <a:lnTo>
                  <a:pt x="3286" y="6887"/>
                </a:lnTo>
                <a:lnTo>
                  <a:pt x="3189" y="6960"/>
                </a:lnTo>
                <a:lnTo>
                  <a:pt x="3140" y="7081"/>
                </a:lnTo>
                <a:lnTo>
                  <a:pt x="3091" y="7179"/>
                </a:lnTo>
                <a:lnTo>
                  <a:pt x="3067" y="7300"/>
                </a:lnTo>
                <a:lnTo>
                  <a:pt x="3067" y="7398"/>
                </a:lnTo>
                <a:lnTo>
                  <a:pt x="3091" y="7446"/>
                </a:lnTo>
                <a:lnTo>
                  <a:pt x="3116" y="7471"/>
                </a:lnTo>
                <a:lnTo>
                  <a:pt x="3189" y="7519"/>
                </a:lnTo>
                <a:lnTo>
                  <a:pt x="3286" y="7544"/>
                </a:lnTo>
                <a:lnTo>
                  <a:pt x="3359" y="7519"/>
                </a:lnTo>
                <a:lnTo>
                  <a:pt x="3481" y="7446"/>
                </a:lnTo>
                <a:lnTo>
                  <a:pt x="3554" y="7325"/>
                </a:lnTo>
                <a:lnTo>
                  <a:pt x="3627" y="7276"/>
                </a:lnTo>
                <a:lnTo>
                  <a:pt x="3651" y="7252"/>
                </a:lnTo>
                <a:lnTo>
                  <a:pt x="3700" y="7227"/>
                </a:lnTo>
                <a:lnTo>
                  <a:pt x="3773" y="7179"/>
                </a:lnTo>
                <a:lnTo>
                  <a:pt x="3821" y="7106"/>
                </a:lnTo>
                <a:lnTo>
                  <a:pt x="3821" y="7033"/>
                </a:lnTo>
                <a:lnTo>
                  <a:pt x="3821" y="6935"/>
                </a:lnTo>
                <a:lnTo>
                  <a:pt x="3797" y="6862"/>
                </a:lnTo>
                <a:lnTo>
                  <a:pt x="3724" y="6789"/>
                </a:lnTo>
                <a:lnTo>
                  <a:pt x="3651" y="6765"/>
                </a:lnTo>
                <a:lnTo>
                  <a:pt x="3578" y="6741"/>
                </a:lnTo>
                <a:close/>
                <a:moveTo>
                  <a:pt x="16863" y="4526"/>
                </a:moveTo>
                <a:lnTo>
                  <a:pt x="16766" y="4575"/>
                </a:lnTo>
                <a:lnTo>
                  <a:pt x="16693" y="4624"/>
                </a:lnTo>
                <a:lnTo>
                  <a:pt x="16620" y="4697"/>
                </a:lnTo>
                <a:lnTo>
                  <a:pt x="16498" y="4843"/>
                </a:lnTo>
                <a:lnTo>
                  <a:pt x="16401" y="5037"/>
                </a:lnTo>
                <a:lnTo>
                  <a:pt x="16158" y="5500"/>
                </a:lnTo>
                <a:lnTo>
                  <a:pt x="15914" y="5962"/>
                </a:lnTo>
                <a:lnTo>
                  <a:pt x="15647" y="5816"/>
                </a:lnTo>
                <a:lnTo>
                  <a:pt x="15501" y="5719"/>
                </a:lnTo>
                <a:lnTo>
                  <a:pt x="15355" y="5670"/>
                </a:lnTo>
                <a:lnTo>
                  <a:pt x="15233" y="5646"/>
                </a:lnTo>
                <a:lnTo>
                  <a:pt x="15087" y="5597"/>
                </a:lnTo>
                <a:lnTo>
                  <a:pt x="15038" y="5573"/>
                </a:lnTo>
                <a:lnTo>
                  <a:pt x="15014" y="5573"/>
                </a:lnTo>
                <a:lnTo>
                  <a:pt x="14917" y="5621"/>
                </a:lnTo>
                <a:lnTo>
                  <a:pt x="14892" y="5646"/>
                </a:lnTo>
                <a:lnTo>
                  <a:pt x="14844" y="5694"/>
                </a:lnTo>
                <a:lnTo>
                  <a:pt x="14844" y="5767"/>
                </a:lnTo>
                <a:lnTo>
                  <a:pt x="14868" y="5840"/>
                </a:lnTo>
                <a:lnTo>
                  <a:pt x="14892" y="5913"/>
                </a:lnTo>
                <a:lnTo>
                  <a:pt x="15087" y="6059"/>
                </a:lnTo>
                <a:lnTo>
                  <a:pt x="15282" y="6181"/>
                </a:lnTo>
                <a:lnTo>
                  <a:pt x="15671" y="6424"/>
                </a:lnTo>
                <a:lnTo>
                  <a:pt x="15355" y="6984"/>
                </a:lnTo>
                <a:lnTo>
                  <a:pt x="15160" y="7252"/>
                </a:lnTo>
                <a:lnTo>
                  <a:pt x="14965" y="7519"/>
                </a:lnTo>
                <a:lnTo>
                  <a:pt x="14941" y="7592"/>
                </a:lnTo>
                <a:lnTo>
                  <a:pt x="14941" y="7641"/>
                </a:lnTo>
                <a:lnTo>
                  <a:pt x="14941" y="7714"/>
                </a:lnTo>
                <a:lnTo>
                  <a:pt x="14965" y="7763"/>
                </a:lnTo>
                <a:lnTo>
                  <a:pt x="15014" y="7836"/>
                </a:lnTo>
                <a:lnTo>
                  <a:pt x="15063" y="7860"/>
                </a:lnTo>
                <a:lnTo>
                  <a:pt x="15111" y="7884"/>
                </a:lnTo>
                <a:lnTo>
                  <a:pt x="15184" y="7909"/>
                </a:lnTo>
                <a:lnTo>
                  <a:pt x="15257" y="7884"/>
                </a:lnTo>
                <a:lnTo>
                  <a:pt x="15355" y="7860"/>
                </a:lnTo>
                <a:lnTo>
                  <a:pt x="15501" y="7763"/>
                </a:lnTo>
                <a:lnTo>
                  <a:pt x="15622" y="7641"/>
                </a:lnTo>
                <a:lnTo>
                  <a:pt x="15744" y="7471"/>
                </a:lnTo>
                <a:lnTo>
                  <a:pt x="15866" y="7276"/>
                </a:lnTo>
                <a:lnTo>
                  <a:pt x="15963" y="7081"/>
                </a:lnTo>
                <a:lnTo>
                  <a:pt x="16133" y="6716"/>
                </a:lnTo>
                <a:lnTo>
                  <a:pt x="16328" y="6862"/>
                </a:lnTo>
                <a:lnTo>
                  <a:pt x="16523" y="7008"/>
                </a:lnTo>
                <a:lnTo>
                  <a:pt x="16742" y="7106"/>
                </a:lnTo>
                <a:lnTo>
                  <a:pt x="16839" y="7130"/>
                </a:lnTo>
                <a:lnTo>
                  <a:pt x="16961" y="7154"/>
                </a:lnTo>
                <a:lnTo>
                  <a:pt x="17034" y="7130"/>
                </a:lnTo>
                <a:lnTo>
                  <a:pt x="17082" y="7106"/>
                </a:lnTo>
                <a:lnTo>
                  <a:pt x="17131" y="7057"/>
                </a:lnTo>
                <a:lnTo>
                  <a:pt x="17155" y="7008"/>
                </a:lnTo>
                <a:lnTo>
                  <a:pt x="17180" y="6960"/>
                </a:lnTo>
                <a:lnTo>
                  <a:pt x="17180" y="6887"/>
                </a:lnTo>
                <a:lnTo>
                  <a:pt x="17155" y="6814"/>
                </a:lnTo>
                <a:lnTo>
                  <a:pt x="17131" y="6765"/>
                </a:lnTo>
                <a:lnTo>
                  <a:pt x="16961" y="6619"/>
                </a:lnTo>
                <a:lnTo>
                  <a:pt x="16766" y="6497"/>
                </a:lnTo>
                <a:lnTo>
                  <a:pt x="16377" y="6254"/>
                </a:lnTo>
                <a:lnTo>
                  <a:pt x="16644" y="5670"/>
                </a:lnTo>
                <a:lnTo>
                  <a:pt x="16766" y="5427"/>
                </a:lnTo>
                <a:lnTo>
                  <a:pt x="16912" y="5183"/>
                </a:lnTo>
                <a:lnTo>
                  <a:pt x="17034" y="4916"/>
                </a:lnTo>
                <a:lnTo>
                  <a:pt x="17082" y="4770"/>
                </a:lnTo>
                <a:lnTo>
                  <a:pt x="17082" y="4648"/>
                </a:lnTo>
                <a:lnTo>
                  <a:pt x="17082" y="4599"/>
                </a:lnTo>
                <a:lnTo>
                  <a:pt x="17058" y="4551"/>
                </a:lnTo>
                <a:lnTo>
                  <a:pt x="17009" y="4526"/>
                </a:lnTo>
                <a:close/>
                <a:moveTo>
                  <a:pt x="8420" y="6838"/>
                </a:moveTo>
                <a:lnTo>
                  <a:pt x="8371" y="6862"/>
                </a:lnTo>
                <a:lnTo>
                  <a:pt x="8298" y="6911"/>
                </a:lnTo>
                <a:lnTo>
                  <a:pt x="8274" y="6984"/>
                </a:lnTo>
                <a:lnTo>
                  <a:pt x="8250" y="7081"/>
                </a:lnTo>
                <a:lnTo>
                  <a:pt x="8274" y="7179"/>
                </a:lnTo>
                <a:lnTo>
                  <a:pt x="8298" y="7276"/>
                </a:lnTo>
                <a:lnTo>
                  <a:pt x="8347" y="7373"/>
                </a:lnTo>
                <a:lnTo>
                  <a:pt x="8420" y="7519"/>
                </a:lnTo>
                <a:lnTo>
                  <a:pt x="8444" y="7665"/>
                </a:lnTo>
                <a:lnTo>
                  <a:pt x="8444" y="7763"/>
                </a:lnTo>
                <a:lnTo>
                  <a:pt x="8493" y="7836"/>
                </a:lnTo>
                <a:lnTo>
                  <a:pt x="8566" y="7909"/>
                </a:lnTo>
                <a:lnTo>
                  <a:pt x="8663" y="7933"/>
                </a:lnTo>
                <a:lnTo>
                  <a:pt x="8761" y="7957"/>
                </a:lnTo>
                <a:lnTo>
                  <a:pt x="8882" y="7909"/>
                </a:lnTo>
                <a:lnTo>
                  <a:pt x="8980" y="7836"/>
                </a:lnTo>
                <a:lnTo>
                  <a:pt x="9004" y="7787"/>
                </a:lnTo>
                <a:lnTo>
                  <a:pt x="9028" y="7738"/>
                </a:lnTo>
                <a:lnTo>
                  <a:pt x="9028" y="7592"/>
                </a:lnTo>
                <a:lnTo>
                  <a:pt x="9004" y="7446"/>
                </a:lnTo>
                <a:lnTo>
                  <a:pt x="8955" y="7325"/>
                </a:lnTo>
                <a:lnTo>
                  <a:pt x="8882" y="7179"/>
                </a:lnTo>
                <a:lnTo>
                  <a:pt x="8809" y="7057"/>
                </a:lnTo>
                <a:lnTo>
                  <a:pt x="8712" y="6960"/>
                </a:lnTo>
                <a:lnTo>
                  <a:pt x="8663" y="6911"/>
                </a:lnTo>
                <a:lnTo>
                  <a:pt x="8615" y="6862"/>
                </a:lnTo>
                <a:lnTo>
                  <a:pt x="8542" y="6838"/>
                </a:lnTo>
                <a:close/>
                <a:moveTo>
                  <a:pt x="16255" y="7495"/>
                </a:moveTo>
                <a:lnTo>
                  <a:pt x="16206" y="7544"/>
                </a:lnTo>
                <a:lnTo>
                  <a:pt x="16158" y="7592"/>
                </a:lnTo>
                <a:lnTo>
                  <a:pt x="16158" y="7714"/>
                </a:lnTo>
                <a:lnTo>
                  <a:pt x="16158" y="7836"/>
                </a:lnTo>
                <a:lnTo>
                  <a:pt x="16206" y="7982"/>
                </a:lnTo>
                <a:lnTo>
                  <a:pt x="16231" y="8030"/>
                </a:lnTo>
                <a:lnTo>
                  <a:pt x="16279" y="8079"/>
                </a:lnTo>
                <a:lnTo>
                  <a:pt x="16304" y="8103"/>
                </a:lnTo>
                <a:lnTo>
                  <a:pt x="16377" y="8128"/>
                </a:lnTo>
                <a:lnTo>
                  <a:pt x="16474" y="8128"/>
                </a:lnTo>
                <a:lnTo>
                  <a:pt x="16523" y="8103"/>
                </a:lnTo>
                <a:lnTo>
                  <a:pt x="16547" y="8055"/>
                </a:lnTo>
                <a:lnTo>
                  <a:pt x="16571" y="8006"/>
                </a:lnTo>
                <a:lnTo>
                  <a:pt x="16571" y="7957"/>
                </a:lnTo>
                <a:lnTo>
                  <a:pt x="16547" y="7836"/>
                </a:lnTo>
                <a:lnTo>
                  <a:pt x="16523" y="7738"/>
                </a:lnTo>
                <a:lnTo>
                  <a:pt x="16474" y="7641"/>
                </a:lnTo>
                <a:lnTo>
                  <a:pt x="16401" y="7544"/>
                </a:lnTo>
                <a:lnTo>
                  <a:pt x="16328" y="7495"/>
                </a:lnTo>
                <a:close/>
                <a:moveTo>
                  <a:pt x="2897" y="7836"/>
                </a:moveTo>
                <a:lnTo>
                  <a:pt x="2799" y="7860"/>
                </a:lnTo>
                <a:lnTo>
                  <a:pt x="2702" y="7909"/>
                </a:lnTo>
                <a:lnTo>
                  <a:pt x="2629" y="7982"/>
                </a:lnTo>
                <a:lnTo>
                  <a:pt x="2556" y="8079"/>
                </a:lnTo>
                <a:lnTo>
                  <a:pt x="2507" y="8201"/>
                </a:lnTo>
                <a:lnTo>
                  <a:pt x="2507" y="8347"/>
                </a:lnTo>
                <a:lnTo>
                  <a:pt x="2507" y="8468"/>
                </a:lnTo>
                <a:lnTo>
                  <a:pt x="2556" y="8517"/>
                </a:lnTo>
                <a:lnTo>
                  <a:pt x="2580" y="8566"/>
                </a:lnTo>
                <a:lnTo>
                  <a:pt x="2678" y="8614"/>
                </a:lnTo>
                <a:lnTo>
                  <a:pt x="2799" y="8614"/>
                </a:lnTo>
                <a:lnTo>
                  <a:pt x="2848" y="8590"/>
                </a:lnTo>
                <a:lnTo>
                  <a:pt x="2897" y="8566"/>
                </a:lnTo>
                <a:lnTo>
                  <a:pt x="2970" y="8493"/>
                </a:lnTo>
                <a:lnTo>
                  <a:pt x="3018" y="8420"/>
                </a:lnTo>
                <a:lnTo>
                  <a:pt x="3116" y="8274"/>
                </a:lnTo>
                <a:lnTo>
                  <a:pt x="3140" y="8152"/>
                </a:lnTo>
                <a:lnTo>
                  <a:pt x="3140" y="8055"/>
                </a:lnTo>
                <a:lnTo>
                  <a:pt x="3091" y="7957"/>
                </a:lnTo>
                <a:lnTo>
                  <a:pt x="3018" y="7884"/>
                </a:lnTo>
                <a:lnTo>
                  <a:pt x="2897" y="7836"/>
                </a:lnTo>
                <a:close/>
                <a:moveTo>
                  <a:pt x="8955" y="8152"/>
                </a:moveTo>
                <a:lnTo>
                  <a:pt x="8882" y="8201"/>
                </a:lnTo>
                <a:lnTo>
                  <a:pt x="8858" y="8274"/>
                </a:lnTo>
                <a:lnTo>
                  <a:pt x="8858" y="8371"/>
                </a:lnTo>
                <a:lnTo>
                  <a:pt x="8858" y="8468"/>
                </a:lnTo>
                <a:lnTo>
                  <a:pt x="8907" y="8639"/>
                </a:lnTo>
                <a:lnTo>
                  <a:pt x="8955" y="8760"/>
                </a:lnTo>
                <a:lnTo>
                  <a:pt x="8980" y="8858"/>
                </a:lnTo>
                <a:lnTo>
                  <a:pt x="9053" y="8955"/>
                </a:lnTo>
                <a:lnTo>
                  <a:pt x="9101" y="9004"/>
                </a:lnTo>
                <a:lnTo>
                  <a:pt x="9150" y="9028"/>
                </a:lnTo>
                <a:lnTo>
                  <a:pt x="9296" y="9028"/>
                </a:lnTo>
                <a:lnTo>
                  <a:pt x="9369" y="8979"/>
                </a:lnTo>
                <a:lnTo>
                  <a:pt x="9393" y="8931"/>
                </a:lnTo>
                <a:lnTo>
                  <a:pt x="9418" y="8858"/>
                </a:lnTo>
                <a:lnTo>
                  <a:pt x="9418" y="8785"/>
                </a:lnTo>
                <a:lnTo>
                  <a:pt x="9393" y="8639"/>
                </a:lnTo>
                <a:lnTo>
                  <a:pt x="9369" y="8614"/>
                </a:lnTo>
                <a:lnTo>
                  <a:pt x="9345" y="8517"/>
                </a:lnTo>
                <a:lnTo>
                  <a:pt x="9247" y="8322"/>
                </a:lnTo>
                <a:lnTo>
                  <a:pt x="9199" y="8225"/>
                </a:lnTo>
                <a:lnTo>
                  <a:pt x="9101" y="8176"/>
                </a:lnTo>
                <a:lnTo>
                  <a:pt x="9028" y="8152"/>
                </a:lnTo>
                <a:close/>
                <a:moveTo>
                  <a:pt x="16352" y="8541"/>
                </a:moveTo>
                <a:lnTo>
                  <a:pt x="16279" y="8566"/>
                </a:lnTo>
                <a:lnTo>
                  <a:pt x="16231" y="8614"/>
                </a:lnTo>
                <a:lnTo>
                  <a:pt x="16206" y="8663"/>
                </a:lnTo>
                <a:lnTo>
                  <a:pt x="16182" y="8736"/>
                </a:lnTo>
                <a:lnTo>
                  <a:pt x="16182" y="8858"/>
                </a:lnTo>
                <a:lnTo>
                  <a:pt x="16206" y="8979"/>
                </a:lnTo>
                <a:lnTo>
                  <a:pt x="16231" y="9174"/>
                </a:lnTo>
                <a:lnTo>
                  <a:pt x="16255" y="9296"/>
                </a:lnTo>
                <a:lnTo>
                  <a:pt x="16304" y="9369"/>
                </a:lnTo>
                <a:lnTo>
                  <a:pt x="16401" y="9417"/>
                </a:lnTo>
                <a:lnTo>
                  <a:pt x="16498" y="9417"/>
                </a:lnTo>
                <a:lnTo>
                  <a:pt x="16596" y="9393"/>
                </a:lnTo>
                <a:lnTo>
                  <a:pt x="16669" y="9320"/>
                </a:lnTo>
                <a:lnTo>
                  <a:pt x="16693" y="9223"/>
                </a:lnTo>
                <a:lnTo>
                  <a:pt x="16693" y="9101"/>
                </a:lnTo>
                <a:lnTo>
                  <a:pt x="16644" y="8882"/>
                </a:lnTo>
                <a:lnTo>
                  <a:pt x="16596" y="8760"/>
                </a:lnTo>
                <a:lnTo>
                  <a:pt x="16547" y="8639"/>
                </a:lnTo>
                <a:lnTo>
                  <a:pt x="16523" y="8590"/>
                </a:lnTo>
                <a:lnTo>
                  <a:pt x="16474" y="8541"/>
                </a:lnTo>
                <a:close/>
                <a:moveTo>
                  <a:pt x="2434" y="9077"/>
                </a:moveTo>
                <a:lnTo>
                  <a:pt x="2337" y="9101"/>
                </a:lnTo>
                <a:lnTo>
                  <a:pt x="2264" y="9125"/>
                </a:lnTo>
                <a:lnTo>
                  <a:pt x="2191" y="9198"/>
                </a:lnTo>
                <a:lnTo>
                  <a:pt x="2142" y="9271"/>
                </a:lnTo>
                <a:lnTo>
                  <a:pt x="2118" y="9369"/>
                </a:lnTo>
                <a:lnTo>
                  <a:pt x="2094" y="9515"/>
                </a:lnTo>
                <a:lnTo>
                  <a:pt x="2094" y="9612"/>
                </a:lnTo>
                <a:lnTo>
                  <a:pt x="2094" y="9685"/>
                </a:lnTo>
                <a:lnTo>
                  <a:pt x="2118" y="9782"/>
                </a:lnTo>
                <a:lnTo>
                  <a:pt x="2191" y="9831"/>
                </a:lnTo>
                <a:lnTo>
                  <a:pt x="2240" y="9879"/>
                </a:lnTo>
                <a:lnTo>
                  <a:pt x="2337" y="9904"/>
                </a:lnTo>
                <a:lnTo>
                  <a:pt x="2410" y="9879"/>
                </a:lnTo>
                <a:lnTo>
                  <a:pt x="2483" y="9831"/>
                </a:lnTo>
                <a:lnTo>
                  <a:pt x="2556" y="9733"/>
                </a:lnTo>
                <a:lnTo>
                  <a:pt x="2580" y="9612"/>
                </a:lnTo>
                <a:lnTo>
                  <a:pt x="2653" y="9417"/>
                </a:lnTo>
                <a:lnTo>
                  <a:pt x="2653" y="9320"/>
                </a:lnTo>
                <a:lnTo>
                  <a:pt x="2653" y="9247"/>
                </a:lnTo>
                <a:lnTo>
                  <a:pt x="2605" y="9174"/>
                </a:lnTo>
                <a:lnTo>
                  <a:pt x="2532" y="9125"/>
                </a:lnTo>
                <a:lnTo>
                  <a:pt x="2434" y="9077"/>
                </a:lnTo>
                <a:close/>
                <a:moveTo>
                  <a:pt x="9272" y="9296"/>
                </a:moveTo>
                <a:lnTo>
                  <a:pt x="9199" y="9344"/>
                </a:lnTo>
                <a:lnTo>
                  <a:pt x="9101" y="9417"/>
                </a:lnTo>
                <a:lnTo>
                  <a:pt x="9077" y="9539"/>
                </a:lnTo>
                <a:lnTo>
                  <a:pt x="9053" y="9661"/>
                </a:lnTo>
                <a:lnTo>
                  <a:pt x="9077" y="9782"/>
                </a:lnTo>
                <a:lnTo>
                  <a:pt x="9126" y="9904"/>
                </a:lnTo>
                <a:lnTo>
                  <a:pt x="9174" y="10001"/>
                </a:lnTo>
                <a:lnTo>
                  <a:pt x="9247" y="10123"/>
                </a:lnTo>
                <a:lnTo>
                  <a:pt x="9320" y="10196"/>
                </a:lnTo>
                <a:lnTo>
                  <a:pt x="9393" y="10220"/>
                </a:lnTo>
                <a:lnTo>
                  <a:pt x="9442" y="10220"/>
                </a:lnTo>
                <a:lnTo>
                  <a:pt x="9564" y="10196"/>
                </a:lnTo>
                <a:lnTo>
                  <a:pt x="9612" y="10147"/>
                </a:lnTo>
                <a:lnTo>
                  <a:pt x="9661" y="10123"/>
                </a:lnTo>
                <a:lnTo>
                  <a:pt x="9685" y="10050"/>
                </a:lnTo>
                <a:lnTo>
                  <a:pt x="9685" y="10001"/>
                </a:lnTo>
                <a:lnTo>
                  <a:pt x="9685" y="9904"/>
                </a:lnTo>
                <a:lnTo>
                  <a:pt x="9637" y="9806"/>
                </a:lnTo>
                <a:lnTo>
                  <a:pt x="9539" y="9636"/>
                </a:lnTo>
                <a:lnTo>
                  <a:pt x="9515" y="9515"/>
                </a:lnTo>
                <a:lnTo>
                  <a:pt x="9442" y="9393"/>
                </a:lnTo>
                <a:lnTo>
                  <a:pt x="9393" y="9344"/>
                </a:lnTo>
                <a:lnTo>
                  <a:pt x="9345" y="9320"/>
                </a:lnTo>
                <a:lnTo>
                  <a:pt x="9272" y="9296"/>
                </a:lnTo>
                <a:close/>
                <a:moveTo>
                  <a:pt x="16231" y="9855"/>
                </a:moveTo>
                <a:lnTo>
                  <a:pt x="16231" y="9879"/>
                </a:lnTo>
                <a:lnTo>
                  <a:pt x="16182" y="9904"/>
                </a:lnTo>
                <a:lnTo>
                  <a:pt x="16133" y="9952"/>
                </a:lnTo>
                <a:lnTo>
                  <a:pt x="16060" y="10098"/>
                </a:lnTo>
                <a:lnTo>
                  <a:pt x="16012" y="10293"/>
                </a:lnTo>
                <a:lnTo>
                  <a:pt x="16012" y="10390"/>
                </a:lnTo>
                <a:lnTo>
                  <a:pt x="16012" y="10463"/>
                </a:lnTo>
                <a:lnTo>
                  <a:pt x="16085" y="10561"/>
                </a:lnTo>
                <a:lnTo>
                  <a:pt x="16182" y="10634"/>
                </a:lnTo>
                <a:lnTo>
                  <a:pt x="16304" y="10634"/>
                </a:lnTo>
                <a:lnTo>
                  <a:pt x="16352" y="10609"/>
                </a:lnTo>
                <a:lnTo>
                  <a:pt x="16401" y="10561"/>
                </a:lnTo>
                <a:lnTo>
                  <a:pt x="16450" y="10488"/>
                </a:lnTo>
                <a:lnTo>
                  <a:pt x="16474" y="10415"/>
                </a:lnTo>
                <a:lnTo>
                  <a:pt x="16498" y="10244"/>
                </a:lnTo>
                <a:lnTo>
                  <a:pt x="16498" y="10147"/>
                </a:lnTo>
                <a:lnTo>
                  <a:pt x="16498" y="10050"/>
                </a:lnTo>
                <a:lnTo>
                  <a:pt x="16474" y="9952"/>
                </a:lnTo>
                <a:lnTo>
                  <a:pt x="16425" y="9879"/>
                </a:lnTo>
                <a:lnTo>
                  <a:pt x="16328" y="9855"/>
                </a:lnTo>
                <a:close/>
                <a:moveTo>
                  <a:pt x="2167" y="10244"/>
                </a:moveTo>
                <a:lnTo>
                  <a:pt x="2045" y="10269"/>
                </a:lnTo>
                <a:lnTo>
                  <a:pt x="1972" y="10317"/>
                </a:lnTo>
                <a:lnTo>
                  <a:pt x="1875" y="10463"/>
                </a:lnTo>
                <a:lnTo>
                  <a:pt x="1826" y="10634"/>
                </a:lnTo>
                <a:lnTo>
                  <a:pt x="1802" y="10804"/>
                </a:lnTo>
                <a:lnTo>
                  <a:pt x="1850" y="10926"/>
                </a:lnTo>
                <a:lnTo>
                  <a:pt x="1923" y="11023"/>
                </a:lnTo>
                <a:lnTo>
                  <a:pt x="1948" y="11072"/>
                </a:lnTo>
                <a:lnTo>
                  <a:pt x="2021" y="11096"/>
                </a:lnTo>
                <a:lnTo>
                  <a:pt x="2118" y="11096"/>
                </a:lnTo>
                <a:lnTo>
                  <a:pt x="2191" y="11072"/>
                </a:lnTo>
                <a:lnTo>
                  <a:pt x="2215" y="11023"/>
                </a:lnTo>
                <a:lnTo>
                  <a:pt x="2288" y="10950"/>
                </a:lnTo>
                <a:lnTo>
                  <a:pt x="2313" y="10877"/>
                </a:lnTo>
                <a:lnTo>
                  <a:pt x="2337" y="10780"/>
                </a:lnTo>
                <a:lnTo>
                  <a:pt x="2337" y="10755"/>
                </a:lnTo>
                <a:lnTo>
                  <a:pt x="2337" y="10731"/>
                </a:lnTo>
                <a:lnTo>
                  <a:pt x="2386" y="10658"/>
                </a:lnTo>
                <a:lnTo>
                  <a:pt x="2410" y="10561"/>
                </a:lnTo>
                <a:lnTo>
                  <a:pt x="2434" y="10488"/>
                </a:lnTo>
                <a:lnTo>
                  <a:pt x="2410" y="10390"/>
                </a:lnTo>
                <a:lnTo>
                  <a:pt x="2337" y="10317"/>
                </a:lnTo>
                <a:lnTo>
                  <a:pt x="2264" y="10269"/>
                </a:lnTo>
                <a:lnTo>
                  <a:pt x="2167" y="10244"/>
                </a:lnTo>
                <a:close/>
                <a:moveTo>
                  <a:pt x="9661" y="10512"/>
                </a:moveTo>
                <a:lnTo>
                  <a:pt x="9612" y="10536"/>
                </a:lnTo>
                <a:lnTo>
                  <a:pt x="9539" y="10609"/>
                </a:lnTo>
                <a:lnTo>
                  <a:pt x="9491" y="10658"/>
                </a:lnTo>
                <a:lnTo>
                  <a:pt x="9491" y="10731"/>
                </a:lnTo>
                <a:lnTo>
                  <a:pt x="9491" y="10877"/>
                </a:lnTo>
                <a:lnTo>
                  <a:pt x="9539" y="11023"/>
                </a:lnTo>
                <a:lnTo>
                  <a:pt x="9588" y="11169"/>
                </a:lnTo>
                <a:lnTo>
                  <a:pt x="9637" y="11242"/>
                </a:lnTo>
                <a:lnTo>
                  <a:pt x="9710" y="11315"/>
                </a:lnTo>
                <a:lnTo>
                  <a:pt x="9783" y="11339"/>
                </a:lnTo>
                <a:lnTo>
                  <a:pt x="9880" y="11339"/>
                </a:lnTo>
                <a:lnTo>
                  <a:pt x="9977" y="11291"/>
                </a:lnTo>
                <a:lnTo>
                  <a:pt x="10026" y="11218"/>
                </a:lnTo>
                <a:lnTo>
                  <a:pt x="10075" y="11120"/>
                </a:lnTo>
                <a:lnTo>
                  <a:pt x="10050" y="11023"/>
                </a:lnTo>
                <a:lnTo>
                  <a:pt x="10002" y="10877"/>
                </a:lnTo>
                <a:lnTo>
                  <a:pt x="9929" y="10731"/>
                </a:lnTo>
                <a:lnTo>
                  <a:pt x="9831" y="10609"/>
                </a:lnTo>
                <a:lnTo>
                  <a:pt x="9783" y="10561"/>
                </a:lnTo>
                <a:lnTo>
                  <a:pt x="9710" y="10536"/>
                </a:lnTo>
                <a:lnTo>
                  <a:pt x="9661" y="10512"/>
                </a:lnTo>
                <a:close/>
                <a:moveTo>
                  <a:pt x="15987" y="10999"/>
                </a:moveTo>
                <a:lnTo>
                  <a:pt x="15890" y="11047"/>
                </a:lnTo>
                <a:lnTo>
                  <a:pt x="15817" y="11120"/>
                </a:lnTo>
                <a:lnTo>
                  <a:pt x="15720" y="11291"/>
                </a:lnTo>
                <a:lnTo>
                  <a:pt x="15598" y="11461"/>
                </a:lnTo>
                <a:lnTo>
                  <a:pt x="15525" y="11631"/>
                </a:lnTo>
                <a:lnTo>
                  <a:pt x="15525" y="11729"/>
                </a:lnTo>
                <a:lnTo>
                  <a:pt x="15549" y="11802"/>
                </a:lnTo>
                <a:lnTo>
                  <a:pt x="15598" y="11850"/>
                </a:lnTo>
                <a:lnTo>
                  <a:pt x="15647" y="11899"/>
                </a:lnTo>
                <a:lnTo>
                  <a:pt x="15720" y="11948"/>
                </a:lnTo>
                <a:lnTo>
                  <a:pt x="15793" y="11948"/>
                </a:lnTo>
                <a:lnTo>
                  <a:pt x="15866" y="11923"/>
                </a:lnTo>
                <a:lnTo>
                  <a:pt x="15939" y="11875"/>
                </a:lnTo>
                <a:lnTo>
                  <a:pt x="16036" y="11704"/>
                </a:lnTo>
                <a:lnTo>
                  <a:pt x="16109" y="11510"/>
                </a:lnTo>
                <a:lnTo>
                  <a:pt x="16182" y="11315"/>
                </a:lnTo>
                <a:lnTo>
                  <a:pt x="16206" y="11218"/>
                </a:lnTo>
                <a:lnTo>
                  <a:pt x="16206" y="11120"/>
                </a:lnTo>
                <a:lnTo>
                  <a:pt x="16182" y="11047"/>
                </a:lnTo>
                <a:lnTo>
                  <a:pt x="16133" y="11023"/>
                </a:lnTo>
                <a:lnTo>
                  <a:pt x="16060" y="10999"/>
                </a:lnTo>
                <a:close/>
                <a:moveTo>
                  <a:pt x="1996" y="11437"/>
                </a:moveTo>
                <a:lnTo>
                  <a:pt x="1948" y="11461"/>
                </a:lnTo>
                <a:lnTo>
                  <a:pt x="1875" y="11485"/>
                </a:lnTo>
                <a:lnTo>
                  <a:pt x="1826" y="11558"/>
                </a:lnTo>
                <a:lnTo>
                  <a:pt x="1802" y="11607"/>
                </a:lnTo>
                <a:lnTo>
                  <a:pt x="1777" y="11680"/>
                </a:lnTo>
                <a:lnTo>
                  <a:pt x="1777" y="11826"/>
                </a:lnTo>
                <a:lnTo>
                  <a:pt x="1777" y="11899"/>
                </a:lnTo>
                <a:lnTo>
                  <a:pt x="1802" y="12021"/>
                </a:lnTo>
                <a:lnTo>
                  <a:pt x="1850" y="12094"/>
                </a:lnTo>
                <a:lnTo>
                  <a:pt x="1899" y="12142"/>
                </a:lnTo>
                <a:lnTo>
                  <a:pt x="1972" y="12167"/>
                </a:lnTo>
                <a:lnTo>
                  <a:pt x="2069" y="12167"/>
                </a:lnTo>
                <a:lnTo>
                  <a:pt x="2118" y="12142"/>
                </a:lnTo>
                <a:lnTo>
                  <a:pt x="2191" y="12094"/>
                </a:lnTo>
                <a:lnTo>
                  <a:pt x="2215" y="12021"/>
                </a:lnTo>
                <a:lnTo>
                  <a:pt x="2264" y="11875"/>
                </a:lnTo>
                <a:lnTo>
                  <a:pt x="2288" y="11753"/>
                </a:lnTo>
                <a:lnTo>
                  <a:pt x="2288" y="11680"/>
                </a:lnTo>
                <a:lnTo>
                  <a:pt x="2288" y="11607"/>
                </a:lnTo>
                <a:lnTo>
                  <a:pt x="2264" y="11534"/>
                </a:lnTo>
                <a:lnTo>
                  <a:pt x="2215" y="11485"/>
                </a:lnTo>
                <a:lnTo>
                  <a:pt x="2142" y="11437"/>
                </a:lnTo>
                <a:close/>
                <a:moveTo>
                  <a:pt x="10221" y="11753"/>
                </a:moveTo>
                <a:lnTo>
                  <a:pt x="10123" y="11802"/>
                </a:lnTo>
                <a:lnTo>
                  <a:pt x="10075" y="11875"/>
                </a:lnTo>
                <a:lnTo>
                  <a:pt x="10075" y="11996"/>
                </a:lnTo>
                <a:lnTo>
                  <a:pt x="10123" y="12094"/>
                </a:lnTo>
                <a:lnTo>
                  <a:pt x="10172" y="12191"/>
                </a:lnTo>
                <a:lnTo>
                  <a:pt x="10342" y="12337"/>
                </a:lnTo>
                <a:lnTo>
                  <a:pt x="10440" y="12410"/>
                </a:lnTo>
                <a:lnTo>
                  <a:pt x="10561" y="12483"/>
                </a:lnTo>
                <a:lnTo>
                  <a:pt x="10683" y="12532"/>
                </a:lnTo>
                <a:lnTo>
                  <a:pt x="10829" y="12532"/>
                </a:lnTo>
                <a:lnTo>
                  <a:pt x="10926" y="12507"/>
                </a:lnTo>
                <a:lnTo>
                  <a:pt x="10999" y="12459"/>
                </a:lnTo>
                <a:lnTo>
                  <a:pt x="11048" y="12386"/>
                </a:lnTo>
                <a:lnTo>
                  <a:pt x="11072" y="12313"/>
                </a:lnTo>
                <a:lnTo>
                  <a:pt x="11072" y="12240"/>
                </a:lnTo>
                <a:lnTo>
                  <a:pt x="11048" y="12167"/>
                </a:lnTo>
                <a:lnTo>
                  <a:pt x="10975" y="12094"/>
                </a:lnTo>
                <a:lnTo>
                  <a:pt x="10902" y="12045"/>
                </a:lnTo>
                <a:lnTo>
                  <a:pt x="10756" y="12021"/>
                </a:lnTo>
                <a:lnTo>
                  <a:pt x="10634" y="11948"/>
                </a:lnTo>
                <a:lnTo>
                  <a:pt x="10488" y="11826"/>
                </a:lnTo>
                <a:lnTo>
                  <a:pt x="10415" y="11777"/>
                </a:lnTo>
                <a:lnTo>
                  <a:pt x="10318" y="11753"/>
                </a:lnTo>
                <a:close/>
                <a:moveTo>
                  <a:pt x="15306" y="11996"/>
                </a:moveTo>
                <a:lnTo>
                  <a:pt x="15257" y="12045"/>
                </a:lnTo>
                <a:lnTo>
                  <a:pt x="15136" y="12167"/>
                </a:lnTo>
                <a:lnTo>
                  <a:pt x="15014" y="12288"/>
                </a:lnTo>
                <a:lnTo>
                  <a:pt x="14868" y="12386"/>
                </a:lnTo>
                <a:lnTo>
                  <a:pt x="14795" y="12434"/>
                </a:lnTo>
                <a:lnTo>
                  <a:pt x="14722" y="12483"/>
                </a:lnTo>
                <a:lnTo>
                  <a:pt x="14698" y="12532"/>
                </a:lnTo>
                <a:lnTo>
                  <a:pt x="14698" y="12605"/>
                </a:lnTo>
                <a:lnTo>
                  <a:pt x="14722" y="12653"/>
                </a:lnTo>
                <a:lnTo>
                  <a:pt x="14746" y="12678"/>
                </a:lnTo>
                <a:lnTo>
                  <a:pt x="14868" y="12726"/>
                </a:lnTo>
                <a:lnTo>
                  <a:pt x="14990" y="12726"/>
                </a:lnTo>
                <a:lnTo>
                  <a:pt x="15111" y="12702"/>
                </a:lnTo>
                <a:lnTo>
                  <a:pt x="15209" y="12629"/>
                </a:lnTo>
                <a:lnTo>
                  <a:pt x="15330" y="12556"/>
                </a:lnTo>
                <a:lnTo>
                  <a:pt x="15428" y="12483"/>
                </a:lnTo>
                <a:lnTo>
                  <a:pt x="15501" y="12386"/>
                </a:lnTo>
                <a:lnTo>
                  <a:pt x="15574" y="12288"/>
                </a:lnTo>
                <a:lnTo>
                  <a:pt x="15598" y="12215"/>
                </a:lnTo>
                <a:lnTo>
                  <a:pt x="15598" y="12142"/>
                </a:lnTo>
                <a:lnTo>
                  <a:pt x="15574" y="12094"/>
                </a:lnTo>
                <a:lnTo>
                  <a:pt x="15525" y="12045"/>
                </a:lnTo>
                <a:lnTo>
                  <a:pt x="15452" y="11996"/>
                </a:lnTo>
                <a:close/>
                <a:moveTo>
                  <a:pt x="14114" y="12605"/>
                </a:moveTo>
                <a:lnTo>
                  <a:pt x="14041" y="12629"/>
                </a:lnTo>
                <a:lnTo>
                  <a:pt x="13968" y="12678"/>
                </a:lnTo>
                <a:lnTo>
                  <a:pt x="13895" y="12726"/>
                </a:lnTo>
                <a:lnTo>
                  <a:pt x="13797" y="12751"/>
                </a:lnTo>
                <a:lnTo>
                  <a:pt x="13700" y="12751"/>
                </a:lnTo>
                <a:lnTo>
                  <a:pt x="13578" y="12775"/>
                </a:lnTo>
                <a:lnTo>
                  <a:pt x="13481" y="12848"/>
                </a:lnTo>
                <a:lnTo>
                  <a:pt x="13432" y="12872"/>
                </a:lnTo>
                <a:lnTo>
                  <a:pt x="13408" y="12921"/>
                </a:lnTo>
                <a:lnTo>
                  <a:pt x="13408" y="12970"/>
                </a:lnTo>
                <a:lnTo>
                  <a:pt x="13432" y="13018"/>
                </a:lnTo>
                <a:lnTo>
                  <a:pt x="13457" y="13091"/>
                </a:lnTo>
                <a:lnTo>
                  <a:pt x="13505" y="13116"/>
                </a:lnTo>
                <a:lnTo>
                  <a:pt x="13603" y="13164"/>
                </a:lnTo>
                <a:lnTo>
                  <a:pt x="13724" y="13189"/>
                </a:lnTo>
                <a:lnTo>
                  <a:pt x="13870" y="13189"/>
                </a:lnTo>
                <a:lnTo>
                  <a:pt x="14016" y="13164"/>
                </a:lnTo>
                <a:lnTo>
                  <a:pt x="14162" y="13091"/>
                </a:lnTo>
                <a:lnTo>
                  <a:pt x="14284" y="12994"/>
                </a:lnTo>
                <a:lnTo>
                  <a:pt x="14333" y="12945"/>
                </a:lnTo>
                <a:lnTo>
                  <a:pt x="14357" y="12872"/>
                </a:lnTo>
                <a:lnTo>
                  <a:pt x="14357" y="12799"/>
                </a:lnTo>
                <a:lnTo>
                  <a:pt x="14357" y="12726"/>
                </a:lnTo>
                <a:lnTo>
                  <a:pt x="14333" y="12678"/>
                </a:lnTo>
                <a:lnTo>
                  <a:pt x="14284" y="12653"/>
                </a:lnTo>
                <a:lnTo>
                  <a:pt x="14235" y="12605"/>
                </a:lnTo>
                <a:close/>
                <a:moveTo>
                  <a:pt x="6668" y="512"/>
                </a:moveTo>
                <a:lnTo>
                  <a:pt x="6887" y="755"/>
                </a:lnTo>
                <a:lnTo>
                  <a:pt x="7130" y="950"/>
                </a:lnTo>
                <a:lnTo>
                  <a:pt x="7398" y="1120"/>
                </a:lnTo>
                <a:lnTo>
                  <a:pt x="7666" y="1290"/>
                </a:lnTo>
                <a:lnTo>
                  <a:pt x="8250" y="1558"/>
                </a:lnTo>
                <a:lnTo>
                  <a:pt x="8834" y="1801"/>
                </a:lnTo>
                <a:lnTo>
                  <a:pt x="9320" y="2020"/>
                </a:lnTo>
                <a:lnTo>
                  <a:pt x="9807" y="2215"/>
                </a:lnTo>
                <a:lnTo>
                  <a:pt x="10780" y="2604"/>
                </a:lnTo>
                <a:lnTo>
                  <a:pt x="11194" y="2799"/>
                </a:lnTo>
                <a:lnTo>
                  <a:pt x="11559" y="3018"/>
                </a:lnTo>
                <a:lnTo>
                  <a:pt x="11729" y="3115"/>
                </a:lnTo>
                <a:lnTo>
                  <a:pt x="11924" y="3188"/>
                </a:lnTo>
                <a:lnTo>
                  <a:pt x="12094" y="3261"/>
                </a:lnTo>
                <a:lnTo>
                  <a:pt x="12240" y="3358"/>
                </a:lnTo>
                <a:lnTo>
                  <a:pt x="12264" y="3407"/>
                </a:lnTo>
                <a:lnTo>
                  <a:pt x="12313" y="3456"/>
                </a:lnTo>
                <a:lnTo>
                  <a:pt x="12410" y="3480"/>
                </a:lnTo>
                <a:lnTo>
                  <a:pt x="12435" y="3942"/>
                </a:lnTo>
                <a:lnTo>
                  <a:pt x="11851" y="3650"/>
                </a:lnTo>
                <a:lnTo>
                  <a:pt x="11389" y="3407"/>
                </a:lnTo>
                <a:lnTo>
                  <a:pt x="11170" y="3310"/>
                </a:lnTo>
                <a:lnTo>
                  <a:pt x="10926" y="3237"/>
                </a:lnTo>
                <a:lnTo>
                  <a:pt x="10878" y="3237"/>
                </a:lnTo>
                <a:lnTo>
                  <a:pt x="10853" y="3261"/>
                </a:lnTo>
                <a:lnTo>
                  <a:pt x="10853" y="3285"/>
                </a:lnTo>
                <a:lnTo>
                  <a:pt x="10853" y="3310"/>
                </a:lnTo>
                <a:lnTo>
                  <a:pt x="11024" y="3480"/>
                </a:lnTo>
                <a:lnTo>
                  <a:pt x="11218" y="3626"/>
                </a:lnTo>
                <a:lnTo>
                  <a:pt x="11608" y="3869"/>
                </a:lnTo>
                <a:lnTo>
                  <a:pt x="12045" y="4113"/>
                </a:lnTo>
                <a:lnTo>
                  <a:pt x="12459" y="4307"/>
                </a:lnTo>
                <a:lnTo>
                  <a:pt x="12483" y="4818"/>
                </a:lnTo>
                <a:lnTo>
                  <a:pt x="12337" y="4770"/>
                </a:lnTo>
                <a:lnTo>
                  <a:pt x="12216" y="4721"/>
                </a:lnTo>
                <a:lnTo>
                  <a:pt x="12021" y="4672"/>
                </a:lnTo>
                <a:lnTo>
                  <a:pt x="11729" y="4526"/>
                </a:lnTo>
                <a:lnTo>
                  <a:pt x="11413" y="4380"/>
                </a:lnTo>
                <a:lnTo>
                  <a:pt x="11218" y="4259"/>
                </a:lnTo>
                <a:lnTo>
                  <a:pt x="11121" y="4234"/>
                </a:lnTo>
                <a:lnTo>
                  <a:pt x="11024" y="4210"/>
                </a:lnTo>
                <a:lnTo>
                  <a:pt x="10975" y="4210"/>
                </a:lnTo>
                <a:lnTo>
                  <a:pt x="10951" y="4259"/>
                </a:lnTo>
                <a:lnTo>
                  <a:pt x="10951" y="4283"/>
                </a:lnTo>
                <a:lnTo>
                  <a:pt x="10951" y="4332"/>
                </a:lnTo>
                <a:lnTo>
                  <a:pt x="11024" y="4429"/>
                </a:lnTo>
                <a:lnTo>
                  <a:pt x="11121" y="4526"/>
                </a:lnTo>
                <a:lnTo>
                  <a:pt x="11218" y="4599"/>
                </a:lnTo>
                <a:lnTo>
                  <a:pt x="11340" y="4672"/>
                </a:lnTo>
                <a:lnTo>
                  <a:pt x="11608" y="4818"/>
                </a:lnTo>
                <a:lnTo>
                  <a:pt x="11826" y="4916"/>
                </a:lnTo>
                <a:lnTo>
                  <a:pt x="12143" y="5037"/>
                </a:lnTo>
                <a:lnTo>
                  <a:pt x="12313" y="5086"/>
                </a:lnTo>
                <a:lnTo>
                  <a:pt x="12410" y="5086"/>
                </a:lnTo>
                <a:lnTo>
                  <a:pt x="12483" y="5062"/>
                </a:lnTo>
                <a:lnTo>
                  <a:pt x="12483" y="5743"/>
                </a:lnTo>
                <a:lnTo>
                  <a:pt x="12289" y="5621"/>
                </a:lnTo>
                <a:lnTo>
                  <a:pt x="12094" y="5475"/>
                </a:lnTo>
                <a:lnTo>
                  <a:pt x="11608" y="5256"/>
                </a:lnTo>
                <a:lnTo>
                  <a:pt x="11194" y="5110"/>
                </a:lnTo>
                <a:lnTo>
                  <a:pt x="11024" y="5062"/>
                </a:lnTo>
                <a:lnTo>
                  <a:pt x="10926" y="5062"/>
                </a:lnTo>
                <a:lnTo>
                  <a:pt x="10902" y="5086"/>
                </a:lnTo>
                <a:lnTo>
                  <a:pt x="10878" y="5110"/>
                </a:lnTo>
                <a:lnTo>
                  <a:pt x="10951" y="5232"/>
                </a:lnTo>
                <a:lnTo>
                  <a:pt x="11024" y="5305"/>
                </a:lnTo>
                <a:lnTo>
                  <a:pt x="11121" y="5378"/>
                </a:lnTo>
                <a:lnTo>
                  <a:pt x="11267" y="5451"/>
                </a:lnTo>
                <a:lnTo>
                  <a:pt x="11535" y="5548"/>
                </a:lnTo>
                <a:lnTo>
                  <a:pt x="11754" y="5646"/>
                </a:lnTo>
                <a:lnTo>
                  <a:pt x="12094" y="5792"/>
                </a:lnTo>
                <a:lnTo>
                  <a:pt x="12240" y="5889"/>
                </a:lnTo>
                <a:lnTo>
                  <a:pt x="12386" y="6011"/>
                </a:lnTo>
                <a:lnTo>
                  <a:pt x="12483" y="6108"/>
                </a:lnTo>
                <a:lnTo>
                  <a:pt x="12483" y="6254"/>
                </a:lnTo>
                <a:lnTo>
                  <a:pt x="12337" y="6157"/>
                </a:lnTo>
                <a:lnTo>
                  <a:pt x="12191" y="6084"/>
                </a:lnTo>
                <a:lnTo>
                  <a:pt x="11899" y="5938"/>
                </a:lnTo>
                <a:lnTo>
                  <a:pt x="11705" y="5816"/>
                </a:lnTo>
                <a:lnTo>
                  <a:pt x="11510" y="5743"/>
                </a:lnTo>
                <a:lnTo>
                  <a:pt x="11291" y="5670"/>
                </a:lnTo>
                <a:lnTo>
                  <a:pt x="11194" y="5670"/>
                </a:lnTo>
                <a:lnTo>
                  <a:pt x="11097" y="5694"/>
                </a:lnTo>
                <a:lnTo>
                  <a:pt x="11072" y="5694"/>
                </a:lnTo>
                <a:lnTo>
                  <a:pt x="11072" y="5719"/>
                </a:lnTo>
                <a:lnTo>
                  <a:pt x="11145" y="5816"/>
                </a:lnTo>
                <a:lnTo>
                  <a:pt x="11218" y="5889"/>
                </a:lnTo>
                <a:lnTo>
                  <a:pt x="11413" y="6035"/>
                </a:lnTo>
                <a:lnTo>
                  <a:pt x="11826" y="6254"/>
                </a:lnTo>
                <a:lnTo>
                  <a:pt x="12143" y="6449"/>
                </a:lnTo>
                <a:lnTo>
                  <a:pt x="12289" y="6522"/>
                </a:lnTo>
                <a:lnTo>
                  <a:pt x="12459" y="6570"/>
                </a:lnTo>
                <a:lnTo>
                  <a:pt x="12459" y="6838"/>
                </a:lnTo>
                <a:lnTo>
                  <a:pt x="12459" y="6862"/>
                </a:lnTo>
                <a:lnTo>
                  <a:pt x="12337" y="6765"/>
                </a:lnTo>
                <a:lnTo>
                  <a:pt x="12216" y="6668"/>
                </a:lnTo>
                <a:lnTo>
                  <a:pt x="12094" y="6619"/>
                </a:lnTo>
                <a:lnTo>
                  <a:pt x="11924" y="6546"/>
                </a:lnTo>
                <a:lnTo>
                  <a:pt x="11729" y="6473"/>
                </a:lnTo>
                <a:lnTo>
                  <a:pt x="11486" y="6424"/>
                </a:lnTo>
                <a:lnTo>
                  <a:pt x="11267" y="6376"/>
                </a:lnTo>
                <a:lnTo>
                  <a:pt x="11072" y="6303"/>
                </a:lnTo>
                <a:lnTo>
                  <a:pt x="11048" y="6303"/>
                </a:lnTo>
                <a:lnTo>
                  <a:pt x="11048" y="6327"/>
                </a:lnTo>
                <a:lnTo>
                  <a:pt x="11145" y="6449"/>
                </a:lnTo>
                <a:lnTo>
                  <a:pt x="11267" y="6546"/>
                </a:lnTo>
                <a:lnTo>
                  <a:pt x="11389" y="6619"/>
                </a:lnTo>
                <a:lnTo>
                  <a:pt x="11535" y="6692"/>
                </a:lnTo>
                <a:lnTo>
                  <a:pt x="11948" y="6862"/>
                </a:lnTo>
                <a:lnTo>
                  <a:pt x="12143" y="6960"/>
                </a:lnTo>
                <a:lnTo>
                  <a:pt x="12216" y="7033"/>
                </a:lnTo>
                <a:lnTo>
                  <a:pt x="12289" y="7106"/>
                </a:lnTo>
                <a:lnTo>
                  <a:pt x="12362" y="7179"/>
                </a:lnTo>
                <a:lnTo>
                  <a:pt x="12459" y="7179"/>
                </a:lnTo>
                <a:lnTo>
                  <a:pt x="12459" y="7592"/>
                </a:lnTo>
                <a:lnTo>
                  <a:pt x="12264" y="7495"/>
                </a:lnTo>
                <a:lnTo>
                  <a:pt x="12070" y="7422"/>
                </a:lnTo>
                <a:lnTo>
                  <a:pt x="11802" y="7349"/>
                </a:lnTo>
                <a:lnTo>
                  <a:pt x="11389" y="7106"/>
                </a:lnTo>
                <a:lnTo>
                  <a:pt x="11121" y="7008"/>
                </a:lnTo>
                <a:lnTo>
                  <a:pt x="11024" y="6984"/>
                </a:lnTo>
                <a:lnTo>
                  <a:pt x="10999" y="6984"/>
                </a:lnTo>
                <a:lnTo>
                  <a:pt x="10975" y="7008"/>
                </a:lnTo>
                <a:lnTo>
                  <a:pt x="10975" y="7057"/>
                </a:lnTo>
                <a:lnTo>
                  <a:pt x="10975" y="7106"/>
                </a:lnTo>
                <a:lnTo>
                  <a:pt x="10999" y="7227"/>
                </a:lnTo>
                <a:lnTo>
                  <a:pt x="11097" y="7325"/>
                </a:lnTo>
                <a:lnTo>
                  <a:pt x="11194" y="7398"/>
                </a:lnTo>
                <a:lnTo>
                  <a:pt x="11437" y="7544"/>
                </a:lnTo>
                <a:lnTo>
                  <a:pt x="11632" y="7641"/>
                </a:lnTo>
                <a:lnTo>
                  <a:pt x="11997" y="7836"/>
                </a:lnTo>
                <a:lnTo>
                  <a:pt x="12240" y="7909"/>
                </a:lnTo>
                <a:lnTo>
                  <a:pt x="12362" y="7933"/>
                </a:lnTo>
                <a:lnTo>
                  <a:pt x="12459" y="7957"/>
                </a:lnTo>
                <a:lnTo>
                  <a:pt x="12459" y="8298"/>
                </a:lnTo>
                <a:lnTo>
                  <a:pt x="12216" y="8176"/>
                </a:lnTo>
                <a:lnTo>
                  <a:pt x="11972" y="8055"/>
                </a:lnTo>
                <a:lnTo>
                  <a:pt x="11754" y="7909"/>
                </a:lnTo>
                <a:lnTo>
                  <a:pt x="11535" y="7738"/>
                </a:lnTo>
                <a:lnTo>
                  <a:pt x="11413" y="7665"/>
                </a:lnTo>
                <a:lnTo>
                  <a:pt x="11291" y="7617"/>
                </a:lnTo>
                <a:lnTo>
                  <a:pt x="11170" y="7592"/>
                </a:lnTo>
                <a:lnTo>
                  <a:pt x="11048" y="7568"/>
                </a:lnTo>
                <a:lnTo>
                  <a:pt x="11048" y="7592"/>
                </a:lnTo>
                <a:lnTo>
                  <a:pt x="11024" y="7617"/>
                </a:lnTo>
                <a:lnTo>
                  <a:pt x="11072" y="7714"/>
                </a:lnTo>
                <a:lnTo>
                  <a:pt x="11145" y="7836"/>
                </a:lnTo>
                <a:lnTo>
                  <a:pt x="11243" y="7933"/>
                </a:lnTo>
                <a:lnTo>
                  <a:pt x="11364" y="8006"/>
                </a:lnTo>
                <a:lnTo>
                  <a:pt x="11583" y="8176"/>
                </a:lnTo>
                <a:lnTo>
                  <a:pt x="11802" y="8322"/>
                </a:lnTo>
                <a:lnTo>
                  <a:pt x="12118" y="8493"/>
                </a:lnTo>
                <a:lnTo>
                  <a:pt x="12289" y="8590"/>
                </a:lnTo>
                <a:lnTo>
                  <a:pt x="12459" y="8663"/>
                </a:lnTo>
                <a:lnTo>
                  <a:pt x="12483" y="9101"/>
                </a:lnTo>
                <a:lnTo>
                  <a:pt x="12435" y="9028"/>
                </a:lnTo>
                <a:lnTo>
                  <a:pt x="12386" y="8979"/>
                </a:lnTo>
                <a:lnTo>
                  <a:pt x="12216" y="8882"/>
                </a:lnTo>
                <a:lnTo>
                  <a:pt x="11899" y="8736"/>
                </a:lnTo>
                <a:lnTo>
                  <a:pt x="11559" y="8517"/>
                </a:lnTo>
                <a:lnTo>
                  <a:pt x="11364" y="8420"/>
                </a:lnTo>
                <a:lnTo>
                  <a:pt x="11291" y="8395"/>
                </a:lnTo>
                <a:lnTo>
                  <a:pt x="11194" y="8371"/>
                </a:lnTo>
                <a:lnTo>
                  <a:pt x="11170" y="8371"/>
                </a:lnTo>
                <a:lnTo>
                  <a:pt x="11170" y="8395"/>
                </a:lnTo>
                <a:lnTo>
                  <a:pt x="11194" y="8493"/>
                </a:lnTo>
                <a:lnTo>
                  <a:pt x="11218" y="8566"/>
                </a:lnTo>
                <a:lnTo>
                  <a:pt x="11364" y="8712"/>
                </a:lnTo>
                <a:lnTo>
                  <a:pt x="11535" y="8858"/>
                </a:lnTo>
                <a:lnTo>
                  <a:pt x="11681" y="8955"/>
                </a:lnTo>
                <a:lnTo>
                  <a:pt x="11851" y="9052"/>
                </a:lnTo>
                <a:lnTo>
                  <a:pt x="12070" y="9174"/>
                </a:lnTo>
                <a:lnTo>
                  <a:pt x="12167" y="9223"/>
                </a:lnTo>
                <a:lnTo>
                  <a:pt x="12264" y="9247"/>
                </a:lnTo>
                <a:lnTo>
                  <a:pt x="12362" y="9247"/>
                </a:lnTo>
                <a:lnTo>
                  <a:pt x="12459" y="9223"/>
                </a:lnTo>
                <a:lnTo>
                  <a:pt x="12483" y="9198"/>
                </a:lnTo>
                <a:lnTo>
                  <a:pt x="12508" y="10025"/>
                </a:lnTo>
                <a:lnTo>
                  <a:pt x="12386" y="9879"/>
                </a:lnTo>
                <a:lnTo>
                  <a:pt x="12240" y="9758"/>
                </a:lnTo>
                <a:lnTo>
                  <a:pt x="11924" y="9515"/>
                </a:lnTo>
                <a:lnTo>
                  <a:pt x="11608" y="9296"/>
                </a:lnTo>
                <a:lnTo>
                  <a:pt x="11267" y="9101"/>
                </a:lnTo>
                <a:lnTo>
                  <a:pt x="11243" y="9077"/>
                </a:lnTo>
                <a:lnTo>
                  <a:pt x="11218" y="9101"/>
                </a:lnTo>
                <a:lnTo>
                  <a:pt x="11218" y="9125"/>
                </a:lnTo>
                <a:lnTo>
                  <a:pt x="11218" y="9150"/>
                </a:lnTo>
                <a:lnTo>
                  <a:pt x="11340" y="9296"/>
                </a:lnTo>
                <a:lnTo>
                  <a:pt x="11462" y="9466"/>
                </a:lnTo>
                <a:lnTo>
                  <a:pt x="11608" y="9612"/>
                </a:lnTo>
                <a:lnTo>
                  <a:pt x="11754" y="9733"/>
                </a:lnTo>
                <a:lnTo>
                  <a:pt x="11924" y="9855"/>
                </a:lnTo>
                <a:lnTo>
                  <a:pt x="12094" y="9952"/>
                </a:lnTo>
                <a:lnTo>
                  <a:pt x="12289" y="10050"/>
                </a:lnTo>
                <a:lnTo>
                  <a:pt x="12459" y="10098"/>
                </a:lnTo>
                <a:lnTo>
                  <a:pt x="12508" y="10098"/>
                </a:lnTo>
                <a:lnTo>
                  <a:pt x="12508" y="10488"/>
                </a:lnTo>
                <a:lnTo>
                  <a:pt x="12289" y="10317"/>
                </a:lnTo>
                <a:lnTo>
                  <a:pt x="11802" y="10001"/>
                </a:lnTo>
                <a:lnTo>
                  <a:pt x="11608" y="9855"/>
                </a:lnTo>
                <a:lnTo>
                  <a:pt x="11486" y="9782"/>
                </a:lnTo>
                <a:lnTo>
                  <a:pt x="11389" y="9733"/>
                </a:lnTo>
                <a:lnTo>
                  <a:pt x="11364" y="9758"/>
                </a:lnTo>
                <a:lnTo>
                  <a:pt x="11364" y="9855"/>
                </a:lnTo>
                <a:lnTo>
                  <a:pt x="11389" y="9952"/>
                </a:lnTo>
                <a:lnTo>
                  <a:pt x="11437" y="10050"/>
                </a:lnTo>
                <a:lnTo>
                  <a:pt x="11510" y="10147"/>
                </a:lnTo>
                <a:lnTo>
                  <a:pt x="11681" y="10317"/>
                </a:lnTo>
                <a:lnTo>
                  <a:pt x="11851" y="10439"/>
                </a:lnTo>
                <a:lnTo>
                  <a:pt x="12094" y="10585"/>
                </a:lnTo>
                <a:lnTo>
                  <a:pt x="12313" y="10780"/>
                </a:lnTo>
                <a:lnTo>
                  <a:pt x="12410" y="10877"/>
                </a:lnTo>
                <a:lnTo>
                  <a:pt x="12508" y="10999"/>
                </a:lnTo>
                <a:lnTo>
                  <a:pt x="12483" y="11291"/>
                </a:lnTo>
                <a:lnTo>
                  <a:pt x="11875" y="10901"/>
                </a:lnTo>
                <a:lnTo>
                  <a:pt x="11705" y="10780"/>
                </a:lnTo>
                <a:lnTo>
                  <a:pt x="11535" y="10658"/>
                </a:lnTo>
                <a:lnTo>
                  <a:pt x="11462" y="10609"/>
                </a:lnTo>
                <a:lnTo>
                  <a:pt x="11364" y="10585"/>
                </a:lnTo>
                <a:lnTo>
                  <a:pt x="11267" y="10561"/>
                </a:lnTo>
                <a:lnTo>
                  <a:pt x="11145" y="10585"/>
                </a:lnTo>
                <a:lnTo>
                  <a:pt x="11121" y="10609"/>
                </a:lnTo>
                <a:lnTo>
                  <a:pt x="11145" y="10634"/>
                </a:lnTo>
                <a:lnTo>
                  <a:pt x="11291" y="10780"/>
                </a:lnTo>
                <a:lnTo>
                  <a:pt x="11413" y="10926"/>
                </a:lnTo>
                <a:lnTo>
                  <a:pt x="11535" y="11072"/>
                </a:lnTo>
                <a:lnTo>
                  <a:pt x="11705" y="11218"/>
                </a:lnTo>
                <a:lnTo>
                  <a:pt x="12070" y="11485"/>
                </a:lnTo>
                <a:lnTo>
                  <a:pt x="12483" y="11729"/>
                </a:lnTo>
                <a:lnTo>
                  <a:pt x="12459" y="12094"/>
                </a:lnTo>
                <a:lnTo>
                  <a:pt x="12191" y="11923"/>
                </a:lnTo>
                <a:lnTo>
                  <a:pt x="11948" y="11777"/>
                </a:lnTo>
                <a:lnTo>
                  <a:pt x="11559" y="11558"/>
                </a:lnTo>
                <a:lnTo>
                  <a:pt x="11170" y="11388"/>
                </a:lnTo>
                <a:lnTo>
                  <a:pt x="11145" y="11388"/>
                </a:lnTo>
                <a:lnTo>
                  <a:pt x="11145" y="11485"/>
                </a:lnTo>
                <a:lnTo>
                  <a:pt x="11170" y="11558"/>
                </a:lnTo>
                <a:lnTo>
                  <a:pt x="11243" y="11704"/>
                </a:lnTo>
                <a:lnTo>
                  <a:pt x="11364" y="11850"/>
                </a:lnTo>
                <a:lnTo>
                  <a:pt x="11510" y="11948"/>
                </a:lnTo>
                <a:lnTo>
                  <a:pt x="11754" y="12118"/>
                </a:lnTo>
                <a:lnTo>
                  <a:pt x="12021" y="12288"/>
                </a:lnTo>
                <a:lnTo>
                  <a:pt x="12216" y="12434"/>
                </a:lnTo>
                <a:lnTo>
                  <a:pt x="12435" y="12556"/>
                </a:lnTo>
                <a:lnTo>
                  <a:pt x="12435" y="12799"/>
                </a:lnTo>
                <a:lnTo>
                  <a:pt x="12337" y="12824"/>
                </a:lnTo>
                <a:lnTo>
                  <a:pt x="12264" y="12848"/>
                </a:lnTo>
                <a:lnTo>
                  <a:pt x="12143" y="12775"/>
                </a:lnTo>
                <a:lnTo>
                  <a:pt x="11972" y="12629"/>
                </a:lnTo>
                <a:lnTo>
                  <a:pt x="11802" y="12507"/>
                </a:lnTo>
                <a:lnTo>
                  <a:pt x="11632" y="12361"/>
                </a:lnTo>
                <a:lnTo>
                  <a:pt x="11462" y="12240"/>
                </a:lnTo>
                <a:lnTo>
                  <a:pt x="11413" y="12240"/>
                </a:lnTo>
                <a:lnTo>
                  <a:pt x="11413" y="12288"/>
                </a:lnTo>
                <a:lnTo>
                  <a:pt x="11413" y="12361"/>
                </a:lnTo>
                <a:lnTo>
                  <a:pt x="11413" y="12434"/>
                </a:lnTo>
                <a:lnTo>
                  <a:pt x="11486" y="12605"/>
                </a:lnTo>
                <a:lnTo>
                  <a:pt x="11389" y="12605"/>
                </a:lnTo>
                <a:lnTo>
                  <a:pt x="11267" y="12653"/>
                </a:lnTo>
                <a:lnTo>
                  <a:pt x="11243" y="12678"/>
                </a:lnTo>
                <a:lnTo>
                  <a:pt x="11218" y="12726"/>
                </a:lnTo>
                <a:lnTo>
                  <a:pt x="11218" y="12775"/>
                </a:lnTo>
                <a:lnTo>
                  <a:pt x="11218" y="12848"/>
                </a:lnTo>
                <a:lnTo>
                  <a:pt x="11291" y="12921"/>
                </a:lnTo>
                <a:lnTo>
                  <a:pt x="11364" y="12994"/>
                </a:lnTo>
                <a:lnTo>
                  <a:pt x="11486" y="13043"/>
                </a:lnTo>
                <a:lnTo>
                  <a:pt x="11583" y="13091"/>
                </a:lnTo>
                <a:lnTo>
                  <a:pt x="11705" y="13140"/>
                </a:lnTo>
                <a:lnTo>
                  <a:pt x="11802" y="13140"/>
                </a:lnTo>
                <a:lnTo>
                  <a:pt x="11924" y="13116"/>
                </a:lnTo>
                <a:lnTo>
                  <a:pt x="12021" y="13067"/>
                </a:lnTo>
                <a:lnTo>
                  <a:pt x="12240" y="13189"/>
                </a:lnTo>
                <a:lnTo>
                  <a:pt x="12410" y="13335"/>
                </a:lnTo>
                <a:lnTo>
                  <a:pt x="12386" y="13602"/>
                </a:lnTo>
                <a:lnTo>
                  <a:pt x="11802" y="13286"/>
                </a:lnTo>
                <a:lnTo>
                  <a:pt x="11510" y="13140"/>
                </a:lnTo>
                <a:lnTo>
                  <a:pt x="11194" y="13018"/>
                </a:lnTo>
                <a:lnTo>
                  <a:pt x="11170" y="13018"/>
                </a:lnTo>
                <a:lnTo>
                  <a:pt x="11145" y="13116"/>
                </a:lnTo>
                <a:lnTo>
                  <a:pt x="11170" y="13213"/>
                </a:lnTo>
                <a:lnTo>
                  <a:pt x="11218" y="13286"/>
                </a:lnTo>
                <a:lnTo>
                  <a:pt x="11291" y="13359"/>
                </a:lnTo>
                <a:lnTo>
                  <a:pt x="11437" y="13456"/>
                </a:lnTo>
                <a:lnTo>
                  <a:pt x="11608" y="13529"/>
                </a:lnTo>
                <a:lnTo>
                  <a:pt x="11802" y="13651"/>
                </a:lnTo>
                <a:lnTo>
                  <a:pt x="11997" y="13773"/>
                </a:lnTo>
                <a:lnTo>
                  <a:pt x="12191" y="13894"/>
                </a:lnTo>
                <a:lnTo>
                  <a:pt x="12386" y="14016"/>
                </a:lnTo>
                <a:lnTo>
                  <a:pt x="12386" y="14332"/>
                </a:lnTo>
                <a:lnTo>
                  <a:pt x="11851" y="13943"/>
                </a:lnTo>
                <a:lnTo>
                  <a:pt x="11705" y="13846"/>
                </a:lnTo>
                <a:lnTo>
                  <a:pt x="11510" y="13724"/>
                </a:lnTo>
                <a:lnTo>
                  <a:pt x="11413" y="13700"/>
                </a:lnTo>
                <a:lnTo>
                  <a:pt x="11316" y="13675"/>
                </a:lnTo>
                <a:lnTo>
                  <a:pt x="11218" y="13675"/>
                </a:lnTo>
                <a:lnTo>
                  <a:pt x="11121" y="13700"/>
                </a:lnTo>
                <a:lnTo>
                  <a:pt x="11121" y="13724"/>
                </a:lnTo>
                <a:lnTo>
                  <a:pt x="11121" y="13748"/>
                </a:lnTo>
                <a:lnTo>
                  <a:pt x="11145" y="13821"/>
                </a:lnTo>
                <a:lnTo>
                  <a:pt x="11218" y="13919"/>
                </a:lnTo>
                <a:lnTo>
                  <a:pt x="11364" y="14040"/>
                </a:lnTo>
                <a:lnTo>
                  <a:pt x="11729" y="14284"/>
                </a:lnTo>
                <a:lnTo>
                  <a:pt x="12045" y="14551"/>
                </a:lnTo>
                <a:lnTo>
                  <a:pt x="12191" y="14673"/>
                </a:lnTo>
                <a:lnTo>
                  <a:pt x="12386" y="14795"/>
                </a:lnTo>
                <a:lnTo>
                  <a:pt x="12386" y="15281"/>
                </a:lnTo>
                <a:lnTo>
                  <a:pt x="12289" y="15184"/>
                </a:lnTo>
                <a:lnTo>
                  <a:pt x="12167" y="15087"/>
                </a:lnTo>
                <a:lnTo>
                  <a:pt x="12021" y="14916"/>
                </a:lnTo>
                <a:lnTo>
                  <a:pt x="11851" y="14746"/>
                </a:lnTo>
                <a:lnTo>
                  <a:pt x="11656" y="14600"/>
                </a:lnTo>
                <a:lnTo>
                  <a:pt x="11413" y="14503"/>
                </a:lnTo>
                <a:lnTo>
                  <a:pt x="11170" y="14430"/>
                </a:lnTo>
                <a:lnTo>
                  <a:pt x="10926" y="14430"/>
                </a:lnTo>
                <a:lnTo>
                  <a:pt x="10902" y="14454"/>
                </a:lnTo>
                <a:lnTo>
                  <a:pt x="10902" y="14478"/>
                </a:lnTo>
                <a:lnTo>
                  <a:pt x="10975" y="14551"/>
                </a:lnTo>
                <a:lnTo>
                  <a:pt x="11024" y="14600"/>
                </a:lnTo>
                <a:lnTo>
                  <a:pt x="11194" y="14697"/>
                </a:lnTo>
                <a:lnTo>
                  <a:pt x="11462" y="14892"/>
                </a:lnTo>
                <a:lnTo>
                  <a:pt x="11608" y="14989"/>
                </a:lnTo>
                <a:lnTo>
                  <a:pt x="11729" y="15111"/>
                </a:lnTo>
                <a:lnTo>
                  <a:pt x="11875" y="15281"/>
                </a:lnTo>
                <a:lnTo>
                  <a:pt x="12021" y="15452"/>
                </a:lnTo>
                <a:lnTo>
                  <a:pt x="12118" y="15525"/>
                </a:lnTo>
                <a:lnTo>
                  <a:pt x="12191" y="15573"/>
                </a:lnTo>
                <a:lnTo>
                  <a:pt x="12313" y="15622"/>
                </a:lnTo>
                <a:lnTo>
                  <a:pt x="12410" y="15646"/>
                </a:lnTo>
                <a:lnTo>
                  <a:pt x="12435" y="16133"/>
                </a:lnTo>
                <a:lnTo>
                  <a:pt x="12386" y="16133"/>
                </a:lnTo>
                <a:lnTo>
                  <a:pt x="12362" y="16084"/>
                </a:lnTo>
                <a:lnTo>
                  <a:pt x="12240" y="15963"/>
                </a:lnTo>
                <a:lnTo>
                  <a:pt x="12070" y="15841"/>
                </a:lnTo>
                <a:lnTo>
                  <a:pt x="11754" y="15622"/>
                </a:lnTo>
                <a:lnTo>
                  <a:pt x="11413" y="15354"/>
                </a:lnTo>
                <a:lnTo>
                  <a:pt x="11243" y="15233"/>
                </a:lnTo>
                <a:lnTo>
                  <a:pt x="11072" y="15160"/>
                </a:lnTo>
                <a:lnTo>
                  <a:pt x="11048" y="15160"/>
                </a:lnTo>
                <a:lnTo>
                  <a:pt x="11024" y="15184"/>
                </a:lnTo>
                <a:lnTo>
                  <a:pt x="11048" y="15281"/>
                </a:lnTo>
                <a:lnTo>
                  <a:pt x="11072" y="15354"/>
                </a:lnTo>
                <a:lnTo>
                  <a:pt x="11170" y="15500"/>
                </a:lnTo>
                <a:lnTo>
                  <a:pt x="11291" y="15622"/>
                </a:lnTo>
                <a:lnTo>
                  <a:pt x="11437" y="15744"/>
                </a:lnTo>
                <a:lnTo>
                  <a:pt x="11218" y="15646"/>
                </a:lnTo>
                <a:lnTo>
                  <a:pt x="9564" y="14916"/>
                </a:lnTo>
                <a:lnTo>
                  <a:pt x="8055" y="14259"/>
                </a:lnTo>
                <a:lnTo>
                  <a:pt x="7301" y="13894"/>
                </a:lnTo>
                <a:lnTo>
                  <a:pt x="7130" y="13797"/>
                </a:lnTo>
                <a:lnTo>
                  <a:pt x="6863" y="13675"/>
                </a:lnTo>
                <a:lnTo>
                  <a:pt x="6863" y="13602"/>
                </a:lnTo>
                <a:lnTo>
                  <a:pt x="6814" y="12775"/>
                </a:lnTo>
                <a:lnTo>
                  <a:pt x="6765" y="11972"/>
                </a:lnTo>
                <a:lnTo>
                  <a:pt x="6692" y="11145"/>
                </a:lnTo>
                <a:lnTo>
                  <a:pt x="6668" y="10317"/>
                </a:lnTo>
                <a:lnTo>
                  <a:pt x="6668" y="9393"/>
                </a:lnTo>
                <a:lnTo>
                  <a:pt x="6692" y="8493"/>
                </a:lnTo>
                <a:lnTo>
                  <a:pt x="6717" y="7568"/>
                </a:lnTo>
                <a:lnTo>
                  <a:pt x="6717" y="6643"/>
                </a:lnTo>
                <a:lnTo>
                  <a:pt x="6717" y="5889"/>
                </a:lnTo>
                <a:lnTo>
                  <a:pt x="6863" y="5913"/>
                </a:lnTo>
                <a:lnTo>
                  <a:pt x="6936" y="5938"/>
                </a:lnTo>
                <a:lnTo>
                  <a:pt x="7033" y="5962"/>
                </a:lnTo>
                <a:lnTo>
                  <a:pt x="7130" y="5938"/>
                </a:lnTo>
                <a:lnTo>
                  <a:pt x="7228" y="5865"/>
                </a:lnTo>
                <a:lnTo>
                  <a:pt x="7252" y="5816"/>
                </a:lnTo>
                <a:lnTo>
                  <a:pt x="7276" y="5767"/>
                </a:lnTo>
                <a:lnTo>
                  <a:pt x="7276" y="5670"/>
                </a:lnTo>
                <a:lnTo>
                  <a:pt x="7252" y="5573"/>
                </a:lnTo>
                <a:lnTo>
                  <a:pt x="7179" y="5500"/>
                </a:lnTo>
                <a:lnTo>
                  <a:pt x="7082" y="5451"/>
                </a:lnTo>
                <a:lnTo>
                  <a:pt x="7033" y="5427"/>
                </a:lnTo>
                <a:lnTo>
                  <a:pt x="6960" y="5402"/>
                </a:lnTo>
                <a:lnTo>
                  <a:pt x="6887" y="5427"/>
                </a:lnTo>
                <a:lnTo>
                  <a:pt x="6814" y="5451"/>
                </a:lnTo>
                <a:lnTo>
                  <a:pt x="6790" y="5451"/>
                </a:lnTo>
                <a:lnTo>
                  <a:pt x="6692" y="5500"/>
                </a:lnTo>
                <a:lnTo>
                  <a:pt x="6644" y="3018"/>
                </a:lnTo>
                <a:lnTo>
                  <a:pt x="6644" y="1752"/>
                </a:lnTo>
                <a:lnTo>
                  <a:pt x="6668" y="512"/>
                </a:lnTo>
                <a:close/>
                <a:moveTo>
                  <a:pt x="6206" y="585"/>
                </a:moveTo>
                <a:lnTo>
                  <a:pt x="6181" y="852"/>
                </a:lnTo>
                <a:lnTo>
                  <a:pt x="6181" y="1096"/>
                </a:lnTo>
                <a:lnTo>
                  <a:pt x="6181" y="1874"/>
                </a:lnTo>
                <a:lnTo>
                  <a:pt x="6181" y="2653"/>
                </a:lnTo>
                <a:lnTo>
                  <a:pt x="6181" y="3602"/>
                </a:lnTo>
                <a:lnTo>
                  <a:pt x="6181" y="4551"/>
                </a:lnTo>
                <a:lnTo>
                  <a:pt x="6230" y="6449"/>
                </a:lnTo>
                <a:lnTo>
                  <a:pt x="6230" y="7373"/>
                </a:lnTo>
                <a:lnTo>
                  <a:pt x="6206" y="8298"/>
                </a:lnTo>
                <a:lnTo>
                  <a:pt x="6181" y="9198"/>
                </a:lnTo>
                <a:lnTo>
                  <a:pt x="6133" y="10123"/>
                </a:lnTo>
                <a:lnTo>
                  <a:pt x="6157" y="10926"/>
                </a:lnTo>
                <a:lnTo>
                  <a:pt x="6206" y="11729"/>
                </a:lnTo>
                <a:lnTo>
                  <a:pt x="6254" y="12532"/>
                </a:lnTo>
                <a:lnTo>
                  <a:pt x="6279" y="13335"/>
                </a:lnTo>
                <a:lnTo>
                  <a:pt x="6206" y="13359"/>
                </a:lnTo>
                <a:lnTo>
                  <a:pt x="5451" y="13748"/>
                </a:lnTo>
                <a:lnTo>
                  <a:pt x="4721" y="14186"/>
                </a:lnTo>
                <a:lnTo>
                  <a:pt x="3262" y="15087"/>
                </a:lnTo>
                <a:lnTo>
                  <a:pt x="2897" y="15281"/>
                </a:lnTo>
                <a:lnTo>
                  <a:pt x="2532" y="15476"/>
                </a:lnTo>
                <a:lnTo>
                  <a:pt x="2142" y="15671"/>
                </a:lnTo>
                <a:lnTo>
                  <a:pt x="1753" y="15841"/>
                </a:lnTo>
                <a:lnTo>
                  <a:pt x="950" y="16133"/>
                </a:lnTo>
                <a:lnTo>
                  <a:pt x="634" y="16255"/>
                </a:lnTo>
                <a:lnTo>
                  <a:pt x="634" y="16279"/>
                </a:lnTo>
                <a:lnTo>
                  <a:pt x="585" y="15938"/>
                </a:lnTo>
                <a:lnTo>
                  <a:pt x="561" y="15573"/>
                </a:lnTo>
                <a:lnTo>
                  <a:pt x="536" y="15208"/>
                </a:lnTo>
                <a:lnTo>
                  <a:pt x="512" y="14868"/>
                </a:lnTo>
                <a:lnTo>
                  <a:pt x="439" y="14430"/>
                </a:lnTo>
                <a:lnTo>
                  <a:pt x="415" y="13992"/>
                </a:lnTo>
                <a:lnTo>
                  <a:pt x="415" y="13578"/>
                </a:lnTo>
                <a:lnTo>
                  <a:pt x="439" y="13140"/>
                </a:lnTo>
                <a:lnTo>
                  <a:pt x="512" y="11461"/>
                </a:lnTo>
                <a:lnTo>
                  <a:pt x="561" y="10634"/>
                </a:lnTo>
                <a:lnTo>
                  <a:pt x="585" y="9782"/>
                </a:lnTo>
                <a:lnTo>
                  <a:pt x="609" y="8225"/>
                </a:lnTo>
                <a:lnTo>
                  <a:pt x="609" y="6668"/>
                </a:lnTo>
                <a:lnTo>
                  <a:pt x="561" y="5110"/>
                </a:lnTo>
                <a:lnTo>
                  <a:pt x="536" y="4356"/>
                </a:lnTo>
                <a:lnTo>
                  <a:pt x="488" y="3577"/>
                </a:lnTo>
                <a:lnTo>
                  <a:pt x="609" y="3504"/>
                </a:lnTo>
                <a:lnTo>
                  <a:pt x="755" y="3407"/>
                </a:lnTo>
                <a:lnTo>
                  <a:pt x="1145" y="3164"/>
                </a:lnTo>
                <a:lnTo>
                  <a:pt x="1558" y="2920"/>
                </a:lnTo>
                <a:lnTo>
                  <a:pt x="2337" y="2507"/>
                </a:lnTo>
                <a:lnTo>
                  <a:pt x="3116" y="2093"/>
                </a:lnTo>
                <a:lnTo>
                  <a:pt x="3529" y="1850"/>
                </a:lnTo>
                <a:lnTo>
                  <a:pt x="3967" y="1655"/>
                </a:lnTo>
                <a:lnTo>
                  <a:pt x="4405" y="1461"/>
                </a:lnTo>
                <a:lnTo>
                  <a:pt x="4843" y="1290"/>
                </a:lnTo>
                <a:lnTo>
                  <a:pt x="5208" y="1144"/>
                </a:lnTo>
                <a:lnTo>
                  <a:pt x="5549" y="974"/>
                </a:lnTo>
                <a:lnTo>
                  <a:pt x="6206" y="585"/>
                </a:lnTo>
                <a:close/>
                <a:moveTo>
                  <a:pt x="18542" y="804"/>
                </a:moveTo>
                <a:lnTo>
                  <a:pt x="18518" y="1023"/>
                </a:lnTo>
                <a:lnTo>
                  <a:pt x="18518" y="1266"/>
                </a:lnTo>
                <a:lnTo>
                  <a:pt x="18518" y="1752"/>
                </a:lnTo>
                <a:lnTo>
                  <a:pt x="18567" y="2263"/>
                </a:lnTo>
                <a:lnTo>
                  <a:pt x="18567" y="2726"/>
                </a:lnTo>
                <a:lnTo>
                  <a:pt x="18542" y="4648"/>
                </a:lnTo>
                <a:lnTo>
                  <a:pt x="18494" y="6546"/>
                </a:lnTo>
                <a:lnTo>
                  <a:pt x="18469" y="8249"/>
                </a:lnTo>
                <a:lnTo>
                  <a:pt x="18494" y="9952"/>
                </a:lnTo>
                <a:lnTo>
                  <a:pt x="18567" y="13359"/>
                </a:lnTo>
                <a:lnTo>
                  <a:pt x="18542" y="13359"/>
                </a:lnTo>
                <a:lnTo>
                  <a:pt x="18396" y="13505"/>
                </a:lnTo>
                <a:lnTo>
                  <a:pt x="18226" y="13651"/>
                </a:lnTo>
                <a:lnTo>
                  <a:pt x="18031" y="13748"/>
                </a:lnTo>
                <a:lnTo>
                  <a:pt x="17837" y="13846"/>
                </a:lnTo>
                <a:lnTo>
                  <a:pt x="17423" y="14016"/>
                </a:lnTo>
                <a:lnTo>
                  <a:pt x="17009" y="14186"/>
                </a:lnTo>
                <a:lnTo>
                  <a:pt x="16474" y="14454"/>
                </a:lnTo>
                <a:lnTo>
                  <a:pt x="15963" y="14746"/>
                </a:lnTo>
                <a:lnTo>
                  <a:pt x="15452" y="15038"/>
                </a:lnTo>
                <a:lnTo>
                  <a:pt x="14941" y="15330"/>
                </a:lnTo>
                <a:lnTo>
                  <a:pt x="14479" y="15598"/>
                </a:lnTo>
                <a:lnTo>
                  <a:pt x="14016" y="15865"/>
                </a:lnTo>
                <a:lnTo>
                  <a:pt x="13773" y="15987"/>
                </a:lnTo>
                <a:lnTo>
                  <a:pt x="13530" y="16109"/>
                </a:lnTo>
                <a:lnTo>
                  <a:pt x="13286" y="16182"/>
                </a:lnTo>
                <a:lnTo>
                  <a:pt x="13043" y="16255"/>
                </a:lnTo>
                <a:lnTo>
                  <a:pt x="12921" y="16303"/>
                </a:lnTo>
                <a:lnTo>
                  <a:pt x="12921" y="15987"/>
                </a:lnTo>
                <a:lnTo>
                  <a:pt x="12897" y="15671"/>
                </a:lnTo>
                <a:lnTo>
                  <a:pt x="12873" y="15379"/>
                </a:lnTo>
                <a:lnTo>
                  <a:pt x="12848" y="15062"/>
                </a:lnTo>
                <a:lnTo>
                  <a:pt x="12824" y="14770"/>
                </a:lnTo>
                <a:lnTo>
                  <a:pt x="12824" y="14016"/>
                </a:lnTo>
                <a:lnTo>
                  <a:pt x="12848" y="13943"/>
                </a:lnTo>
                <a:lnTo>
                  <a:pt x="12848" y="13894"/>
                </a:lnTo>
                <a:lnTo>
                  <a:pt x="12848" y="13359"/>
                </a:lnTo>
                <a:lnTo>
                  <a:pt x="12946" y="13335"/>
                </a:lnTo>
                <a:lnTo>
                  <a:pt x="13019" y="13310"/>
                </a:lnTo>
                <a:lnTo>
                  <a:pt x="13092" y="13262"/>
                </a:lnTo>
                <a:lnTo>
                  <a:pt x="13140" y="13213"/>
                </a:lnTo>
                <a:lnTo>
                  <a:pt x="13165" y="13116"/>
                </a:lnTo>
                <a:lnTo>
                  <a:pt x="13165" y="13018"/>
                </a:lnTo>
                <a:lnTo>
                  <a:pt x="13116" y="12921"/>
                </a:lnTo>
                <a:lnTo>
                  <a:pt x="13043" y="12872"/>
                </a:lnTo>
                <a:lnTo>
                  <a:pt x="12970" y="12848"/>
                </a:lnTo>
                <a:lnTo>
                  <a:pt x="12873" y="12848"/>
                </a:lnTo>
                <a:lnTo>
                  <a:pt x="12921" y="11826"/>
                </a:lnTo>
                <a:lnTo>
                  <a:pt x="12970" y="10804"/>
                </a:lnTo>
                <a:lnTo>
                  <a:pt x="12970" y="9806"/>
                </a:lnTo>
                <a:lnTo>
                  <a:pt x="12946" y="8809"/>
                </a:lnTo>
                <a:lnTo>
                  <a:pt x="12897" y="7836"/>
                </a:lnTo>
                <a:lnTo>
                  <a:pt x="12897" y="6838"/>
                </a:lnTo>
                <a:lnTo>
                  <a:pt x="12946" y="5986"/>
                </a:lnTo>
                <a:lnTo>
                  <a:pt x="12970" y="5110"/>
                </a:lnTo>
                <a:lnTo>
                  <a:pt x="12970" y="4672"/>
                </a:lnTo>
                <a:lnTo>
                  <a:pt x="12946" y="4234"/>
                </a:lnTo>
                <a:lnTo>
                  <a:pt x="12897" y="3821"/>
                </a:lnTo>
                <a:lnTo>
                  <a:pt x="12800" y="3383"/>
                </a:lnTo>
                <a:lnTo>
                  <a:pt x="13067" y="3285"/>
                </a:lnTo>
                <a:lnTo>
                  <a:pt x="13335" y="3164"/>
                </a:lnTo>
                <a:lnTo>
                  <a:pt x="13603" y="3042"/>
                </a:lnTo>
                <a:lnTo>
                  <a:pt x="13870" y="2920"/>
                </a:lnTo>
                <a:lnTo>
                  <a:pt x="14235" y="2750"/>
                </a:lnTo>
                <a:lnTo>
                  <a:pt x="14600" y="2555"/>
                </a:lnTo>
                <a:lnTo>
                  <a:pt x="15306" y="2142"/>
                </a:lnTo>
                <a:lnTo>
                  <a:pt x="15963" y="1752"/>
                </a:lnTo>
                <a:lnTo>
                  <a:pt x="16304" y="1558"/>
                </a:lnTo>
                <a:lnTo>
                  <a:pt x="16644" y="1388"/>
                </a:lnTo>
                <a:lnTo>
                  <a:pt x="17009" y="1242"/>
                </a:lnTo>
                <a:lnTo>
                  <a:pt x="17350" y="1096"/>
                </a:lnTo>
                <a:lnTo>
                  <a:pt x="17715" y="974"/>
                </a:lnTo>
                <a:lnTo>
                  <a:pt x="18104" y="877"/>
                </a:lnTo>
                <a:lnTo>
                  <a:pt x="18153" y="877"/>
                </a:lnTo>
                <a:lnTo>
                  <a:pt x="18202" y="828"/>
                </a:lnTo>
                <a:lnTo>
                  <a:pt x="18372" y="828"/>
                </a:lnTo>
                <a:lnTo>
                  <a:pt x="18542" y="804"/>
                </a:lnTo>
                <a:close/>
                <a:moveTo>
                  <a:pt x="6279" y="1"/>
                </a:moveTo>
                <a:lnTo>
                  <a:pt x="6206" y="25"/>
                </a:lnTo>
                <a:lnTo>
                  <a:pt x="5403" y="487"/>
                </a:lnTo>
                <a:lnTo>
                  <a:pt x="4989" y="682"/>
                </a:lnTo>
                <a:lnTo>
                  <a:pt x="4551" y="852"/>
                </a:lnTo>
                <a:lnTo>
                  <a:pt x="4113" y="1023"/>
                </a:lnTo>
                <a:lnTo>
                  <a:pt x="3700" y="1217"/>
                </a:lnTo>
                <a:lnTo>
                  <a:pt x="3286" y="1436"/>
                </a:lnTo>
                <a:lnTo>
                  <a:pt x="2872" y="1679"/>
                </a:lnTo>
                <a:lnTo>
                  <a:pt x="2021" y="2117"/>
                </a:lnTo>
                <a:lnTo>
                  <a:pt x="1607" y="2361"/>
                </a:lnTo>
                <a:lnTo>
                  <a:pt x="1193" y="2604"/>
                </a:lnTo>
                <a:lnTo>
                  <a:pt x="974" y="2726"/>
                </a:lnTo>
                <a:lnTo>
                  <a:pt x="731" y="2896"/>
                </a:lnTo>
                <a:lnTo>
                  <a:pt x="488" y="3066"/>
                </a:lnTo>
                <a:lnTo>
                  <a:pt x="390" y="3188"/>
                </a:lnTo>
                <a:lnTo>
                  <a:pt x="317" y="3285"/>
                </a:lnTo>
                <a:lnTo>
                  <a:pt x="269" y="3310"/>
                </a:lnTo>
                <a:lnTo>
                  <a:pt x="220" y="3358"/>
                </a:lnTo>
                <a:lnTo>
                  <a:pt x="171" y="3480"/>
                </a:lnTo>
                <a:lnTo>
                  <a:pt x="123" y="3626"/>
                </a:lnTo>
                <a:lnTo>
                  <a:pt x="98" y="3894"/>
                </a:lnTo>
                <a:lnTo>
                  <a:pt x="98" y="4186"/>
                </a:lnTo>
                <a:lnTo>
                  <a:pt x="123" y="4453"/>
                </a:lnTo>
                <a:lnTo>
                  <a:pt x="147" y="5329"/>
                </a:lnTo>
                <a:lnTo>
                  <a:pt x="171" y="6205"/>
                </a:lnTo>
                <a:lnTo>
                  <a:pt x="171" y="8006"/>
                </a:lnTo>
                <a:lnTo>
                  <a:pt x="147" y="9782"/>
                </a:lnTo>
                <a:lnTo>
                  <a:pt x="123" y="10658"/>
                </a:lnTo>
                <a:lnTo>
                  <a:pt x="98" y="11558"/>
                </a:lnTo>
                <a:lnTo>
                  <a:pt x="1" y="13335"/>
                </a:lnTo>
                <a:lnTo>
                  <a:pt x="1" y="13700"/>
                </a:lnTo>
                <a:lnTo>
                  <a:pt x="1" y="14065"/>
                </a:lnTo>
                <a:lnTo>
                  <a:pt x="25" y="14454"/>
                </a:lnTo>
                <a:lnTo>
                  <a:pt x="50" y="14819"/>
                </a:lnTo>
                <a:lnTo>
                  <a:pt x="98" y="15233"/>
                </a:lnTo>
                <a:lnTo>
                  <a:pt x="123" y="15646"/>
                </a:lnTo>
                <a:lnTo>
                  <a:pt x="147" y="16060"/>
                </a:lnTo>
                <a:lnTo>
                  <a:pt x="171" y="16255"/>
                </a:lnTo>
                <a:lnTo>
                  <a:pt x="220" y="16474"/>
                </a:lnTo>
                <a:lnTo>
                  <a:pt x="244" y="16547"/>
                </a:lnTo>
                <a:lnTo>
                  <a:pt x="317" y="16595"/>
                </a:lnTo>
                <a:lnTo>
                  <a:pt x="390" y="16620"/>
                </a:lnTo>
                <a:lnTo>
                  <a:pt x="463" y="16620"/>
                </a:lnTo>
                <a:lnTo>
                  <a:pt x="536" y="16644"/>
                </a:lnTo>
                <a:lnTo>
                  <a:pt x="707" y="16620"/>
                </a:lnTo>
                <a:lnTo>
                  <a:pt x="877" y="16595"/>
                </a:lnTo>
                <a:lnTo>
                  <a:pt x="1218" y="16474"/>
                </a:lnTo>
                <a:lnTo>
                  <a:pt x="1850" y="16230"/>
                </a:lnTo>
                <a:lnTo>
                  <a:pt x="2240" y="16060"/>
                </a:lnTo>
                <a:lnTo>
                  <a:pt x="2605" y="15890"/>
                </a:lnTo>
                <a:lnTo>
                  <a:pt x="2970" y="15719"/>
                </a:lnTo>
                <a:lnTo>
                  <a:pt x="3310" y="15525"/>
                </a:lnTo>
                <a:lnTo>
                  <a:pt x="4064" y="15062"/>
                </a:lnTo>
                <a:lnTo>
                  <a:pt x="4819" y="14624"/>
                </a:lnTo>
                <a:lnTo>
                  <a:pt x="5549" y="14162"/>
                </a:lnTo>
                <a:lnTo>
                  <a:pt x="5938" y="13967"/>
                </a:lnTo>
                <a:lnTo>
                  <a:pt x="6327" y="13748"/>
                </a:lnTo>
                <a:lnTo>
                  <a:pt x="6400" y="13821"/>
                </a:lnTo>
                <a:lnTo>
                  <a:pt x="6473" y="13870"/>
                </a:lnTo>
                <a:lnTo>
                  <a:pt x="6546" y="13894"/>
                </a:lnTo>
                <a:lnTo>
                  <a:pt x="6644" y="13870"/>
                </a:lnTo>
                <a:lnTo>
                  <a:pt x="6741" y="13992"/>
                </a:lnTo>
                <a:lnTo>
                  <a:pt x="6863" y="14089"/>
                </a:lnTo>
                <a:lnTo>
                  <a:pt x="7130" y="14259"/>
                </a:lnTo>
                <a:lnTo>
                  <a:pt x="7422" y="14405"/>
                </a:lnTo>
                <a:lnTo>
                  <a:pt x="7690" y="14551"/>
                </a:lnTo>
                <a:lnTo>
                  <a:pt x="8517" y="14916"/>
                </a:lnTo>
                <a:lnTo>
                  <a:pt x="9345" y="15306"/>
                </a:lnTo>
                <a:lnTo>
                  <a:pt x="10878" y="16011"/>
                </a:lnTo>
                <a:lnTo>
                  <a:pt x="11656" y="16352"/>
                </a:lnTo>
                <a:lnTo>
                  <a:pt x="12435" y="16644"/>
                </a:lnTo>
                <a:lnTo>
                  <a:pt x="12459" y="16668"/>
                </a:lnTo>
                <a:lnTo>
                  <a:pt x="12508" y="16741"/>
                </a:lnTo>
                <a:lnTo>
                  <a:pt x="12581" y="16766"/>
                </a:lnTo>
                <a:lnTo>
                  <a:pt x="12678" y="16766"/>
                </a:lnTo>
                <a:lnTo>
                  <a:pt x="12751" y="16741"/>
                </a:lnTo>
                <a:lnTo>
                  <a:pt x="12800" y="16693"/>
                </a:lnTo>
                <a:lnTo>
                  <a:pt x="12897" y="16717"/>
                </a:lnTo>
                <a:lnTo>
                  <a:pt x="13019" y="16717"/>
                </a:lnTo>
                <a:lnTo>
                  <a:pt x="13286" y="16668"/>
                </a:lnTo>
                <a:lnTo>
                  <a:pt x="13530" y="16595"/>
                </a:lnTo>
                <a:lnTo>
                  <a:pt x="13724" y="16522"/>
                </a:lnTo>
                <a:lnTo>
                  <a:pt x="14211" y="16279"/>
                </a:lnTo>
                <a:lnTo>
                  <a:pt x="14698" y="16036"/>
                </a:lnTo>
                <a:lnTo>
                  <a:pt x="15647" y="15500"/>
                </a:lnTo>
                <a:lnTo>
                  <a:pt x="16596" y="14965"/>
                </a:lnTo>
                <a:lnTo>
                  <a:pt x="17058" y="14697"/>
                </a:lnTo>
                <a:lnTo>
                  <a:pt x="17545" y="14478"/>
                </a:lnTo>
                <a:lnTo>
                  <a:pt x="17885" y="14332"/>
                </a:lnTo>
                <a:lnTo>
                  <a:pt x="18226" y="14186"/>
                </a:lnTo>
                <a:lnTo>
                  <a:pt x="18542" y="14016"/>
                </a:lnTo>
                <a:lnTo>
                  <a:pt x="18688" y="13894"/>
                </a:lnTo>
                <a:lnTo>
                  <a:pt x="18834" y="13773"/>
                </a:lnTo>
                <a:lnTo>
                  <a:pt x="18883" y="13748"/>
                </a:lnTo>
                <a:lnTo>
                  <a:pt x="18932" y="13724"/>
                </a:lnTo>
                <a:lnTo>
                  <a:pt x="18980" y="13651"/>
                </a:lnTo>
                <a:lnTo>
                  <a:pt x="18980" y="13578"/>
                </a:lnTo>
                <a:lnTo>
                  <a:pt x="18980" y="12726"/>
                </a:lnTo>
                <a:lnTo>
                  <a:pt x="18956" y="11875"/>
                </a:lnTo>
                <a:lnTo>
                  <a:pt x="18883" y="10171"/>
                </a:lnTo>
                <a:lnTo>
                  <a:pt x="18859" y="9271"/>
                </a:lnTo>
                <a:lnTo>
                  <a:pt x="18859" y="8347"/>
                </a:lnTo>
                <a:lnTo>
                  <a:pt x="18883" y="6546"/>
                </a:lnTo>
                <a:lnTo>
                  <a:pt x="18932" y="4648"/>
                </a:lnTo>
                <a:lnTo>
                  <a:pt x="18956" y="2726"/>
                </a:lnTo>
                <a:lnTo>
                  <a:pt x="18980" y="2215"/>
                </a:lnTo>
                <a:lnTo>
                  <a:pt x="18980" y="1679"/>
                </a:lnTo>
                <a:lnTo>
                  <a:pt x="18932" y="1144"/>
                </a:lnTo>
                <a:lnTo>
                  <a:pt x="18883" y="901"/>
                </a:lnTo>
                <a:lnTo>
                  <a:pt x="18834" y="633"/>
                </a:lnTo>
                <a:lnTo>
                  <a:pt x="18883" y="585"/>
                </a:lnTo>
                <a:lnTo>
                  <a:pt x="18883" y="512"/>
                </a:lnTo>
                <a:lnTo>
                  <a:pt x="18883" y="439"/>
                </a:lnTo>
                <a:lnTo>
                  <a:pt x="18834" y="366"/>
                </a:lnTo>
                <a:lnTo>
                  <a:pt x="18761" y="293"/>
                </a:lnTo>
                <a:lnTo>
                  <a:pt x="18664" y="244"/>
                </a:lnTo>
                <a:lnTo>
                  <a:pt x="18421" y="244"/>
                </a:lnTo>
                <a:lnTo>
                  <a:pt x="18177" y="317"/>
                </a:lnTo>
                <a:lnTo>
                  <a:pt x="17958" y="414"/>
                </a:lnTo>
                <a:lnTo>
                  <a:pt x="17715" y="487"/>
                </a:lnTo>
                <a:lnTo>
                  <a:pt x="17374" y="585"/>
                </a:lnTo>
                <a:lnTo>
                  <a:pt x="17058" y="706"/>
                </a:lnTo>
                <a:lnTo>
                  <a:pt x="16742" y="828"/>
                </a:lnTo>
                <a:lnTo>
                  <a:pt x="16425" y="974"/>
                </a:lnTo>
                <a:lnTo>
                  <a:pt x="15817" y="1290"/>
                </a:lnTo>
                <a:lnTo>
                  <a:pt x="15209" y="1655"/>
                </a:lnTo>
                <a:lnTo>
                  <a:pt x="14479" y="2117"/>
                </a:lnTo>
                <a:lnTo>
                  <a:pt x="14089" y="2312"/>
                </a:lnTo>
                <a:lnTo>
                  <a:pt x="13700" y="2507"/>
                </a:lnTo>
                <a:lnTo>
                  <a:pt x="13432" y="2628"/>
                </a:lnTo>
                <a:lnTo>
                  <a:pt x="13165" y="2750"/>
                </a:lnTo>
                <a:lnTo>
                  <a:pt x="12897" y="2920"/>
                </a:lnTo>
                <a:lnTo>
                  <a:pt x="12654" y="3091"/>
                </a:lnTo>
                <a:lnTo>
                  <a:pt x="12532" y="2969"/>
                </a:lnTo>
                <a:lnTo>
                  <a:pt x="12386" y="2896"/>
                </a:lnTo>
                <a:lnTo>
                  <a:pt x="12070" y="2750"/>
                </a:lnTo>
                <a:lnTo>
                  <a:pt x="11875" y="2653"/>
                </a:lnTo>
                <a:lnTo>
                  <a:pt x="11705" y="2555"/>
                </a:lnTo>
                <a:lnTo>
                  <a:pt x="11316" y="2336"/>
                </a:lnTo>
                <a:lnTo>
                  <a:pt x="11072" y="2190"/>
                </a:lnTo>
                <a:lnTo>
                  <a:pt x="10805" y="2093"/>
                </a:lnTo>
                <a:lnTo>
                  <a:pt x="10294" y="1874"/>
                </a:lnTo>
                <a:lnTo>
                  <a:pt x="9758" y="1679"/>
                </a:lnTo>
                <a:lnTo>
                  <a:pt x="9223" y="1485"/>
                </a:lnTo>
                <a:lnTo>
                  <a:pt x="8298" y="1071"/>
                </a:lnTo>
                <a:lnTo>
                  <a:pt x="7836" y="852"/>
                </a:lnTo>
                <a:lnTo>
                  <a:pt x="7398" y="609"/>
                </a:lnTo>
                <a:lnTo>
                  <a:pt x="7325" y="536"/>
                </a:lnTo>
                <a:lnTo>
                  <a:pt x="7228" y="439"/>
                </a:lnTo>
                <a:lnTo>
                  <a:pt x="7057" y="244"/>
                </a:lnTo>
                <a:lnTo>
                  <a:pt x="6936" y="147"/>
                </a:lnTo>
                <a:lnTo>
                  <a:pt x="6838" y="74"/>
                </a:lnTo>
                <a:lnTo>
                  <a:pt x="6741" y="25"/>
                </a:lnTo>
                <a:lnTo>
                  <a:pt x="6619" y="25"/>
                </a:lnTo>
                <a:lnTo>
                  <a:pt x="6571" y="1"/>
                </a:lnTo>
                <a:lnTo>
                  <a:pt x="6498" y="1"/>
                </a:lnTo>
                <a:lnTo>
                  <a:pt x="6449" y="25"/>
                </a:lnTo>
                <a:lnTo>
                  <a:pt x="640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65" name="Google Shape;765;p36"/>
          <p:cNvPicPr preferRelativeResize="0"/>
          <p:nvPr/>
        </p:nvPicPr>
        <p:blipFill>
          <a:blip r:embed="rId11">
            <a:alphaModFix/>
          </a:blip>
          <a:stretch>
            <a:fillRect/>
          </a:stretch>
        </p:blipFill>
        <p:spPr>
          <a:xfrm>
            <a:off x="8090048" y="175525"/>
            <a:ext cx="794425" cy="767375"/>
          </a:xfrm>
          <a:prstGeom prst="rect">
            <a:avLst/>
          </a:prstGeom>
          <a:noFill/>
          <a:ln>
            <a:noFill/>
          </a:ln>
        </p:spPr>
      </p:pic>
      <p:sp>
        <p:nvSpPr>
          <p:cNvPr id="766" name="Google Shape;766;p36"/>
          <p:cNvSpPr txBox="1"/>
          <p:nvPr/>
        </p:nvSpPr>
        <p:spPr>
          <a:xfrm>
            <a:off x="407650" y="263775"/>
            <a:ext cx="44388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600">
                <a:solidFill>
                  <a:srgbClr val="0069BF"/>
                </a:solidFill>
                <a:latin typeface="Viga"/>
                <a:ea typeface="Viga"/>
                <a:cs typeface="Viga"/>
                <a:sym typeface="Viga"/>
              </a:rPr>
              <a:t>Ressources :</a:t>
            </a:r>
            <a:endParaRPr sz="3600">
              <a:solidFill>
                <a:srgbClr val="0069BF"/>
              </a:solidFill>
              <a:latin typeface="Viga"/>
              <a:ea typeface="Viga"/>
              <a:cs typeface="Viga"/>
              <a:sym typeface="Vig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sp>
        <p:nvSpPr>
          <p:cNvPr id="771" name="Google Shape;771;p37"/>
          <p:cNvSpPr txBox="1">
            <a:spLocks noGrp="1"/>
          </p:cNvSpPr>
          <p:nvPr>
            <p:ph type="ctrTitle" idx="4294967295"/>
          </p:nvPr>
        </p:nvSpPr>
        <p:spPr>
          <a:xfrm>
            <a:off x="263250" y="367250"/>
            <a:ext cx="8057700" cy="961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400"/>
              <a:t>Retour sur l’expérimentation</a:t>
            </a:r>
            <a:endParaRPr sz="4400"/>
          </a:p>
        </p:txBody>
      </p:sp>
      <p:sp>
        <p:nvSpPr>
          <p:cNvPr id="772" name="Google Shape;772;p37"/>
          <p:cNvSpPr txBox="1">
            <a:spLocks noGrp="1"/>
          </p:cNvSpPr>
          <p:nvPr>
            <p:ph type="subTitle" idx="4294967295"/>
          </p:nvPr>
        </p:nvSpPr>
        <p:spPr>
          <a:xfrm>
            <a:off x="429775" y="1329175"/>
            <a:ext cx="8057700" cy="2724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Clr>
                <a:schemeClr val="dk1"/>
              </a:buClr>
              <a:buSzPts val="1100"/>
              <a:buFont typeface="Arial"/>
              <a:buNone/>
            </a:pPr>
            <a:r>
              <a:rPr lang="en" sz="3600"/>
              <a:t>-Découvertes </a:t>
            </a:r>
            <a:r>
              <a:rPr lang="en" sz="3600" u="sng">
                <a:solidFill>
                  <a:schemeClr val="hlink"/>
                </a:solidFill>
                <a:hlinkClick r:id="rId3"/>
              </a:rPr>
              <a:t>à partager</a:t>
            </a:r>
            <a:endParaRPr sz="3600"/>
          </a:p>
          <a:p>
            <a:pPr marL="0" lvl="0" indent="0" algn="l" rtl="0">
              <a:spcBef>
                <a:spcPts val="600"/>
              </a:spcBef>
              <a:spcAft>
                <a:spcPts val="0"/>
              </a:spcAft>
              <a:buClr>
                <a:schemeClr val="dk1"/>
              </a:buClr>
              <a:buSzPts val="1100"/>
              <a:buFont typeface="Arial"/>
              <a:buNone/>
            </a:pPr>
            <a:r>
              <a:rPr lang="en" sz="3600"/>
              <a:t>-Lien avec la </a:t>
            </a:r>
            <a:r>
              <a:rPr lang="en" sz="3600" u="sng">
                <a:solidFill>
                  <a:schemeClr val="hlink"/>
                </a:solidFill>
                <a:hlinkClick r:id="rId4"/>
              </a:rPr>
              <a:t>robotique et PD</a:t>
            </a:r>
            <a:r>
              <a:rPr lang="en" sz="3600" u="sng">
                <a:solidFill>
                  <a:schemeClr val="hlink"/>
                </a:solidFill>
                <a:hlinkClick r:id="rId4"/>
              </a:rPr>
              <a:t>A</a:t>
            </a:r>
            <a:r>
              <a:rPr lang="en" sz="3600"/>
              <a:t> </a:t>
            </a:r>
            <a:endParaRPr sz="3600"/>
          </a:p>
          <a:p>
            <a:pPr marL="0" lvl="0" indent="0" algn="l" rtl="0">
              <a:spcBef>
                <a:spcPts val="600"/>
              </a:spcBef>
              <a:spcAft>
                <a:spcPts val="0"/>
              </a:spcAft>
              <a:buClr>
                <a:schemeClr val="dk1"/>
              </a:buClr>
              <a:buSzPts val="1100"/>
              <a:buFont typeface="Arial"/>
              <a:buNone/>
            </a:pPr>
            <a:r>
              <a:rPr lang="en" sz="3600"/>
              <a:t>en mathématique</a:t>
            </a:r>
            <a:endParaRPr sz="3600"/>
          </a:p>
          <a:p>
            <a:pPr marL="0" lvl="0" indent="0" algn="l" rtl="0">
              <a:spcBef>
                <a:spcPts val="600"/>
              </a:spcBef>
              <a:spcAft>
                <a:spcPts val="0"/>
              </a:spcAft>
              <a:buClr>
                <a:schemeClr val="dk1"/>
              </a:buClr>
              <a:buSzPts val="1100"/>
              <a:buFont typeface="Arial"/>
              <a:buNone/>
            </a:pPr>
            <a:r>
              <a:rPr lang="en" sz="3600"/>
              <a:t>-</a:t>
            </a:r>
            <a:r>
              <a:rPr lang="en" sz="3600" u="sng">
                <a:solidFill>
                  <a:schemeClr val="hlink"/>
                </a:solidFill>
                <a:hlinkClick r:id="rId5"/>
              </a:rPr>
              <a:t>Défis avec et sans capteurs</a:t>
            </a:r>
            <a:endParaRPr sz="3600"/>
          </a:p>
          <a:p>
            <a:pPr marL="0" lvl="0" indent="0" algn="l" rtl="0">
              <a:spcBef>
                <a:spcPts val="600"/>
              </a:spcBef>
              <a:spcAft>
                <a:spcPts val="0"/>
              </a:spcAft>
              <a:buClr>
                <a:schemeClr val="dk1"/>
              </a:buClr>
              <a:buSzPts val="1100"/>
              <a:buFont typeface="Arial"/>
              <a:buNone/>
            </a:pPr>
            <a:endParaRPr sz="3600"/>
          </a:p>
        </p:txBody>
      </p:sp>
      <p:sp>
        <p:nvSpPr>
          <p:cNvPr id="773" name="Google Shape;773;p37"/>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sz="1200">
                <a:solidFill>
                  <a:schemeClr val="accent1"/>
                </a:solidFill>
              </a:rPr>
              <a:t>23</a:t>
            </a:fld>
            <a:endParaRPr sz="1200">
              <a:solidFill>
                <a:schemeClr val="accent1"/>
              </a:solidFill>
            </a:endParaRPr>
          </a:p>
        </p:txBody>
      </p:sp>
      <p:pic>
        <p:nvPicPr>
          <p:cNvPr id="774" name="Google Shape;774;p37"/>
          <p:cNvPicPr preferRelativeResize="0"/>
          <p:nvPr/>
        </p:nvPicPr>
        <p:blipFill>
          <a:blip r:embed="rId6">
            <a:alphaModFix/>
          </a:blip>
          <a:stretch>
            <a:fillRect/>
          </a:stretch>
        </p:blipFill>
        <p:spPr>
          <a:xfrm>
            <a:off x="7419275" y="3073297"/>
            <a:ext cx="1479825" cy="1728850"/>
          </a:xfrm>
          <a:prstGeom prst="rect">
            <a:avLst/>
          </a:prstGeom>
          <a:noFill/>
          <a:ln>
            <a:noFill/>
          </a:ln>
        </p:spPr>
      </p:pic>
      <p:pic>
        <p:nvPicPr>
          <p:cNvPr id="775" name="Google Shape;775;p37"/>
          <p:cNvPicPr preferRelativeResize="0"/>
          <p:nvPr/>
        </p:nvPicPr>
        <p:blipFill>
          <a:blip r:embed="rId7">
            <a:alphaModFix/>
          </a:blip>
          <a:stretch>
            <a:fillRect/>
          </a:stretch>
        </p:blipFill>
        <p:spPr>
          <a:xfrm>
            <a:off x="8090048" y="175525"/>
            <a:ext cx="794425" cy="7673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0" name="Google Shape;780;p38"/>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24</a:t>
            </a:fld>
            <a:endParaRPr/>
          </a:p>
        </p:txBody>
      </p:sp>
      <p:sp>
        <p:nvSpPr>
          <p:cNvPr id="781" name="Google Shape;781;p38"/>
          <p:cNvSpPr txBox="1">
            <a:spLocks noGrp="1"/>
          </p:cNvSpPr>
          <p:nvPr>
            <p:ph type="title" idx="4294967295"/>
          </p:nvPr>
        </p:nvSpPr>
        <p:spPr>
          <a:xfrm>
            <a:off x="1391950" y="114525"/>
            <a:ext cx="6140400" cy="94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solidFill>
                  <a:schemeClr val="dk2"/>
                </a:solidFill>
                <a:latin typeface="Viga"/>
                <a:ea typeface="Viga"/>
                <a:cs typeface="Viga"/>
                <a:sym typeface="Viga"/>
              </a:rPr>
              <a:t> </a:t>
            </a:r>
            <a:endParaRPr sz="3000">
              <a:solidFill>
                <a:schemeClr val="dk2"/>
              </a:solidFill>
              <a:latin typeface="Viga"/>
              <a:ea typeface="Viga"/>
              <a:cs typeface="Viga"/>
              <a:sym typeface="Viga"/>
            </a:endParaRPr>
          </a:p>
          <a:p>
            <a:pPr marL="0" lvl="0" indent="0" algn="ctr" rtl="0">
              <a:spcBef>
                <a:spcPts val="0"/>
              </a:spcBef>
              <a:spcAft>
                <a:spcPts val="0"/>
              </a:spcAft>
              <a:buNone/>
            </a:pPr>
            <a:r>
              <a:rPr lang="en" sz="3000">
                <a:solidFill>
                  <a:schemeClr val="dk2"/>
                </a:solidFill>
                <a:latin typeface="Viga"/>
                <a:ea typeface="Viga"/>
                <a:cs typeface="Viga"/>
                <a:sym typeface="Viga"/>
              </a:rPr>
              <a:t>Badges « Découverte » </a:t>
            </a:r>
            <a:endParaRPr sz="3000">
              <a:solidFill>
                <a:schemeClr val="dk2"/>
              </a:solidFill>
              <a:latin typeface="Viga"/>
              <a:ea typeface="Viga"/>
              <a:cs typeface="Viga"/>
              <a:sym typeface="Viga"/>
            </a:endParaRPr>
          </a:p>
          <a:p>
            <a:pPr marL="0" lvl="0" indent="0" algn="ctr" rtl="0">
              <a:spcBef>
                <a:spcPts val="0"/>
              </a:spcBef>
              <a:spcAft>
                <a:spcPts val="0"/>
              </a:spcAft>
              <a:buNone/>
            </a:pPr>
            <a:r>
              <a:rPr lang="en" sz="3000">
                <a:solidFill>
                  <a:schemeClr val="dk2"/>
                </a:solidFill>
                <a:latin typeface="Viga"/>
                <a:ea typeface="Viga"/>
                <a:cs typeface="Viga"/>
                <a:sym typeface="Viga"/>
              </a:rPr>
              <a:t>et « Appropriation »</a:t>
            </a:r>
            <a:endParaRPr sz="3000">
              <a:solidFill>
                <a:schemeClr val="dk2"/>
              </a:solidFill>
              <a:latin typeface="Viga"/>
              <a:ea typeface="Viga"/>
              <a:cs typeface="Viga"/>
              <a:sym typeface="Viga"/>
            </a:endParaRPr>
          </a:p>
        </p:txBody>
      </p:sp>
      <p:sp>
        <p:nvSpPr>
          <p:cNvPr id="782" name="Google Shape;782;p38"/>
          <p:cNvSpPr txBox="1"/>
          <p:nvPr/>
        </p:nvSpPr>
        <p:spPr>
          <a:xfrm>
            <a:off x="456175" y="1061925"/>
            <a:ext cx="6332400" cy="3617100"/>
          </a:xfrm>
          <a:prstGeom prst="rect">
            <a:avLst/>
          </a:prstGeom>
          <a:noFill/>
          <a:ln>
            <a:noFill/>
          </a:ln>
        </p:spPr>
        <p:txBody>
          <a:bodyPr spcFirstLastPara="1" wrap="square" lIns="91425" tIns="91425" rIns="91425" bIns="91425" anchor="t" anchorCtr="0">
            <a:spAutoFit/>
          </a:bodyPr>
          <a:lstStyle/>
          <a:p>
            <a:pPr marL="457200" lvl="0" indent="-355600" algn="l" rtl="0">
              <a:spcBef>
                <a:spcPts val="0"/>
              </a:spcBef>
              <a:spcAft>
                <a:spcPts val="0"/>
              </a:spcAft>
              <a:buClr>
                <a:schemeClr val="dk2"/>
              </a:buClr>
              <a:buSzPts val="2000"/>
              <a:buFont typeface="Ubuntu"/>
              <a:buChar char="❏"/>
            </a:pPr>
            <a:r>
              <a:rPr lang="en" sz="2000">
                <a:solidFill>
                  <a:schemeClr val="dk2"/>
                </a:solidFill>
                <a:latin typeface="Ubuntu"/>
                <a:ea typeface="Ubuntu"/>
                <a:cs typeface="Ubuntu"/>
                <a:sym typeface="Ubuntu"/>
              </a:rPr>
              <a:t>Créer compte gratuit sur </a:t>
            </a:r>
            <a:r>
              <a:rPr lang="en" sz="2000" u="sng">
                <a:solidFill>
                  <a:schemeClr val="dk2"/>
                </a:solidFill>
                <a:latin typeface="Ubuntu"/>
                <a:ea typeface="Ubuntu"/>
                <a:cs typeface="Ubuntu"/>
                <a:sym typeface="Ubuntu"/>
                <a:hlinkClick r:id="rId3">
                  <a:extLst>
                    <a:ext uri="{A12FA001-AC4F-418D-AE19-62706E023703}">
                      <ahyp:hlinkClr xmlns:ahyp="http://schemas.microsoft.com/office/drawing/2018/hyperlinkcolor" val="tx"/>
                    </a:ext>
                  </a:extLst>
                </a:hlinkClick>
              </a:rPr>
              <a:t>Campus RÉCIT</a:t>
            </a:r>
            <a:r>
              <a:rPr lang="en" sz="2000">
                <a:solidFill>
                  <a:schemeClr val="dk2"/>
                </a:solidFill>
                <a:latin typeface="Ubuntu"/>
                <a:ea typeface="Ubuntu"/>
                <a:cs typeface="Ubuntu"/>
                <a:sym typeface="Ubuntu"/>
              </a:rPr>
              <a:t>;</a:t>
            </a:r>
            <a:endParaRPr sz="2000">
              <a:solidFill>
                <a:schemeClr val="dk2"/>
              </a:solidFill>
              <a:latin typeface="Ubuntu"/>
              <a:ea typeface="Ubuntu"/>
              <a:cs typeface="Ubuntu"/>
              <a:sym typeface="Ubuntu"/>
            </a:endParaRPr>
          </a:p>
          <a:p>
            <a:pPr marL="914400" lvl="1" indent="-355600" algn="l" rtl="0">
              <a:spcBef>
                <a:spcPts val="0"/>
              </a:spcBef>
              <a:spcAft>
                <a:spcPts val="0"/>
              </a:spcAft>
              <a:buClr>
                <a:schemeClr val="dk2"/>
              </a:buClr>
              <a:buSzPts val="2000"/>
              <a:buFont typeface="Ubuntu"/>
              <a:buChar char="❏"/>
            </a:pPr>
            <a:r>
              <a:rPr lang="en" sz="2000">
                <a:solidFill>
                  <a:schemeClr val="dk2"/>
                </a:solidFill>
                <a:latin typeface="Ubuntu"/>
                <a:ea typeface="Ubuntu"/>
                <a:cs typeface="Ubuntu"/>
                <a:sym typeface="Ubuntu"/>
              </a:rPr>
              <a:t>Valider avec courriel, se connecter;</a:t>
            </a:r>
            <a:endParaRPr sz="2000">
              <a:solidFill>
                <a:schemeClr val="dk2"/>
              </a:solidFill>
              <a:latin typeface="Ubuntu"/>
              <a:ea typeface="Ubuntu"/>
              <a:cs typeface="Ubuntu"/>
              <a:sym typeface="Ubuntu"/>
            </a:endParaRPr>
          </a:p>
          <a:p>
            <a:pPr marL="457200" lvl="0" indent="-355600" algn="l" rtl="0">
              <a:spcBef>
                <a:spcPts val="0"/>
              </a:spcBef>
              <a:spcAft>
                <a:spcPts val="0"/>
              </a:spcAft>
              <a:buClr>
                <a:schemeClr val="dk2"/>
              </a:buClr>
              <a:buSzPts val="2000"/>
              <a:buFont typeface="Ubuntu"/>
              <a:buChar char="❏"/>
            </a:pPr>
            <a:r>
              <a:rPr lang="en" sz="2000">
                <a:solidFill>
                  <a:schemeClr val="dk2"/>
                </a:solidFill>
                <a:latin typeface="Ubuntu"/>
                <a:ea typeface="Ubuntu"/>
                <a:cs typeface="Ubuntu"/>
                <a:sym typeface="Ubuntu"/>
              </a:rPr>
              <a:t>S’inscrire à un cours: Ev3 ou SPIKE Prime</a:t>
            </a:r>
            <a:r>
              <a:rPr lang="en"/>
              <a:t> </a:t>
            </a:r>
            <a:endParaRPr sz="1600">
              <a:solidFill>
                <a:schemeClr val="dk2"/>
              </a:solidFill>
              <a:latin typeface="Ubuntu"/>
              <a:ea typeface="Ubuntu"/>
              <a:cs typeface="Ubuntu"/>
              <a:sym typeface="Ubuntu"/>
            </a:endParaRPr>
          </a:p>
          <a:p>
            <a:pPr marL="457200" lvl="0" indent="0" algn="l" rtl="0">
              <a:spcBef>
                <a:spcPts val="0"/>
              </a:spcBef>
              <a:spcAft>
                <a:spcPts val="0"/>
              </a:spcAft>
              <a:buNone/>
            </a:pPr>
            <a:endParaRPr sz="2000">
              <a:solidFill>
                <a:schemeClr val="dk2"/>
              </a:solidFill>
              <a:latin typeface="Ubuntu"/>
              <a:ea typeface="Ubuntu"/>
              <a:cs typeface="Ubuntu"/>
              <a:sym typeface="Ubuntu"/>
            </a:endParaRPr>
          </a:p>
          <a:p>
            <a:pPr marL="457200" lvl="0" indent="-355600" algn="l" rtl="0">
              <a:spcBef>
                <a:spcPts val="0"/>
              </a:spcBef>
              <a:spcAft>
                <a:spcPts val="0"/>
              </a:spcAft>
              <a:buClr>
                <a:schemeClr val="dk2"/>
              </a:buClr>
              <a:buSzPts val="2000"/>
              <a:buFont typeface="Ubuntu"/>
              <a:buChar char="❏"/>
            </a:pPr>
            <a:r>
              <a:rPr lang="en" sz="2000">
                <a:solidFill>
                  <a:schemeClr val="dk2"/>
                </a:solidFill>
                <a:latin typeface="Ubuntu"/>
                <a:ea typeface="Ubuntu"/>
                <a:cs typeface="Ubuntu"/>
                <a:sym typeface="Ubuntu"/>
              </a:rPr>
              <a:t>Badge « Découverte » - Naviguer dans la section </a:t>
            </a:r>
            <a:endParaRPr sz="2000">
              <a:solidFill>
                <a:schemeClr val="dk2"/>
              </a:solidFill>
              <a:latin typeface="Ubuntu"/>
              <a:ea typeface="Ubuntu"/>
              <a:cs typeface="Ubuntu"/>
              <a:sym typeface="Ubuntu"/>
            </a:endParaRPr>
          </a:p>
          <a:p>
            <a:pPr marL="457200" lvl="0" indent="0" algn="l" rtl="0">
              <a:spcBef>
                <a:spcPts val="0"/>
              </a:spcBef>
              <a:spcAft>
                <a:spcPts val="0"/>
              </a:spcAft>
              <a:buNone/>
            </a:pPr>
            <a:r>
              <a:rPr lang="en" sz="2000">
                <a:solidFill>
                  <a:schemeClr val="dk2"/>
                </a:solidFill>
                <a:latin typeface="Ubuntu"/>
                <a:ea typeface="Ubuntu"/>
                <a:cs typeface="Ubuntu"/>
                <a:sym typeface="Ubuntu"/>
              </a:rPr>
              <a:t>« Avant de commencer avec </a:t>
            </a:r>
            <a:r>
              <a:rPr lang="en" sz="2000" u="sng">
                <a:solidFill>
                  <a:schemeClr val="hlink"/>
                </a:solidFill>
                <a:latin typeface="Ubuntu"/>
                <a:ea typeface="Ubuntu"/>
                <a:cs typeface="Ubuntu"/>
                <a:sym typeface="Ubuntu"/>
                <a:hlinkClick r:id="rId4"/>
              </a:rPr>
              <a:t>Ev3</a:t>
            </a:r>
            <a:r>
              <a:rPr lang="en" sz="2000">
                <a:solidFill>
                  <a:schemeClr val="dk2"/>
                </a:solidFill>
                <a:latin typeface="Ubuntu"/>
                <a:ea typeface="Ubuntu"/>
                <a:cs typeface="Ubuntu"/>
                <a:sym typeface="Ubuntu"/>
              </a:rPr>
              <a:t> ou </a:t>
            </a:r>
            <a:r>
              <a:rPr lang="en" sz="2000" u="sng">
                <a:solidFill>
                  <a:schemeClr val="hlink"/>
                </a:solidFill>
                <a:latin typeface="Ubuntu"/>
                <a:ea typeface="Ubuntu"/>
                <a:cs typeface="Ubuntu"/>
                <a:sym typeface="Ubuntu"/>
                <a:hlinkClick r:id="rId5"/>
              </a:rPr>
              <a:t>SPIKE Prime</a:t>
            </a:r>
            <a:r>
              <a:rPr lang="en" sz="2000">
                <a:solidFill>
                  <a:schemeClr val="dk2"/>
                </a:solidFill>
                <a:latin typeface="Ubuntu"/>
                <a:ea typeface="Ubuntu"/>
                <a:cs typeface="Ubuntu"/>
                <a:sym typeface="Ubuntu"/>
              </a:rPr>
              <a:t>».</a:t>
            </a:r>
            <a:endParaRPr sz="2000">
              <a:solidFill>
                <a:schemeClr val="dk2"/>
              </a:solidFill>
              <a:latin typeface="Ubuntu"/>
              <a:ea typeface="Ubuntu"/>
              <a:cs typeface="Ubuntu"/>
              <a:sym typeface="Ubuntu"/>
            </a:endParaRPr>
          </a:p>
          <a:p>
            <a:pPr marL="457200" marR="282204" lvl="0" indent="0" algn="ctr" rtl="0">
              <a:spcBef>
                <a:spcPts val="600"/>
              </a:spcBef>
              <a:spcAft>
                <a:spcPts val="0"/>
              </a:spcAft>
              <a:buNone/>
            </a:pPr>
            <a:endParaRPr sz="1800">
              <a:solidFill>
                <a:schemeClr val="dk2"/>
              </a:solidFill>
              <a:latin typeface="Ubuntu"/>
              <a:ea typeface="Ubuntu"/>
              <a:cs typeface="Ubuntu"/>
              <a:sym typeface="Ubuntu"/>
            </a:endParaRPr>
          </a:p>
          <a:p>
            <a:pPr marL="457200" lvl="0" indent="-355600" algn="l" rtl="0">
              <a:spcBef>
                <a:spcPts val="0"/>
              </a:spcBef>
              <a:spcAft>
                <a:spcPts val="0"/>
              </a:spcAft>
              <a:buClr>
                <a:schemeClr val="dk2"/>
              </a:buClr>
              <a:buSzPts val="2000"/>
              <a:buFont typeface="Ubuntu"/>
              <a:buChar char="❏"/>
            </a:pPr>
            <a:r>
              <a:rPr lang="en" sz="2000">
                <a:solidFill>
                  <a:schemeClr val="dk2"/>
                </a:solidFill>
                <a:latin typeface="Ubuntu"/>
                <a:ea typeface="Ubuntu"/>
                <a:cs typeface="Ubuntu"/>
                <a:sym typeface="Ubuntu"/>
              </a:rPr>
              <a:t>Badge « Appropriation » - Devoir pour obtenir le badge </a:t>
            </a:r>
            <a:r>
              <a:rPr lang="en" sz="2000" u="sng">
                <a:solidFill>
                  <a:schemeClr val="hlink"/>
                </a:solidFill>
                <a:latin typeface="Ubuntu"/>
                <a:ea typeface="Ubuntu"/>
                <a:cs typeface="Ubuntu"/>
                <a:sym typeface="Ubuntu"/>
                <a:hlinkClick r:id="rId6"/>
              </a:rPr>
              <a:t>Ev3</a:t>
            </a:r>
            <a:r>
              <a:rPr lang="en" sz="2000">
                <a:solidFill>
                  <a:schemeClr val="dk2"/>
                </a:solidFill>
                <a:latin typeface="Ubuntu"/>
                <a:ea typeface="Ubuntu"/>
                <a:cs typeface="Ubuntu"/>
                <a:sym typeface="Ubuntu"/>
              </a:rPr>
              <a:t> ou </a:t>
            </a:r>
            <a:r>
              <a:rPr lang="en" sz="2000" u="sng">
                <a:solidFill>
                  <a:schemeClr val="hlink"/>
                </a:solidFill>
                <a:latin typeface="Ubuntu"/>
                <a:ea typeface="Ubuntu"/>
                <a:cs typeface="Ubuntu"/>
                <a:sym typeface="Ubuntu"/>
                <a:hlinkClick r:id="rId7"/>
              </a:rPr>
              <a:t>SPIKE Prime</a:t>
            </a:r>
            <a:r>
              <a:rPr lang="en" sz="2000" u="sng">
                <a:solidFill>
                  <a:schemeClr val="hlink"/>
                </a:solidFill>
                <a:latin typeface="Ubuntu"/>
                <a:ea typeface="Ubuntu"/>
                <a:cs typeface="Ubuntu"/>
                <a:sym typeface="Ubuntu"/>
                <a:hlinkClick r:id="rId7"/>
              </a:rPr>
              <a:t> </a:t>
            </a:r>
            <a:r>
              <a:rPr lang="en" sz="2000">
                <a:solidFill>
                  <a:schemeClr val="dk2"/>
                </a:solidFill>
                <a:latin typeface="Ubuntu"/>
                <a:ea typeface="Ubuntu"/>
                <a:cs typeface="Ubuntu"/>
                <a:sym typeface="Ubuntu"/>
              </a:rPr>
              <a:t>» et Déposer le lien d’un programme en sélectionant « Ajouter un travail ».</a:t>
            </a:r>
            <a:endParaRPr sz="2000">
              <a:solidFill>
                <a:schemeClr val="dk2"/>
              </a:solidFill>
              <a:latin typeface="Ubuntu"/>
              <a:ea typeface="Ubuntu"/>
              <a:cs typeface="Ubuntu"/>
              <a:sym typeface="Ubuntu"/>
            </a:endParaRPr>
          </a:p>
        </p:txBody>
      </p:sp>
      <p:pic>
        <p:nvPicPr>
          <p:cNvPr id="783" name="Google Shape;783;p38"/>
          <p:cNvPicPr preferRelativeResize="0"/>
          <p:nvPr/>
        </p:nvPicPr>
        <p:blipFill>
          <a:blip r:embed="rId8">
            <a:alphaModFix/>
          </a:blip>
          <a:stretch>
            <a:fillRect/>
          </a:stretch>
        </p:blipFill>
        <p:spPr>
          <a:xfrm>
            <a:off x="6970117" y="1307342"/>
            <a:ext cx="1615625" cy="1401900"/>
          </a:xfrm>
          <a:prstGeom prst="rect">
            <a:avLst/>
          </a:prstGeom>
          <a:noFill/>
          <a:ln>
            <a:noFill/>
          </a:ln>
        </p:spPr>
      </p:pic>
      <p:pic>
        <p:nvPicPr>
          <p:cNvPr id="784" name="Google Shape;784;p38"/>
          <p:cNvPicPr preferRelativeResize="0"/>
          <p:nvPr/>
        </p:nvPicPr>
        <p:blipFill>
          <a:blip r:embed="rId9">
            <a:alphaModFix/>
          </a:blip>
          <a:stretch>
            <a:fillRect/>
          </a:stretch>
        </p:blipFill>
        <p:spPr>
          <a:xfrm>
            <a:off x="6968533" y="3213850"/>
            <a:ext cx="1618818" cy="14019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88"/>
        <p:cNvGrpSpPr/>
        <p:nvPr/>
      </p:nvGrpSpPr>
      <p:grpSpPr>
        <a:xfrm>
          <a:off x="0" y="0"/>
          <a:ext cx="0" cy="0"/>
          <a:chOff x="0" y="0"/>
          <a:chExt cx="0" cy="0"/>
        </a:xfrm>
      </p:grpSpPr>
      <p:sp>
        <p:nvSpPr>
          <p:cNvPr id="789" name="Google Shape;789;p39"/>
          <p:cNvSpPr txBox="1">
            <a:spLocks noGrp="1"/>
          </p:cNvSpPr>
          <p:nvPr>
            <p:ph type="ctrTitle" idx="4294967295"/>
          </p:nvPr>
        </p:nvSpPr>
        <p:spPr>
          <a:xfrm>
            <a:off x="1761750" y="1598975"/>
            <a:ext cx="5620500" cy="704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0000" b="1">
                <a:latin typeface="Viga"/>
                <a:ea typeface="Viga"/>
                <a:cs typeface="Viga"/>
                <a:sym typeface="Viga"/>
              </a:rPr>
              <a:t>MERCI !</a:t>
            </a:r>
            <a:endParaRPr sz="10000" b="1">
              <a:latin typeface="Viga"/>
              <a:ea typeface="Viga"/>
              <a:cs typeface="Viga"/>
              <a:sym typeface="Viga"/>
            </a:endParaRPr>
          </a:p>
        </p:txBody>
      </p:sp>
      <p:pic>
        <p:nvPicPr>
          <p:cNvPr id="790" name="Google Shape;790;p39"/>
          <p:cNvPicPr preferRelativeResize="0"/>
          <p:nvPr/>
        </p:nvPicPr>
        <p:blipFill>
          <a:blip r:embed="rId3">
            <a:alphaModFix/>
          </a:blip>
          <a:stretch>
            <a:fillRect/>
          </a:stretch>
        </p:blipFill>
        <p:spPr>
          <a:xfrm>
            <a:off x="2823537" y="178450"/>
            <a:ext cx="3496925" cy="1003900"/>
          </a:xfrm>
          <a:prstGeom prst="rect">
            <a:avLst/>
          </a:prstGeom>
          <a:noFill/>
          <a:ln>
            <a:noFill/>
          </a:ln>
        </p:spPr>
      </p:pic>
      <p:sp>
        <p:nvSpPr>
          <p:cNvPr id="791" name="Google Shape;791;p39"/>
          <p:cNvSpPr txBox="1"/>
          <p:nvPr/>
        </p:nvSpPr>
        <p:spPr>
          <a:xfrm>
            <a:off x="4142800" y="2643500"/>
            <a:ext cx="5128800" cy="18141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 sz="1500" u="sng">
                <a:solidFill>
                  <a:schemeClr val="hlink"/>
                </a:solidFill>
                <a:latin typeface="Ubuntu"/>
                <a:ea typeface="Ubuntu"/>
                <a:cs typeface="Ubuntu"/>
                <a:sym typeface="Ubuntu"/>
                <a:hlinkClick r:id="rId4"/>
              </a:rPr>
              <a:t>sonya.fiset@recitmst.qc.ca</a:t>
            </a:r>
            <a:r>
              <a:rPr lang="en" sz="1500">
                <a:latin typeface="Ubuntu"/>
                <a:ea typeface="Ubuntu"/>
                <a:cs typeface="Ubuntu"/>
                <a:sym typeface="Ubuntu"/>
              </a:rPr>
              <a:t> </a:t>
            </a:r>
            <a:endParaRPr sz="1500">
              <a:latin typeface="Ubuntu"/>
              <a:ea typeface="Ubuntu"/>
              <a:cs typeface="Ubuntu"/>
              <a:sym typeface="Ubuntu"/>
            </a:endParaRPr>
          </a:p>
          <a:p>
            <a:pPr marL="0" lvl="0" indent="0" algn="l" rtl="0">
              <a:spcBef>
                <a:spcPts val="600"/>
              </a:spcBef>
              <a:spcAft>
                <a:spcPts val="0"/>
              </a:spcAft>
              <a:buNone/>
            </a:pPr>
            <a:r>
              <a:rPr lang="en" sz="1500" u="sng">
                <a:solidFill>
                  <a:schemeClr val="hlink"/>
                </a:solidFill>
                <a:latin typeface="Ubuntu"/>
                <a:ea typeface="Ubuntu"/>
                <a:cs typeface="Ubuntu"/>
                <a:sym typeface="Ubuntu"/>
                <a:hlinkClick r:id="rId5"/>
              </a:rPr>
              <a:t>equipe@recitmst.qc.ca </a:t>
            </a:r>
            <a:endParaRPr sz="1500">
              <a:solidFill>
                <a:schemeClr val="dk2"/>
              </a:solidFill>
              <a:latin typeface="Ubuntu"/>
              <a:ea typeface="Ubuntu"/>
              <a:cs typeface="Ubuntu"/>
              <a:sym typeface="Ubuntu"/>
            </a:endParaRPr>
          </a:p>
          <a:p>
            <a:pPr marL="457200" lvl="0" indent="-330200" algn="l" rtl="0">
              <a:spcBef>
                <a:spcPts val="600"/>
              </a:spcBef>
              <a:spcAft>
                <a:spcPts val="0"/>
              </a:spcAft>
              <a:buClr>
                <a:schemeClr val="dk2"/>
              </a:buClr>
              <a:buSzPts val="1600"/>
              <a:buFont typeface="Ubuntu"/>
              <a:buChar char="❏"/>
            </a:pPr>
            <a:r>
              <a:rPr lang="en" sz="1600" u="sng">
                <a:solidFill>
                  <a:schemeClr val="dk2"/>
                </a:solidFill>
                <a:latin typeface="Ubuntu"/>
                <a:ea typeface="Ubuntu"/>
                <a:cs typeface="Ubuntu"/>
                <a:sym typeface="Ubuntu"/>
                <a:hlinkClick r:id="rId6">
                  <a:extLst>
                    <a:ext uri="{A12FA001-AC4F-418D-AE19-62706E023703}">
                      <ahyp:hlinkClr xmlns:ahyp="http://schemas.microsoft.com/office/drawing/2018/hyperlinkcolor" val="tx"/>
                    </a:ext>
                  </a:extLst>
                </a:hlinkClick>
              </a:rPr>
              <a:t>Page Facebook</a:t>
            </a:r>
            <a:endParaRPr sz="1600" u="sng">
              <a:solidFill>
                <a:schemeClr val="dk2"/>
              </a:solidFill>
              <a:latin typeface="Ubuntu"/>
              <a:ea typeface="Ubuntu"/>
              <a:cs typeface="Ubuntu"/>
              <a:sym typeface="Ubuntu"/>
            </a:endParaRPr>
          </a:p>
          <a:p>
            <a:pPr marL="457200" lvl="0" indent="-330200" algn="l" rtl="0">
              <a:spcBef>
                <a:spcPts val="0"/>
              </a:spcBef>
              <a:spcAft>
                <a:spcPts val="0"/>
              </a:spcAft>
              <a:buClr>
                <a:schemeClr val="dk2"/>
              </a:buClr>
              <a:buSzPts val="1600"/>
              <a:buFont typeface="Ubuntu"/>
              <a:buChar char="❏"/>
            </a:pPr>
            <a:r>
              <a:rPr lang="en" sz="1600" u="sng">
                <a:solidFill>
                  <a:schemeClr val="dk2"/>
                </a:solidFill>
                <a:latin typeface="Ubuntu"/>
                <a:ea typeface="Ubuntu"/>
                <a:cs typeface="Ubuntu"/>
                <a:sym typeface="Ubuntu"/>
                <a:hlinkClick r:id="rId7">
                  <a:extLst>
                    <a:ext uri="{A12FA001-AC4F-418D-AE19-62706E023703}">
                      <ahyp:hlinkClr xmlns:ahyp="http://schemas.microsoft.com/office/drawing/2018/hyperlinkcolor" val="tx"/>
                    </a:ext>
                  </a:extLst>
                </a:hlinkClick>
              </a:rPr>
              <a:t>Twitter</a:t>
            </a:r>
            <a:endParaRPr sz="1600" u="sng">
              <a:solidFill>
                <a:schemeClr val="dk2"/>
              </a:solidFill>
              <a:latin typeface="Ubuntu"/>
              <a:ea typeface="Ubuntu"/>
              <a:cs typeface="Ubuntu"/>
              <a:sym typeface="Ubuntu"/>
            </a:endParaRPr>
          </a:p>
          <a:p>
            <a:pPr marL="457200" lvl="0" indent="-330200" algn="l" rtl="0">
              <a:spcBef>
                <a:spcPts val="0"/>
              </a:spcBef>
              <a:spcAft>
                <a:spcPts val="0"/>
              </a:spcAft>
              <a:buClr>
                <a:schemeClr val="dk2"/>
              </a:buClr>
              <a:buSzPts val="1600"/>
              <a:buFont typeface="Ubuntu"/>
              <a:buChar char="❏"/>
            </a:pPr>
            <a:r>
              <a:rPr lang="en" sz="1600" u="sng">
                <a:solidFill>
                  <a:schemeClr val="dk2"/>
                </a:solidFill>
                <a:latin typeface="Ubuntu"/>
                <a:ea typeface="Ubuntu"/>
                <a:cs typeface="Ubuntu"/>
                <a:sym typeface="Ubuntu"/>
                <a:hlinkClick r:id="rId8">
                  <a:extLst>
                    <a:ext uri="{A12FA001-AC4F-418D-AE19-62706E023703}">
                      <ahyp:hlinkClr xmlns:ahyp="http://schemas.microsoft.com/office/drawing/2018/hyperlinkcolor" val="tx"/>
                    </a:ext>
                  </a:extLst>
                </a:hlinkClick>
              </a:rPr>
              <a:t>Chaîne YouTube</a:t>
            </a:r>
            <a:endParaRPr sz="900">
              <a:solidFill>
                <a:schemeClr val="dk2"/>
              </a:solidFill>
            </a:endParaRPr>
          </a:p>
        </p:txBody>
      </p:sp>
      <p:sp>
        <p:nvSpPr>
          <p:cNvPr id="792" name="Google Shape;792;p39"/>
          <p:cNvSpPr txBox="1"/>
          <p:nvPr/>
        </p:nvSpPr>
        <p:spPr>
          <a:xfrm>
            <a:off x="443038" y="2719700"/>
            <a:ext cx="3321300" cy="784800"/>
          </a:xfrm>
          <a:prstGeom prst="rect">
            <a:avLst/>
          </a:prstGeom>
          <a:noFill/>
          <a:ln>
            <a:noFill/>
          </a:ln>
        </p:spPr>
        <p:txBody>
          <a:bodyPr spcFirstLastPara="1" wrap="square" lIns="91425" tIns="91425" rIns="91425" bIns="91425" anchor="ctr" anchorCtr="0">
            <a:noAutofit/>
          </a:bodyPr>
          <a:lstStyle/>
          <a:p>
            <a:pPr marL="0" lvl="0" indent="0" algn="l" rtl="0">
              <a:spcBef>
                <a:spcPts val="600"/>
              </a:spcBef>
              <a:spcAft>
                <a:spcPts val="0"/>
              </a:spcAft>
              <a:buNone/>
            </a:pPr>
            <a:r>
              <a:rPr lang="en" sz="4300">
                <a:solidFill>
                  <a:srgbClr val="FAA22A"/>
                </a:solidFill>
                <a:latin typeface="Ubuntu"/>
                <a:ea typeface="Ubuntu"/>
                <a:cs typeface="Ubuntu"/>
                <a:sym typeface="Ubuntu"/>
              </a:rPr>
              <a:t>Questions?</a:t>
            </a:r>
            <a:endParaRPr sz="4300">
              <a:solidFill>
                <a:srgbClr val="FAA22A"/>
              </a:solidFill>
              <a:latin typeface="Ubuntu"/>
              <a:ea typeface="Ubuntu"/>
              <a:cs typeface="Ubuntu"/>
              <a:sym typeface="Ubuntu"/>
            </a:endParaRPr>
          </a:p>
        </p:txBody>
      </p:sp>
      <p:sp>
        <p:nvSpPr>
          <p:cNvPr id="793" name="Google Shape;793;p39"/>
          <p:cNvSpPr txBox="1"/>
          <p:nvPr/>
        </p:nvSpPr>
        <p:spPr>
          <a:xfrm>
            <a:off x="2451875" y="4528300"/>
            <a:ext cx="5392500" cy="3633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en" sz="800">
                <a:latin typeface="Ubuntu"/>
                <a:ea typeface="Ubuntu"/>
                <a:cs typeface="Ubuntu"/>
                <a:sym typeface="Ubuntu"/>
              </a:rPr>
              <a:t>Ces formations du RÉCIT sont mises à disposition, sauf exception, selon les termes de la licence</a:t>
            </a:r>
            <a:r>
              <a:rPr lang="en" sz="800">
                <a:solidFill>
                  <a:schemeClr val="accent1"/>
                </a:solidFill>
                <a:latin typeface="Ubuntu"/>
                <a:ea typeface="Ubuntu"/>
                <a:cs typeface="Ubuntu"/>
                <a:sym typeface="Ubuntu"/>
              </a:rPr>
              <a:t> </a:t>
            </a:r>
            <a:r>
              <a:rPr lang="en" sz="800" u="sng">
                <a:solidFill>
                  <a:schemeClr val="accent1"/>
                </a:solidFill>
                <a:hlinkClick r:id="rId9">
                  <a:extLst>
                    <a:ext uri="{A12FA001-AC4F-418D-AE19-62706E023703}">
                      <ahyp:hlinkClr xmlns:ahyp="http://schemas.microsoft.com/office/drawing/2018/hyperlinkcolor" val="tx"/>
                    </a:ext>
                  </a:extLst>
                </a:hlinkClick>
              </a:rPr>
              <a:t>Licence Creative Commons Attribution - Pas d’Utilisation Commerciale - Partage dans les Mêmes Conditions 4.0 International</a:t>
            </a:r>
            <a:r>
              <a:rPr lang="en" sz="800">
                <a:solidFill>
                  <a:schemeClr val="accent1"/>
                </a:solidFill>
              </a:rPr>
              <a:t>.</a:t>
            </a:r>
            <a:r>
              <a:rPr lang="en" sz="800">
                <a:solidFill>
                  <a:schemeClr val="accent1"/>
                </a:solidFill>
                <a:highlight>
                  <a:srgbClr val="FFFF00"/>
                </a:highlight>
                <a:latin typeface="Ubuntu"/>
                <a:ea typeface="Ubuntu"/>
                <a:cs typeface="Ubuntu"/>
                <a:sym typeface="Ubuntu"/>
              </a:rPr>
              <a:t>  </a:t>
            </a:r>
            <a:endParaRPr sz="800">
              <a:solidFill>
                <a:schemeClr val="accent1"/>
              </a:solidFill>
              <a:highlight>
                <a:srgbClr val="FFFF00"/>
              </a:highlight>
              <a:latin typeface="Ubuntu"/>
              <a:ea typeface="Ubuntu"/>
              <a:cs typeface="Ubuntu"/>
              <a:sym typeface="Ubuntu"/>
            </a:endParaRPr>
          </a:p>
        </p:txBody>
      </p:sp>
      <p:pic>
        <p:nvPicPr>
          <p:cNvPr id="794" name="Google Shape;794;p39"/>
          <p:cNvPicPr preferRelativeResize="0"/>
          <p:nvPr/>
        </p:nvPicPr>
        <p:blipFill>
          <a:blip r:embed="rId10">
            <a:alphaModFix/>
          </a:blip>
          <a:stretch>
            <a:fillRect/>
          </a:stretch>
        </p:blipFill>
        <p:spPr>
          <a:xfrm>
            <a:off x="1699475" y="4552425"/>
            <a:ext cx="808425" cy="286175"/>
          </a:xfrm>
          <a:prstGeom prst="rect">
            <a:avLst/>
          </a:prstGeom>
          <a:noFill/>
          <a:ln>
            <a:noFill/>
          </a:ln>
        </p:spPr>
      </p:pic>
    </p:spTree>
  </p:cSld>
  <p:clrMapOvr>
    <a:masterClrMapping/>
  </p:clrMapOvr>
</p:sld>
</file>

<file path=ppt/theme/theme1.xml><?xml version="1.0" encoding="utf-8"?>
<a:theme xmlns:a="http://schemas.openxmlformats.org/drawingml/2006/main"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1142</Words>
  <Application>Microsoft Office PowerPoint</Application>
  <PresentationFormat>Affichage à l'écran (16:9)</PresentationFormat>
  <Paragraphs>163</Paragraphs>
  <Slides>25</Slides>
  <Notes>25</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25</vt:i4>
      </vt:variant>
    </vt:vector>
  </HeadingPairs>
  <TitlesOfParts>
    <vt:vector size="32" baseType="lpstr">
      <vt:lpstr>Viga</vt:lpstr>
      <vt:lpstr>Ubuntu</vt:lpstr>
      <vt:lpstr>Walter Turncoat</vt:lpstr>
      <vt:lpstr>Arial</vt:lpstr>
      <vt:lpstr>Dosis</vt:lpstr>
      <vt:lpstr>Sniglet</vt:lpstr>
      <vt:lpstr>Friar template</vt:lpstr>
      <vt:lpstr>Robotique - CSSPO bit.ly/mst10nov2021   </vt:lpstr>
      <vt:lpstr>Présentation PowerPoint</vt:lpstr>
      <vt:lpstr>Plan </vt:lpstr>
      <vt:lpstr>Usage pédagogique de la programmation…</vt:lpstr>
      <vt:lpstr>Usage pédagogique de la programmation…</vt:lpstr>
      <vt:lpstr>Usage pédagogique de la programmation…</vt:lpstr>
      <vt:lpstr>Présentation PowerPoint</vt:lpstr>
      <vt:lpstr>Présentation PowerPoint</vt:lpstr>
      <vt:lpstr>Types de programmation Robotique éducative</vt:lpstr>
      <vt:lpstr>EV3-SPIKE Prime</vt:lpstr>
      <vt:lpstr>Associer  tablette et robot (mise à jour) (identifier) Commencer</vt:lpstr>
      <vt:lpstr>Afficher </vt:lpstr>
      <vt:lpstr>Déplacements : Bouge Avance (rotations, degré secondes) </vt:lpstr>
      <vt:lpstr>Carré : Utilise un bloc de répétition </vt:lpstr>
      <vt:lpstr>Capteur couleur : Quand capteur voit (vert, rouge), fais...</vt:lpstr>
      <vt:lpstr>Capteur distance: Fais un son lorsque... </vt:lpstr>
      <vt:lpstr>Capteur pression/force: Quand … faire </vt:lpstr>
      <vt:lpstr>Capteur gyroscopique: Quand … faire </vt:lpstr>
      <vt:lpstr>Tâches en mathématique : Défi 1 : Avancer lentement sur une distance d’environ 60 cm. Défi 2 : Reculer rapidement pendant 3 secondes en utilisant les nombres négatifs. Défi 3 : Avancer de 235 mm, faire une pause de 3 secondes et reculer en 3 blocs en ajoutant 3 blocs de distance (Stratégie : utiliser la décomposition du nombre). Défi 4 : Avancer de 235 mm, tourner de 900, reculer de la moitié de la distance et émettre une son. Défi 5 : Tracer un carré dont le périmètre est de 160 cm. Défi supplémentaire : utiliser le moins de blocs possibles. Défi 6 : Dessiner un triangle dont un côté mesure 3 rotations. Défi 7 : Tracer une autre forme géométrique dont le périmètre est 120 cm et ajouter un affichage à la fin du trajet. Défi supplémentaire : utiliser le moins de blocs possibles.  </vt:lpstr>
      <vt:lpstr>Tâches en mathématique : Défi 8 : Arrêter le robot devant un obstacle, émettre un bruit et afficher une image pour attirer l’attention. Défi 9 T : Tracer la lettre T et ajouter un effet de lumière et de son à la fin du tracé. La barre du T doit mesurer la moitié de la tige. Défi 10 : Produire une régularité en utilisant le son, l’affichage ou le déplacement. Défi 11 : Mesurer et afficher une distance en utilisant le capteur ultrason. Défi 12 : Avancer si un objet se trouve entre deux distances. Défi 13 : Avancer à des vitesses aléatoires. Défi 14 : Accélérer et décélérer.     </vt:lpstr>
      <vt:lpstr>Tâches en mathématique : Défis collaboratifs :  Défi A : Avec 2 robots, faire une course en programmant le nombre de seconde afin que les robots effectuent le déplacement selon le chiffre pigé, répéter la pige jusqu’à ce qu’une équipe franchisse  la distance convenue, par exemple 2 ou 3  mètres. Utilisation de cartes ou de dés. Défi B : Programmer les robots pour qu’ils effectuent un déplacement de 2 mètres afin d’arriver à la ligne en même temps, mais des puissances différentes. La trajectoire doit aussi être différente.   SAE : Mission sur Mars   </vt:lpstr>
      <vt:lpstr>Présentation PowerPoint</vt:lpstr>
      <vt:lpstr>Retour sur l’expérimentation</vt:lpstr>
      <vt:lpstr>  Badges « Découverte »  et « Appropriation »</vt:lpstr>
      <vt:lpstr>MERCI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Robotique - CSSPO bit.ly/mst10nov2021   </dc:title>
  <dc:creator>Sonya Fiset</dc:creator>
  <cp:lastModifiedBy>Fiset Sonia</cp:lastModifiedBy>
  <cp:revision>1</cp:revision>
  <dcterms:modified xsi:type="dcterms:W3CDTF">2021-11-09T16:38:14Z</dcterms:modified>
</cp:coreProperties>
</file>