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3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embeddedFontLst>
    <p:embeddedFont>
      <p:font typeface="Dosis" panose="020B0604020202020204" charset="0"/>
      <p:regular r:id="rId31"/>
      <p:bold r:id="rId32"/>
    </p:embeddedFont>
    <p:embeddedFont>
      <p:font typeface="Roboto" panose="020B0604020202020204" charset="0"/>
      <p:regular r:id="rId33"/>
      <p:bold r:id="rId34"/>
      <p:italic r:id="rId35"/>
      <p:boldItalic r:id="rId36"/>
    </p:embeddedFont>
    <p:embeddedFont>
      <p:font typeface="Sniglet" panose="020B0604020202020204" charset="0"/>
      <p:regular r:id="rId37"/>
    </p:embeddedFont>
    <p:embeddedFont>
      <p:font typeface="Ubuntu" panose="020B0604020202020204" charset="0"/>
      <p:regular r:id="rId38"/>
      <p:bold r:id="rId39"/>
      <p:italic r:id="rId40"/>
      <p:boldItalic r:id="rId41"/>
    </p:embeddedFont>
    <p:embeddedFont>
      <p:font typeface="Viga" panose="020B0604020202020204" charset="0"/>
      <p:regular r:id="rId42"/>
    </p:embeddedFont>
    <p:embeddedFont>
      <p:font typeface="Walter Turncoat" panose="020B0604020202020204" charset="0"/>
      <p:regular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AD0523D-24F2-4755-935B-2B435B12BBE5}">
  <a:tblStyle styleId="{5AD0523D-24F2-4755-935B-2B435B12BBE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3" d="100"/>
          <a:sy n="133" d="100"/>
        </p:scale>
        <p:origin x="3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9.fntdata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.fntdata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8mar21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ecitmst.qc.ca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x_JLsevMdACbfSrdt9Y_HPedcPTz9_0fdx2hT94KEx4/edit#bookmark=id.j491ceihwcbh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yperdocs.co/blog/posts/samples-of-hyperdocs-for-every-subject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docs.google.com/document/d/1r5jm6KhKBmwaVUpemRPIdd0RY0QitXk29qxmR3uBKeo/edit?usp=sharing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hyperdocs.co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techteam.com/blog/2018/08/hyperdoc-not-webquest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tceahyperdocs.weebly.com/what-is-a-hyperdoc.html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yperdocs.co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nowatom.com/blog/what-is-the-5e-instructional-model#:~:text=The%205Es%20are%20an%20instructional,to%20move%20through%20in%20phases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docs.google.com/document/d/1Hq9iqnDGsz344AGEMWWHUEvM68H-4T-7Bw-8NkcSEjQ/edit?usp=sharing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Z_lkRNYblXpmDkLJnZsyLip-PntTx9q0KGmmCzuUnUk/edit#slide=id.g35f391192_029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XZTIofsV_UEaxm6VbdpQzm6YH2RuttCNQWvNu5FhkbQ/edit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V5z0q2-r2cMpJ7trO0dQX9AKAqVEpKbs8UTZLrqIv-k/edit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Hq9iqnDGsz344AGEMWWHUEvM68H-4T-7Bw-8NkcSEjQ/copy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HdOBXOCDuJbKgjJ9-mWXhWceLXVXRomj?usp=sharing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x_JLsevMdACbfSrdt9Y_HPedcPTz9_0fdx2hT94KEx4/edit#bookmark=id.j491ceihwcbh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XcUQuHTKItM6EAbJCmwEZCDPTsLeHoRBHwlaISOAGVo/edit?usp=sharing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cTITJEOEYwia_Mr_3dCj_rF5h_jbyPCo?usp=sharing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docs.google.com/presentation/d/1JjoPtuH34o6G-_-OE8dyl92-jjUoUj4XRAP-pmD_kO0/edit#slide=id.p" TargetMode="Externa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newedtechclassroom.com/how-to-teach-remotely-with-a-google-slides-hyperdoc/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unsplash.com/" TargetMode="External"/><Relationship Id="rId4" Type="http://schemas.openxmlformats.org/officeDocument/2006/relationships/hyperlink" Target="https://sites.google.com/view/Peterson-web-page/hyperdocs?fbclid=IwAR27cWf9X0rnIM5_f3u1_nxBYSAjWxJDKstCdsaqBWFQVTyWG3qJqIm-3cs" TargetMode="Externa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zoom.us/j/93849137106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equipe@recitmst.qc.ca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youtube.com/channel/UC7IcadI_rZFwso9N81PYqFg" TargetMode="External"/><Relationship Id="rId5" Type="http://schemas.openxmlformats.org/officeDocument/2006/relationships/hyperlink" Target="https://twitter.com/recitmst" TargetMode="External"/><Relationship Id="rId4" Type="http://schemas.openxmlformats.org/officeDocument/2006/relationships/hyperlink" Target="https://www.facebook.com/RECITMST2020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Lien de la présentation : </a:t>
            </a:r>
            <a:r>
              <a:rPr lang="en" sz="2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http://bit.ly/mst8mar21</a:t>
            </a: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a4a7dbcb50_0_6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a4a7dbcb50_0_6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Lien du site du RÉCIT MST : </a:t>
            </a:r>
            <a:r>
              <a:rPr lang="en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https://recitmst.qc.ca/</a:t>
            </a: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a4a7dbcb50_0_6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a4a7dbcb50_0_6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1100"/>
              <a:buFont typeface="Ubuntu"/>
              <a:buChar char="❏"/>
            </a:pPr>
            <a:r>
              <a:rPr lang="en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Document collaboratif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https://docs.google.com/document/d/1x_JLsevMdACbfSrdt9Y_HPedcPTz9_0fdx2hT94KEx4/edit#bookmark=id.j491ceihwcbh</a:t>
            </a:r>
            <a:endParaRPr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a4a7dbcb50_0_6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5" name="Google Shape;605;ga4a7dbcb50_0_6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Quelques HyperDocs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https://hyperdocs.co/blog/posts/samples-of-hyperdocs-for-every-subject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Document collaboratif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https://docs.google.com/document/d/1r5jm6KhKBmwaVUpemRPIdd0RY0QitXk29qxmR3uBKeo/edit?usp=sharing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a4a7dbcb50_0_6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7" name="Google Shape;617;ga4a7dbcb50_0_6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Site officiel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hyperdocs.co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a4a7dbcb50_0_18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9" name="Google Shape;629;ga4a7dbcb50_0_18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 u="sng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Qu’est-ce qu’un HyperDocs?</a:t>
            </a:r>
            <a:r>
              <a:rPr lang="en"/>
              <a:t> 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https://www.edtechteam.com/blog/2018/08/hyperdoc-not-webquest/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Avant-après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https://tceahyperdocs.weebly.com/what-is-a-hyperdoc.html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a4a7dbcb50_0_18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9" name="Google Shape;639;ga4a7dbcb50_0_18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Site HypreDocs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https://hyperdocs.co/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a4a7dbcb50_0_18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6" name="Google Shape;666;ga4a7dbcb50_0_18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Modèle pédagogique 5E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https://www.knowatom.com/blog/what-is-the-5e-instructional-model#:~:text=The%205Es%20are%20an%20instructional,to%20move%20through%20in%20phases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Modèle en français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https://docs.google.com/document/d/1Hq9iqnDGsz344AGEMWWHUEvM68H-4T-7Bw-8NkcSEjQ/edit?usp=sharing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a4a7dbcb50_0_18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4" name="Google Shape;674;ga4a7dbcb50_0_18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a4a7dbcb50_0_18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" name="Google Shape;685;ga4a7dbcb50_0_18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Cadre de référence de la compétence numérqiue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http://www.education.gouv.qc.ca/references/tx-solrtyperecherchepublicationtx-solrpublicationnouveaute/resultats-de-la-recherche/detail/article/cadre-de-reference-de-la-competence-numerique/?fbclid=IwAR02kujgADiHkBgtfqqTZLNz-eIPcYYDK7AN8Z1ZgOgdQuEJwUCmiDkqapg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a4a7dbcb50_0_30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a4a7dbcb50_0_30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a4a7dbcb50_0_30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0" name="Google Shape;710;ga4a7dbcb50_0_30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Un exemple sur plusieurs pages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https://docs.google.com/presentation/d/1Z_lkRNYblXpmDkLJnZsyLip-PntTx9q0KGmmCzuUnUk/edit#slide=id.g35f391192_029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a4a7dbcb50_0_30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5" name="Google Shape;725;ga4a7dbcb50_0_30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Exemple Électricité un document par élève et intègre une tâche à réaliser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https://docs.google.com/document/d/1XZTIofsV_UEaxm6VbdpQzm6YH2RuttCNQWvNu5FhkbQ/edit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a4a7dbcb50_0_30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7" name="Google Shape;737;ga4a7dbcb50_0_30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HyperDoc created by Sarah Landis, Lisa Highfill, and Kelly Hilton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a4a7dbcb50_0_3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9" name="Google Shape;749;ga4a7dbcb50_0_3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a4a7dbcb50_0_4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7" name="Google Shape;757;ga4a7dbcb50_0_42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Différents outils numériques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https://docs.google.com/document/d/1V5z0q2-r2cMpJ7trO0dQX9AKAqVEpKbs8UTZLrqIv-k/edit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ga4a7dbcb50_0_4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1" name="Google Shape;771;ga4a7dbcb50_0_4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Modèle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https://docs.google.com/document/d/1Hq9iqnDGsz344AGEMWWHUEvM68H-4T-7Bw-8NkcSEjQ/copy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ga4a7dbcb50_0_43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3" name="Google Shape;793;ga4a7dbcb50_0_43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ga4a7dbcb50_0_43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8" name="Google Shape;808;ga4a7dbcb50_0_43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Ubuntu"/>
                <a:ea typeface="Ubuntu"/>
                <a:cs typeface="Ubuntu"/>
                <a:sym typeface="Ubuntu"/>
              </a:rPr>
              <a:t>Lien du dossier : </a:t>
            </a:r>
            <a:r>
              <a:rPr lang="en" sz="1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https://drive.google.com/drive/folders/1HdOBXOCDuJbKgjJ9-mWXhWceLXVXRomj?usp=sharing</a:t>
            </a:r>
            <a:endParaRPr sz="1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a4a7dbcb50_0_4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9" name="Google Shape;819;ga4a7dbcb50_0_4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Identifier un besoin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https://docs.google.com/document/d/1x_JLsevMdACbfSrdt9Y_HPedcPTz9_0fdx2hT94KEx4/edit#bookmark=id.j491ceihwcbh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ga4a7dbcb50_0_55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8" name="Google Shape;828;ga4a7dbcb50_0_55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Ressources et outils en MST à partir des ressources de l’école ouverte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https://docs.google.com/document/d/1XcUQuHTKItM6EAbJCmwEZCDPTsLeHoRBHwlaISOAGVo/edit?usp=sharing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a4a7dbcb50_0_55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8" name="Google Shape;838;ga4a7dbcb50_0_55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a4a7dbcb50_0_55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2" name="Google Shape;852;ga4a7dbcb50_0_55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Modèles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https://drive.google.com/drive/folders/1cTITJEOEYwia_Mr_3dCj_rF5h_jbyPCo?usp=sharing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Modèle plus élaboré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https://docs.google.com/presentation/d/1JjoPtuH34o6G-_-OE8dyl92-jjUoUj4XRAP-pmD_kO0/edit#slide=id.p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a4a7dbcb50_0_55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2" name="Google Shape;862;ga4a7dbcb50_0_55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1800" u="sng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Tutoriel pour créer un hyperdocs</a:t>
            </a:r>
            <a:r>
              <a:rPr lang="en"/>
              <a:t>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https://newedtechclassroom.com/how-to-teach-remotely-with-a-google-slides-hyperdoc/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1800" u="sng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Banque de ressources et d’hyperdocs</a:t>
            </a:r>
            <a:r>
              <a:rPr lang="en"/>
              <a:t>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https://sites.google.com/view/Peterson-web-page/hyperdocs?fbclid=IwAR27cWf9X0rnIM5_f3u1_nxBYSAjWxJDKstCdsaqBWFQVTyWG3qJqIm-3cs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1800" u="sng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Images libres de droit d’auteur Unsplash</a:t>
            </a:r>
            <a:r>
              <a:rPr lang="en"/>
              <a:t>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https://unsplash.com/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Walter Turncoat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gae4355bdd7_0_5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3" name="Google Shape;873;gae4355bdd7_0_5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a4a7dbcb50_0_55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" name="Google Shape;883;ga4a7dbcb50_0_55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obtenir le badge de participation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https://campus.recit.qc.ca/enrol/index.php?id=284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a4a7dbcb50_0_6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a4a7dbcb50_0_6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Me joindre 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sonya.fiset@recitmst.qc.ca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en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@recitmst.qc.ca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https://www.facebook.com/RECITMST2020/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https://twitter.com/recitmst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r>
              <a:rPr lang="en"/>
              <a:t> : </a:t>
            </a:r>
            <a:r>
              <a:rPr lang="en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https://www.youtube.com/channel/UC7IcadI_rZFwso9N81PYqFg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12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4" name="Google Shape;524;p12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2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2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2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2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2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2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2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2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5" name="Google Shape;53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36" name="Google Shape;536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3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9" name="Google Shape;539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40" name="Google Shape;54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6"/>
          <p:cNvSpPr txBox="1">
            <a:spLocks noGrp="1"/>
          </p:cNvSpPr>
          <p:nvPr>
            <p:ph type="ctrTitle"/>
          </p:nvPr>
        </p:nvSpPr>
        <p:spPr>
          <a:xfrm>
            <a:off x="685800" y="1991813"/>
            <a:ext cx="77724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17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548" name="Google Shape;548;p17"/>
          <p:cNvSpPr txBox="1">
            <a:spLocks noGrp="1"/>
          </p:cNvSpPr>
          <p:nvPr>
            <p:ph type="body" idx="1"/>
          </p:nvPr>
        </p:nvSpPr>
        <p:spPr>
          <a:xfrm>
            <a:off x="457200" y="1507925"/>
            <a:ext cx="3994500" cy="34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549" name="Google Shape;549;p17"/>
          <p:cNvSpPr txBox="1">
            <a:spLocks noGrp="1"/>
          </p:cNvSpPr>
          <p:nvPr>
            <p:ph type="body" idx="2"/>
          </p:nvPr>
        </p:nvSpPr>
        <p:spPr>
          <a:xfrm>
            <a:off x="4692275" y="1507925"/>
            <a:ext cx="3994500" cy="34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8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552" name="Google Shape;552;p18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✘"/>
              <a:defRPr/>
            </a:lvl1pPr>
            <a:lvl2pPr marL="91440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20"/>
          <p:cNvSpPr txBox="1">
            <a:spLocks noGrp="1"/>
          </p:cNvSpPr>
          <p:nvPr>
            <p:ph type="ctrTitle"/>
          </p:nvPr>
        </p:nvSpPr>
        <p:spPr>
          <a:xfrm>
            <a:off x="685800" y="1964342"/>
            <a:ext cx="77724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56" name="Google Shape;556;p20"/>
          <p:cNvSpPr txBox="1">
            <a:spLocks noGrp="1"/>
          </p:cNvSpPr>
          <p:nvPr>
            <p:ph type="subTitle" idx="1"/>
          </p:nvPr>
        </p:nvSpPr>
        <p:spPr>
          <a:xfrm>
            <a:off x="685800" y="3144853"/>
            <a:ext cx="77724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1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22"/>
          <p:cNvSpPr txBox="1">
            <a:spLocks noGrp="1"/>
          </p:cNvSpPr>
          <p:nvPr>
            <p:ph type="body" idx="1"/>
          </p:nvPr>
        </p:nvSpPr>
        <p:spPr>
          <a:xfrm>
            <a:off x="1700925" y="1399800"/>
            <a:ext cx="5742300" cy="8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Char char="✘"/>
              <a:defRPr sz="3000"/>
            </a:lvl1pPr>
            <a:lvl2pPr marL="914400" lvl="1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marL="1371600" lvl="2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marL="1828800" lvl="3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marL="2286000" lvl="4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marL="2743200" lvl="5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marL="3200400" lvl="6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marL="3657600" lvl="7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marL="4114800" lvl="8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>
            <a:endParaRPr/>
          </a:p>
        </p:txBody>
      </p:sp>
      <p:sp>
        <p:nvSpPr>
          <p:cNvPr id="561" name="Google Shape;561;p22"/>
          <p:cNvSpPr txBox="1"/>
          <p:nvPr/>
        </p:nvSpPr>
        <p:spPr>
          <a:xfrm>
            <a:off x="3593400" y="8575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" sz="9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“</a:t>
            </a:r>
            <a:endParaRPr sz="96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562" name="Google Shape;562;p22"/>
          <p:cNvSpPr/>
          <p:nvPr/>
        </p:nvSpPr>
        <p:spPr>
          <a:xfrm>
            <a:off x="4128150" y="550650"/>
            <a:ext cx="887711" cy="849160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23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565" name="Google Shape;565;p23"/>
          <p:cNvSpPr txBox="1">
            <a:spLocks noGrp="1"/>
          </p:cNvSpPr>
          <p:nvPr>
            <p:ph type="body" idx="1"/>
          </p:nvPr>
        </p:nvSpPr>
        <p:spPr>
          <a:xfrm>
            <a:off x="457200" y="1507925"/>
            <a:ext cx="2631900" cy="34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566" name="Google Shape;566;p23"/>
          <p:cNvSpPr txBox="1">
            <a:spLocks noGrp="1"/>
          </p:cNvSpPr>
          <p:nvPr>
            <p:ph type="body" idx="2"/>
          </p:nvPr>
        </p:nvSpPr>
        <p:spPr>
          <a:xfrm>
            <a:off x="3223964" y="1507925"/>
            <a:ext cx="2631900" cy="34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567" name="Google Shape;567;p23"/>
          <p:cNvSpPr txBox="1">
            <a:spLocks noGrp="1"/>
          </p:cNvSpPr>
          <p:nvPr>
            <p:ph type="body" idx="3"/>
          </p:nvPr>
        </p:nvSpPr>
        <p:spPr>
          <a:xfrm>
            <a:off x="5990727" y="1507925"/>
            <a:ext cx="2631900" cy="34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4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5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 b="0" i="0" u="none" strike="noStrike" cap="none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endParaRPr/>
          </a:p>
        </p:txBody>
      </p:sp>
      <p:sp>
        <p:nvSpPr>
          <p:cNvPr id="543" name="Google Shape;543;p15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✘"/>
              <a:defRPr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●"/>
              <a:defRPr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●"/>
              <a:defRPr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8mar21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reativecommons.org/licenses/by-nc-sa/4.0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http://creativecommons.org/licenses/by-nc-sa/4.0/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yperdocs.co/blog/posts/samples-of-hyperdocs-for-every-subjec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hyperlink" Target="https://docs.google.com/document/d/1r5jm6KhKBmwaVUpemRPIdd0RY0QitXk29qxmR3uBKeo/edit?usp=sharin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tceahyperdocs.weebly.com/what-is-a-hyperdoc.html" TargetMode="External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hyperlink" Target="https://www.edtechteam.com/blog/2018/08/hyperdoc-not-webquest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beardsleyteach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nowatom.com/blog/what-is-the-5e-instructional-model#:~:text=The%205Es%20are%20an%20instructional,to%20move%20through%20in%20phase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hyperlink" Target="https://docs.google.com/document/d/1Hq9iqnDGsz344AGEMWWHUEvM68H-4T-7Bw-8NkcSEjQ/edit?usp=sharing" TargetMode="External"/><Relationship Id="rId4" Type="http://schemas.openxmlformats.org/officeDocument/2006/relationships/hyperlink" Target="https://drive.google.com/drive/folders/1qTFo05XegRo6IEJx_s-qFWnQ4IahBf1I?usp=sharin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.png"/><Relationship Id="rId5" Type="http://schemas.openxmlformats.org/officeDocument/2006/relationships/hyperlink" Target="http://www.education.gouv.qc.ca/fileadmin/site_web/documents/ministere/continuum-cadre-reference-num.pdf" TargetMode="External"/><Relationship Id="rId4" Type="http://schemas.openxmlformats.org/officeDocument/2006/relationships/hyperlink" Target="https://view.genial.ly/5d812659369a7d0fc95ca03b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Z_lkRNYblXpmDkLJnZsyLip-PntTx9q0KGmmCzuUnUk/edit#slide=id.g35f391192_029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hyperlink" Target="https://www.slidescarnival.com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XZTIofsV_UEaxm6VbdpQzm6YH2RuttCNQWvNu5FhkbQ/edit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XF-vEwU8qA98uV_nSaNk8_d_22GkoaooF1GyzAWNyko/edit?usp=sharin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V5z0q2-r2cMpJ7trO0dQX9AKAqVEpKbs8UTZLrqIv-k/edit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Hq9iqnDGsz344AGEMWWHUEvM68H-4T-7Bw-8NkcSEjQ/copy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hyperlink" Target="https://docs.google.com/document/d/1U2Mb9Zt2ss9nfPTZfgRd7QRZ8XKDJ5OsG7EsBJ5-gsA/edit?usp=sharing" TargetMode="External"/><Relationship Id="rId18" Type="http://schemas.openxmlformats.org/officeDocument/2006/relationships/hyperlink" Target="https://docs.google.com/document/d/1YAagBkmtW7ZMG21rWjeHyg3dgzOXA6Tlrz6fWGozJHQ/edit?usp=sharing" TargetMode="External"/><Relationship Id="rId26" Type="http://schemas.openxmlformats.org/officeDocument/2006/relationships/hyperlink" Target="https://docs.google.com/document/d/1cgWbXPYFU7421K4kaoOr_3k1tARqxVRe7YrDcsw4Fs0/edit?usp=sharing" TargetMode="External"/><Relationship Id="rId3" Type="http://schemas.openxmlformats.org/officeDocument/2006/relationships/image" Target="../media/image14.png"/><Relationship Id="rId21" Type="http://schemas.openxmlformats.org/officeDocument/2006/relationships/hyperlink" Target="https://drive.google.com/drive/folders/0ByoSuP_saQTGLVltNFdpNUk4WTA" TargetMode="External"/><Relationship Id="rId7" Type="http://schemas.openxmlformats.org/officeDocument/2006/relationships/image" Target="../media/image3.png"/><Relationship Id="rId12" Type="http://schemas.openxmlformats.org/officeDocument/2006/relationships/hyperlink" Target="https://docs.google.com/document/d/14MR46Rcemn-JPQJ-l1DnOh6h7yj3qILuqrXGdU8AYP4/edit?usp=sharing" TargetMode="External"/><Relationship Id="rId17" Type="http://schemas.openxmlformats.org/officeDocument/2006/relationships/hyperlink" Target="https://docs.google.com/document/d/1MsUy30I645p5frkDE5dtso7PN7vRYI-MhOA9aNFqzdk/edit?usp=sharing" TargetMode="External"/><Relationship Id="rId25" Type="http://schemas.openxmlformats.org/officeDocument/2006/relationships/hyperlink" Target="https://drive.google.com/drive/folders/0B55ThVSrFpyMTHROd3FqalJScG8?usp=sharing" TargetMode="External"/><Relationship Id="rId2" Type="http://schemas.openxmlformats.org/officeDocument/2006/relationships/notesSlide" Target="../notesSlides/notesSlide19.xml"/><Relationship Id="rId16" Type="http://schemas.openxmlformats.org/officeDocument/2006/relationships/hyperlink" Target="https://docs.google.com/document/d/199tp-j_fWuvXX6-vcY2Ta-bUDuMti57Oo2uBiINSkvU/edit?usp=sharing" TargetMode="External"/><Relationship Id="rId20" Type="http://schemas.openxmlformats.org/officeDocument/2006/relationships/hyperlink" Target="https://docs.google.com/document/d/1zpQtL10Bha0udE4gfTVRQRdsSEylk-UF0I8TCDMLE_0/edit?usp=sharing" TargetMode="External"/><Relationship Id="rId29" Type="http://schemas.openxmlformats.org/officeDocument/2006/relationships/hyperlink" Target="https://docs.google.com/document/d/12TzLoPkNP6A-am-AJ7-XMFUDm_QenyOrlb42jXNAjLg/edit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creativecommons.org/licenses/by-nc-sa/4.0/" TargetMode="External"/><Relationship Id="rId11" Type="http://schemas.openxmlformats.org/officeDocument/2006/relationships/hyperlink" Target="https://drive.google.com/drive/folders/0ByoSuP_saQTGcEdyU0RSbVF6Y0U" TargetMode="External"/><Relationship Id="rId24" Type="http://schemas.openxmlformats.org/officeDocument/2006/relationships/hyperlink" Target="https://sites.google.com/view/peterson-web-page/literaturelang-arts-hyperdocs?authuser=0" TargetMode="External"/><Relationship Id="rId5" Type="http://schemas.openxmlformats.org/officeDocument/2006/relationships/hyperlink" Target="https://recitmst.qc.ca/" TargetMode="External"/><Relationship Id="rId15" Type="http://schemas.openxmlformats.org/officeDocument/2006/relationships/hyperlink" Target="https://docs.google.com/document/d/1EPIM3uoZbZwnruA3SsfeftJdW5qVvrtDOdPjafF5hko/edit?usp=sharing" TargetMode="External"/><Relationship Id="rId23" Type="http://schemas.openxmlformats.org/officeDocument/2006/relationships/hyperlink" Target="https://docs.google.com/document/d/12XyJRC--V-nJr4fy5e_PO7FDcRvp400T4W2l-b70baM/edit?usp=sharing" TargetMode="External"/><Relationship Id="rId28" Type="http://schemas.openxmlformats.org/officeDocument/2006/relationships/hyperlink" Target="https://docs.google.com/document/d/1FWf8Hwjz_aVDAkRocA3ZAuBVgir-BW3QEZKHexvG3GI/edit" TargetMode="External"/><Relationship Id="rId10" Type="http://schemas.openxmlformats.org/officeDocument/2006/relationships/hyperlink" Target="https://sites.google.com/view/peterson-web-page/math-hyperdocs?authuser=0" TargetMode="External"/><Relationship Id="rId19" Type="http://schemas.openxmlformats.org/officeDocument/2006/relationships/hyperlink" Target="https://docs.google.com/document/d/1fbVEm9tLKas2Y5qSTMD--Q5WwmYp-tOxROknVaMTrsg/edit?usp=sharing" TargetMode="External"/><Relationship Id="rId4" Type="http://schemas.openxmlformats.org/officeDocument/2006/relationships/hyperlink" Target="http://www.recit.qc.ca" TargetMode="External"/><Relationship Id="rId9" Type="http://schemas.openxmlformats.org/officeDocument/2006/relationships/hyperlink" Target="https://docs.google.com/document/d/1xmyoS4uUmaQYCXy5qFyNeVf9l2oD-lJBgxg-BB5ZL5M/edit?usp=sharing" TargetMode="External"/><Relationship Id="rId14" Type="http://schemas.openxmlformats.org/officeDocument/2006/relationships/hyperlink" Target="https://docs.google.com/document/d/1XiVb3ry4JQgKDJdQOqINrb1v7kGlk7KldSe6G3AJYKs/edit?usp=sharing" TargetMode="External"/><Relationship Id="rId22" Type="http://schemas.openxmlformats.org/officeDocument/2006/relationships/hyperlink" Target="https://docs.google.com/document/d/19F-s8tJ8fIgAgLxy5FWA0q5RJDVoeqY4oz7xQ-nfxb8/edit?usp=sharing" TargetMode="External"/><Relationship Id="rId27" Type="http://schemas.openxmlformats.org/officeDocument/2006/relationships/hyperlink" Target="https://drive.google.com/drive/u/0/folders/1v2dI2w2yv6Q44cYW8OyeKD22Fsxb1PZ5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XcUQuHTKItM6EAbJCmwEZCDPTsLeHoRBHwlaISOAGVo/edit?usp=sharing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JjoPtuH34o6G-_-OE8dyl92-jjUoUj4XRAP-pmD_kO0/edit#slide=id.p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.png"/><Relationship Id="rId4" Type="http://schemas.openxmlformats.org/officeDocument/2006/relationships/hyperlink" Target="https://drive.google.com/drive/folders/1cTITJEOEYwia_Mr_3dCj_rF5h_jbyPCo?usp=sharing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newedtechclassroom.com/how-to-teach-remotely-with-a-google-slides-hyperdoc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.png"/><Relationship Id="rId5" Type="http://schemas.openxmlformats.org/officeDocument/2006/relationships/hyperlink" Target="https://unsplash.com/" TargetMode="External"/><Relationship Id="rId4" Type="http://schemas.openxmlformats.org/officeDocument/2006/relationships/hyperlink" Target="https://sites.google.com/view/Peterson-web-page/hyperdocs?fbclid=IwAR27cWf9X0rnIM5_f3u1_nxBYSAjWxJDKstCdsaqBWFQVTyWG3qJqIm-3cs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5.png"/><Relationship Id="rId4" Type="http://schemas.openxmlformats.org/officeDocument/2006/relationships/hyperlink" Target="https://zoom.us/j/93849137106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7IcadI_rZFwso9N81PYqFg" TargetMode="External"/><Relationship Id="rId3" Type="http://schemas.openxmlformats.org/officeDocument/2006/relationships/image" Target="../media/image14.png"/><Relationship Id="rId7" Type="http://schemas.openxmlformats.org/officeDocument/2006/relationships/hyperlink" Target="https://twitter.com/recitmst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facebook.com/RECITMST2020/" TargetMode="External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3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25"/>
          <p:cNvSpPr/>
          <p:nvPr/>
        </p:nvSpPr>
        <p:spPr>
          <a:xfrm>
            <a:off x="2792475" y="1093200"/>
            <a:ext cx="3255900" cy="11325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" name="Google Shape;575;p25"/>
          <p:cNvSpPr txBox="1">
            <a:spLocks noGrp="1"/>
          </p:cNvSpPr>
          <p:nvPr>
            <p:ph type="ctrTitle"/>
          </p:nvPr>
        </p:nvSpPr>
        <p:spPr>
          <a:xfrm>
            <a:off x="256400" y="157300"/>
            <a:ext cx="8442000" cy="283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6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6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Ubuntu"/>
                <a:ea typeface="Ubuntu"/>
                <a:cs typeface="Ubuntu"/>
                <a:sym typeface="Ubuntu"/>
              </a:rPr>
              <a:t>Lien vers la présentation :</a:t>
            </a:r>
            <a:endParaRPr sz="2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http://bit.ly/mst8mar21</a:t>
            </a:r>
            <a:r>
              <a:rPr lang="en" sz="2400" b="1">
                <a:latin typeface="Ubuntu"/>
                <a:ea typeface="Ubuntu"/>
                <a:cs typeface="Ubuntu"/>
                <a:sym typeface="Ubuntu"/>
              </a:rPr>
              <a:t> </a:t>
            </a:r>
            <a:endParaRPr sz="2400" b="1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76" name="Google Shape;57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625" y="4613203"/>
            <a:ext cx="918875" cy="325273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25"/>
          <p:cNvSpPr/>
          <p:nvPr/>
        </p:nvSpPr>
        <p:spPr>
          <a:xfrm>
            <a:off x="1672125" y="4646700"/>
            <a:ext cx="5935800" cy="35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9" name="Google Shape;579;p25"/>
          <p:cNvSpPr txBox="1"/>
          <p:nvPr/>
        </p:nvSpPr>
        <p:spPr>
          <a:xfrm>
            <a:off x="1783400" y="4646700"/>
            <a:ext cx="59358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rgbClr val="3C78D8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3C78D8"/>
                </a:solidFill>
              </a:rPr>
              <a:t>.</a:t>
            </a:r>
            <a:r>
              <a:rPr lang="en" sz="800">
                <a:solidFill>
                  <a:srgbClr val="3C78D8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/>
          </a:p>
        </p:txBody>
      </p:sp>
      <p:pic>
        <p:nvPicPr>
          <p:cNvPr id="580" name="Google Shape;580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05487" y="1062125"/>
            <a:ext cx="3343825" cy="1352935"/>
          </a:xfrm>
          <a:prstGeom prst="rect">
            <a:avLst/>
          </a:prstGeom>
          <a:noFill/>
          <a:ln>
            <a:noFill/>
          </a:ln>
        </p:spPr>
      </p:pic>
      <p:sp>
        <p:nvSpPr>
          <p:cNvPr id="581" name="Google Shape;581;p25"/>
          <p:cNvSpPr txBox="1"/>
          <p:nvPr/>
        </p:nvSpPr>
        <p:spPr>
          <a:xfrm rot="-1754592">
            <a:off x="365524" y="1473234"/>
            <a:ext cx="2027153" cy="777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Primaire</a:t>
            </a:r>
            <a:endParaRPr sz="36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82" name="Google Shape;582;p25"/>
          <p:cNvSpPr txBox="1"/>
          <p:nvPr/>
        </p:nvSpPr>
        <p:spPr>
          <a:xfrm rot="1023327">
            <a:off x="6459869" y="1330678"/>
            <a:ext cx="2699312" cy="1093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Science et technologie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26"/>
          <p:cNvSpPr/>
          <p:nvPr/>
        </p:nvSpPr>
        <p:spPr>
          <a:xfrm>
            <a:off x="1352725" y="298850"/>
            <a:ext cx="3106500" cy="9555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26"/>
          <p:cNvSpPr txBox="1">
            <a:spLocks noGrp="1"/>
          </p:cNvSpPr>
          <p:nvPr>
            <p:ph type="ctrTitle"/>
          </p:nvPr>
        </p:nvSpPr>
        <p:spPr>
          <a:xfrm>
            <a:off x="2359400" y="676350"/>
            <a:ext cx="6354900" cy="209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               , un outil pour soutenir l’engagement des apprenants</a:t>
            </a:r>
            <a:r>
              <a:rPr lang="en" sz="4600" b="1">
                <a:latin typeface="Viga"/>
                <a:ea typeface="Viga"/>
                <a:cs typeface="Viga"/>
                <a:sym typeface="Viga"/>
              </a:rPr>
              <a:t>                               </a:t>
            </a:r>
            <a:endParaRPr sz="2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9" name="Google Shape;58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625" y="4613203"/>
            <a:ext cx="918875" cy="325273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26"/>
          <p:cNvSpPr/>
          <p:nvPr/>
        </p:nvSpPr>
        <p:spPr>
          <a:xfrm>
            <a:off x="1672125" y="4646700"/>
            <a:ext cx="5935800" cy="35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26"/>
          <p:cNvSpPr txBox="1"/>
          <p:nvPr/>
        </p:nvSpPr>
        <p:spPr>
          <a:xfrm>
            <a:off x="1783400" y="4646700"/>
            <a:ext cx="59358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rgbClr val="3C78D8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3C78D8"/>
                </a:solidFill>
              </a:rPr>
              <a:t>.</a:t>
            </a:r>
            <a:r>
              <a:rPr lang="en" sz="800">
                <a:solidFill>
                  <a:srgbClr val="3C78D8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/>
          </a:p>
        </p:txBody>
      </p:sp>
      <p:pic>
        <p:nvPicPr>
          <p:cNvPr id="593" name="Google Shape;593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6801" y="1430525"/>
            <a:ext cx="1885749" cy="1810324"/>
          </a:xfrm>
          <a:prstGeom prst="rect">
            <a:avLst/>
          </a:prstGeom>
          <a:noFill/>
          <a:ln>
            <a:noFill/>
          </a:ln>
        </p:spPr>
      </p:pic>
      <p:sp>
        <p:nvSpPr>
          <p:cNvPr id="594" name="Google Shape;594;p26"/>
          <p:cNvSpPr txBox="1"/>
          <p:nvPr/>
        </p:nvSpPr>
        <p:spPr>
          <a:xfrm>
            <a:off x="2413225" y="2672400"/>
            <a:ext cx="6192600" cy="5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Sonya Fiset, RÉCIT MST</a:t>
            </a:r>
            <a:endParaRPr sz="2400">
              <a:solidFill>
                <a:schemeClr val="dk2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595" name="Google Shape;595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61750" y="75888"/>
            <a:ext cx="3343825" cy="13529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1" name="Google Shape;601;p27"/>
          <p:cNvSpPr txBox="1">
            <a:spLocks noGrp="1"/>
          </p:cNvSpPr>
          <p:nvPr>
            <p:ph type="body" idx="1"/>
          </p:nvPr>
        </p:nvSpPr>
        <p:spPr>
          <a:xfrm>
            <a:off x="747925" y="1302825"/>
            <a:ext cx="7199700" cy="29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Quoi? Pourquoi? Comment?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Ressources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Par quoi commencer? Besoins?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Badge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2" name="Google Shape;602;p2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28"/>
          <p:cNvSpPr txBox="1">
            <a:spLocks noGrp="1"/>
          </p:cNvSpPr>
          <p:nvPr>
            <p:ph type="title"/>
          </p:nvPr>
        </p:nvSpPr>
        <p:spPr>
          <a:xfrm>
            <a:off x="336150" y="967975"/>
            <a:ext cx="8397000" cy="37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sz="37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3700">
                <a:latin typeface="Ubuntu"/>
                <a:ea typeface="Ubuntu"/>
                <a:cs typeface="Ubuntu"/>
                <a:sym typeface="Ubuntu"/>
              </a:rPr>
              <a:t>Un </a:t>
            </a:r>
            <a:r>
              <a:rPr lang="en" sz="37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hyper</a:t>
            </a:r>
            <a:r>
              <a:rPr lang="en" sz="37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6000">
                <a:latin typeface="Ubuntu"/>
                <a:ea typeface="Ubuntu"/>
                <a:cs typeface="Ubuntu"/>
                <a:sym typeface="Ubuntu"/>
              </a:rPr>
              <a:t>quoi?</a:t>
            </a:r>
            <a:endParaRPr sz="6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sz="37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431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Ubuntu"/>
              <a:buChar char="●"/>
            </a:pPr>
            <a:r>
              <a:rPr lang="en" sz="3200">
                <a:latin typeface="Ubuntu"/>
                <a:ea typeface="Ubuntu"/>
                <a:cs typeface="Ubuntu"/>
                <a:sym typeface="Ubuntu"/>
              </a:rPr>
              <a:t>Parcourez quelques </a:t>
            </a:r>
            <a:r>
              <a:rPr lang="en" sz="3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HyperDocs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431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Document collaboratif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: noter vos observations</a:t>
            </a:r>
            <a:r>
              <a:rPr lang="en" sz="3200" u="sng">
                <a:solidFill>
                  <a:schemeClr val="hlink"/>
                </a:solidFill>
                <a:hlinkClick r:id="rId3"/>
              </a:rPr>
              <a:t> </a:t>
            </a:r>
            <a:endParaRPr sz="3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/>
          </a:p>
          <a:p>
            <a:pPr marL="4572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sz="37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sz="3700"/>
          </a:p>
        </p:txBody>
      </p:sp>
      <p:sp>
        <p:nvSpPr>
          <p:cNvPr id="608" name="Google Shape;608;p28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28"/>
          <p:cNvSpPr/>
          <p:nvPr/>
        </p:nvSpPr>
        <p:spPr>
          <a:xfrm>
            <a:off x="4345990" y="520319"/>
            <a:ext cx="380233" cy="327060"/>
          </a:xfrm>
          <a:custGeom>
            <a:avLst/>
            <a:gdLst/>
            <a:ahLst/>
            <a:cxnLst/>
            <a:rect l="l" t="t" r="r" b="b"/>
            <a:pathLst>
              <a:path w="17398" h="14965" extrusionOk="0">
                <a:moveTo>
                  <a:pt x="4258" y="12069"/>
                </a:moveTo>
                <a:lnTo>
                  <a:pt x="4599" y="12093"/>
                </a:lnTo>
                <a:lnTo>
                  <a:pt x="4769" y="12093"/>
                </a:lnTo>
                <a:lnTo>
                  <a:pt x="4721" y="12264"/>
                </a:lnTo>
                <a:lnTo>
                  <a:pt x="4672" y="12458"/>
                </a:lnTo>
                <a:lnTo>
                  <a:pt x="4672" y="12580"/>
                </a:lnTo>
                <a:lnTo>
                  <a:pt x="4477" y="12580"/>
                </a:lnTo>
                <a:lnTo>
                  <a:pt x="4307" y="12215"/>
                </a:lnTo>
                <a:lnTo>
                  <a:pt x="4258" y="12069"/>
                </a:lnTo>
                <a:close/>
                <a:moveTo>
                  <a:pt x="3991" y="12069"/>
                </a:moveTo>
                <a:lnTo>
                  <a:pt x="3991" y="12166"/>
                </a:lnTo>
                <a:lnTo>
                  <a:pt x="3991" y="12239"/>
                </a:lnTo>
                <a:lnTo>
                  <a:pt x="4015" y="12434"/>
                </a:lnTo>
                <a:lnTo>
                  <a:pt x="4064" y="12580"/>
                </a:lnTo>
                <a:lnTo>
                  <a:pt x="3553" y="12629"/>
                </a:lnTo>
                <a:lnTo>
                  <a:pt x="3529" y="12531"/>
                </a:lnTo>
                <a:lnTo>
                  <a:pt x="3504" y="12434"/>
                </a:lnTo>
                <a:lnTo>
                  <a:pt x="3480" y="12361"/>
                </a:lnTo>
                <a:lnTo>
                  <a:pt x="3456" y="12118"/>
                </a:lnTo>
                <a:lnTo>
                  <a:pt x="3456" y="12093"/>
                </a:lnTo>
                <a:lnTo>
                  <a:pt x="3991" y="12069"/>
                </a:lnTo>
                <a:close/>
                <a:moveTo>
                  <a:pt x="4940" y="12093"/>
                </a:moveTo>
                <a:lnTo>
                  <a:pt x="5499" y="12166"/>
                </a:lnTo>
                <a:lnTo>
                  <a:pt x="5475" y="12264"/>
                </a:lnTo>
                <a:lnTo>
                  <a:pt x="5451" y="12361"/>
                </a:lnTo>
                <a:lnTo>
                  <a:pt x="5451" y="12483"/>
                </a:lnTo>
                <a:lnTo>
                  <a:pt x="5475" y="12629"/>
                </a:lnTo>
                <a:lnTo>
                  <a:pt x="5378" y="12604"/>
                </a:lnTo>
                <a:lnTo>
                  <a:pt x="5061" y="12604"/>
                </a:lnTo>
                <a:lnTo>
                  <a:pt x="5061" y="12531"/>
                </a:lnTo>
                <a:lnTo>
                  <a:pt x="4988" y="12312"/>
                </a:lnTo>
                <a:lnTo>
                  <a:pt x="4940" y="12093"/>
                </a:lnTo>
                <a:close/>
                <a:moveTo>
                  <a:pt x="13699" y="12069"/>
                </a:moveTo>
                <a:lnTo>
                  <a:pt x="13651" y="12215"/>
                </a:lnTo>
                <a:lnTo>
                  <a:pt x="13602" y="12361"/>
                </a:lnTo>
                <a:lnTo>
                  <a:pt x="13602" y="12653"/>
                </a:lnTo>
                <a:lnTo>
                  <a:pt x="13188" y="12653"/>
                </a:lnTo>
                <a:lnTo>
                  <a:pt x="13115" y="12385"/>
                </a:lnTo>
                <a:lnTo>
                  <a:pt x="13091" y="12093"/>
                </a:lnTo>
                <a:lnTo>
                  <a:pt x="13699" y="12069"/>
                </a:lnTo>
                <a:close/>
                <a:moveTo>
                  <a:pt x="13845" y="12069"/>
                </a:moveTo>
                <a:lnTo>
                  <a:pt x="14381" y="12093"/>
                </a:lnTo>
                <a:lnTo>
                  <a:pt x="14332" y="12215"/>
                </a:lnTo>
                <a:lnTo>
                  <a:pt x="14283" y="12361"/>
                </a:lnTo>
                <a:lnTo>
                  <a:pt x="14283" y="12507"/>
                </a:lnTo>
                <a:lnTo>
                  <a:pt x="14283" y="12677"/>
                </a:lnTo>
                <a:lnTo>
                  <a:pt x="13943" y="12653"/>
                </a:lnTo>
                <a:lnTo>
                  <a:pt x="13943" y="12361"/>
                </a:lnTo>
                <a:lnTo>
                  <a:pt x="13894" y="12215"/>
                </a:lnTo>
                <a:lnTo>
                  <a:pt x="13845" y="12069"/>
                </a:lnTo>
                <a:close/>
                <a:moveTo>
                  <a:pt x="3188" y="12093"/>
                </a:moveTo>
                <a:lnTo>
                  <a:pt x="3139" y="12215"/>
                </a:lnTo>
                <a:lnTo>
                  <a:pt x="3139" y="12434"/>
                </a:lnTo>
                <a:lnTo>
                  <a:pt x="3139" y="12556"/>
                </a:lnTo>
                <a:lnTo>
                  <a:pt x="3164" y="12653"/>
                </a:lnTo>
                <a:lnTo>
                  <a:pt x="2750" y="12726"/>
                </a:lnTo>
                <a:lnTo>
                  <a:pt x="2677" y="12726"/>
                </a:lnTo>
                <a:lnTo>
                  <a:pt x="2701" y="12677"/>
                </a:lnTo>
                <a:lnTo>
                  <a:pt x="2701" y="12629"/>
                </a:lnTo>
                <a:lnTo>
                  <a:pt x="2701" y="12580"/>
                </a:lnTo>
                <a:lnTo>
                  <a:pt x="2653" y="12531"/>
                </a:lnTo>
                <a:lnTo>
                  <a:pt x="2628" y="12458"/>
                </a:lnTo>
                <a:lnTo>
                  <a:pt x="2604" y="12361"/>
                </a:lnTo>
                <a:lnTo>
                  <a:pt x="2580" y="12166"/>
                </a:lnTo>
                <a:lnTo>
                  <a:pt x="3188" y="12093"/>
                </a:lnTo>
                <a:close/>
                <a:moveTo>
                  <a:pt x="5694" y="12215"/>
                </a:moveTo>
                <a:lnTo>
                  <a:pt x="5986" y="12288"/>
                </a:lnTo>
                <a:lnTo>
                  <a:pt x="6278" y="12361"/>
                </a:lnTo>
                <a:lnTo>
                  <a:pt x="6229" y="12507"/>
                </a:lnTo>
                <a:lnTo>
                  <a:pt x="6229" y="12677"/>
                </a:lnTo>
                <a:lnTo>
                  <a:pt x="6229" y="12726"/>
                </a:lnTo>
                <a:lnTo>
                  <a:pt x="5791" y="12653"/>
                </a:lnTo>
                <a:lnTo>
                  <a:pt x="5767" y="12531"/>
                </a:lnTo>
                <a:lnTo>
                  <a:pt x="5743" y="12410"/>
                </a:lnTo>
                <a:lnTo>
                  <a:pt x="5694" y="12215"/>
                </a:lnTo>
                <a:close/>
                <a:moveTo>
                  <a:pt x="13383" y="487"/>
                </a:moveTo>
                <a:lnTo>
                  <a:pt x="13699" y="511"/>
                </a:lnTo>
                <a:lnTo>
                  <a:pt x="14308" y="584"/>
                </a:lnTo>
                <a:lnTo>
                  <a:pt x="14648" y="657"/>
                </a:lnTo>
                <a:lnTo>
                  <a:pt x="14989" y="730"/>
                </a:lnTo>
                <a:lnTo>
                  <a:pt x="15305" y="827"/>
                </a:lnTo>
                <a:lnTo>
                  <a:pt x="15646" y="949"/>
                </a:lnTo>
                <a:lnTo>
                  <a:pt x="15938" y="1095"/>
                </a:lnTo>
                <a:lnTo>
                  <a:pt x="16230" y="1265"/>
                </a:lnTo>
                <a:lnTo>
                  <a:pt x="16498" y="1484"/>
                </a:lnTo>
                <a:lnTo>
                  <a:pt x="16741" y="1728"/>
                </a:lnTo>
                <a:lnTo>
                  <a:pt x="16741" y="1801"/>
                </a:lnTo>
                <a:lnTo>
                  <a:pt x="16790" y="2020"/>
                </a:lnTo>
                <a:lnTo>
                  <a:pt x="16838" y="2214"/>
                </a:lnTo>
                <a:lnTo>
                  <a:pt x="16887" y="2652"/>
                </a:lnTo>
                <a:lnTo>
                  <a:pt x="16887" y="3066"/>
                </a:lnTo>
                <a:lnTo>
                  <a:pt x="16911" y="3504"/>
                </a:lnTo>
                <a:lnTo>
                  <a:pt x="16887" y="4477"/>
                </a:lnTo>
                <a:lnTo>
                  <a:pt x="16863" y="5475"/>
                </a:lnTo>
                <a:lnTo>
                  <a:pt x="16814" y="6983"/>
                </a:lnTo>
                <a:lnTo>
                  <a:pt x="16790" y="8492"/>
                </a:lnTo>
                <a:lnTo>
                  <a:pt x="16838" y="10244"/>
                </a:lnTo>
                <a:lnTo>
                  <a:pt x="16838" y="11120"/>
                </a:lnTo>
                <a:lnTo>
                  <a:pt x="16790" y="11996"/>
                </a:lnTo>
                <a:lnTo>
                  <a:pt x="16473" y="11947"/>
                </a:lnTo>
                <a:lnTo>
                  <a:pt x="16181" y="11874"/>
                </a:lnTo>
                <a:lnTo>
                  <a:pt x="15622" y="11753"/>
                </a:lnTo>
                <a:lnTo>
                  <a:pt x="15354" y="11680"/>
                </a:lnTo>
                <a:lnTo>
                  <a:pt x="15062" y="11655"/>
                </a:lnTo>
                <a:lnTo>
                  <a:pt x="14405" y="11607"/>
                </a:lnTo>
                <a:lnTo>
                  <a:pt x="13724" y="11582"/>
                </a:lnTo>
                <a:lnTo>
                  <a:pt x="13067" y="11607"/>
                </a:lnTo>
                <a:lnTo>
                  <a:pt x="12385" y="11655"/>
                </a:lnTo>
                <a:lnTo>
                  <a:pt x="11850" y="11704"/>
                </a:lnTo>
                <a:lnTo>
                  <a:pt x="11315" y="11801"/>
                </a:lnTo>
                <a:lnTo>
                  <a:pt x="10780" y="11923"/>
                </a:lnTo>
                <a:lnTo>
                  <a:pt x="10269" y="12118"/>
                </a:lnTo>
                <a:lnTo>
                  <a:pt x="10025" y="12215"/>
                </a:lnTo>
                <a:lnTo>
                  <a:pt x="9733" y="12361"/>
                </a:lnTo>
                <a:lnTo>
                  <a:pt x="9417" y="12531"/>
                </a:lnTo>
                <a:lnTo>
                  <a:pt x="9149" y="12726"/>
                </a:lnTo>
                <a:lnTo>
                  <a:pt x="9101" y="11363"/>
                </a:lnTo>
                <a:lnTo>
                  <a:pt x="9052" y="10001"/>
                </a:lnTo>
                <a:lnTo>
                  <a:pt x="8979" y="8662"/>
                </a:lnTo>
                <a:lnTo>
                  <a:pt x="8955" y="7300"/>
                </a:lnTo>
                <a:lnTo>
                  <a:pt x="8955" y="5913"/>
                </a:lnTo>
                <a:lnTo>
                  <a:pt x="8930" y="4526"/>
                </a:lnTo>
                <a:lnTo>
                  <a:pt x="8930" y="3942"/>
                </a:lnTo>
                <a:lnTo>
                  <a:pt x="8930" y="3358"/>
                </a:lnTo>
                <a:lnTo>
                  <a:pt x="8930" y="2774"/>
                </a:lnTo>
                <a:lnTo>
                  <a:pt x="8930" y="2214"/>
                </a:lnTo>
                <a:lnTo>
                  <a:pt x="8930" y="2166"/>
                </a:lnTo>
                <a:lnTo>
                  <a:pt x="9222" y="2020"/>
                </a:lnTo>
                <a:lnTo>
                  <a:pt x="9490" y="1849"/>
                </a:lnTo>
                <a:lnTo>
                  <a:pt x="9758" y="1679"/>
                </a:lnTo>
                <a:lnTo>
                  <a:pt x="10001" y="1533"/>
                </a:lnTo>
                <a:lnTo>
                  <a:pt x="10877" y="1046"/>
                </a:lnTo>
                <a:lnTo>
                  <a:pt x="11339" y="827"/>
                </a:lnTo>
                <a:lnTo>
                  <a:pt x="11777" y="657"/>
                </a:lnTo>
                <a:lnTo>
                  <a:pt x="12069" y="560"/>
                </a:lnTo>
                <a:lnTo>
                  <a:pt x="12385" y="511"/>
                </a:lnTo>
                <a:lnTo>
                  <a:pt x="12702" y="487"/>
                </a:lnTo>
                <a:close/>
                <a:moveTo>
                  <a:pt x="12872" y="12093"/>
                </a:moveTo>
                <a:lnTo>
                  <a:pt x="12823" y="12166"/>
                </a:lnTo>
                <a:lnTo>
                  <a:pt x="12775" y="12264"/>
                </a:lnTo>
                <a:lnTo>
                  <a:pt x="12750" y="12361"/>
                </a:lnTo>
                <a:lnTo>
                  <a:pt x="12750" y="12458"/>
                </a:lnTo>
                <a:lnTo>
                  <a:pt x="12775" y="12677"/>
                </a:lnTo>
                <a:lnTo>
                  <a:pt x="12215" y="12726"/>
                </a:lnTo>
                <a:lnTo>
                  <a:pt x="12215" y="12702"/>
                </a:lnTo>
                <a:lnTo>
                  <a:pt x="12191" y="12629"/>
                </a:lnTo>
                <a:lnTo>
                  <a:pt x="12166" y="12580"/>
                </a:lnTo>
                <a:lnTo>
                  <a:pt x="12166" y="12434"/>
                </a:lnTo>
                <a:lnTo>
                  <a:pt x="12166" y="12191"/>
                </a:lnTo>
                <a:lnTo>
                  <a:pt x="12166" y="12166"/>
                </a:lnTo>
                <a:lnTo>
                  <a:pt x="12677" y="12118"/>
                </a:lnTo>
                <a:lnTo>
                  <a:pt x="12872" y="12093"/>
                </a:lnTo>
                <a:close/>
                <a:moveTo>
                  <a:pt x="14673" y="12093"/>
                </a:moveTo>
                <a:lnTo>
                  <a:pt x="15232" y="12166"/>
                </a:lnTo>
                <a:lnTo>
                  <a:pt x="15184" y="12239"/>
                </a:lnTo>
                <a:lnTo>
                  <a:pt x="15135" y="12312"/>
                </a:lnTo>
                <a:lnTo>
                  <a:pt x="15111" y="12410"/>
                </a:lnTo>
                <a:lnTo>
                  <a:pt x="15111" y="12483"/>
                </a:lnTo>
                <a:lnTo>
                  <a:pt x="15135" y="12629"/>
                </a:lnTo>
                <a:lnTo>
                  <a:pt x="15159" y="12775"/>
                </a:lnTo>
                <a:lnTo>
                  <a:pt x="15159" y="12775"/>
                </a:lnTo>
                <a:lnTo>
                  <a:pt x="14648" y="12702"/>
                </a:lnTo>
                <a:lnTo>
                  <a:pt x="14673" y="12410"/>
                </a:lnTo>
                <a:lnTo>
                  <a:pt x="14673" y="12239"/>
                </a:lnTo>
                <a:lnTo>
                  <a:pt x="14673" y="12093"/>
                </a:lnTo>
                <a:close/>
                <a:moveTo>
                  <a:pt x="6521" y="12458"/>
                </a:moveTo>
                <a:lnTo>
                  <a:pt x="6838" y="12580"/>
                </a:lnTo>
                <a:lnTo>
                  <a:pt x="6789" y="12702"/>
                </a:lnTo>
                <a:lnTo>
                  <a:pt x="6765" y="12848"/>
                </a:lnTo>
                <a:lnTo>
                  <a:pt x="6667" y="12799"/>
                </a:lnTo>
                <a:lnTo>
                  <a:pt x="6570" y="12629"/>
                </a:lnTo>
                <a:lnTo>
                  <a:pt x="6521" y="12458"/>
                </a:lnTo>
                <a:close/>
                <a:moveTo>
                  <a:pt x="2215" y="12239"/>
                </a:moveTo>
                <a:lnTo>
                  <a:pt x="2190" y="12361"/>
                </a:lnTo>
                <a:lnTo>
                  <a:pt x="2215" y="12507"/>
                </a:lnTo>
                <a:lnTo>
                  <a:pt x="2239" y="12629"/>
                </a:lnTo>
                <a:lnTo>
                  <a:pt x="2312" y="12750"/>
                </a:lnTo>
                <a:lnTo>
                  <a:pt x="2336" y="12775"/>
                </a:lnTo>
                <a:lnTo>
                  <a:pt x="1850" y="12872"/>
                </a:lnTo>
                <a:lnTo>
                  <a:pt x="1850" y="12604"/>
                </a:lnTo>
                <a:lnTo>
                  <a:pt x="1850" y="12312"/>
                </a:lnTo>
                <a:lnTo>
                  <a:pt x="2215" y="12239"/>
                </a:lnTo>
                <a:close/>
                <a:moveTo>
                  <a:pt x="11850" y="12191"/>
                </a:moveTo>
                <a:lnTo>
                  <a:pt x="11826" y="12385"/>
                </a:lnTo>
                <a:lnTo>
                  <a:pt x="11826" y="12580"/>
                </a:lnTo>
                <a:lnTo>
                  <a:pt x="11850" y="12775"/>
                </a:lnTo>
                <a:lnTo>
                  <a:pt x="11315" y="12848"/>
                </a:lnTo>
                <a:lnTo>
                  <a:pt x="11242" y="12872"/>
                </a:lnTo>
                <a:lnTo>
                  <a:pt x="11193" y="12823"/>
                </a:lnTo>
                <a:lnTo>
                  <a:pt x="11193" y="12775"/>
                </a:lnTo>
                <a:lnTo>
                  <a:pt x="11193" y="12580"/>
                </a:lnTo>
                <a:lnTo>
                  <a:pt x="11193" y="12410"/>
                </a:lnTo>
                <a:lnTo>
                  <a:pt x="11169" y="12337"/>
                </a:lnTo>
                <a:lnTo>
                  <a:pt x="11510" y="12239"/>
                </a:lnTo>
                <a:lnTo>
                  <a:pt x="11850" y="12191"/>
                </a:lnTo>
                <a:close/>
                <a:moveTo>
                  <a:pt x="4842" y="511"/>
                </a:moveTo>
                <a:lnTo>
                  <a:pt x="5183" y="535"/>
                </a:lnTo>
                <a:lnTo>
                  <a:pt x="5548" y="584"/>
                </a:lnTo>
                <a:lnTo>
                  <a:pt x="5889" y="657"/>
                </a:lnTo>
                <a:lnTo>
                  <a:pt x="6229" y="754"/>
                </a:lnTo>
                <a:lnTo>
                  <a:pt x="6546" y="876"/>
                </a:lnTo>
                <a:lnTo>
                  <a:pt x="6862" y="1022"/>
                </a:lnTo>
                <a:lnTo>
                  <a:pt x="7178" y="1168"/>
                </a:lnTo>
                <a:lnTo>
                  <a:pt x="7470" y="1363"/>
                </a:lnTo>
                <a:lnTo>
                  <a:pt x="7738" y="1557"/>
                </a:lnTo>
                <a:lnTo>
                  <a:pt x="8006" y="1801"/>
                </a:lnTo>
                <a:lnTo>
                  <a:pt x="8225" y="2044"/>
                </a:lnTo>
                <a:lnTo>
                  <a:pt x="8444" y="2287"/>
                </a:lnTo>
                <a:lnTo>
                  <a:pt x="8492" y="2360"/>
                </a:lnTo>
                <a:lnTo>
                  <a:pt x="8444" y="2847"/>
                </a:lnTo>
                <a:lnTo>
                  <a:pt x="8419" y="3358"/>
                </a:lnTo>
                <a:lnTo>
                  <a:pt x="8444" y="4331"/>
                </a:lnTo>
                <a:lnTo>
                  <a:pt x="8468" y="5718"/>
                </a:lnTo>
                <a:lnTo>
                  <a:pt x="8468" y="7105"/>
                </a:lnTo>
                <a:lnTo>
                  <a:pt x="8468" y="7835"/>
                </a:lnTo>
                <a:lnTo>
                  <a:pt x="8492" y="8565"/>
                </a:lnTo>
                <a:lnTo>
                  <a:pt x="8541" y="10049"/>
                </a:lnTo>
                <a:lnTo>
                  <a:pt x="8614" y="11509"/>
                </a:lnTo>
                <a:lnTo>
                  <a:pt x="8663" y="12969"/>
                </a:lnTo>
                <a:lnTo>
                  <a:pt x="8663" y="12969"/>
                </a:lnTo>
                <a:lnTo>
                  <a:pt x="7860" y="12507"/>
                </a:lnTo>
                <a:lnTo>
                  <a:pt x="7446" y="12288"/>
                </a:lnTo>
                <a:lnTo>
                  <a:pt x="7032" y="12069"/>
                </a:lnTo>
                <a:lnTo>
                  <a:pt x="6765" y="11947"/>
                </a:lnTo>
                <a:lnTo>
                  <a:pt x="6497" y="11850"/>
                </a:lnTo>
                <a:lnTo>
                  <a:pt x="6205" y="11777"/>
                </a:lnTo>
                <a:lnTo>
                  <a:pt x="5937" y="11704"/>
                </a:lnTo>
                <a:lnTo>
                  <a:pt x="5353" y="11607"/>
                </a:lnTo>
                <a:lnTo>
                  <a:pt x="4769" y="11534"/>
                </a:lnTo>
                <a:lnTo>
                  <a:pt x="3650" y="11534"/>
                </a:lnTo>
                <a:lnTo>
                  <a:pt x="3066" y="11558"/>
                </a:lnTo>
                <a:lnTo>
                  <a:pt x="2507" y="11631"/>
                </a:lnTo>
                <a:lnTo>
                  <a:pt x="2044" y="11704"/>
                </a:lnTo>
                <a:lnTo>
                  <a:pt x="1533" y="11801"/>
                </a:lnTo>
                <a:lnTo>
                  <a:pt x="1290" y="11874"/>
                </a:lnTo>
                <a:lnTo>
                  <a:pt x="1047" y="11947"/>
                </a:lnTo>
                <a:lnTo>
                  <a:pt x="828" y="12045"/>
                </a:lnTo>
                <a:lnTo>
                  <a:pt x="609" y="12166"/>
                </a:lnTo>
                <a:lnTo>
                  <a:pt x="609" y="12166"/>
                </a:lnTo>
                <a:lnTo>
                  <a:pt x="633" y="11972"/>
                </a:lnTo>
                <a:lnTo>
                  <a:pt x="657" y="11777"/>
                </a:lnTo>
                <a:lnTo>
                  <a:pt x="657" y="11485"/>
                </a:lnTo>
                <a:lnTo>
                  <a:pt x="584" y="10147"/>
                </a:lnTo>
                <a:lnTo>
                  <a:pt x="536" y="9490"/>
                </a:lnTo>
                <a:lnTo>
                  <a:pt x="536" y="8833"/>
                </a:lnTo>
                <a:lnTo>
                  <a:pt x="560" y="7908"/>
                </a:lnTo>
                <a:lnTo>
                  <a:pt x="609" y="7008"/>
                </a:lnTo>
                <a:lnTo>
                  <a:pt x="657" y="6083"/>
                </a:lnTo>
                <a:lnTo>
                  <a:pt x="657" y="5645"/>
                </a:lnTo>
                <a:lnTo>
                  <a:pt x="657" y="5183"/>
                </a:lnTo>
                <a:lnTo>
                  <a:pt x="609" y="4234"/>
                </a:lnTo>
                <a:lnTo>
                  <a:pt x="584" y="3309"/>
                </a:lnTo>
                <a:lnTo>
                  <a:pt x="584" y="2896"/>
                </a:lnTo>
                <a:lnTo>
                  <a:pt x="609" y="2506"/>
                </a:lnTo>
                <a:lnTo>
                  <a:pt x="657" y="1728"/>
                </a:lnTo>
                <a:lnTo>
                  <a:pt x="949" y="1582"/>
                </a:lnTo>
                <a:lnTo>
                  <a:pt x="1241" y="1460"/>
                </a:lnTo>
                <a:lnTo>
                  <a:pt x="1801" y="1241"/>
                </a:lnTo>
                <a:lnTo>
                  <a:pt x="2653" y="949"/>
                </a:lnTo>
                <a:lnTo>
                  <a:pt x="3504" y="681"/>
                </a:lnTo>
                <a:lnTo>
                  <a:pt x="3821" y="608"/>
                </a:lnTo>
                <a:lnTo>
                  <a:pt x="4161" y="535"/>
                </a:lnTo>
                <a:lnTo>
                  <a:pt x="4502" y="511"/>
                </a:lnTo>
                <a:close/>
                <a:moveTo>
                  <a:pt x="15354" y="12191"/>
                </a:moveTo>
                <a:lnTo>
                  <a:pt x="15646" y="12239"/>
                </a:lnTo>
                <a:lnTo>
                  <a:pt x="15938" y="12337"/>
                </a:lnTo>
                <a:lnTo>
                  <a:pt x="15889" y="12507"/>
                </a:lnTo>
                <a:lnTo>
                  <a:pt x="15889" y="12653"/>
                </a:lnTo>
                <a:lnTo>
                  <a:pt x="15889" y="12994"/>
                </a:lnTo>
                <a:lnTo>
                  <a:pt x="15524" y="12872"/>
                </a:lnTo>
                <a:lnTo>
                  <a:pt x="15500" y="12702"/>
                </a:lnTo>
                <a:lnTo>
                  <a:pt x="15427" y="12507"/>
                </a:lnTo>
                <a:lnTo>
                  <a:pt x="15378" y="12337"/>
                </a:lnTo>
                <a:lnTo>
                  <a:pt x="15330" y="12191"/>
                </a:lnTo>
                <a:close/>
                <a:moveTo>
                  <a:pt x="1509" y="12385"/>
                </a:moveTo>
                <a:lnTo>
                  <a:pt x="1460" y="12677"/>
                </a:lnTo>
                <a:lnTo>
                  <a:pt x="1436" y="12848"/>
                </a:lnTo>
                <a:lnTo>
                  <a:pt x="1460" y="13018"/>
                </a:lnTo>
                <a:lnTo>
                  <a:pt x="1290" y="13091"/>
                </a:lnTo>
                <a:lnTo>
                  <a:pt x="1290" y="12969"/>
                </a:lnTo>
                <a:lnTo>
                  <a:pt x="1290" y="12726"/>
                </a:lnTo>
                <a:lnTo>
                  <a:pt x="1266" y="12580"/>
                </a:lnTo>
                <a:lnTo>
                  <a:pt x="1241" y="12458"/>
                </a:lnTo>
                <a:lnTo>
                  <a:pt x="1509" y="12385"/>
                </a:lnTo>
                <a:close/>
                <a:moveTo>
                  <a:pt x="10926" y="12385"/>
                </a:moveTo>
                <a:lnTo>
                  <a:pt x="10877" y="12531"/>
                </a:lnTo>
                <a:lnTo>
                  <a:pt x="10828" y="12750"/>
                </a:lnTo>
                <a:lnTo>
                  <a:pt x="10804" y="12969"/>
                </a:lnTo>
                <a:lnTo>
                  <a:pt x="10366" y="13091"/>
                </a:lnTo>
                <a:lnTo>
                  <a:pt x="10366" y="12921"/>
                </a:lnTo>
                <a:lnTo>
                  <a:pt x="10366" y="12750"/>
                </a:lnTo>
                <a:lnTo>
                  <a:pt x="10366" y="12677"/>
                </a:lnTo>
                <a:lnTo>
                  <a:pt x="10342" y="12604"/>
                </a:lnTo>
                <a:lnTo>
                  <a:pt x="10536" y="12531"/>
                </a:lnTo>
                <a:lnTo>
                  <a:pt x="10926" y="12385"/>
                </a:lnTo>
                <a:close/>
                <a:moveTo>
                  <a:pt x="7105" y="12726"/>
                </a:moveTo>
                <a:lnTo>
                  <a:pt x="7641" y="13018"/>
                </a:lnTo>
                <a:lnTo>
                  <a:pt x="7616" y="13115"/>
                </a:lnTo>
                <a:lnTo>
                  <a:pt x="7616" y="13140"/>
                </a:lnTo>
                <a:lnTo>
                  <a:pt x="7397" y="13042"/>
                </a:lnTo>
                <a:lnTo>
                  <a:pt x="7178" y="12969"/>
                </a:lnTo>
                <a:lnTo>
                  <a:pt x="7130" y="12823"/>
                </a:lnTo>
                <a:lnTo>
                  <a:pt x="7105" y="12726"/>
                </a:lnTo>
                <a:close/>
                <a:moveTo>
                  <a:pt x="16181" y="12410"/>
                </a:moveTo>
                <a:lnTo>
                  <a:pt x="16303" y="12458"/>
                </a:lnTo>
                <a:lnTo>
                  <a:pt x="16254" y="12604"/>
                </a:lnTo>
                <a:lnTo>
                  <a:pt x="16230" y="12775"/>
                </a:lnTo>
                <a:lnTo>
                  <a:pt x="16206" y="13140"/>
                </a:lnTo>
                <a:lnTo>
                  <a:pt x="16157" y="13115"/>
                </a:lnTo>
                <a:lnTo>
                  <a:pt x="16206" y="13067"/>
                </a:lnTo>
                <a:lnTo>
                  <a:pt x="16206" y="12994"/>
                </a:lnTo>
                <a:lnTo>
                  <a:pt x="16181" y="12702"/>
                </a:lnTo>
                <a:lnTo>
                  <a:pt x="16181" y="12410"/>
                </a:lnTo>
                <a:close/>
                <a:moveTo>
                  <a:pt x="10025" y="12750"/>
                </a:moveTo>
                <a:lnTo>
                  <a:pt x="9977" y="12994"/>
                </a:lnTo>
                <a:lnTo>
                  <a:pt x="9928" y="13213"/>
                </a:lnTo>
                <a:lnTo>
                  <a:pt x="9928" y="13261"/>
                </a:lnTo>
                <a:lnTo>
                  <a:pt x="9563" y="13432"/>
                </a:lnTo>
                <a:lnTo>
                  <a:pt x="9563" y="13286"/>
                </a:lnTo>
                <a:lnTo>
                  <a:pt x="9563" y="13164"/>
                </a:lnTo>
                <a:lnTo>
                  <a:pt x="9539" y="13067"/>
                </a:lnTo>
                <a:lnTo>
                  <a:pt x="9539" y="13042"/>
                </a:lnTo>
                <a:lnTo>
                  <a:pt x="9563" y="13018"/>
                </a:lnTo>
                <a:lnTo>
                  <a:pt x="9782" y="12896"/>
                </a:lnTo>
                <a:lnTo>
                  <a:pt x="10025" y="12750"/>
                </a:lnTo>
                <a:close/>
                <a:moveTo>
                  <a:pt x="8030" y="13261"/>
                </a:moveTo>
                <a:lnTo>
                  <a:pt x="8322" y="13432"/>
                </a:lnTo>
                <a:lnTo>
                  <a:pt x="8614" y="13553"/>
                </a:lnTo>
                <a:lnTo>
                  <a:pt x="8565" y="13675"/>
                </a:lnTo>
                <a:lnTo>
                  <a:pt x="8541" y="13870"/>
                </a:lnTo>
                <a:lnTo>
                  <a:pt x="8419" y="13724"/>
                </a:lnTo>
                <a:lnTo>
                  <a:pt x="8298" y="13602"/>
                </a:lnTo>
                <a:lnTo>
                  <a:pt x="8030" y="13383"/>
                </a:lnTo>
                <a:lnTo>
                  <a:pt x="8030" y="13261"/>
                </a:lnTo>
                <a:close/>
                <a:moveTo>
                  <a:pt x="9247" y="13261"/>
                </a:moveTo>
                <a:lnTo>
                  <a:pt x="9247" y="13383"/>
                </a:lnTo>
                <a:lnTo>
                  <a:pt x="9271" y="13578"/>
                </a:lnTo>
                <a:lnTo>
                  <a:pt x="9052" y="13724"/>
                </a:lnTo>
                <a:lnTo>
                  <a:pt x="8857" y="13894"/>
                </a:lnTo>
                <a:lnTo>
                  <a:pt x="8857" y="13699"/>
                </a:lnTo>
                <a:lnTo>
                  <a:pt x="8857" y="13626"/>
                </a:lnTo>
                <a:lnTo>
                  <a:pt x="8930" y="13602"/>
                </a:lnTo>
                <a:lnTo>
                  <a:pt x="8979" y="13553"/>
                </a:lnTo>
                <a:lnTo>
                  <a:pt x="9052" y="13456"/>
                </a:lnTo>
                <a:lnTo>
                  <a:pt x="9101" y="13407"/>
                </a:lnTo>
                <a:lnTo>
                  <a:pt x="9149" y="13334"/>
                </a:lnTo>
                <a:lnTo>
                  <a:pt x="9247" y="13261"/>
                </a:lnTo>
                <a:close/>
                <a:moveTo>
                  <a:pt x="4550" y="0"/>
                </a:moveTo>
                <a:lnTo>
                  <a:pt x="4185" y="24"/>
                </a:lnTo>
                <a:lnTo>
                  <a:pt x="3845" y="49"/>
                </a:lnTo>
                <a:lnTo>
                  <a:pt x="3504" y="122"/>
                </a:lnTo>
                <a:lnTo>
                  <a:pt x="3042" y="243"/>
                </a:lnTo>
                <a:lnTo>
                  <a:pt x="2580" y="414"/>
                </a:lnTo>
                <a:lnTo>
                  <a:pt x="1679" y="754"/>
                </a:lnTo>
                <a:lnTo>
                  <a:pt x="1290" y="876"/>
                </a:lnTo>
                <a:lnTo>
                  <a:pt x="852" y="1046"/>
                </a:lnTo>
                <a:lnTo>
                  <a:pt x="633" y="1168"/>
                </a:lnTo>
                <a:lnTo>
                  <a:pt x="438" y="1290"/>
                </a:lnTo>
                <a:lnTo>
                  <a:pt x="292" y="1436"/>
                </a:lnTo>
                <a:lnTo>
                  <a:pt x="195" y="1606"/>
                </a:lnTo>
                <a:lnTo>
                  <a:pt x="171" y="1703"/>
                </a:lnTo>
                <a:lnTo>
                  <a:pt x="195" y="1801"/>
                </a:lnTo>
                <a:lnTo>
                  <a:pt x="122" y="2093"/>
                </a:lnTo>
                <a:lnTo>
                  <a:pt x="73" y="2409"/>
                </a:lnTo>
                <a:lnTo>
                  <a:pt x="49" y="2725"/>
                </a:lnTo>
                <a:lnTo>
                  <a:pt x="49" y="3066"/>
                </a:lnTo>
                <a:lnTo>
                  <a:pt x="73" y="3699"/>
                </a:lnTo>
                <a:lnTo>
                  <a:pt x="98" y="4331"/>
                </a:lnTo>
                <a:lnTo>
                  <a:pt x="122" y="5183"/>
                </a:lnTo>
                <a:lnTo>
                  <a:pt x="122" y="6034"/>
                </a:lnTo>
                <a:lnTo>
                  <a:pt x="98" y="6886"/>
                </a:lnTo>
                <a:lnTo>
                  <a:pt x="25" y="7738"/>
                </a:lnTo>
                <a:lnTo>
                  <a:pt x="0" y="8468"/>
                </a:lnTo>
                <a:lnTo>
                  <a:pt x="0" y="9198"/>
                </a:lnTo>
                <a:lnTo>
                  <a:pt x="0" y="9928"/>
                </a:lnTo>
                <a:lnTo>
                  <a:pt x="49" y="10633"/>
                </a:lnTo>
                <a:lnTo>
                  <a:pt x="122" y="11680"/>
                </a:lnTo>
                <a:lnTo>
                  <a:pt x="122" y="12045"/>
                </a:lnTo>
                <a:lnTo>
                  <a:pt x="122" y="12166"/>
                </a:lnTo>
                <a:lnTo>
                  <a:pt x="171" y="12264"/>
                </a:lnTo>
                <a:lnTo>
                  <a:pt x="195" y="12337"/>
                </a:lnTo>
                <a:lnTo>
                  <a:pt x="292" y="12385"/>
                </a:lnTo>
                <a:lnTo>
                  <a:pt x="341" y="12410"/>
                </a:lnTo>
                <a:lnTo>
                  <a:pt x="365" y="12507"/>
                </a:lnTo>
                <a:lnTo>
                  <a:pt x="414" y="12580"/>
                </a:lnTo>
                <a:lnTo>
                  <a:pt x="487" y="12629"/>
                </a:lnTo>
                <a:lnTo>
                  <a:pt x="584" y="12629"/>
                </a:lnTo>
                <a:lnTo>
                  <a:pt x="803" y="12580"/>
                </a:lnTo>
                <a:lnTo>
                  <a:pt x="803" y="12896"/>
                </a:lnTo>
                <a:lnTo>
                  <a:pt x="803" y="13188"/>
                </a:lnTo>
                <a:lnTo>
                  <a:pt x="828" y="13334"/>
                </a:lnTo>
                <a:lnTo>
                  <a:pt x="876" y="13480"/>
                </a:lnTo>
                <a:lnTo>
                  <a:pt x="925" y="13529"/>
                </a:lnTo>
                <a:lnTo>
                  <a:pt x="998" y="13578"/>
                </a:lnTo>
                <a:lnTo>
                  <a:pt x="1144" y="13578"/>
                </a:lnTo>
                <a:lnTo>
                  <a:pt x="1217" y="13553"/>
                </a:lnTo>
                <a:lnTo>
                  <a:pt x="1241" y="13529"/>
                </a:lnTo>
                <a:lnTo>
                  <a:pt x="1363" y="13529"/>
                </a:lnTo>
                <a:lnTo>
                  <a:pt x="1485" y="13505"/>
                </a:lnTo>
                <a:lnTo>
                  <a:pt x="1704" y="13432"/>
                </a:lnTo>
                <a:lnTo>
                  <a:pt x="2142" y="13310"/>
                </a:lnTo>
                <a:lnTo>
                  <a:pt x="2604" y="13213"/>
                </a:lnTo>
                <a:lnTo>
                  <a:pt x="3188" y="13140"/>
                </a:lnTo>
                <a:lnTo>
                  <a:pt x="3772" y="13091"/>
                </a:lnTo>
                <a:lnTo>
                  <a:pt x="4356" y="13067"/>
                </a:lnTo>
                <a:lnTo>
                  <a:pt x="4940" y="13091"/>
                </a:lnTo>
                <a:lnTo>
                  <a:pt x="5402" y="13115"/>
                </a:lnTo>
                <a:lnTo>
                  <a:pt x="5937" y="13164"/>
                </a:lnTo>
                <a:lnTo>
                  <a:pt x="6473" y="13261"/>
                </a:lnTo>
                <a:lnTo>
                  <a:pt x="6740" y="13334"/>
                </a:lnTo>
                <a:lnTo>
                  <a:pt x="7008" y="13407"/>
                </a:lnTo>
                <a:lnTo>
                  <a:pt x="7251" y="13505"/>
                </a:lnTo>
                <a:lnTo>
                  <a:pt x="7495" y="13626"/>
                </a:lnTo>
                <a:lnTo>
                  <a:pt x="7714" y="13772"/>
                </a:lnTo>
                <a:lnTo>
                  <a:pt x="7908" y="13918"/>
                </a:lnTo>
                <a:lnTo>
                  <a:pt x="8079" y="14088"/>
                </a:lnTo>
                <a:lnTo>
                  <a:pt x="8225" y="14307"/>
                </a:lnTo>
                <a:lnTo>
                  <a:pt x="8322" y="14526"/>
                </a:lnTo>
                <a:lnTo>
                  <a:pt x="8371" y="14794"/>
                </a:lnTo>
                <a:lnTo>
                  <a:pt x="8419" y="14891"/>
                </a:lnTo>
                <a:lnTo>
                  <a:pt x="8468" y="14940"/>
                </a:lnTo>
                <a:lnTo>
                  <a:pt x="8565" y="14964"/>
                </a:lnTo>
                <a:lnTo>
                  <a:pt x="8638" y="14964"/>
                </a:lnTo>
                <a:lnTo>
                  <a:pt x="8736" y="14916"/>
                </a:lnTo>
                <a:lnTo>
                  <a:pt x="8809" y="14843"/>
                </a:lnTo>
                <a:lnTo>
                  <a:pt x="8857" y="14770"/>
                </a:lnTo>
                <a:lnTo>
                  <a:pt x="8857" y="14648"/>
                </a:lnTo>
                <a:lnTo>
                  <a:pt x="8833" y="14599"/>
                </a:lnTo>
                <a:lnTo>
                  <a:pt x="9052" y="14332"/>
                </a:lnTo>
                <a:lnTo>
                  <a:pt x="9247" y="14113"/>
                </a:lnTo>
                <a:lnTo>
                  <a:pt x="9514" y="13943"/>
                </a:lnTo>
                <a:lnTo>
                  <a:pt x="9806" y="13772"/>
                </a:lnTo>
                <a:lnTo>
                  <a:pt x="10220" y="13602"/>
                </a:lnTo>
                <a:lnTo>
                  <a:pt x="10658" y="13456"/>
                </a:lnTo>
                <a:lnTo>
                  <a:pt x="11096" y="13334"/>
                </a:lnTo>
                <a:lnTo>
                  <a:pt x="11534" y="13261"/>
                </a:lnTo>
                <a:lnTo>
                  <a:pt x="12045" y="13188"/>
                </a:lnTo>
                <a:lnTo>
                  <a:pt x="12580" y="13140"/>
                </a:lnTo>
                <a:lnTo>
                  <a:pt x="13626" y="13091"/>
                </a:lnTo>
                <a:lnTo>
                  <a:pt x="13967" y="13091"/>
                </a:lnTo>
                <a:lnTo>
                  <a:pt x="14308" y="13115"/>
                </a:lnTo>
                <a:lnTo>
                  <a:pt x="14648" y="13140"/>
                </a:lnTo>
                <a:lnTo>
                  <a:pt x="14965" y="13188"/>
                </a:lnTo>
                <a:lnTo>
                  <a:pt x="15305" y="13261"/>
                </a:lnTo>
                <a:lnTo>
                  <a:pt x="15622" y="13359"/>
                </a:lnTo>
                <a:lnTo>
                  <a:pt x="15938" y="13480"/>
                </a:lnTo>
                <a:lnTo>
                  <a:pt x="16254" y="13651"/>
                </a:lnTo>
                <a:lnTo>
                  <a:pt x="16303" y="13675"/>
                </a:lnTo>
                <a:lnTo>
                  <a:pt x="16376" y="13675"/>
                </a:lnTo>
                <a:lnTo>
                  <a:pt x="16425" y="13651"/>
                </a:lnTo>
                <a:lnTo>
                  <a:pt x="16473" y="13626"/>
                </a:lnTo>
                <a:lnTo>
                  <a:pt x="16522" y="13578"/>
                </a:lnTo>
                <a:lnTo>
                  <a:pt x="16546" y="13529"/>
                </a:lnTo>
                <a:lnTo>
                  <a:pt x="16571" y="13456"/>
                </a:lnTo>
                <a:lnTo>
                  <a:pt x="16571" y="13407"/>
                </a:lnTo>
                <a:lnTo>
                  <a:pt x="16595" y="13310"/>
                </a:lnTo>
                <a:lnTo>
                  <a:pt x="16595" y="12921"/>
                </a:lnTo>
                <a:lnTo>
                  <a:pt x="16571" y="12531"/>
                </a:lnTo>
                <a:lnTo>
                  <a:pt x="16765" y="12556"/>
                </a:lnTo>
                <a:lnTo>
                  <a:pt x="16911" y="12556"/>
                </a:lnTo>
                <a:lnTo>
                  <a:pt x="17082" y="12531"/>
                </a:lnTo>
                <a:lnTo>
                  <a:pt x="17228" y="12483"/>
                </a:lnTo>
                <a:lnTo>
                  <a:pt x="17301" y="12458"/>
                </a:lnTo>
                <a:lnTo>
                  <a:pt x="17325" y="12410"/>
                </a:lnTo>
                <a:lnTo>
                  <a:pt x="17374" y="12361"/>
                </a:lnTo>
                <a:lnTo>
                  <a:pt x="17374" y="12312"/>
                </a:lnTo>
                <a:lnTo>
                  <a:pt x="17398" y="12264"/>
                </a:lnTo>
                <a:lnTo>
                  <a:pt x="17374" y="12191"/>
                </a:lnTo>
                <a:lnTo>
                  <a:pt x="17349" y="12142"/>
                </a:lnTo>
                <a:lnTo>
                  <a:pt x="17301" y="12118"/>
                </a:lnTo>
                <a:lnTo>
                  <a:pt x="17325" y="11972"/>
                </a:lnTo>
                <a:lnTo>
                  <a:pt x="17349" y="11826"/>
                </a:lnTo>
                <a:lnTo>
                  <a:pt x="17349" y="11558"/>
                </a:lnTo>
                <a:lnTo>
                  <a:pt x="17325" y="10998"/>
                </a:lnTo>
                <a:lnTo>
                  <a:pt x="17301" y="8881"/>
                </a:lnTo>
                <a:lnTo>
                  <a:pt x="17301" y="7178"/>
                </a:lnTo>
                <a:lnTo>
                  <a:pt x="17301" y="6326"/>
                </a:lnTo>
                <a:lnTo>
                  <a:pt x="17349" y="5475"/>
                </a:lnTo>
                <a:lnTo>
                  <a:pt x="17374" y="4380"/>
                </a:lnTo>
                <a:lnTo>
                  <a:pt x="17374" y="3820"/>
                </a:lnTo>
                <a:lnTo>
                  <a:pt x="17374" y="3285"/>
                </a:lnTo>
                <a:lnTo>
                  <a:pt x="17349" y="2920"/>
                </a:lnTo>
                <a:lnTo>
                  <a:pt x="17325" y="2531"/>
                </a:lnTo>
                <a:lnTo>
                  <a:pt x="17301" y="2336"/>
                </a:lnTo>
                <a:lnTo>
                  <a:pt x="17276" y="2141"/>
                </a:lnTo>
                <a:lnTo>
                  <a:pt x="17228" y="1971"/>
                </a:lnTo>
                <a:lnTo>
                  <a:pt x="17130" y="1801"/>
                </a:lnTo>
                <a:lnTo>
                  <a:pt x="17179" y="1728"/>
                </a:lnTo>
                <a:lnTo>
                  <a:pt x="17203" y="1630"/>
                </a:lnTo>
                <a:lnTo>
                  <a:pt x="17203" y="1557"/>
                </a:lnTo>
                <a:lnTo>
                  <a:pt x="17155" y="1460"/>
                </a:lnTo>
                <a:lnTo>
                  <a:pt x="16911" y="1217"/>
                </a:lnTo>
                <a:lnTo>
                  <a:pt x="16644" y="998"/>
                </a:lnTo>
                <a:lnTo>
                  <a:pt x="16352" y="803"/>
                </a:lnTo>
                <a:lnTo>
                  <a:pt x="16035" y="633"/>
                </a:lnTo>
                <a:lnTo>
                  <a:pt x="15719" y="487"/>
                </a:lnTo>
                <a:lnTo>
                  <a:pt x="15378" y="365"/>
                </a:lnTo>
                <a:lnTo>
                  <a:pt x="15038" y="268"/>
                </a:lnTo>
                <a:lnTo>
                  <a:pt x="14697" y="195"/>
                </a:lnTo>
                <a:lnTo>
                  <a:pt x="14356" y="146"/>
                </a:lnTo>
                <a:lnTo>
                  <a:pt x="14016" y="97"/>
                </a:lnTo>
                <a:lnTo>
                  <a:pt x="13626" y="49"/>
                </a:lnTo>
                <a:lnTo>
                  <a:pt x="13261" y="24"/>
                </a:lnTo>
                <a:lnTo>
                  <a:pt x="12896" y="24"/>
                </a:lnTo>
                <a:lnTo>
                  <a:pt x="12531" y="49"/>
                </a:lnTo>
                <a:lnTo>
                  <a:pt x="12166" y="97"/>
                </a:lnTo>
                <a:lnTo>
                  <a:pt x="11826" y="170"/>
                </a:lnTo>
                <a:lnTo>
                  <a:pt x="11583" y="243"/>
                </a:lnTo>
                <a:lnTo>
                  <a:pt x="11339" y="316"/>
                </a:lnTo>
                <a:lnTo>
                  <a:pt x="10877" y="560"/>
                </a:lnTo>
                <a:lnTo>
                  <a:pt x="10415" y="803"/>
                </a:lnTo>
                <a:lnTo>
                  <a:pt x="9977" y="1046"/>
                </a:lnTo>
                <a:lnTo>
                  <a:pt x="9441" y="1338"/>
                </a:lnTo>
                <a:lnTo>
                  <a:pt x="9125" y="1509"/>
                </a:lnTo>
                <a:lnTo>
                  <a:pt x="8857" y="1703"/>
                </a:lnTo>
                <a:lnTo>
                  <a:pt x="8809" y="1679"/>
                </a:lnTo>
                <a:lnTo>
                  <a:pt x="8687" y="1679"/>
                </a:lnTo>
                <a:lnTo>
                  <a:pt x="8638" y="1728"/>
                </a:lnTo>
                <a:lnTo>
                  <a:pt x="8419" y="1460"/>
                </a:lnTo>
                <a:lnTo>
                  <a:pt x="8152" y="1217"/>
                </a:lnTo>
                <a:lnTo>
                  <a:pt x="7884" y="1022"/>
                </a:lnTo>
                <a:lnTo>
                  <a:pt x="7592" y="803"/>
                </a:lnTo>
                <a:lnTo>
                  <a:pt x="7276" y="633"/>
                </a:lnTo>
                <a:lnTo>
                  <a:pt x="6959" y="487"/>
                </a:lnTo>
                <a:lnTo>
                  <a:pt x="6643" y="341"/>
                </a:lnTo>
                <a:lnTo>
                  <a:pt x="6302" y="243"/>
                </a:lnTo>
                <a:lnTo>
                  <a:pt x="5962" y="146"/>
                </a:lnTo>
                <a:lnTo>
                  <a:pt x="5597" y="73"/>
                </a:lnTo>
                <a:lnTo>
                  <a:pt x="5256" y="24"/>
                </a:lnTo>
                <a:lnTo>
                  <a:pt x="489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0" name="Google Shape;610;p28"/>
          <p:cNvSpPr txBox="1"/>
          <p:nvPr/>
        </p:nvSpPr>
        <p:spPr>
          <a:xfrm>
            <a:off x="596025" y="535050"/>
            <a:ext cx="77850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                         </a:t>
            </a:r>
            <a:endParaRPr sz="24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2400" i="0" u="none" strike="noStrike" cap="non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Qu’est-ce qu’un </a:t>
            </a:r>
            <a:endParaRPr sz="2400" i="0" u="none" strike="noStrike" cap="non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1" name="Google Shape;611;p28"/>
          <p:cNvSpPr/>
          <p:nvPr/>
        </p:nvSpPr>
        <p:spPr>
          <a:xfrm>
            <a:off x="110374" y="967975"/>
            <a:ext cx="2051888" cy="1883536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612" name="Google Shape;612;p28"/>
          <p:cNvSpPr txBox="1"/>
          <p:nvPr/>
        </p:nvSpPr>
        <p:spPr>
          <a:xfrm>
            <a:off x="347175" y="1567588"/>
            <a:ext cx="1578300" cy="6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" sz="2600" i="0" u="none" strike="noStrike" cap="none">
                <a:solidFill>
                  <a:srgbClr val="FFFF00"/>
                </a:solidFill>
                <a:latin typeface="Viga"/>
                <a:ea typeface="Viga"/>
                <a:cs typeface="Viga"/>
                <a:sym typeface="Viga"/>
              </a:rPr>
              <a:t>Explore</a:t>
            </a:r>
            <a:endParaRPr sz="2600" i="0" u="none" strike="noStrike" cap="none">
              <a:solidFill>
                <a:srgbClr val="FFFF00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13" name="Google Shape;61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65525" y="547575"/>
            <a:ext cx="3343825" cy="1352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29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29"/>
          <p:cNvSpPr/>
          <p:nvPr/>
        </p:nvSpPr>
        <p:spPr>
          <a:xfrm>
            <a:off x="4345990" y="520319"/>
            <a:ext cx="380233" cy="327060"/>
          </a:xfrm>
          <a:custGeom>
            <a:avLst/>
            <a:gdLst/>
            <a:ahLst/>
            <a:cxnLst/>
            <a:rect l="l" t="t" r="r" b="b"/>
            <a:pathLst>
              <a:path w="17398" h="14965" extrusionOk="0">
                <a:moveTo>
                  <a:pt x="4258" y="12069"/>
                </a:moveTo>
                <a:lnTo>
                  <a:pt x="4599" y="12093"/>
                </a:lnTo>
                <a:lnTo>
                  <a:pt x="4769" y="12093"/>
                </a:lnTo>
                <a:lnTo>
                  <a:pt x="4721" y="12264"/>
                </a:lnTo>
                <a:lnTo>
                  <a:pt x="4672" y="12458"/>
                </a:lnTo>
                <a:lnTo>
                  <a:pt x="4672" y="12580"/>
                </a:lnTo>
                <a:lnTo>
                  <a:pt x="4477" y="12580"/>
                </a:lnTo>
                <a:lnTo>
                  <a:pt x="4307" y="12215"/>
                </a:lnTo>
                <a:lnTo>
                  <a:pt x="4258" y="12069"/>
                </a:lnTo>
                <a:close/>
                <a:moveTo>
                  <a:pt x="3991" y="12069"/>
                </a:moveTo>
                <a:lnTo>
                  <a:pt x="3991" y="12166"/>
                </a:lnTo>
                <a:lnTo>
                  <a:pt x="3991" y="12239"/>
                </a:lnTo>
                <a:lnTo>
                  <a:pt x="4015" y="12434"/>
                </a:lnTo>
                <a:lnTo>
                  <a:pt x="4064" y="12580"/>
                </a:lnTo>
                <a:lnTo>
                  <a:pt x="3553" y="12629"/>
                </a:lnTo>
                <a:lnTo>
                  <a:pt x="3529" y="12531"/>
                </a:lnTo>
                <a:lnTo>
                  <a:pt x="3504" y="12434"/>
                </a:lnTo>
                <a:lnTo>
                  <a:pt x="3480" y="12361"/>
                </a:lnTo>
                <a:lnTo>
                  <a:pt x="3456" y="12118"/>
                </a:lnTo>
                <a:lnTo>
                  <a:pt x="3456" y="12093"/>
                </a:lnTo>
                <a:lnTo>
                  <a:pt x="3991" y="12069"/>
                </a:lnTo>
                <a:close/>
                <a:moveTo>
                  <a:pt x="4940" y="12093"/>
                </a:moveTo>
                <a:lnTo>
                  <a:pt x="5499" y="12166"/>
                </a:lnTo>
                <a:lnTo>
                  <a:pt x="5475" y="12264"/>
                </a:lnTo>
                <a:lnTo>
                  <a:pt x="5451" y="12361"/>
                </a:lnTo>
                <a:lnTo>
                  <a:pt x="5451" y="12483"/>
                </a:lnTo>
                <a:lnTo>
                  <a:pt x="5475" y="12629"/>
                </a:lnTo>
                <a:lnTo>
                  <a:pt x="5378" y="12604"/>
                </a:lnTo>
                <a:lnTo>
                  <a:pt x="5061" y="12604"/>
                </a:lnTo>
                <a:lnTo>
                  <a:pt x="5061" y="12531"/>
                </a:lnTo>
                <a:lnTo>
                  <a:pt x="4988" y="12312"/>
                </a:lnTo>
                <a:lnTo>
                  <a:pt x="4940" y="12093"/>
                </a:lnTo>
                <a:close/>
                <a:moveTo>
                  <a:pt x="13699" y="12069"/>
                </a:moveTo>
                <a:lnTo>
                  <a:pt x="13651" y="12215"/>
                </a:lnTo>
                <a:lnTo>
                  <a:pt x="13602" y="12361"/>
                </a:lnTo>
                <a:lnTo>
                  <a:pt x="13602" y="12653"/>
                </a:lnTo>
                <a:lnTo>
                  <a:pt x="13188" y="12653"/>
                </a:lnTo>
                <a:lnTo>
                  <a:pt x="13115" y="12385"/>
                </a:lnTo>
                <a:lnTo>
                  <a:pt x="13091" y="12093"/>
                </a:lnTo>
                <a:lnTo>
                  <a:pt x="13699" y="12069"/>
                </a:lnTo>
                <a:close/>
                <a:moveTo>
                  <a:pt x="13845" y="12069"/>
                </a:moveTo>
                <a:lnTo>
                  <a:pt x="14381" y="12093"/>
                </a:lnTo>
                <a:lnTo>
                  <a:pt x="14332" y="12215"/>
                </a:lnTo>
                <a:lnTo>
                  <a:pt x="14283" y="12361"/>
                </a:lnTo>
                <a:lnTo>
                  <a:pt x="14283" y="12507"/>
                </a:lnTo>
                <a:lnTo>
                  <a:pt x="14283" y="12677"/>
                </a:lnTo>
                <a:lnTo>
                  <a:pt x="13943" y="12653"/>
                </a:lnTo>
                <a:lnTo>
                  <a:pt x="13943" y="12361"/>
                </a:lnTo>
                <a:lnTo>
                  <a:pt x="13894" y="12215"/>
                </a:lnTo>
                <a:lnTo>
                  <a:pt x="13845" y="12069"/>
                </a:lnTo>
                <a:close/>
                <a:moveTo>
                  <a:pt x="3188" y="12093"/>
                </a:moveTo>
                <a:lnTo>
                  <a:pt x="3139" y="12215"/>
                </a:lnTo>
                <a:lnTo>
                  <a:pt x="3139" y="12434"/>
                </a:lnTo>
                <a:lnTo>
                  <a:pt x="3139" y="12556"/>
                </a:lnTo>
                <a:lnTo>
                  <a:pt x="3164" y="12653"/>
                </a:lnTo>
                <a:lnTo>
                  <a:pt x="2750" y="12726"/>
                </a:lnTo>
                <a:lnTo>
                  <a:pt x="2677" y="12726"/>
                </a:lnTo>
                <a:lnTo>
                  <a:pt x="2701" y="12677"/>
                </a:lnTo>
                <a:lnTo>
                  <a:pt x="2701" y="12629"/>
                </a:lnTo>
                <a:lnTo>
                  <a:pt x="2701" y="12580"/>
                </a:lnTo>
                <a:lnTo>
                  <a:pt x="2653" y="12531"/>
                </a:lnTo>
                <a:lnTo>
                  <a:pt x="2628" y="12458"/>
                </a:lnTo>
                <a:lnTo>
                  <a:pt x="2604" y="12361"/>
                </a:lnTo>
                <a:lnTo>
                  <a:pt x="2580" y="12166"/>
                </a:lnTo>
                <a:lnTo>
                  <a:pt x="3188" y="12093"/>
                </a:lnTo>
                <a:close/>
                <a:moveTo>
                  <a:pt x="5694" y="12215"/>
                </a:moveTo>
                <a:lnTo>
                  <a:pt x="5986" y="12288"/>
                </a:lnTo>
                <a:lnTo>
                  <a:pt x="6278" y="12361"/>
                </a:lnTo>
                <a:lnTo>
                  <a:pt x="6229" y="12507"/>
                </a:lnTo>
                <a:lnTo>
                  <a:pt x="6229" y="12677"/>
                </a:lnTo>
                <a:lnTo>
                  <a:pt x="6229" y="12726"/>
                </a:lnTo>
                <a:lnTo>
                  <a:pt x="5791" y="12653"/>
                </a:lnTo>
                <a:lnTo>
                  <a:pt x="5767" y="12531"/>
                </a:lnTo>
                <a:lnTo>
                  <a:pt x="5743" y="12410"/>
                </a:lnTo>
                <a:lnTo>
                  <a:pt x="5694" y="12215"/>
                </a:lnTo>
                <a:close/>
                <a:moveTo>
                  <a:pt x="13383" y="487"/>
                </a:moveTo>
                <a:lnTo>
                  <a:pt x="13699" y="511"/>
                </a:lnTo>
                <a:lnTo>
                  <a:pt x="14308" y="584"/>
                </a:lnTo>
                <a:lnTo>
                  <a:pt x="14648" y="657"/>
                </a:lnTo>
                <a:lnTo>
                  <a:pt x="14989" y="730"/>
                </a:lnTo>
                <a:lnTo>
                  <a:pt x="15305" y="827"/>
                </a:lnTo>
                <a:lnTo>
                  <a:pt x="15646" y="949"/>
                </a:lnTo>
                <a:lnTo>
                  <a:pt x="15938" y="1095"/>
                </a:lnTo>
                <a:lnTo>
                  <a:pt x="16230" y="1265"/>
                </a:lnTo>
                <a:lnTo>
                  <a:pt x="16498" y="1484"/>
                </a:lnTo>
                <a:lnTo>
                  <a:pt x="16741" y="1728"/>
                </a:lnTo>
                <a:lnTo>
                  <a:pt x="16741" y="1801"/>
                </a:lnTo>
                <a:lnTo>
                  <a:pt x="16790" y="2020"/>
                </a:lnTo>
                <a:lnTo>
                  <a:pt x="16838" y="2214"/>
                </a:lnTo>
                <a:lnTo>
                  <a:pt x="16887" y="2652"/>
                </a:lnTo>
                <a:lnTo>
                  <a:pt x="16887" y="3066"/>
                </a:lnTo>
                <a:lnTo>
                  <a:pt x="16911" y="3504"/>
                </a:lnTo>
                <a:lnTo>
                  <a:pt x="16887" y="4477"/>
                </a:lnTo>
                <a:lnTo>
                  <a:pt x="16863" y="5475"/>
                </a:lnTo>
                <a:lnTo>
                  <a:pt x="16814" y="6983"/>
                </a:lnTo>
                <a:lnTo>
                  <a:pt x="16790" y="8492"/>
                </a:lnTo>
                <a:lnTo>
                  <a:pt x="16838" y="10244"/>
                </a:lnTo>
                <a:lnTo>
                  <a:pt x="16838" y="11120"/>
                </a:lnTo>
                <a:lnTo>
                  <a:pt x="16790" y="11996"/>
                </a:lnTo>
                <a:lnTo>
                  <a:pt x="16473" y="11947"/>
                </a:lnTo>
                <a:lnTo>
                  <a:pt x="16181" y="11874"/>
                </a:lnTo>
                <a:lnTo>
                  <a:pt x="15622" y="11753"/>
                </a:lnTo>
                <a:lnTo>
                  <a:pt x="15354" y="11680"/>
                </a:lnTo>
                <a:lnTo>
                  <a:pt x="15062" y="11655"/>
                </a:lnTo>
                <a:lnTo>
                  <a:pt x="14405" y="11607"/>
                </a:lnTo>
                <a:lnTo>
                  <a:pt x="13724" y="11582"/>
                </a:lnTo>
                <a:lnTo>
                  <a:pt x="13067" y="11607"/>
                </a:lnTo>
                <a:lnTo>
                  <a:pt x="12385" y="11655"/>
                </a:lnTo>
                <a:lnTo>
                  <a:pt x="11850" y="11704"/>
                </a:lnTo>
                <a:lnTo>
                  <a:pt x="11315" y="11801"/>
                </a:lnTo>
                <a:lnTo>
                  <a:pt x="10780" y="11923"/>
                </a:lnTo>
                <a:lnTo>
                  <a:pt x="10269" y="12118"/>
                </a:lnTo>
                <a:lnTo>
                  <a:pt x="10025" y="12215"/>
                </a:lnTo>
                <a:lnTo>
                  <a:pt x="9733" y="12361"/>
                </a:lnTo>
                <a:lnTo>
                  <a:pt x="9417" y="12531"/>
                </a:lnTo>
                <a:lnTo>
                  <a:pt x="9149" y="12726"/>
                </a:lnTo>
                <a:lnTo>
                  <a:pt x="9101" y="11363"/>
                </a:lnTo>
                <a:lnTo>
                  <a:pt x="9052" y="10001"/>
                </a:lnTo>
                <a:lnTo>
                  <a:pt x="8979" y="8662"/>
                </a:lnTo>
                <a:lnTo>
                  <a:pt x="8955" y="7300"/>
                </a:lnTo>
                <a:lnTo>
                  <a:pt x="8955" y="5913"/>
                </a:lnTo>
                <a:lnTo>
                  <a:pt x="8930" y="4526"/>
                </a:lnTo>
                <a:lnTo>
                  <a:pt x="8930" y="3942"/>
                </a:lnTo>
                <a:lnTo>
                  <a:pt x="8930" y="3358"/>
                </a:lnTo>
                <a:lnTo>
                  <a:pt x="8930" y="2774"/>
                </a:lnTo>
                <a:lnTo>
                  <a:pt x="8930" y="2214"/>
                </a:lnTo>
                <a:lnTo>
                  <a:pt x="8930" y="2166"/>
                </a:lnTo>
                <a:lnTo>
                  <a:pt x="9222" y="2020"/>
                </a:lnTo>
                <a:lnTo>
                  <a:pt x="9490" y="1849"/>
                </a:lnTo>
                <a:lnTo>
                  <a:pt x="9758" y="1679"/>
                </a:lnTo>
                <a:lnTo>
                  <a:pt x="10001" y="1533"/>
                </a:lnTo>
                <a:lnTo>
                  <a:pt x="10877" y="1046"/>
                </a:lnTo>
                <a:lnTo>
                  <a:pt x="11339" y="827"/>
                </a:lnTo>
                <a:lnTo>
                  <a:pt x="11777" y="657"/>
                </a:lnTo>
                <a:lnTo>
                  <a:pt x="12069" y="560"/>
                </a:lnTo>
                <a:lnTo>
                  <a:pt x="12385" y="511"/>
                </a:lnTo>
                <a:lnTo>
                  <a:pt x="12702" y="487"/>
                </a:lnTo>
                <a:close/>
                <a:moveTo>
                  <a:pt x="12872" y="12093"/>
                </a:moveTo>
                <a:lnTo>
                  <a:pt x="12823" y="12166"/>
                </a:lnTo>
                <a:lnTo>
                  <a:pt x="12775" y="12264"/>
                </a:lnTo>
                <a:lnTo>
                  <a:pt x="12750" y="12361"/>
                </a:lnTo>
                <a:lnTo>
                  <a:pt x="12750" y="12458"/>
                </a:lnTo>
                <a:lnTo>
                  <a:pt x="12775" y="12677"/>
                </a:lnTo>
                <a:lnTo>
                  <a:pt x="12215" y="12726"/>
                </a:lnTo>
                <a:lnTo>
                  <a:pt x="12215" y="12702"/>
                </a:lnTo>
                <a:lnTo>
                  <a:pt x="12191" y="12629"/>
                </a:lnTo>
                <a:lnTo>
                  <a:pt x="12166" y="12580"/>
                </a:lnTo>
                <a:lnTo>
                  <a:pt x="12166" y="12434"/>
                </a:lnTo>
                <a:lnTo>
                  <a:pt x="12166" y="12191"/>
                </a:lnTo>
                <a:lnTo>
                  <a:pt x="12166" y="12166"/>
                </a:lnTo>
                <a:lnTo>
                  <a:pt x="12677" y="12118"/>
                </a:lnTo>
                <a:lnTo>
                  <a:pt x="12872" y="12093"/>
                </a:lnTo>
                <a:close/>
                <a:moveTo>
                  <a:pt x="14673" y="12093"/>
                </a:moveTo>
                <a:lnTo>
                  <a:pt x="15232" y="12166"/>
                </a:lnTo>
                <a:lnTo>
                  <a:pt x="15184" y="12239"/>
                </a:lnTo>
                <a:lnTo>
                  <a:pt x="15135" y="12312"/>
                </a:lnTo>
                <a:lnTo>
                  <a:pt x="15111" y="12410"/>
                </a:lnTo>
                <a:lnTo>
                  <a:pt x="15111" y="12483"/>
                </a:lnTo>
                <a:lnTo>
                  <a:pt x="15135" y="12629"/>
                </a:lnTo>
                <a:lnTo>
                  <a:pt x="15159" y="12775"/>
                </a:lnTo>
                <a:lnTo>
                  <a:pt x="15159" y="12775"/>
                </a:lnTo>
                <a:lnTo>
                  <a:pt x="14648" y="12702"/>
                </a:lnTo>
                <a:lnTo>
                  <a:pt x="14673" y="12410"/>
                </a:lnTo>
                <a:lnTo>
                  <a:pt x="14673" y="12239"/>
                </a:lnTo>
                <a:lnTo>
                  <a:pt x="14673" y="12093"/>
                </a:lnTo>
                <a:close/>
                <a:moveTo>
                  <a:pt x="6521" y="12458"/>
                </a:moveTo>
                <a:lnTo>
                  <a:pt x="6838" y="12580"/>
                </a:lnTo>
                <a:lnTo>
                  <a:pt x="6789" y="12702"/>
                </a:lnTo>
                <a:lnTo>
                  <a:pt x="6765" y="12848"/>
                </a:lnTo>
                <a:lnTo>
                  <a:pt x="6667" y="12799"/>
                </a:lnTo>
                <a:lnTo>
                  <a:pt x="6570" y="12629"/>
                </a:lnTo>
                <a:lnTo>
                  <a:pt x="6521" y="12458"/>
                </a:lnTo>
                <a:close/>
                <a:moveTo>
                  <a:pt x="2215" y="12239"/>
                </a:moveTo>
                <a:lnTo>
                  <a:pt x="2190" y="12361"/>
                </a:lnTo>
                <a:lnTo>
                  <a:pt x="2215" y="12507"/>
                </a:lnTo>
                <a:lnTo>
                  <a:pt x="2239" y="12629"/>
                </a:lnTo>
                <a:lnTo>
                  <a:pt x="2312" y="12750"/>
                </a:lnTo>
                <a:lnTo>
                  <a:pt x="2336" y="12775"/>
                </a:lnTo>
                <a:lnTo>
                  <a:pt x="1850" y="12872"/>
                </a:lnTo>
                <a:lnTo>
                  <a:pt x="1850" y="12604"/>
                </a:lnTo>
                <a:lnTo>
                  <a:pt x="1850" y="12312"/>
                </a:lnTo>
                <a:lnTo>
                  <a:pt x="2215" y="12239"/>
                </a:lnTo>
                <a:close/>
                <a:moveTo>
                  <a:pt x="11850" y="12191"/>
                </a:moveTo>
                <a:lnTo>
                  <a:pt x="11826" y="12385"/>
                </a:lnTo>
                <a:lnTo>
                  <a:pt x="11826" y="12580"/>
                </a:lnTo>
                <a:lnTo>
                  <a:pt x="11850" y="12775"/>
                </a:lnTo>
                <a:lnTo>
                  <a:pt x="11315" y="12848"/>
                </a:lnTo>
                <a:lnTo>
                  <a:pt x="11242" y="12872"/>
                </a:lnTo>
                <a:lnTo>
                  <a:pt x="11193" y="12823"/>
                </a:lnTo>
                <a:lnTo>
                  <a:pt x="11193" y="12775"/>
                </a:lnTo>
                <a:lnTo>
                  <a:pt x="11193" y="12580"/>
                </a:lnTo>
                <a:lnTo>
                  <a:pt x="11193" y="12410"/>
                </a:lnTo>
                <a:lnTo>
                  <a:pt x="11169" y="12337"/>
                </a:lnTo>
                <a:lnTo>
                  <a:pt x="11510" y="12239"/>
                </a:lnTo>
                <a:lnTo>
                  <a:pt x="11850" y="12191"/>
                </a:lnTo>
                <a:close/>
                <a:moveTo>
                  <a:pt x="4842" y="511"/>
                </a:moveTo>
                <a:lnTo>
                  <a:pt x="5183" y="535"/>
                </a:lnTo>
                <a:lnTo>
                  <a:pt x="5548" y="584"/>
                </a:lnTo>
                <a:lnTo>
                  <a:pt x="5889" y="657"/>
                </a:lnTo>
                <a:lnTo>
                  <a:pt x="6229" y="754"/>
                </a:lnTo>
                <a:lnTo>
                  <a:pt x="6546" y="876"/>
                </a:lnTo>
                <a:lnTo>
                  <a:pt x="6862" y="1022"/>
                </a:lnTo>
                <a:lnTo>
                  <a:pt x="7178" y="1168"/>
                </a:lnTo>
                <a:lnTo>
                  <a:pt x="7470" y="1363"/>
                </a:lnTo>
                <a:lnTo>
                  <a:pt x="7738" y="1557"/>
                </a:lnTo>
                <a:lnTo>
                  <a:pt x="8006" y="1801"/>
                </a:lnTo>
                <a:lnTo>
                  <a:pt x="8225" y="2044"/>
                </a:lnTo>
                <a:lnTo>
                  <a:pt x="8444" y="2287"/>
                </a:lnTo>
                <a:lnTo>
                  <a:pt x="8492" y="2360"/>
                </a:lnTo>
                <a:lnTo>
                  <a:pt x="8444" y="2847"/>
                </a:lnTo>
                <a:lnTo>
                  <a:pt x="8419" y="3358"/>
                </a:lnTo>
                <a:lnTo>
                  <a:pt x="8444" y="4331"/>
                </a:lnTo>
                <a:lnTo>
                  <a:pt x="8468" y="5718"/>
                </a:lnTo>
                <a:lnTo>
                  <a:pt x="8468" y="7105"/>
                </a:lnTo>
                <a:lnTo>
                  <a:pt x="8468" y="7835"/>
                </a:lnTo>
                <a:lnTo>
                  <a:pt x="8492" y="8565"/>
                </a:lnTo>
                <a:lnTo>
                  <a:pt x="8541" y="10049"/>
                </a:lnTo>
                <a:lnTo>
                  <a:pt x="8614" y="11509"/>
                </a:lnTo>
                <a:lnTo>
                  <a:pt x="8663" y="12969"/>
                </a:lnTo>
                <a:lnTo>
                  <a:pt x="8663" y="12969"/>
                </a:lnTo>
                <a:lnTo>
                  <a:pt x="7860" y="12507"/>
                </a:lnTo>
                <a:lnTo>
                  <a:pt x="7446" y="12288"/>
                </a:lnTo>
                <a:lnTo>
                  <a:pt x="7032" y="12069"/>
                </a:lnTo>
                <a:lnTo>
                  <a:pt x="6765" y="11947"/>
                </a:lnTo>
                <a:lnTo>
                  <a:pt x="6497" y="11850"/>
                </a:lnTo>
                <a:lnTo>
                  <a:pt x="6205" y="11777"/>
                </a:lnTo>
                <a:lnTo>
                  <a:pt x="5937" y="11704"/>
                </a:lnTo>
                <a:lnTo>
                  <a:pt x="5353" y="11607"/>
                </a:lnTo>
                <a:lnTo>
                  <a:pt x="4769" y="11534"/>
                </a:lnTo>
                <a:lnTo>
                  <a:pt x="3650" y="11534"/>
                </a:lnTo>
                <a:lnTo>
                  <a:pt x="3066" y="11558"/>
                </a:lnTo>
                <a:lnTo>
                  <a:pt x="2507" y="11631"/>
                </a:lnTo>
                <a:lnTo>
                  <a:pt x="2044" y="11704"/>
                </a:lnTo>
                <a:lnTo>
                  <a:pt x="1533" y="11801"/>
                </a:lnTo>
                <a:lnTo>
                  <a:pt x="1290" y="11874"/>
                </a:lnTo>
                <a:lnTo>
                  <a:pt x="1047" y="11947"/>
                </a:lnTo>
                <a:lnTo>
                  <a:pt x="828" y="12045"/>
                </a:lnTo>
                <a:lnTo>
                  <a:pt x="609" y="12166"/>
                </a:lnTo>
                <a:lnTo>
                  <a:pt x="609" y="12166"/>
                </a:lnTo>
                <a:lnTo>
                  <a:pt x="633" y="11972"/>
                </a:lnTo>
                <a:lnTo>
                  <a:pt x="657" y="11777"/>
                </a:lnTo>
                <a:lnTo>
                  <a:pt x="657" y="11485"/>
                </a:lnTo>
                <a:lnTo>
                  <a:pt x="584" y="10147"/>
                </a:lnTo>
                <a:lnTo>
                  <a:pt x="536" y="9490"/>
                </a:lnTo>
                <a:lnTo>
                  <a:pt x="536" y="8833"/>
                </a:lnTo>
                <a:lnTo>
                  <a:pt x="560" y="7908"/>
                </a:lnTo>
                <a:lnTo>
                  <a:pt x="609" y="7008"/>
                </a:lnTo>
                <a:lnTo>
                  <a:pt x="657" y="6083"/>
                </a:lnTo>
                <a:lnTo>
                  <a:pt x="657" y="5645"/>
                </a:lnTo>
                <a:lnTo>
                  <a:pt x="657" y="5183"/>
                </a:lnTo>
                <a:lnTo>
                  <a:pt x="609" y="4234"/>
                </a:lnTo>
                <a:lnTo>
                  <a:pt x="584" y="3309"/>
                </a:lnTo>
                <a:lnTo>
                  <a:pt x="584" y="2896"/>
                </a:lnTo>
                <a:lnTo>
                  <a:pt x="609" y="2506"/>
                </a:lnTo>
                <a:lnTo>
                  <a:pt x="657" y="1728"/>
                </a:lnTo>
                <a:lnTo>
                  <a:pt x="949" y="1582"/>
                </a:lnTo>
                <a:lnTo>
                  <a:pt x="1241" y="1460"/>
                </a:lnTo>
                <a:lnTo>
                  <a:pt x="1801" y="1241"/>
                </a:lnTo>
                <a:lnTo>
                  <a:pt x="2653" y="949"/>
                </a:lnTo>
                <a:lnTo>
                  <a:pt x="3504" y="681"/>
                </a:lnTo>
                <a:lnTo>
                  <a:pt x="3821" y="608"/>
                </a:lnTo>
                <a:lnTo>
                  <a:pt x="4161" y="535"/>
                </a:lnTo>
                <a:lnTo>
                  <a:pt x="4502" y="511"/>
                </a:lnTo>
                <a:close/>
                <a:moveTo>
                  <a:pt x="15354" y="12191"/>
                </a:moveTo>
                <a:lnTo>
                  <a:pt x="15646" y="12239"/>
                </a:lnTo>
                <a:lnTo>
                  <a:pt x="15938" y="12337"/>
                </a:lnTo>
                <a:lnTo>
                  <a:pt x="15889" y="12507"/>
                </a:lnTo>
                <a:lnTo>
                  <a:pt x="15889" y="12653"/>
                </a:lnTo>
                <a:lnTo>
                  <a:pt x="15889" y="12994"/>
                </a:lnTo>
                <a:lnTo>
                  <a:pt x="15524" y="12872"/>
                </a:lnTo>
                <a:lnTo>
                  <a:pt x="15500" y="12702"/>
                </a:lnTo>
                <a:lnTo>
                  <a:pt x="15427" y="12507"/>
                </a:lnTo>
                <a:lnTo>
                  <a:pt x="15378" y="12337"/>
                </a:lnTo>
                <a:lnTo>
                  <a:pt x="15330" y="12191"/>
                </a:lnTo>
                <a:close/>
                <a:moveTo>
                  <a:pt x="1509" y="12385"/>
                </a:moveTo>
                <a:lnTo>
                  <a:pt x="1460" y="12677"/>
                </a:lnTo>
                <a:lnTo>
                  <a:pt x="1436" y="12848"/>
                </a:lnTo>
                <a:lnTo>
                  <a:pt x="1460" y="13018"/>
                </a:lnTo>
                <a:lnTo>
                  <a:pt x="1290" y="13091"/>
                </a:lnTo>
                <a:lnTo>
                  <a:pt x="1290" y="12969"/>
                </a:lnTo>
                <a:lnTo>
                  <a:pt x="1290" y="12726"/>
                </a:lnTo>
                <a:lnTo>
                  <a:pt x="1266" y="12580"/>
                </a:lnTo>
                <a:lnTo>
                  <a:pt x="1241" y="12458"/>
                </a:lnTo>
                <a:lnTo>
                  <a:pt x="1509" y="12385"/>
                </a:lnTo>
                <a:close/>
                <a:moveTo>
                  <a:pt x="10926" y="12385"/>
                </a:moveTo>
                <a:lnTo>
                  <a:pt x="10877" y="12531"/>
                </a:lnTo>
                <a:lnTo>
                  <a:pt x="10828" y="12750"/>
                </a:lnTo>
                <a:lnTo>
                  <a:pt x="10804" y="12969"/>
                </a:lnTo>
                <a:lnTo>
                  <a:pt x="10366" y="13091"/>
                </a:lnTo>
                <a:lnTo>
                  <a:pt x="10366" y="12921"/>
                </a:lnTo>
                <a:lnTo>
                  <a:pt x="10366" y="12750"/>
                </a:lnTo>
                <a:lnTo>
                  <a:pt x="10366" y="12677"/>
                </a:lnTo>
                <a:lnTo>
                  <a:pt x="10342" y="12604"/>
                </a:lnTo>
                <a:lnTo>
                  <a:pt x="10536" y="12531"/>
                </a:lnTo>
                <a:lnTo>
                  <a:pt x="10926" y="12385"/>
                </a:lnTo>
                <a:close/>
                <a:moveTo>
                  <a:pt x="7105" y="12726"/>
                </a:moveTo>
                <a:lnTo>
                  <a:pt x="7641" y="13018"/>
                </a:lnTo>
                <a:lnTo>
                  <a:pt x="7616" y="13115"/>
                </a:lnTo>
                <a:lnTo>
                  <a:pt x="7616" y="13140"/>
                </a:lnTo>
                <a:lnTo>
                  <a:pt x="7397" y="13042"/>
                </a:lnTo>
                <a:lnTo>
                  <a:pt x="7178" y="12969"/>
                </a:lnTo>
                <a:lnTo>
                  <a:pt x="7130" y="12823"/>
                </a:lnTo>
                <a:lnTo>
                  <a:pt x="7105" y="12726"/>
                </a:lnTo>
                <a:close/>
                <a:moveTo>
                  <a:pt x="16181" y="12410"/>
                </a:moveTo>
                <a:lnTo>
                  <a:pt x="16303" y="12458"/>
                </a:lnTo>
                <a:lnTo>
                  <a:pt x="16254" y="12604"/>
                </a:lnTo>
                <a:lnTo>
                  <a:pt x="16230" y="12775"/>
                </a:lnTo>
                <a:lnTo>
                  <a:pt x="16206" y="13140"/>
                </a:lnTo>
                <a:lnTo>
                  <a:pt x="16157" y="13115"/>
                </a:lnTo>
                <a:lnTo>
                  <a:pt x="16206" y="13067"/>
                </a:lnTo>
                <a:lnTo>
                  <a:pt x="16206" y="12994"/>
                </a:lnTo>
                <a:lnTo>
                  <a:pt x="16181" y="12702"/>
                </a:lnTo>
                <a:lnTo>
                  <a:pt x="16181" y="12410"/>
                </a:lnTo>
                <a:close/>
                <a:moveTo>
                  <a:pt x="10025" y="12750"/>
                </a:moveTo>
                <a:lnTo>
                  <a:pt x="9977" y="12994"/>
                </a:lnTo>
                <a:lnTo>
                  <a:pt x="9928" y="13213"/>
                </a:lnTo>
                <a:lnTo>
                  <a:pt x="9928" y="13261"/>
                </a:lnTo>
                <a:lnTo>
                  <a:pt x="9563" y="13432"/>
                </a:lnTo>
                <a:lnTo>
                  <a:pt x="9563" y="13286"/>
                </a:lnTo>
                <a:lnTo>
                  <a:pt x="9563" y="13164"/>
                </a:lnTo>
                <a:lnTo>
                  <a:pt x="9539" y="13067"/>
                </a:lnTo>
                <a:lnTo>
                  <a:pt x="9539" y="13042"/>
                </a:lnTo>
                <a:lnTo>
                  <a:pt x="9563" y="13018"/>
                </a:lnTo>
                <a:lnTo>
                  <a:pt x="9782" y="12896"/>
                </a:lnTo>
                <a:lnTo>
                  <a:pt x="10025" y="12750"/>
                </a:lnTo>
                <a:close/>
                <a:moveTo>
                  <a:pt x="8030" y="13261"/>
                </a:moveTo>
                <a:lnTo>
                  <a:pt x="8322" y="13432"/>
                </a:lnTo>
                <a:lnTo>
                  <a:pt x="8614" y="13553"/>
                </a:lnTo>
                <a:lnTo>
                  <a:pt x="8565" y="13675"/>
                </a:lnTo>
                <a:lnTo>
                  <a:pt x="8541" y="13870"/>
                </a:lnTo>
                <a:lnTo>
                  <a:pt x="8419" y="13724"/>
                </a:lnTo>
                <a:lnTo>
                  <a:pt x="8298" y="13602"/>
                </a:lnTo>
                <a:lnTo>
                  <a:pt x="8030" y="13383"/>
                </a:lnTo>
                <a:lnTo>
                  <a:pt x="8030" y="13261"/>
                </a:lnTo>
                <a:close/>
                <a:moveTo>
                  <a:pt x="9247" y="13261"/>
                </a:moveTo>
                <a:lnTo>
                  <a:pt x="9247" y="13383"/>
                </a:lnTo>
                <a:lnTo>
                  <a:pt x="9271" y="13578"/>
                </a:lnTo>
                <a:lnTo>
                  <a:pt x="9052" y="13724"/>
                </a:lnTo>
                <a:lnTo>
                  <a:pt x="8857" y="13894"/>
                </a:lnTo>
                <a:lnTo>
                  <a:pt x="8857" y="13699"/>
                </a:lnTo>
                <a:lnTo>
                  <a:pt x="8857" y="13626"/>
                </a:lnTo>
                <a:lnTo>
                  <a:pt x="8930" y="13602"/>
                </a:lnTo>
                <a:lnTo>
                  <a:pt x="8979" y="13553"/>
                </a:lnTo>
                <a:lnTo>
                  <a:pt x="9052" y="13456"/>
                </a:lnTo>
                <a:lnTo>
                  <a:pt x="9101" y="13407"/>
                </a:lnTo>
                <a:lnTo>
                  <a:pt x="9149" y="13334"/>
                </a:lnTo>
                <a:lnTo>
                  <a:pt x="9247" y="13261"/>
                </a:lnTo>
                <a:close/>
                <a:moveTo>
                  <a:pt x="4550" y="0"/>
                </a:moveTo>
                <a:lnTo>
                  <a:pt x="4185" y="24"/>
                </a:lnTo>
                <a:lnTo>
                  <a:pt x="3845" y="49"/>
                </a:lnTo>
                <a:lnTo>
                  <a:pt x="3504" y="122"/>
                </a:lnTo>
                <a:lnTo>
                  <a:pt x="3042" y="243"/>
                </a:lnTo>
                <a:lnTo>
                  <a:pt x="2580" y="414"/>
                </a:lnTo>
                <a:lnTo>
                  <a:pt x="1679" y="754"/>
                </a:lnTo>
                <a:lnTo>
                  <a:pt x="1290" y="876"/>
                </a:lnTo>
                <a:lnTo>
                  <a:pt x="852" y="1046"/>
                </a:lnTo>
                <a:lnTo>
                  <a:pt x="633" y="1168"/>
                </a:lnTo>
                <a:lnTo>
                  <a:pt x="438" y="1290"/>
                </a:lnTo>
                <a:lnTo>
                  <a:pt x="292" y="1436"/>
                </a:lnTo>
                <a:lnTo>
                  <a:pt x="195" y="1606"/>
                </a:lnTo>
                <a:lnTo>
                  <a:pt x="171" y="1703"/>
                </a:lnTo>
                <a:lnTo>
                  <a:pt x="195" y="1801"/>
                </a:lnTo>
                <a:lnTo>
                  <a:pt x="122" y="2093"/>
                </a:lnTo>
                <a:lnTo>
                  <a:pt x="73" y="2409"/>
                </a:lnTo>
                <a:lnTo>
                  <a:pt x="49" y="2725"/>
                </a:lnTo>
                <a:lnTo>
                  <a:pt x="49" y="3066"/>
                </a:lnTo>
                <a:lnTo>
                  <a:pt x="73" y="3699"/>
                </a:lnTo>
                <a:lnTo>
                  <a:pt x="98" y="4331"/>
                </a:lnTo>
                <a:lnTo>
                  <a:pt x="122" y="5183"/>
                </a:lnTo>
                <a:lnTo>
                  <a:pt x="122" y="6034"/>
                </a:lnTo>
                <a:lnTo>
                  <a:pt x="98" y="6886"/>
                </a:lnTo>
                <a:lnTo>
                  <a:pt x="25" y="7738"/>
                </a:lnTo>
                <a:lnTo>
                  <a:pt x="0" y="8468"/>
                </a:lnTo>
                <a:lnTo>
                  <a:pt x="0" y="9198"/>
                </a:lnTo>
                <a:lnTo>
                  <a:pt x="0" y="9928"/>
                </a:lnTo>
                <a:lnTo>
                  <a:pt x="49" y="10633"/>
                </a:lnTo>
                <a:lnTo>
                  <a:pt x="122" y="11680"/>
                </a:lnTo>
                <a:lnTo>
                  <a:pt x="122" y="12045"/>
                </a:lnTo>
                <a:lnTo>
                  <a:pt x="122" y="12166"/>
                </a:lnTo>
                <a:lnTo>
                  <a:pt x="171" y="12264"/>
                </a:lnTo>
                <a:lnTo>
                  <a:pt x="195" y="12337"/>
                </a:lnTo>
                <a:lnTo>
                  <a:pt x="292" y="12385"/>
                </a:lnTo>
                <a:lnTo>
                  <a:pt x="341" y="12410"/>
                </a:lnTo>
                <a:lnTo>
                  <a:pt x="365" y="12507"/>
                </a:lnTo>
                <a:lnTo>
                  <a:pt x="414" y="12580"/>
                </a:lnTo>
                <a:lnTo>
                  <a:pt x="487" y="12629"/>
                </a:lnTo>
                <a:lnTo>
                  <a:pt x="584" y="12629"/>
                </a:lnTo>
                <a:lnTo>
                  <a:pt x="803" y="12580"/>
                </a:lnTo>
                <a:lnTo>
                  <a:pt x="803" y="12896"/>
                </a:lnTo>
                <a:lnTo>
                  <a:pt x="803" y="13188"/>
                </a:lnTo>
                <a:lnTo>
                  <a:pt x="828" y="13334"/>
                </a:lnTo>
                <a:lnTo>
                  <a:pt x="876" y="13480"/>
                </a:lnTo>
                <a:lnTo>
                  <a:pt x="925" y="13529"/>
                </a:lnTo>
                <a:lnTo>
                  <a:pt x="998" y="13578"/>
                </a:lnTo>
                <a:lnTo>
                  <a:pt x="1144" y="13578"/>
                </a:lnTo>
                <a:lnTo>
                  <a:pt x="1217" y="13553"/>
                </a:lnTo>
                <a:lnTo>
                  <a:pt x="1241" y="13529"/>
                </a:lnTo>
                <a:lnTo>
                  <a:pt x="1363" y="13529"/>
                </a:lnTo>
                <a:lnTo>
                  <a:pt x="1485" y="13505"/>
                </a:lnTo>
                <a:lnTo>
                  <a:pt x="1704" y="13432"/>
                </a:lnTo>
                <a:lnTo>
                  <a:pt x="2142" y="13310"/>
                </a:lnTo>
                <a:lnTo>
                  <a:pt x="2604" y="13213"/>
                </a:lnTo>
                <a:lnTo>
                  <a:pt x="3188" y="13140"/>
                </a:lnTo>
                <a:lnTo>
                  <a:pt x="3772" y="13091"/>
                </a:lnTo>
                <a:lnTo>
                  <a:pt x="4356" y="13067"/>
                </a:lnTo>
                <a:lnTo>
                  <a:pt x="4940" y="13091"/>
                </a:lnTo>
                <a:lnTo>
                  <a:pt x="5402" y="13115"/>
                </a:lnTo>
                <a:lnTo>
                  <a:pt x="5937" y="13164"/>
                </a:lnTo>
                <a:lnTo>
                  <a:pt x="6473" y="13261"/>
                </a:lnTo>
                <a:lnTo>
                  <a:pt x="6740" y="13334"/>
                </a:lnTo>
                <a:lnTo>
                  <a:pt x="7008" y="13407"/>
                </a:lnTo>
                <a:lnTo>
                  <a:pt x="7251" y="13505"/>
                </a:lnTo>
                <a:lnTo>
                  <a:pt x="7495" y="13626"/>
                </a:lnTo>
                <a:lnTo>
                  <a:pt x="7714" y="13772"/>
                </a:lnTo>
                <a:lnTo>
                  <a:pt x="7908" y="13918"/>
                </a:lnTo>
                <a:lnTo>
                  <a:pt x="8079" y="14088"/>
                </a:lnTo>
                <a:lnTo>
                  <a:pt x="8225" y="14307"/>
                </a:lnTo>
                <a:lnTo>
                  <a:pt x="8322" y="14526"/>
                </a:lnTo>
                <a:lnTo>
                  <a:pt x="8371" y="14794"/>
                </a:lnTo>
                <a:lnTo>
                  <a:pt x="8419" y="14891"/>
                </a:lnTo>
                <a:lnTo>
                  <a:pt x="8468" y="14940"/>
                </a:lnTo>
                <a:lnTo>
                  <a:pt x="8565" y="14964"/>
                </a:lnTo>
                <a:lnTo>
                  <a:pt x="8638" y="14964"/>
                </a:lnTo>
                <a:lnTo>
                  <a:pt x="8736" y="14916"/>
                </a:lnTo>
                <a:lnTo>
                  <a:pt x="8809" y="14843"/>
                </a:lnTo>
                <a:lnTo>
                  <a:pt x="8857" y="14770"/>
                </a:lnTo>
                <a:lnTo>
                  <a:pt x="8857" y="14648"/>
                </a:lnTo>
                <a:lnTo>
                  <a:pt x="8833" y="14599"/>
                </a:lnTo>
                <a:lnTo>
                  <a:pt x="9052" y="14332"/>
                </a:lnTo>
                <a:lnTo>
                  <a:pt x="9247" y="14113"/>
                </a:lnTo>
                <a:lnTo>
                  <a:pt x="9514" y="13943"/>
                </a:lnTo>
                <a:lnTo>
                  <a:pt x="9806" y="13772"/>
                </a:lnTo>
                <a:lnTo>
                  <a:pt x="10220" y="13602"/>
                </a:lnTo>
                <a:lnTo>
                  <a:pt x="10658" y="13456"/>
                </a:lnTo>
                <a:lnTo>
                  <a:pt x="11096" y="13334"/>
                </a:lnTo>
                <a:lnTo>
                  <a:pt x="11534" y="13261"/>
                </a:lnTo>
                <a:lnTo>
                  <a:pt x="12045" y="13188"/>
                </a:lnTo>
                <a:lnTo>
                  <a:pt x="12580" y="13140"/>
                </a:lnTo>
                <a:lnTo>
                  <a:pt x="13626" y="13091"/>
                </a:lnTo>
                <a:lnTo>
                  <a:pt x="13967" y="13091"/>
                </a:lnTo>
                <a:lnTo>
                  <a:pt x="14308" y="13115"/>
                </a:lnTo>
                <a:lnTo>
                  <a:pt x="14648" y="13140"/>
                </a:lnTo>
                <a:lnTo>
                  <a:pt x="14965" y="13188"/>
                </a:lnTo>
                <a:lnTo>
                  <a:pt x="15305" y="13261"/>
                </a:lnTo>
                <a:lnTo>
                  <a:pt x="15622" y="13359"/>
                </a:lnTo>
                <a:lnTo>
                  <a:pt x="15938" y="13480"/>
                </a:lnTo>
                <a:lnTo>
                  <a:pt x="16254" y="13651"/>
                </a:lnTo>
                <a:lnTo>
                  <a:pt x="16303" y="13675"/>
                </a:lnTo>
                <a:lnTo>
                  <a:pt x="16376" y="13675"/>
                </a:lnTo>
                <a:lnTo>
                  <a:pt x="16425" y="13651"/>
                </a:lnTo>
                <a:lnTo>
                  <a:pt x="16473" y="13626"/>
                </a:lnTo>
                <a:lnTo>
                  <a:pt x="16522" y="13578"/>
                </a:lnTo>
                <a:lnTo>
                  <a:pt x="16546" y="13529"/>
                </a:lnTo>
                <a:lnTo>
                  <a:pt x="16571" y="13456"/>
                </a:lnTo>
                <a:lnTo>
                  <a:pt x="16571" y="13407"/>
                </a:lnTo>
                <a:lnTo>
                  <a:pt x="16595" y="13310"/>
                </a:lnTo>
                <a:lnTo>
                  <a:pt x="16595" y="12921"/>
                </a:lnTo>
                <a:lnTo>
                  <a:pt x="16571" y="12531"/>
                </a:lnTo>
                <a:lnTo>
                  <a:pt x="16765" y="12556"/>
                </a:lnTo>
                <a:lnTo>
                  <a:pt x="16911" y="12556"/>
                </a:lnTo>
                <a:lnTo>
                  <a:pt x="17082" y="12531"/>
                </a:lnTo>
                <a:lnTo>
                  <a:pt x="17228" y="12483"/>
                </a:lnTo>
                <a:lnTo>
                  <a:pt x="17301" y="12458"/>
                </a:lnTo>
                <a:lnTo>
                  <a:pt x="17325" y="12410"/>
                </a:lnTo>
                <a:lnTo>
                  <a:pt x="17374" y="12361"/>
                </a:lnTo>
                <a:lnTo>
                  <a:pt x="17374" y="12312"/>
                </a:lnTo>
                <a:lnTo>
                  <a:pt x="17398" y="12264"/>
                </a:lnTo>
                <a:lnTo>
                  <a:pt x="17374" y="12191"/>
                </a:lnTo>
                <a:lnTo>
                  <a:pt x="17349" y="12142"/>
                </a:lnTo>
                <a:lnTo>
                  <a:pt x="17301" y="12118"/>
                </a:lnTo>
                <a:lnTo>
                  <a:pt x="17325" y="11972"/>
                </a:lnTo>
                <a:lnTo>
                  <a:pt x="17349" y="11826"/>
                </a:lnTo>
                <a:lnTo>
                  <a:pt x="17349" y="11558"/>
                </a:lnTo>
                <a:lnTo>
                  <a:pt x="17325" y="10998"/>
                </a:lnTo>
                <a:lnTo>
                  <a:pt x="17301" y="8881"/>
                </a:lnTo>
                <a:lnTo>
                  <a:pt x="17301" y="7178"/>
                </a:lnTo>
                <a:lnTo>
                  <a:pt x="17301" y="6326"/>
                </a:lnTo>
                <a:lnTo>
                  <a:pt x="17349" y="5475"/>
                </a:lnTo>
                <a:lnTo>
                  <a:pt x="17374" y="4380"/>
                </a:lnTo>
                <a:lnTo>
                  <a:pt x="17374" y="3820"/>
                </a:lnTo>
                <a:lnTo>
                  <a:pt x="17374" y="3285"/>
                </a:lnTo>
                <a:lnTo>
                  <a:pt x="17349" y="2920"/>
                </a:lnTo>
                <a:lnTo>
                  <a:pt x="17325" y="2531"/>
                </a:lnTo>
                <a:lnTo>
                  <a:pt x="17301" y="2336"/>
                </a:lnTo>
                <a:lnTo>
                  <a:pt x="17276" y="2141"/>
                </a:lnTo>
                <a:lnTo>
                  <a:pt x="17228" y="1971"/>
                </a:lnTo>
                <a:lnTo>
                  <a:pt x="17130" y="1801"/>
                </a:lnTo>
                <a:lnTo>
                  <a:pt x="17179" y="1728"/>
                </a:lnTo>
                <a:lnTo>
                  <a:pt x="17203" y="1630"/>
                </a:lnTo>
                <a:lnTo>
                  <a:pt x="17203" y="1557"/>
                </a:lnTo>
                <a:lnTo>
                  <a:pt x="17155" y="1460"/>
                </a:lnTo>
                <a:lnTo>
                  <a:pt x="16911" y="1217"/>
                </a:lnTo>
                <a:lnTo>
                  <a:pt x="16644" y="998"/>
                </a:lnTo>
                <a:lnTo>
                  <a:pt x="16352" y="803"/>
                </a:lnTo>
                <a:lnTo>
                  <a:pt x="16035" y="633"/>
                </a:lnTo>
                <a:lnTo>
                  <a:pt x="15719" y="487"/>
                </a:lnTo>
                <a:lnTo>
                  <a:pt x="15378" y="365"/>
                </a:lnTo>
                <a:lnTo>
                  <a:pt x="15038" y="268"/>
                </a:lnTo>
                <a:lnTo>
                  <a:pt x="14697" y="195"/>
                </a:lnTo>
                <a:lnTo>
                  <a:pt x="14356" y="146"/>
                </a:lnTo>
                <a:lnTo>
                  <a:pt x="14016" y="97"/>
                </a:lnTo>
                <a:lnTo>
                  <a:pt x="13626" y="49"/>
                </a:lnTo>
                <a:lnTo>
                  <a:pt x="13261" y="24"/>
                </a:lnTo>
                <a:lnTo>
                  <a:pt x="12896" y="24"/>
                </a:lnTo>
                <a:lnTo>
                  <a:pt x="12531" y="49"/>
                </a:lnTo>
                <a:lnTo>
                  <a:pt x="12166" y="97"/>
                </a:lnTo>
                <a:lnTo>
                  <a:pt x="11826" y="170"/>
                </a:lnTo>
                <a:lnTo>
                  <a:pt x="11583" y="243"/>
                </a:lnTo>
                <a:lnTo>
                  <a:pt x="11339" y="316"/>
                </a:lnTo>
                <a:lnTo>
                  <a:pt x="10877" y="560"/>
                </a:lnTo>
                <a:lnTo>
                  <a:pt x="10415" y="803"/>
                </a:lnTo>
                <a:lnTo>
                  <a:pt x="9977" y="1046"/>
                </a:lnTo>
                <a:lnTo>
                  <a:pt x="9441" y="1338"/>
                </a:lnTo>
                <a:lnTo>
                  <a:pt x="9125" y="1509"/>
                </a:lnTo>
                <a:lnTo>
                  <a:pt x="8857" y="1703"/>
                </a:lnTo>
                <a:lnTo>
                  <a:pt x="8809" y="1679"/>
                </a:lnTo>
                <a:lnTo>
                  <a:pt x="8687" y="1679"/>
                </a:lnTo>
                <a:lnTo>
                  <a:pt x="8638" y="1728"/>
                </a:lnTo>
                <a:lnTo>
                  <a:pt x="8419" y="1460"/>
                </a:lnTo>
                <a:lnTo>
                  <a:pt x="8152" y="1217"/>
                </a:lnTo>
                <a:lnTo>
                  <a:pt x="7884" y="1022"/>
                </a:lnTo>
                <a:lnTo>
                  <a:pt x="7592" y="803"/>
                </a:lnTo>
                <a:lnTo>
                  <a:pt x="7276" y="633"/>
                </a:lnTo>
                <a:lnTo>
                  <a:pt x="6959" y="487"/>
                </a:lnTo>
                <a:lnTo>
                  <a:pt x="6643" y="341"/>
                </a:lnTo>
                <a:lnTo>
                  <a:pt x="6302" y="243"/>
                </a:lnTo>
                <a:lnTo>
                  <a:pt x="5962" y="146"/>
                </a:lnTo>
                <a:lnTo>
                  <a:pt x="5597" y="73"/>
                </a:lnTo>
                <a:lnTo>
                  <a:pt x="5256" y="24"/>
                </a:lnTo>
                <a:lnTo>
                  <a:pt x="489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1" name="Google Shape;621;p29"/>
          <p:cNvSpPr txBox="1"/>
          <p:nvPr/>
        </p:nvSpPr>
        <p:spPr>
          <a:xfrm>
            <a:off x="1872225" y="1101350"/>
            <a:ext cx="64365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En résumé, </a:t>
            </a:r>
            <a:r>
              <a:rPr lang="en" sz="2400" b="0" i="0" u="none" strike="noStrike" cap="none">
                <a:solidFill>
                  <a:srgbClr val="00FF00"/>
                </a:solidFill>
                <a:latin typeface="Sniglet"/>
                <a:ea typeface="Sniglet"/>
                <a:cs typeface="Sniglet"/>
                <a:sym typeface="Sniglet"/>
              </a:rPr>
              <a:t>VOICI</a:t>
            </a:r>
            <a:r>
              <a:rPr lang="en" sz="2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ce qu’est un HyperDocs!</a:t>
            </a:r>
            <a:endParaRPr sz="24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22" name="Google Shape;622;p29"/>
          <p:cNvSpPr txBox="1"/>
          <p:nvPr/>
        </p:nvSpPr>
        <p:spPr>
          <a:xfrm>
            <a:off x="2951563" y="2181825"/>
            <a:ext cx="3881700" cy="8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Un </a:t>
            </a:r>
            <a:r>
              <a:rPr lang="en" sz="1800" b="0" i="0" u="none" strike="noStrike" cap="none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H</a:t>
            </a:r>
            <a:r>
              <a:rPr lang="en" sz="1800" b="0" i="0" u="none" strike="noStrike" cap="none">
                <a:solidFill>
                  <a:srgbClr val="FF00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y</a:t>
            </a:r>
            <a:r>
              <a:rPr lang="en" sz="1800" b="0" i="0" u="none" strike="noStrike" cap="none">
                <a:solidFill>
                  <a:srgbClr val="FFFF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p</a:t>
            </a:r>
            <a:r>
              <a:rPr lang="en" sz="1800" b="0" i="0" u="none" strike="noStrike" cap="none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e</a:t>
            </a:r>
            <a:r>
              <a:rPr lang="en" sz="1800" b="0" i="0" u="none" strike="noStrike" cap="none">
                <a:solidFill>
                  <a:srgbClr val="38761D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r</a:t>
            </a:r>
            <a:r>
              <a:rPr lang="en" sz="1800" b="0" i="0" u="none" strike="noStrike" cap="none">
                <a:solidFill>
                  <a:srgbClr val="FF00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D</a:t>
            </a:r>
            <a:r>
              <a:rPr lang="en" sz="1800" b="0" i="0" u="none" strike="noStrike" cap="none">
                <a:solidFill>
                  <a:srgbClr val="FFFF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o</a:t>
            </a:r>
            <a:r>
              <a:rPr lang="en" sz="1800" b="0" i="0" u="none" strike="noStrike" cap="none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c</a:t>
            </a:r>
            <a:r>
              <a:rPr lang="en" sz="1800" b="0" i="0" u="none" strike="noStrike" cap="none">
                <a:solidFill>
                  <a:srgbClr val="38761D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s</a:t>
            </a:r>
            <a:r>
              <a:rPr lang="en" sz="1800" b="0" i="0" u="none" strike="noStrike" cap="none">
                <a:solidFill>
                  <a:srgbClr val="00FFFF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18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est un document </a:t>
            </a:r>
            <a:r>
              <a:rPr lang="en" sz="1800" b="0" i="0" u="none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interactif</a:t>
            </a:r>
            <a:r>
              <a:rPr lang="en" sz="18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qui permet aux élèves d’apprendre à leur </a:t>
            </a:r>
            <a:r>
              <a:rPr lang="en" sz="1800" b="0" i="0" u="none" strike="noStrike" cap="none">
                <a:solidFill>
                  <a:srgbClr val="00FF00"/>
                </a:solidFill>
                <a:latin typeface="Sniglet"/>
                <a:ea typeface="Sniglet"/>
                <a:cs typeface="Sniglet"/>
                <a:sym typeface="Sniglet"/>
              </a:rPr>
              <a:t>propre rythme,</a:t>
            </a:r>
            <a:r>
              <a:rPr lang="en" sz="18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de</a:t>
            </a:r>
            <a:r>
              <a:rPr lang="en" sz="1800" b="0" i="0" u="none" strike="noStrike" cap="none">
                <a:solidFill>
                  <a:srgbClr val="FF0000"/>
                </a:solidFill>
                <a:latin typeface="Sniglet"/>
                <a:ea typeface="Sniglet"/>
                <a:cs typeface="Sniglet"/>
                <a:sym typeface="Sniglet"/>
              </a:rPr>
              <a:t> s’engager </a:t>
            </a:r>
            <a:r>
              <a:rPr lang="en" sz="18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et de s’</a:t>
            </a:r>
            <a:r>
              <a:rPr lang="en" sz="1800" b="0" i="0" u="none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émerveiller.</a:t>
            </a:r>
            <a:r>
              <a:rPr lang="en" sz="18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 Il met la </a:t>
            </a:r>
            <a:r>
              <a:rPr lang="en" sz="1800" b="0" i="0" u="none" strike="noStrike" cap="none">
                <a:solidFill>
                  <a:srgbClr val="00FFFF"/>
                </a:solidFill>
                <a:latin typeface="Sniglet"/>
                <a:ea typeface="Sniglet"/>
                <a:cs typeface="Sniglet"/>
                <a:sym typeface="Sniglet"/>
              </a:rPr>
              <a:t>technologie</a:t>
            </a:r>
            <a:r>
              <a:rPr lang="en" sz="1800" b="0" i="0" u="none" strike="noStrike" cap="none">
                <a:solidFill>
                  <a:srgbClr val="0000FF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18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au service de l’apprentissage</a:t>
            </a:r>
            <a:r>
              <a:rPr lang="en" sz="18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.</a:t>
            </a:r>
            <a:endParaRPr sz="18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23" name="Google Shape;623;p29"/>
          <p:cNvSpPr/>
          <p:nvPr/>
        </p:nvSpPr>
        <p:spPr>
          <a:xfrm>
            <a:off x="2329425" y="1886825"/>
            <a:ext cx="5125973" cy="3170449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>
              <a:alpha val="10590"/>
            </a:srgbClr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24" name="Google Shape;624;p29"/>
          <p:cNvSpPr/>
          <p:nvPr/>
        </p:nvSpPr>
        <p:spPr>
          <a:xfrm>
            <a:off x="110374" y="129775"/>
            <a:ext cx="2051888" cy="1883536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625" name="Google Shape;625;p29"/>
          <p:cNvSpPr txBox="1"/>
          <p:nvPr/>
        </p:nvSpPr>
        <p:spPr>
          <a:xfrm>
            <a:off x="404025" y="753650"/>
            <a:ext cx="1522800" cy="7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00FF00"/>
                </a:solidFill>
                <a:latin typeface="Viga"/>
                <a:ea typeface="Viga"/>
                <a:cs typeface="Viga"/>
                <a:sym typeface="Viga"/>
              </a:rPr>
              <a:t>Explique</a:t>
            </a:r>
            <a:endParaRPr>
              <a:solidFill>
                <a:srgbClr val="00FF00"/>
              </a:solidFill>
            </a:endParaRPr>
          </a:p>
        </p:txBody>
      </p:sp>
      <p:pic>
        <p:nvPicPr>
          <p:cNvPr id="626" name="Google Shape;62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1" name="Google Shape;631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6200" y="107525"/>
            <a:ext cx="3502150" cy="30081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30"/>
          <p:cNvSpPr txBox="1"/>
          <p:nvPr/>
        </p:nvSpPr>
        <p:spPr>
          <a:xfrm>
            <a:off x="375275" y="4602650"/>
            <a:ext cx="6081600" cy="3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sng" strike="noStrike" cap="none">
                <a:solidFill>
                  <a:schemeClr val="hlink"/>
                </a:solidFill>
                <a:latin typeface="Sniglet"/>
                <a:ea typeface="Sniglet"/>
                <a:cs typeface="Sniglet"/>
                <a:sym typeface="Sniglet"/>
                <a:hlinkClick r:id="rId4"/>
              </a:rPr>
              <a:t>Qu’est-ce qu’un HyperDocs?</a:t>
            </a:r>
            <a:endParaRPr sz="14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633" name="Google Shape;633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95600" y="107525"/>
            <a:ext cx="4039801" cy="259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3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78350" y="2571750"/>
            <a:ext cx="3397575" cy="2394125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30"/>
          <p:cNvSpPr txBox="1"/>
          <p:nvPr/>
        </p:nvSpPr>
        <p:spPr>
          <a:xfrm>
            <a:off x="7299200" y="4528450"/>
            <a:ext cx="1231800" cy="3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sng" strike="noStrike" cap="none">
                <a:solidFill>
                  <a:schemeClr val="hlink"/>
                </a:solidFill>
                <a:latin typeface="Sniglet"/>
                <a:ea typeface="Sniglet"/>
                <a:cs typeface="Sniglet"/>
                <a:sym typeface="Sniglet"/>
                <a:hlinkClick r:id="rId8"/>
              </a:rPr>
              <a:t>Avant-après</a:t>
            </a:r>
            <a:endParaRPr sz="14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31"/>
          <p:cNvSpPr txBox="1">
            <a:spLocks noGrp="1"/>
          </p:cNvSpPr>
          <p:nvPr>
            <p:ph type="ctrTitle"/>
          </p:nvPr>
        </p:nvSpPr>
        <p:spPr>
          <a:xfrm>
            <a:off x="1608925" y="2228400"/>
            <a:ext cx="68874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 sz="3600"/>
              <a:t>un outil pour soutenir l’engagement des apprenants</a:t>
            </a:r>
            <a:endParaRPr sz="3600"/>
          </a:p>
        </p:txBody>
      </p:sp>
      <p:grpSp>
        <p:nvGrpSpPr>
          <p:cNvPr id="642" name="Google Shape;642;p31"/>
          <p:cNvGrpSpPr/>
          <p:nvPr/>
        </p:nvGrpSpPr>
        <p:grpSpPr>
          <a:xfrm rot="2699744">
            <a:off x="1547183" y="2181970"/>
            <a:ext cx="990915" cy="642649"/>
            <a:chOff x="238125" y="1918825"/>
            <a:chExt cx="1042450" cy="660400"/>
          </a:xfrm>
        </p:grpSpPr>
        <p:sp>
          <p:nvSpPr>
            <p:cNvPr id="643" name="Google Shape;643;p31"/>
            <p:cNvSpPr/>
            <p:nvPr/>
          </p:nvSpPr>
          <p:spPr>
            <a:xfrm>
              <a:off x="238125" y="1918825"/>
              <a:ext cx="966975" cy="660400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31"/>
            <p:cNvSpPr/>
            <p:nvPr/>
          </p:nvSpPr>
          <p:spPr>
            <a:xfrm>
              <a:off x="1091875" y="1951850"/>
              <a:ext cx="188700" cy="136800"/>
            </a:xfrm>
            <a:custGeom>
              <a:avLst/>
              <a:gdLst/>
              <a:ahLst/>
              <a:cxnLst/>
              <a:rect l="l" t="t" r="r" b="b"/>
              <a:pathLst>
                <a:path w="7548" h="5472" extrusionOk="0">
                  <a:moveTo>
                    <a:pt x="5000" y="0"/>
                  </a:moveTo>
                  <a:lnTo>
                    <a:pt x="4812" y="95"/>
                  </a:lnTo>
                  <a:lnTo>
                    <a:pt x="4717" y="95"/>
                  </a:lnTo>
                  <a:lnTo>
                    <a:pt x="4340" y="472"/>
                  </a:lnTo>
                  <a:lnTo>
                    <a:pt x="4057" y="566"/>
                  </a:lnTo>
                  <a:lnTo>
                    <a:pt x="3774" y="566"/>
                  </a:lnTo>
                  <a:lnTo>
                    <a:pt x="3397" y="378"/>
                  </a:lnTo>
                  <a:lnTo>
                    <a:pt x="3208" y="944"/>
                  </a:lnTo>
                  <a:lnTo>
                    <a:pt x="2548" y="1887"/>
                  </a:lnTo>
                  <a:lnTo>
                    <a:pt x="2170" y="2359"/>
                  </a:lnTo>
                  <a:lnTo>
                    <a:pt x="1793" y="2736"/>
                  </a:lnTo>
                  <a:lnTo>
                    <a:pt x="1415" y="2925"/>
                  </a:lnTo>
                  <a:lnTo>
                    <a:pt x="1321" y="2925"/>
                  </a:lnTo>
                  <a:lnTo>
                    <a:pt x="1227" y="2831"/>
                  </a:lnTo>
                  <a:lnTo>
                    <a:pt x="1321" y="3114"/>
                  </a:lnTo>
                  <a:lnTo>
                    <a:pt x="1132" y="3114"/>
                  </a:lnTo>
                  <a:lnTo>
                    <a:pt x="1227" y="3302"/>
                  </a:lnTo>
                  <a:lnTo>
                    <a:pt x="1227" y="3208"/>
                  </a:lnTo>
                  <a:lnTo>
                    <a:pt x="1321" y="3302"/>
                  </a:lnTo>
                  <a:lnTo>
                    <a:pt x="1510" y="3491"/>
                  </a:lnTo>
                  <a:lnTo>
                    <a:pt x="1321" y="3397"/>
                  </a:lnTo>
                  <a:lnTo>
                    <a:pt x="1132" y="3491"/>
                  </a:lnTo>
                  <a:lnTo>
                    <a:pt x="755" y="3963"/>
                  </a:lnTo>
                  <a:lnTo>
                    <a:pt x="472" y="4529"/>
                  </a:lnTo>
                  <a:lnTo>
                    <a:pt x="283" y="4623"/>
                  </a:lnTo>
                  <a:lnTo>
                    <a:pt x="0" y="4623"/>
                  </a:lnTo>
                  <a:lnTo>
                    <a:pt x="378" y="5095"/>
                  </a:lnTo>
                  <a:lnTo>
                    <a:pt x="944" y="5472"/>
                  </a:lnTo>
                  <a:lnTo>
                    <a:pt x="849" y="5378"/>
                  </a:lnTo>
                  <a:lnTo>
                    <a:pt x="944" y="5283"/>
                  </a:lnTo>
                  <a:lnTo>
                    <a:pt x="1132" y="5189"/>
                  </a:lnTo>
                  <a:lnTo>
                    <a:pt x="1321" y="5000"/>
                  </a:lnTo>
                  <a:lnTo>
                    <a:pt x="1321" y="4812"/>
                  </a:lnTo>
                  <a:lnTo>
                    <a:pt x="1227" y="4623"/>
                  </a:lnTo>
                  <a:lnTo>
                    <a:pt x="1227" y="4623"/>
                  </a:lnTo>
                  <a:lnTo>
                    <a:pt x="1510" y="4812"/>
                  </a:lnTo>
                  <a:lnTo>
                    <a:pt x="1415" y="4717"/>
                  </a:lnTo>
                  <a:lnTo>
                    <a:pt x="1415" y="4717"/>
                  </a:lnTo>
                  <a:lnTo>
                    <a:pt x="1604" y="4812"/>
                  </a:lnTo>
                  <a:lnTo>
                    <a:pt x="1698" y="4906"/>
                  </a:lnTo>
                  <a:lnTo>
                    <a:pt x="1604" y="4717"/>
                  </a:lnTo>
                  <a:lnTo>
                    <a:pt x="1415" y="4151"/>
                  </a:lnTo>
                  <a:lnTo>
                    <a:pt x="1510" y="4340"/>
                  </a:lnTo>
                  <a:lnTo>
                    <a:pt x="1887" y="4529"/>
                  </a:lnTo>
                  <a:lnTo>
                    <a:pt x="4812" y="1321"/>
                  </a:lnTo>
                  <a:lnTo>
                    <a:pt x="4812" y="1415"/>
                  </a:lnTo>
                  <a:lnTo>
                    <a:pt x="4812" y="1510"/>
                  </a:lnTo>
                  <a:lnTo>
                    <a:pt x="5095" y="1510"/>
                  </a:lnTo>
                  <a:lnTo>
                    <a:pt x="5000" y="1604"/>
                  </a:lnTo>
                  <a:lnTo>
                    <a:pt x="5000" y="1698"/>
                  </a:lnTo>
                  <a:lnTo>
                    <a:pt x="5189" y="1981"/>
                  </a:lnTo>
                  <a:lnTo>
                    <a:pt x="5472" y="2264"/>
                  </a:lnTo>
                  <a:lnTo>
                    <a:pt x="5661" y="2264"/>
                  </a:lnTo>
                  <a:lnTo>
                    <a:pt x="5944" y="2170"/>
                  </a:lnTo>
                  <a:lnTo>
                    <a:pt x="5661" y="2359"/>
                  </a:lnTo>
                  <a:lnTo>
                    <a:pt x="5566" y="2453"/>
                  </a:lnTo>
                  <a:lnTo>
                    <a:pt x="5566" y="2642"/>
                  </a:lnTo>
                  <a:lnTo>
                    <a:pt x="5661" y="2736"/>
                  </a:lnTo>
                  <a:lnTo>
                    <a:pt x="5944" y="2831"/>
                  </a:lnTo>
                  <a:lnTo>
                    <a:pt x="6132" y="2831"/>
                  </a:lnTo>
                  <a:lnTo>
                    <a:pt x="6227" y="3114"/>
                  </a:lnTo>
                  <a:lnTo>
                    <a:pt x="6415" y="3585"/>
                  </a:lnTo>
                  <a:lnTo>
                    <a:pt x="6698" y="4057"/>
                  </a:lnTo>
                  <a:lnTo>
                    <a:pt x="6887" y="4151"/>
                  </a:lnTo>
                  <a:lnTo>
                    <a:pt x="7076" y="4151"/>
                  </a:lnTo>
                  <a:lnTo>
                    <a:pt x="6887" y="4340"/>
                  </a:lnTo>
                  <a:lnTo>
                    <a:pt x="6793" y="4434"/>
                  </a:lnTo>
                  <a:lnTo>
                    <a:pt x="6887" y="4529"/>
                  </a:lnTo>
                  <a:lnTo>
                    <a:pt x="7076" y="4717"/>
                  </a:lnTo>
                  <a:lnTo>
                    <a:pt x="7453" y="4812"/>
                  </a:lnTo>
                  <a:lnTo>
                    <a:pt x="7264" y="5000"/>
                  </a:lnTo>
                  <a:lnTo>
                    <a:pt x="7076" y="5095"/>
                  </a:lnTo>
                  <a:lnTo>
                    <a:pt x="7359" y="5095"/>
                  </a:lnTo>
                  <a:lnTo>
                    <a:pt x="7547" y="4717"/>
                  </a:lnTo>
                  <a:lnTo>
                    <a:pt x="7453" y="4623"/>
                  </a:lnTo>
                  <a:lnTo>
                    <a:pt x="7264" y="4717"/>
                  </a:lnTo>
                  <a:lnTo>
                    <a:pt x="7453" y="4434"/>
                  </a:lnTo>
                  <a:lnTo>
                    <a:pt x="7453" y="4340"/>
                  </a:lnTo>
                  <a:lnTo>
                    <a:pt x="7453" y="4151"/>
                  </a:lnTo>
                  <a:lnTo>
                    <a:pt x="7170" y="3963"/>
                  </a:lnTo>
                  <a:lnTo>
                    <a:pt x="6793" y="3868"/>
                  </a:lnTo>
                  <a:lnTo>
                    <a:pt x="6981" y="3774"/>
                  </a:lnTo>
                  <a:lnTo>
                    <a:pt x="7264" y="3585"/>
                  </a:lnTo>
                  <a:lnTo>
                    <a:pt x="6981" y="3114"/>
                  </a:lnTo>
                  <a:lnTo>
                    <a:pt x="6698" y="2831"/>
                  </a:lnTo>
                  <a:lnTo>
                    <a:pt x="6415" y="2642"/>
                  </a:lnTo>
                  <a:lnTo>
                    <a:pt x="6604" y="2264"/>
                  </a:lnTo>
                  <a:lnTo>
                    <a:pt x="6887" y="1981"/>
                  </a:lnTo>
                  <a:lnTo>
                    <a:pt x="6415" y="2076"/>
                  </a:lnTo>
                  <a:lnTo>
                    <a:pt x="6604" y="1887"/>
                  </a:lnTo>
                  <a:lnTo>
                    <a:pt x="6227" y="1887"/>
                  </a:lnTo>
                  <a:lnTo>
                    <a:pt x="6415" y="1698"/>
                  </a:lnTo>
                  <a:lnTo>
                    <a:pt x="6510" y="1604"/>
                  </a:lnTo>
                  <a:lnTo>
                    <a:pt x="6510" y="1510"/>
                  </a:lnTo>
                  <a:lnTo>
                    <a:pt x="6227" y="1604"/>
                  </a:lnTo>
                  <a:lnTo>
                    <a:pt x="6132" y="1793"/>
                  </a:lnTo>
                  <a:lnTo>
                    <a:pt x="6132" y="1510"/>
                  </a:lnTo>
                  <a:lnTo>
                    <a:pt x="6038" y="1321"/>
                  </a:lnTo>
                  <a:lnTo>
                    <a:pt x="5755" y="944"/>
                  </a:lnTo>
                  <a:lnTo>
                    <a:pt x="5283" y="566"/>
                  </a:lnTo>
                  <a:lnTo>
                    <a:pt x="5095" y="283"/>
                  </a:lnTo>
                  <a:lnTo>
                    <a:pt x="5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5" name="Google Shape;645;p31"/>
          <p:cNvGrpSpPr/>
          <p:nvPr/>
        </p:nvGrpSpPr>
        <p:grpSpPr>
          <a:xfrm rot="-9269861">
            <a:off x="6577122" y="453810"/>
            <a:ext cx="750220" cy="664172"/>
            <a:chOff x="1113100" y="2199475"/>
            <a:chExt cx="801900" cy="709925"/>
          </a:xfrm>
        </p:grpSpPr>
        <p:sp>
          <p:nvSpPr>
            <p:cNvPr id="646" name="Google Shape;646;p31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31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8" name="Google Shape;648;p31"/>
          <p:cNvSpPr/>
          <p:nvPr/>
        </p:nvSpPr>
        <p:spPr>
          <a:xfrm>
            <a:off x="2333649" y="1211375"/>
            <a:ext cx="2266139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Google Shape;649;p31"/>
          <p:cNvSpPr/>
          <p:nvPr/>
        </p:nvSpPr>
        <p:spPr>
          <a:xfrm>
            <a:off x="2333650" y="1213200"/>
            <a:ext cx="5013034" cy="1155026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p31"/>
          <p:cNvSpPr/>
          <p:nvPr/>
        </p:nvSpPr>
        <p:spPr>
          <a:xfrm>
            <a:off x="4199064" y="171448"/>
            <a:ext cx="1052762" cy="922444"/>
          </a:xfrm>
          <a:custGeom>
            <a:avLst/>
            <a:gdLst/>
            <a:ahLst/>
            <a:cxnLst/>
            <a:rect l="l" t="t" r="r" b="b"/>
            <a:pathLst>
              <a:path w="17495" h="15330" extrusionOk="0">
                <a:moveTo>
                  <a:pt x="4648" y="1412"/>
                </a:moveTo>
                <a:lnTo>
                  <a:pt x="4526" y="1485"/>
                </a:lnTo>
                <a:lnTo>
                  <a:pt x="4429" y="1558"/>
                </a:lnTo>
                <a:lnTo>
                  <a:pt x="4258" y="1728"/>
                </a:lnTo>
                <a:lnTo>
                  <a:pt x="4185" y="1825"/>
                </a:lnTo>
                <a:lnTo>
                  <a:pt x="4112" y="1947"/>
                </a:lnTo>
                <a:lnTo>
                  <a:pt x="3869" y="1947"/>
                </a:lnTo>
                <a:lnTo>
                  <a:pt x="3893" y="1898"/>
                </a:lnTo>
                <a:lnTo>
                  <a:pt x="4015" y="1679"/>
                </a:lnTo>
                <a:lnTo>
                  <a:pt x="4088" y="1436"/>
                </a:lnTo>
                <a:lnTo>
                  <a:pt x="4088" y="1412"/>
                </a:lnTo>
                <a:close/>
                <a:moveTo>
                  <a:pt x="4939" y="1412"/>
                </a:moveTo>
                <a:lnTo>
                  <a:pt x="4867" y="1509"/>
                </a:lnTo>
                <a:lnTo>
                  <a:pt x="4818" y="1631"/>
                </a:lnTo>
                <a:lnTo>
                  <a:pt x="4794" y="1752"/>
                </a:lnTo>
                <a:lnTo>
                  <a:pt x="4769" y="1898"/>
                </a:lnTo>
                <a:lnTo>
                  <a:pt x="4769" y="1947"/>
                </a:lnTo>
                <a:lnTo>
                  <a:pt x="4380" y="1947"/>
                </a:lnTo>
                <a:lnTo>
                  <a:pt x="4404" y="1898"/>
                </a:lnTo>
                <a:lnTo>
                  <a:pt x="4526" y="1679"/>
                </a:lnTo>
                <a:lnTo>
                  <a:pt x="4672" y="1436"/>
                </a:lnTo>
                <a:lnTo>
                  <a:pt x="4672" y="1412"/>
                </a:lnTo>
                <a:close/>
                <a:moveTo>
                  <a:pt x="5815" y="1387"/>
                </a:moveTo>
                <a:lnTo>
                  <a:pt x="5645" y="1558"/>
                </a:lnTo>
                <a:lnTo>
                  <a:pt x="5475" y="1704"/>
                </a:lnTo>
                <a:lnTo>
                  <a:pt x="5402" y="1825"/>
                </a:lnTo>
                <a:lnTo>
                  <a:pt x="5304" y="1947"/>
                </a:lnTo>
                <a:lnTo>
                  <a:pt x="5037" y="1947"/>
                </a:lnTo>
                <a:lnTo>
                  <a:pt x="5037" y="1898"/>
                </a:lnTo>
                <a:lnTo>
                  <a:pt x="5061" y="1777"/>
                </a:lnTo>
                <a:lnTo>
                  <a:pt x="5085" y="1631"/>
                </a:lnTo>
                <a:lnTo>
                  <a:pt x="5183" y="1387"/>
                </a:lnTo>
                <a:close/>
                <a:moveTo>
                  <a:pt x="3407" y="1412"/>
                </a:moveTo>
                <a:lnTo>
                  <a:pt x="3285" y="1533"/>
                </a:lnTo>
                <a:lnTo>
                  <a:pt x="3188" y="1679"/>
                </a:lnTo>
                <a:lnTo>
                  <a:pt x="3090" y="1825"/>
                </a:lnTo>
                <a:lnTo>
                  <a:pt x="3042" y="1971"/>
                </a:lnTo>
                <a:lnTo>
                  <a:pt x="2774" y="1971"/>
                </a:lnTo>
                <a:lnTo>
                  <a:pt x="2847" y="1801"/>
                </a:lnTo>
                <a:lnTo>
                  <a:pt x="3042" y="1412"/>
                </a:lnTo>
                <a:close/>
                <a:moveTo>
                  <a:pt x="4039" y="1412"/>
                </a:moveTo>
                <a:lnTo>
                  <a:pt x="3966" y="1509"/>
                </a:lnTo>
                <a:lnTo>
                  <a:pt x="3893" y="1606"/>
                </a:lnTo>
                <a:lnTo>
                  <a:pt x="3747" y="1801"/>
                </a:lnTo>
                <a:lnTo>
                  <a:pt x="3626" y="1947"/>
                </a:lnTo>
                <a:lnTo>
                  <a:pt x="3334" y="1971"/>
                </a:lnTo>
                <a:lnTo>
                  <a:pt x="3455" y="1679"/>
                </a:lnTo>
                <a:lnTo>
                  <a:pt x="3601" y="1412"/>
                </a:lnTo>
                <a:close/>
                <a:moveTo>
                  <a:pt x="2239" y="1412"/>
                </a:moveTo>
                <a:lnTo>
                  <a:pt x="2068" y="1533"/>
                </a:lnTo>
                <a:lnTo>
                  <a:pt x="1947" y="1679"/>
                </a:lnTo>
                <a:lnTo>
                  <a:pt x="1801" y="1825"/>
                </a:lnTo>
                <a:lnTo>
                  <a:pt x="1679" y="1971"/>
                </a:lnTo>
                <a:lnTo>
                  <a:pt x="1509" y="1996"/>
                </a:lnTo>
                <a:lnTo>
                  <a:pt x="1655" y="1704"/>
                </a:lnTo>
                <a:lnTo>
                  <a:pt x="1849" y="1436"/>
                </a:lnTo>
                <a:lnTo>
                  <a:pt x="2166" y="1412"/>
                </a:lnTo>
                <a:close/>
                <a:moveTo>
                  <a:pt x="2896" y="1412"/>
                </a:moveTo>
                <a:lnTo>
                  <a:pt x="2774" y="1558"/>
                </a:lnTo>
                <a:lnTo>
                  <a:pt x="2677" y="1704"/>
                </a:lnTo>
                <a:lnTo>
                  <a:pt x="2579" y="1850"/>
                </a:lnTo>
                <a:lnTo>
                  <a:pt x="2506" y="1996"/>
                </a:lnTo>
                <a:lnTo>
                  <a:pt x="2214" y="1971"/>
                </a:lnTo>
                <a:lnTo>
                  <a:pt x="1995" y="1971"/>
                </a:lnTo>
                <a:lnTo>
                  <a:pt x="2239" y="1679"/>
                </a:lnTo>
                <a:lnTo>
                  <a:pt x="2482" y="1412"/>
                </a:lnTo>
                <a:close/>
                <a:moveTo>
                  <a:pt x="7056" y="1387"/>
                </a:moveTo>
                <a:lnTo>
                  <a:pt x="6935" y="1558"/>
                </a:lnTo>
                <a:lnTo>
                  <a:pt x="6667" y="1898"/>
                </a:lnTo>
                <a:lnTo>
                  <a:pt x="6594" y="1996"/>
                </a:lnTo>
                <a:lnTo>
                  <a:pt x="6278" y="1971"/>
                </a:lnTo>
                <a:lnTo>
                  <a:pt x="6302" y="1898"/>
                </a:lnTo>
                <a:lnTo>
                  <a:pt x="6594" y="1436"/>
                </a:lnTo>
                <a:lnTo>
                  <a:pt x="6570" y="1412"/>
                </a:lnTo>
                <a:lnTo>
                  <a:pt x="6545" y="1412"/>
                </a:lnTo>
                <a:lnTo>
                  <a:pt x="6351" y="1582"/>
                </a:lnTo>
                <a:lnTo>
                  <a:pt x="6156" y="1777"/>
                </a:lnTo>
                <a:lnTo>
                  <a:pt x="6083" y="1874"/>
                </a:lnTo>
                <a:lnTo>
                  <a:pt x="6010" y="1971"/>
                </a:lnTo>
                <a:lnTo>
                  <a:pt x="5596" y="1971"/>
                </a:lnTo>
                <a:lnTo>
                  <a:pt x="5694" y="1801"/>
                </a:lnTo>
                <a:lnTo>
                  <a:pt x="5840" y="1606"/>
                </a:lnTo>
                <a:lnTo>
                  <a:pt x="5986" y="1387"/>
                </a:lnTo>
                <a:close/>
                <a:moveTo>
                  <a:pt x="7665" y="1387"/>
                </a:moveTo>
                <a:lnTo>
                  <a:pt x="7519" y="1509"/>
                </a:lnTo>
                <a:lnTo>
                  <a:pt x="7373" y="1655"/>
                </a:lnTo>
                <a:lnTo>
                  <a:pt x="7251" y="1825"/>
                </a:lnTo>
                <a:lnTo>
                  <a:pt x="7154" y="1996"/>
                </a:lnTo>
                <a:lnTo>
                  <a:pt x="6910" y="1996"/>
                </a:lnTo>
                <a:lnTo>
                  <a:pt x="7056" y="1777"/>
                </a:lnTo>
                <a:lnTo>
                  <a:pt x="7348" y="1387"/>
                </a:lnTo>
                <a:close/>
                <a:moveTo>
                  <a:pt x="15135" y="1412"/>
                </a:moveTo>
                <a:lnTo>
                  <a:pt x="15281" y="1436"/>
                </a:lnTo>
                <a:lnTo>
                  <a:pt x="15524" y="1436"/>
                </a:lnTo>
                <a:lnTo>
                  <a:pt x="15475" y="1509"/>
                </a:lnTo>
                <a:lnTo>
                  <a:pt x="15232" y="1728"/>
                </a:lnTo>
                <a:lnTo>
                  <a:pt x="15135" y="1874"/>
                </a:lnTo>
                <a:lnTo>
                  <a:pt x="15037" y="1996"/>
                </a:lnTo>
                <a:lnTo>
                  <a:pt x="14697" y="1996"/>
                </a:lnTo>
                <a:lnTo>
                  <a:pt x="14794" y="1898"/>
                </a:lnTo>
                <a:lnTo>
                  <a:pt x="14989" y="1655"/>
                </a:lnTo>
                <a:lnTo>
                  <a:pt x="15135" y="1412"/>
                </a:lnTo>
                <a:close/>
                <a:moveTo>
                  <a:pt x="15865" y="1436"/>
                </a:moveTo>
                <a:lnTo>
                  <a:pt x="16254" y="1460"/>
                </a:lnTo>
                <a:lnTo>
                  <a:pt x="16278" y="1460"/>
                </a:lnTo>
                <a:lnTo>
                  <a:pt x="16157" y="1606"/>
                </a:lnTo>
                <a:lnTo>
                  <a:pt x="16035" y="1801"/>
                </a:lnTo>
                <a:lnTo>
                  <a:pt x="15913" y="1996"/>
                </a:lnTo>
                <a:lnTo>
                  <a:pt x="15427" y="1996"/>
                </a:lnTo>
                <a:lnTo>
                  <a:pt x="15646" y="1728"/>
                </a:lnTo>
                <a:lnTo>
                  <a:pt x="15865" y="1436"/>
                </a:lnTo>
                <a:close/>
                <a:moveTo>
                  <a:pt x="8176" y="1387"/>
                </a:moveTo>
                <a:lnTo>
                  <a:pt x="8030" y="1533"/>
                </a:lnTo>
                <a:lnTo>
                  <a:pt x="7884" y="1679"/>
                </a:lnTo>
                <a:lnTo>
                  <a:pt x="7665" y="2020"/>
                </a:lnTo>
                <a:lnTo>
                  <a:pt x="7494" y="2020"/>
                </a:lnTo>
                <a:lnTo>
                  <a:pt x="7640" y="1704"/>
                </a:lnTo>
                <a:lnTo>
                  <a:pt x="7786" y="1387"/>
                </a:lnTo>
                <a:close/>
                <a:moveTo>
                  <a:pt x="8687" y="1387"/>
                </a:moveTo>
                <a:lnTo>
                  <a:pt x="8638" y="1436"/>
                </a:lnTo>
                <a:lnTo>
                  <a:pt x="8419" y="1679"/>
                </a:lnTo>
                <a:lnTo>
                  <a:pt x="8322" y="1825"/>
                </a:lnTo>
                <a:lnTo>
                  <a:pt x="8224" y="1971"/>
                </a:lnTo>
                <a:lnTo>
                  <a:pt x="8224" y="2020"/>
                </a:lnTo>
                <a:lnTo>
                  <a:pt x="8005" y="2020"/>
                </a:lnTo>
                <a:lnTo>
                  <a:pt x="8200" y="1704"/>
                </a:lnTo>
                <a:lnTo>
                  <a:pt x="8273" y="1558"/>
                </a:lnTo>
                <a:lnTo>
                  <a:pt x="8346" y="1387"/>
                </a:lnTo>
                <a:close/>
                <a:moveTo>
                  <a:pt x="9441" y="1387"/>
                </a:moveTo>
                <a:lnTo>
                  <a:pt x="9271" y="1558"/>
                </a:lnTo>
                <a:lnTo>
                  <a:pt x="9125" y="1752"/>
                </a:lnTo>
                <a:lnTo>
                  <a:pt x="9027" y="1874"/>
                </a:lnTo>
                <a:lnTo>
                  <a:pt x="8930" y="2020"/>
                </a:lnTo>
                <a:lnTo>
                  <a:pt x="8468" y="2020"/>
                </a:lnTo>
                <a:lnTo>
                  <a:pt x="8565" y="1923"/>
                </a:lnTo>
                <a:lnTo>
                  <a:pt x="8833" y="1631"/>
                </a:lnTo>
                <a:lnTo>
                  <a:pt x="8954" y="1509"/>
                </a:lnTo>
                <a:lnTo>
                  <a:pt x="9076" y="1387"/>
                </a:lnTo>
                <a:close/>
                <a:moveTo>
                  <a:pt x="10220" y="1363"/>
                </a:moveTo>
                <a:lnTo>
                  <a:pt x="10074" y="1436"/>
                </a:lnTo>
                <a:lnTo>
                  <a:pt x="9952" y="1558"/>
                </a:lnTo>
                <a:lnTo>
                  <a:pt x="9757" y="1801"/>
                </a:lnTo>
                <a:lnTo>
                  <a:pt x="9587" y="2020"/>
                </a:lnTo>
                <a:lnTo>
                  <a:pt x="9271" y="2020"/>
                </a:lnTo>
                <a:lnTo>
                  <a:pt x="9368" y="1874"/>
                </a:lnTo>
                <a:lnTo>
                  <a:pt x="9514" y="1631"/>
                </a:lnTo>
                <a:lnTo>
                  <a:pt x="9587" y="1509"/>
                </a:lnTo>
                <a:lnTo>
                  <a:pt x="9636" y="1387"/>
                </a:lnTo>
                <a:lnTo>
                  <a:pt x="10220" y="1363"/>
                </a:lnTo>
                <a:close/>
                <a:moveTo>
                  <a:pt x="11436" y="1339"/>
                </a:moveTo>
                <a:lnTo>
                  <a:pt x="11290" y="1558"/>
                </a:lnTo>
                <a:lnTo>
                  <a:pt x="11120" y="1777"/>
                </a:lnTo>
                <a:lnTo>
                  <a:pt x="11047" y="1898"/>
                </a:lnTo>
                <a:lnTo>
                  <a:pt x="10998" y="2020"/>
                </a:lnTo>
                <a:lnTo>
                  <a:pt x="10609" y="2020"/>
                </a:lnTo>
                <a:lnTo>
                  <a:pt x="10755" y="1874"/>
                </a:lnTo>
                <a:lnTo>
                  <a:pt x="10877" y="1728"/>
                </a:lnTo>
                <a:lnTo>
                  <a:pt x="10950" y="1582"/>
                </a:lnTo>
                <a:lnTo>
                  <a:pt x="11023" y="1412"/>
                </a:lnTo>
                <a:lnTo>
                  <a:pt x="10998" y="1363"/>
                </a:lnTo>
                <a:lnTo>
                  <a:pt x="10950" y="1363"/>
                </a:lnTo>
                <a:lnTo>
                  <a:pt x="10585" y="1679"/>
                </a:lnTo>
                <a:lnTo>
                  <a:pt x="10244" y="2020"/>
                </a:lnTo>
                <a:lnTo>
                  <a:pt x="9830" y="2020"/>
                </a:lnTo>
                <a:lnTo>
                  <a:pt x="9952" y="1850"/>
                </a:lnTo>
                <a:lnTo>
                  <a:pt x="10074" y="1704"/>
                </a:lnTo>
                <a:lnTo>
                  <a:pt x="10195" y="1533"/>
                </a:lnTo>
                <a:lnTo>
                  <a:pt x="10317" y="1363"/>
                </a:lnTo>
                <a:lnTo>
                  <a:pt x="11436" y="1339"/>
                </a:lnTo>
                <a:close/>
                <a:moveTo>
                  <a:pt x="11996" y="1339"/>
                </a:moveTo>
                <a:lnTo>
                  <a:pt x="11874" y="1485"/>
                </a:lnTo>
                <a:lnTo>
                  <a:pt x="11777" y="1655"/>
                </a:lnTo>
                <a:lnTo>
                  <a:pt x="11704" y="1850"/>
                </a:lnTo>
                <a:lnTo>
                  <a:pt x="11680" y="2020"/>
                </a:lnTo>
                <a:lnTo>
                  <a:pt x="11290" y="2020"/>
                </a:lnTo>
                <a:lnTo>
                  <a:pt x="11388" y="1850"/>
                </a:lnTo>
                <a:lnTo>
                  <a:pt x="11485" y="1679"/>
                </a:lnTo>
                <a:lnTo>
                  <a:pt x="11558" y="1509"/>
                </a:lnTo>
                <a:lnTo>
                  <a:pt x="11631" y="1339"/>
                </a:lnTo>
                <a:close/>
                <a:moveTo>
                  <a:pt x="12993" y="1314"/>
                </a:moveTo>
                <a:lnTo>
                  <a:pt x="12823" y="1485"/>
                </a:lnTo>
                <a:lnTo>
                  <a:pt x="12653" y="1655"/>
                </a:lnTo>
                <a:lnTo>
                  <a:pt x="12507" y="1801"/>
                </a:lnTo>
                <a:lnTo>
                  <a:pt x="12434" y="1898"/>
                </a:lnTo>
                <a:lnTo>
                  <a:pt x="12385" y="2020"/>
                </a:lnTo>
                <a:lnTo>
                  <a:pt x="11972" y="2020"/>
                </a:lnTo>
                <a:lnTo>
                  <a:pt x="12045" y="1801"/>
                </a:lnTo>
                <a:lnTo>
                  <a:pt x="12166" y="1582"/>
                </a:lnTo>
                <a:lnTo>
                  <a:pt x="12312" y="1314"/>
                </a:lnTo>
                <a:close/>
                <a:moveTo>
                  <a:pt x="13115" y="1314"/>
                </a:moveTo>
                <a:lnTo>
                  <a:pt x="13602" y="1339"/>
                </a:lnTo>
                <a:lnTo>
                  <a:pt x="13407" y="1582"/>
                </a:lnTo>
                <a:lnTo>
                  <a:pt x="13261" y="1777"/>
                </a:lnTo>
                <a:lnTo>
                  <a:pt x="13188" y="1898"/>
                </a:lnTo>
                <a:lnTo>
                  <a:pt x="13139" y="2020"/>
                </a:lnTo>
                <a:lnTo>
                  <a:pt x="12677" y="2020"/>
                </a:lnTo>
                <a:lnTo>
                  <a:pt x="12775" y="1825"/>
                </a:lnTo>
                <a:lnTo>
                  <a:pt x="13115" y="1314"/>
                </a:lnTo>
                <a:close/>
                <a:moveTo>
                  <a:pt x="13796" y="1339"/>
                </a:moveTo>
                <a:lnTo>
                  <a:pt x="14137" y="1363"/>
                </a:lnTo>
                <a:lnTo>
                  <a:pt x="13894" y="1631"/>
                </a:lnTo>
                <a:lnTo>
                  <a:pt x="13748" y="1801"/>
                </a:lnTo>
                <a:lnTo>
                  <a:pt x="13699" y="1898"/>
                </a:lnTo>
                <a:lnTo>
                  <a:pt x="13675" y="2020"/>
                </a:lnTo>
                <a:lnTo>
                  <a:pt x="13431" y="2020"/>
                </a:lnTo>
                <a:lnTo>
                  <a:pt x="13553" y="1752"/>
                </a:lnTo>
                <a:lnTo>
                  <a:pt x="13796" y="1339"/>
                </a:lnTo>
                <a:close/>
                <a:moveTo>
                  <a:pt x="14259" y="1387"/>
                </a:moveTo>
                <a:lnTo>
                  <a:pt x="15013" y="1412"/>
                </a:lnTo>
                <a:lnTo>
                  <a:pt x="14794" y="1606"/>
                </a:lnTo>
                <a:lnTo>
                  <a:pt x="14599" y="1801"/>
                </a:lnTo>
                <a:lnTo>
                  <a:pt x="14502" y="1898"/>
                </a:lnTo>
                <a:lnTo>
                  <a:pt x="14405" y="2020"/>
                </a:lnTo>
                <a:lnTo>
                  <a:pt x="13918" y="2020"/>
                </a:lnTo>
                <a:lnTo>
                  <a:pt x="14015" y="1850"/>
                </a:lnTo>
                <a:lnTo>
                  <a:pt x="14088" y="1704"/>
                </a:lnTo>
                <a:lnTo>
                  <a:pt x="14259" y="1387"/>
                </a:lnTo>
                <a:close/>
                <a:moveTo>
                  <a:pt x="16643" y="1412"/>
                </a:moveTo>
                <a:lnTo>
                  <a:pt x="16789" y="1436"/>
                </a:lnTo>
                <a:lnTo>
                  <a:pt x="16838" y="1460"/>
                </a:lnTo>
                <a:lnTo>
                  <a:pt x="16911" y="1485"/>
                </a:lnTo>
                <a:lnTo>
                  <a:pt x="16643" y="1679"/>
                </a:lnTo>
                <a:lnTo>
                  <a:pt x="16424" y="1898"/>
                </a:lnTo>
                <a:lnTo>
                  <a:pt x="16278" y="2044"/>
                </a:lnTo>
                <a:lnTo>
                  <a:pt x="16230" y="2020"/>
                </a:lnTo>
                <a:lnTo>
                  <a:pt x="16157" y="1996"/>
                </a:lnTo>
                <a:lnTo>
                  <a:pt x="16303" y="1728"/>
                </a:lnTo>
                <a:lnTo>
                  <a:pt x="16497" y="1436"/>
                </a:lnTo>
                <a:lnTo>
                  <a:pt x="16643" y="1412"/>
                </a:lnTo>
                <a:close/>
                <a:moveTo>
                  <a:pt x="389" y="1387"/>
                </a:moveTo>
                <a:lnTo>
                  <a:pt x="657" y="1436"/>
                </a:lnTo>
                <a:lnTo>
                  <a:pt x="973" y="1460"/>
                </a:lnTo>
                <a:lnTo>
                  <a:pt x="803" y="1606"/>
                </a:lnTo>
                <a:lnTo>
                  <a:pt x="657" y="1752"/>
                </a:lnTo>
                <a:lnTo>
                  <a:pt x="535" y="1923"/>
                </a:lnTo>
                <a:lnTo>
                  <a:pt x="487" y="1996"/>
                </a:lnTo>
                <a:lnTo>
                  <a:pt x="438" y="2069"/>
                </a:lnTo>
                <a:lnTo>
                  <a:pt x="438" y="1679"/>
                </a:lnTo>
                <a:lnTo>
                  <a:pt x="389" y="1387"/>
                </a:lnTo>
                <a:close/>
                <a:moveTo>
                  <a:pt x="1655" y="1436"/>
                </a:moveTo>
                <a:lnTo>
                  <a:pt x="1509" y="1558"/>
                </a:lnTo>
                <a:lnTo>
                  <a:pt x="1363" y="1728"/>
                </a:lnTo>
                <a:lnTo>
                  <a:pt x="1241" y="1898"/>
                </a:lnTo>
                <a:lnTo>
                  <a:pt x="1168" y="2093"/>
                </a:lnTo>
                <a:lnTo>
                  <a:pt x="1144" y="2093"/>
                </a:lnTo>
                <a:lnTo>
                  <a:pt x="1095" y="2142"/>
                </a:lnTo>
                <a:lnTo>
                  <a:pt x="1071" y="2190"/>
                </a:lnTo>
                <a:lnTo>
                  <a:pt x="1071" y="2239"/>
                </a:lnTo>
                <a:lnTo>
                  <a:pt x="1071" y="2288"/>
                </a:lnTo>
                <a:lnTo>
                  <a:pt x="1071" y="2409"/>
                </a:lnTo>
                <a:lnTo>
                  <a:pt x="1046" y="2409"/>
                </a:lnTo>
                <a:lnTo>
                  <a:pt x="925" y="2458"/>
                </a:lnTo>
                <a:lnTo>
                  <a:pt x="827" y="2531"/>
                </a:lnTo>
                <a:lnTo>
                  <a:pt x="633" y="2726"/>
                </a:lnTo>
                <a:lnTo>
                  <a:pt x="462" y="2872"/>
                </a:lnTo>
                <a:lnTo>
                  <a:pt x="462" y="2677"/>
                </a:lnTo>
                <a:lnTo>
                  <a:pt x="438" y="2263"/>
                </a:lnTo>
                <a:lnTo>
                  <a:pt x="462" y="2263"/>
                </a:lnTo>
                <a:lnTo>
                  <a:pt x="608" y="2215"/>
                </a:lnTo>
                <a:lnTo>
                  <a:pt x="657" y="2166"/>
                </a:lnTo>
                <a:lnTo>
                  <a:pt x="730" y="2117"/>
                </a:lnTo>
                <a:lnTo>
                  <a:pt x="973" y="1850"/>
                </a:lnTo>
                <a:lnTo>
                  <a:pt x="1168" y="1655"/>
                </a:lnTo>
                <a:lnTo>
                  <a:pt x="1387" y="1460"/>
                </a:lnTo>
                <a:lnTo>
                  <a:pt x="1655" y="1436"/>
                </a:lnTo>
                <a:close/>
                <a:moveTo>
                  <a:pt x="16935" y="1631"/>
                </a:moveTo>
                <a:lnTo>
                  <a:pt x="16960" y="1947"/>
                </a:lnTo>
                <a:lnTo>
                  <a:pt x="16960" y="2239"/>
                </a:lnTo>
                <a:lnTo>
                  <a:pt x="16935" y="2847"/>
                </a:lnTo>
                <a:lnTo>
                  <a:pt x="16814" y="2920"/>
                </a:lnTo>
                <a:lnTo>
                  <a:pt x="16692" y="2993"/>
                </a:lnTo>
                <a:lnTo>
                  <a:pt x="16473" y="3188"/>
                </a:lnTo>
                <a:lnTo>
                  <a:pt x="16376" y="3310"/>
                </a:lnTo>
                <a:lnTo>
                  <a:pt x="16424" y="2872"/>
                </a:lnTo>
                <a:lnTo>
                  <a:pt x="16619" y="2726"/>
                </a:lnTo>
                <a:lnTo>
                  <a:pt x="16765" y="2628"/>
                </a:lnTo>
                <a:lnTo>
                  <a:pt x="16838" y="2580"/>
                </a:lnTo>
                <a:lnTo>
                  <a:pt x="16911" y="2507"/>
                </a:lnTo>
                <a:lnTo>
                  <a:pt x="16911" y="2482"/>
                </a:lnTo>
                <a:lnTo>
                  <a:pt x="16911" y="2434"/>
                </a:lnTo>
                <a:lnTo>
                  <a:pt x="16887" y="2409"/>
                </a:lnTo>
                <a:lnTo>
                  <a:pt x="16838" y="2385"/>
                </a:lnTo>
                <a:lnTo>
                  <a:pt x="16765" y="2409"/>
                </a:lnTo>
                <a:lnTo>
                  <a:pt x="16692" y="2458"/>
                </a:lnTo>
                <a:lnTo>
                  <a:pt x="16570" y="2580"/>
                </a:lnTo>
                <a:lnTo>
                  <a:pt x="16400" y="2701"/>
                </a:lnTo>
                <a:lnTo>
                  <a:pt x="16376" y="2555"/>
                </a:lnTo>
                <a:lnTo>
                  <a:pt x="16327" y="2434"/>
                </a:lnTo>
                <a:lnTo>
                  <a:pt x="16424" y="2361"/>
                </a:lnTo>
                <a:lnTo>
                  <a:pt x="16497" y="2239"/>
                </a:lnTo>
                <a:lnTo>
                  <a:pt x="16643" y="2020"/>
                </a:lnTo>
                <a:lnTo>
                  <a:pt x="16935" y="1631"/>
                </a:lnTo>
                <a:close/>
                <a:moveTo>
                  <a:pt x="1022" y="2896"/>
                </a:moveTo>
                <a:lnTo>
                  <a:pt x="998" y="3237"/>
                </a:lnTo>
                <a:lnTo>
                  <a:pt x="900" y="3310"/>
                </a:lnTo>
                <a:lnTo>
                  <a:pt x="803" y="3407"/>
                </a:lnTo>
                <a:lnTo>
                  <a:pt x="657" y="3675"/>
                </a:lnTo>
                <a:lnTo>
                  <a:pt x="511" y="3966"/>
                </a:lnTo>
                <a:lnTo>
                  <a:pt x="487" y="3310"/>
                </a:lnTo>
                <a:lnTo>
                  <a:pt x="608" y="3261"/>
                </a:lnTo>
                <a:lnTo>
                  <a:pt x="706" y="3188"/>
                </a:lnTo>
                <a:lnTo>
                  <a:pt x="900" y="3018"/>
                </a:lnTo>
                <a:lnTo>
                  <a:pt x="1022" y="2896"/>
                </a:lnTo>
                <a:close/>
                <a:moveTo>
                  <a:pt x="16935" y="3139"/>
                </a:moveTo>
                <a:lnTo>
                  <a:pt x="16935" y="3504"/>
                </a:lnTo>
                <a:lnTo>
                  <a:pt x="16789" y="3577"/>
                </a:lnTo>
                <a:lnTo>
                  <a:pt x="16668" y="3675"/>
                </a:lnTo>
                <a:lnTo>
                  <a:pt x="16449" y="3893"/>
                </a:lnTo>
                <a:lnTo>
                  <a:pt x="16376" y="3991"/>
                </a:lnTo>
                <a:lnTo>
                  <a:pt x="16376" y="3723"/>
                </a:lnTo>
                <a:lnTo>
                  <a:pt x="16400" y="3675"/>
                </a:lnTo>
                <a:lnTo>
                  <a:pt x="16619" y="3407"/>
                </a:lnTo>
                <a:lnTo>
                  <a:pt x="16741" y="3310"/>
                </a:lnTo>
                <a:lnTo>
                  <a:pt x="16838" y="3212"/>
                </a:lnTo>
                <a:lnTo>
                  <a:pt x="16935" y="3139"/>
                </a:lnTo>
                <a:close/>
                <a:moveTo>
                  <a:pt x="16935" y="3723"/>
                </a:moveTo>
                <a:lnTo>
                  <a:pt x="16935" y="4258"/>
                </a:lnTo>
                <a:lnTo>
                  <a:pt x="16546" y="4599"/>
                </a:lnTo>
                <a:lnTo>
                  <a:pt x="16424" y="4721"/>
                </a:lnTo>
                <a:lnTo>
                  <a:pt x="16400" y="4429"/>
                </a:lnTo>
                <a:lnTo>
                  <a:pt x="16522" y="4210"/>
                </a:lnTo>
                <a:lnTo>
                  <a:pt x="16643" y="4015"/>
                </a:lnTo>
                <a:lnTo>
                  <a:pt x="16935" y="3723"/>
                </a:lnTo>
                <a:close/>
                <a:moveTo>
                  <a:pt x="998" y="3553"/>
                </a:moveTo>
                <a:lnTo>
                  <a:pt x="973" y="4210"/>
                </a:lnTo>
                <a:lnTo>
                  <a:pt x="949" y="4234"/>
                </a:lnTo>
                <a:lnTo>
                  <a:pt x="803" y="4429"/>
                </a:lnTo>
                <a:lnTo>
                  <a:pt x="657" y="4623"/>
                </a:lnTo>
                <a:lnTo>
                  <a:pt x="535" y="4769"/>
                </a:lnTo>
                <a:lnTo>
                  <a:pt x="535" y="4234"/>
                </a:lnTo>
                <a:lnTo>
                  <a:pt x="681" y="4039"/>
                </a:lnTo>
                <a:lnTo>
                  <a:pt x="803" y="3845"/>
                </a:lnTo>
                <a:lnTo>
                  <a:pt x="998" y="3553"/>
                </a:lnTo>
                <a:close/>
                <a:moveTo>
                  <a:pt x="16935" y="4599"/>
                </a:moveTo>
                <a:lnTo>
                  <a:pt x="16911" y="5256"/>
                </a:lnTo>
                <a:lnTo>
                  <a:pt x="16668" y="5426"/>
                </a:lnTo>
                <a:lnTo>
                  <a:pt x="16570" y="5524"/>
                </a:lnTo>
                <a:lnTo>
                  <a:pt x="16449" y="5621"/>
                </a:lnTo>
                <a:lnTo>
                  <a:pt x="16424" y="5670"/>
                </a:lnTo>
                <a:lnTo>
                  <a:pt x="16424" y="5207"/>
                </a:lnTo>
                <a:lnTo>
                  <a:pt x="16570" y="5037"/>
                </a:lnTo>
                <a:lnTo>
                  <a:pt x="16692" y="4891"/>
                </a:lnTo>
                <a:lnTo>
                  <a:pt x="16814" y="4745"/>
                </a:lnTo>
                <a:lnTo>
                  <a:pt x="16935" y="4599"/>
                </a:lnTo>
                <a:close/>
                <a:moveTo>
                  <a:pt x="973" y="4696"/>
                </a:moveTo>
                <a:lnTo>
                  <a:pt x="973" y="5280"/>
                </a:lnTo>
                <a:lnTo>
                  <a:pt x="730" y="5475"/>
                </a:lnTo>
                <a:lnTo>
                  <a:pt x="633" y="5597"/>
                </a:lnTo>
                <a:lnTo>
                  <a:pt x="535" y="5718"/>
                </a:lnTo>
                <a:lnTo>
                  <a:pt x="535" y="5159"/>
                </a:lnTo>
                <a:lnTo>
                  <a:pt x="584" y="5134"/>
                </a:lnTo>
                <a:lnTo>
                  <a:pt x="754" y="4964"/>
                </a:lnTo>
                <a:lnTo>
                  <a:pt x="900" y="4794"/>
                </a:lnTo>
                <a:lnTo>
                  <a:pt x="973" y="4696"/>
                </a:lnTo>
                <a:close/>
                <a:moveTo>
                  <a:pt x="16911" y="5378"/>
                </a:moveTo>
                <a:lnTo>
                  <a:pt x="16911" y="5962"/>
                </a:lnTo>
                <a:lnTo>
                  <a:pt x="16911" y="6132"/>
                </a:lnTo>
                <a:lnTo>
                  <a:pt x="16789" y="6181"/>
                </a:lnTo>
                <a:lnTo>
                  <a:pt x="16643" y="6278"/>
                </a:lnTo>
                <a:lnTo>
                  <a:pt x="16424" y="6473"/>
                </a:lnTo>
                <a:lnTo>
                  <a:pt x="16424" y="6108"/>
                </a:lnTo>
                <a:lnTo>
                  <a:pt x="16570" y="5937"/>
                </a:lnTo>
                <a:lnTo>
                  <a:pt x="16911" y="5378"/>
                </a:lnTo>
                <a:close/>
                <a:moveTo>
                  <a:pt x="973" y="5670"/>
                </a:moveTo>
                <a:lnTo>
                  <a:pt x="973" y="6156"/>
                </a:lnTo>
                <a:lnTo>
                  <a:pt x="876" y="6229"/>
                </a:lnTo>
                <a:lnTo>
                  <a:pt x="779" y="6278"/>
                </a:lnTo>
                <a:lnTo>
                  <a:pt x="633" y="6448"/>
                </a:lnTo>
                <a:lnTo>
                  <a:pt x="511" y="6619"/>
                </a:lnTo>
                <a:lnTo>
                  <a:pt x="511" y="6181"/>
                </a:lnTo>
                <a:lnTo>
                  <a:pt x="973" y="5670"/>
                </a:lnTo>
                <a:close/>
                <a:moveTo>
                  <a:pt x="16911" y="6351"/>
                </a:moveTo>
                <a:lnTo>
                  <a:pt x="16911" y="6765"/>
                </a:lnTo>
                <a:lnTo>
                  <a:pt x="16668" y="6935"/>
                </a:lnTo>
                <a:lnTo>
                  <a:pt x="16570" y="7032"/>
                </a:lnTo>
                <a:lnTo>
                  <a:pt x="16449" y="7130"/>
                </a:lnTo>
                <a:lnTo>
                  <a:pt x="16400" y="7203"/>
                </a:lnTo>
                <a:lnTo>
                  <a:pt x="16400" y="6838"/>
                </a:lnTo>
                <a:lnTo>
                  <a:pt x="16424" y="6813"/>
                </a:lnTo>
                <a:lnTo>
                  <a:pt x="16643" y="6594"/>
                </a:lnTo>
                <a:lnTo>
                  <a:pt x="16911" y="6351"/>
                </a:lnTo>
                <a:close/>
                <a:moveTo>
                  <a:pt x="949" y="6619"/>
                </a:moveTo>
                <a:lnTo>
                  <a:pt x="949" y="6789"/>
                </a:lnTo>
                <a:lnTo>
                  <a:pt x="949" y="7178"/>
                </a:lnTo>
                <a:lnTo>
                  <a:pt x="827" y="7227"/>
                </a:lnTo>
                <a:lnTo>
                  <a:pt x="706" y="7324"/>
                </a:lnTo>
                <a:lnTo>
                  <a:pt x="584" y="7446"/>
                </a:lnTo>
                <a:lnTo>
                  <a:pt x="487" y="7568"/>
                </a:lnTo>
                <a:lnTo>
                  <a:pt x="487" y="7130"/>
                </a:lnTo>
                <a:lnTo>
                  <a:pt x="584" y="7057"/>
                </a:lnTo>
                <a:lnTo>
                  <a:pt x="681" y="6959"/>
                </a:lnTo>
                <a:lnTo>
                  <a:pt x="852" y="6740"/>
                </a:lnTo>
                <a:lnTo>
                  <a:pt x="949" y="6619"/>
                </a:lnTo>
                <a:close/>
                <a:moveTo>
                  <a:pt x="16911" y="6886"/>
                </a:moveTo>
                <a:lnTo>
                  <a:pt x="16935" y="7519"/>
                </a:lnTo>
                <a:lnTo>
                  <a:pt x="16814" y="7616"/>
                </a:lnTo>
                <a:lnTo>
                  <a:pt x="16668" y="7714"/>
                </a:lnTo>
                <a:lnTo>
                  <a:pt x="16546" y="7835"/>
                </a:lnTo>
                <a:lnTo>
                  <a:pt x="16449" y="7957"/>
                </a:lnTo>
                <a:lnTo>
                  <a:pt x="16376" y="8030"/>
                </a:lnTo>
                <a:lnTo>
                  <a:pt x="16376" y="7665"/>
                </a:lnTo>
                <a:lnTo>
                  <a:pt x="16522" y="7495"/>
                </a:lnTo>
                <a:lnTo>
                  <a:pt x="16619" y="7324"/>
                </a:lnTo>
                <a:lnTo>
                  <a:pt x="16789" y="7105"/>
                </a:lnTo>
                <a:lnTo>
                  <a:pt x="16911" y="6886"/>
                </a:lnTo>
                <a:close/>
                <a:moveTo>
                  <a:pt x="949" y="7422"/>
                </a:moveTo>
                <a:lnTo>
                  <a:pt x="973" y="8006"/>
                </a:lnTo>
                <a:lnTo>
                  <a:pt x="852" y="8054"/>
                </a:lnTo>
                <a:lnTo>
                  <a:pt x="754" y="8103"/>
                </a:lnTo>
                <a:lnTo>
                  <a:pt x="560" y="8273"/>
                </a:lnTo>
                <a:lnTo>
                  <a:pt x="462" y="8371"/>
                </a:lnTo>
                <a:lnTo>
                  <a:pt x="462" y="7957"/>
                </a:lnTo>
                <a:lnTo>
                  <a:pt x="535" y="7957"/>
                </a:lnTo>
                <a:lnTo>
                  <a:pt x="584" y="7933"/>
                </a:lnTo>
                <a:lnTo>
                  <a:pt x="608" y="7884"/>
                </a:lnTo>
                <a:lnTo>
                  <a:pt x="730" y="7714"/>
                </a:lnTo>
                <a:lnTo>
                  <a:pt x="852" y="7543"/>
                </a:lnTo>
                <a:lnTo>
                  <a:pt x="949" y="7422"/>
                </a:lnTo>
                <a:close/>
                <a:moveTo>
                  <a:pt x="16935" y="7714"/>
                </a:moveTo>
                <a:lnTo>
                  <a:pt x="16935" y="8419"/>
                </a:lnTo>
                <a:lnTo>
                  <a:pt x="16716" y="8541"/>
                </a:lnTo>
                <a:lnTo>
                  <a:pt x="16497" y="8711"/>
                </a:lnTo>
                <a:lnTo>
                  <a:pt x="16351" y="8857"/>
                </a:lnTo>
                <a:lnTo>
                  <a:pt x="16376" y="8444"/>
                </a:lnTo>
                <a:lnTo>
                  <a:pt x="16449" y="8371"/>
                </a:lnTo>
                <a:lnTo>
                  <a:pt x="16522" y="8273"/>
                </a:lnTo>
                <a:lnTo>
                  <a:pt x="16668" y="8079"/>
                </a:lnTo>
                <a:lnTo>
                  <a:pt x="16862" y="7835"/>
                </a:lnTo>
                <a:lnTo>
                  <a:pt x="16935" y="7714"/>
                </a:lnTo>
                <a:close/>
                <a:moveTo>
                  <a:pt x="13042" y="3869"/>
                </a:moveTo>
                <a:lnTo>
                  <a:pt x="12872" y="3893"/>
                </a:lnTo>
                <a:lnTo>
                  <a:pt x="12702" y="3918"/>
                </a:lnTo>
                <a:lnTo>
                  <a:pt x="12239" y="3966"/>
                </a:lnTo>
                <a:lnTo>
                  <a:pt x="11777" y="3991"/>
                </a:lnTo>
                <a:lnTo>
                  <a:pt x="11388" y="3991"/>
                </a:lnTo>
                <a:lnTo>
                  <a:pt x="10974" y="3966"/>
                </a:lnTo>
                <a:lnTo>
                  <a:pt x="10755" y="3966"/>
                </a:lnTo>
                <a:lnTo>
                  <a:pt x="10560" y="4015"/>
                </a:lnTo>
                <a:lnTo>
                  <a:pt x="10366" y="4064"/>
                </a:lnTo>
                <a:lnTo>
                  <a:pt x="10220" y="4137"/>
                </a:lnTo>
                <a:lnTo>
                  <a:pt x="10171" y="4185"/>
                </a:lnTo>
                <a:lnTo>
                  <a:pt x="10122" y="4258"/>
                </a:lnTo>
                <a:lnTo>
                  <a:pt x="10147" y="4331"/>
                </a:lnTo>
                <a:lnTo>
                  <a:pt x="10171" y="4404"/>
                </a:lnTo>
                <a:lnTo>
                  <a:pt x="10341" y="4502"/>
                </a:lnTo>
                <a:lnTo>
                  <a:pt x="10536" y="4575"/>
                </a:lnTo>
                <a:lnTo>
                  <a:pt x="10731" y="4599"/>
                </a:lnTo>
                <a:lnTo>
                  <a:pt x="10950" y="4623"/>
                </a:lnTo>
                <a:lnTo>
                  <a:pt x="12142" y="4623"/>
                </a:lnTo>
                <a:lnTo>
                  <a:pt x="12580" y="4599"/>
                </a:lnTo>
                <a:lnTo>
                  <a:pt x="12458" y="4745"/>
                </a:lnTo>
                <a:lnTo>
                  <a:pt x="12312" y="4867"/>
                </a:lnTo>
                <a:lnTo>
                  <a:pt x="12020" y="5110"/>
                </a:lnTo>
                <a:lnTo>
                  <a:pt x="11461" y="5548"/>
                </a:lnTo>
                <a:lnTo>
                  <a:pt x="10901" y="5986"/>
                </a:lnTo>
                <a:lnTo>
                  <a:pt x="10633" y="6205"/>
                </a:lnTo>
                <a:lnTo>
                  <a:pt x="10366" y="6473"/>
                </a:lnTo>
                <a:lnTo>
                  <a:pt x="9879" y="7008"/>
                </a:lnTo>
                <a:lnTo>
                  <a:pt x="9392" y="7568"/>
                </a:lnTo>
                <a:lnTo>
                  <a:pt x="9149" y="7835"/>
                </a:lnTo>
                <a:lnTo>
                  <a:pt x="8881" y="8079"/>
                </a:lnTo>
                <a:lnTo>
                  <a:pt x="8760" y="7957"/>
                </a:lnTo>
                <a:lnTo>
                  <a:pt x="8614" y="7860"/>
                </a:lnTo>
                <a:lnTo>
                  <a:pt x="8346" y="7665"/>
                </a:lnTo>
                <a:lnTo>
                  <a:pt x="7957" y="7324"/>
                </a:lnTo>
                <a:lnTo>
                  <a:pt x="7567" y="6959"/>
                </a:lnTo>
                <a:lnTo>
                  <a:pt x="7300" y="6692"/>
                </a:lnTo>
                <a:lnTo>
                  <a:pt x="7008" y="6424"/>
                </a:lnTo>
                <a:lnTo>
                  <a:pt x="6837" y="6302"/>
                </a:lnTo>
                <a:lnTo>
                  <a:pt x="6667" y="6205"/>
                </a:lnTo>
                <a:lnTo>
                  <a:pt x="6497" y="6132"/>
                </a:lnTo>
                <a:lnTo>
                  <a:pt x="6302" y="6083"/>
                </a:lnTo>
                <a:lnTo>
                  <a:pt x="6253" y="6059"/>
                </a:lnTo>
                <a:lnTo>
                  <a:pt x="6107" y="6059"/>
                </a:lnTo>
                <a:lnTo>
                  <a:pt x="6034" y="6108"/>
                </a:lnTo>
                <a:lnTo>
                  <a:pt x="5864" y="6205"/>
                </a:lnTo>
                <a:lnTo>
                  <a:pt x="5718" y="6351"/>
                </a:lnTo>
                <a:lnTo>
                  <a:pt x="5450" y="6643"/>
                </a:lnTo>
                <a:lnTo>
                  <a:pt x="5207" y="6984"/>
                </a:lnTo>
                <a:lnTo>
                  <a:pt x="4964" y="7300"/>
                </a:lnTo>
                <a:lnTo>
                  <a:pt x="4818" y="7519"/>
                </a:lnTo>
                <a:lnTo>
                  <a:pt x="4623" y="7714"/>
                </a:lnTo>
                <a:lnTo>
                  <a:pt x="4258" y="8079"/>
                </a:lnTo>
                <a:lnTo>
                  <a:pt x="3918" y="8468"/>
                </a:lnTo>
                <a:lnTo>
                  <a:pt x="3747" y="8687"/>
                </a:lnTo>
                <a:lnTo>
                  <a:pt x="3626" y="8906"/>
                </a:lnTo>
                <a:lnTo>
                  <a:pt x="3601" y="8955"/>
                </a:lnTo>
                <a:lnTo>
                  <a:pt x="3601" y="9003"/>
                </a:lnTo>
                <a:lnTo>
                  <a:pt x="3626" y="9052"/>
                </a:lnTo>
                <a:lnTo>
                  <a:pt x="3650" y="9101"/>
                </a:lnTo>
                <a:lnTo>
                  <a:pt x="3699" y="9125"/>
                </a:lnTo>
                <a:lnTo>
                  <a:pt x="3747" y="9149"/>
                </a:lnTo>
                <a:lnTo>
                  <a:pt x="3796" y="9149"/>
                </a:lnTo>
                <a:lnTo>
                  <a:pt x="3869" y="9125"/>
                </a:lnTo>
                <a:lnTo>
                  <a:pt x="4064" y="9028"/>
                </a:lnTo>
                <a:lnTo>
                  <a:pt x="4283" y="8857"/>
                </a:lnTo>
                <a:lnTo>
                  <a:pt x="4477" y="8687"/>
                </a:lnTo>
                <a:lnTo>
                  <a:pt x="4672" y="8492"/>
                </a:lnTo>
                <a:lnTo>
                  <a:pt x="5037" y="8103"/>
                </a:lnTo>
                <a:lnTo>
                  <a:pt x="5353" y="7689"/>
                </a:lnTo>
                <a:lnTo>
                  <a:pt x="5669" y="7276"/>
                </a:lnTo>
                <a:lnTo>
                  <a:pt x="6010" y="6838"/>
                </a:lnTo>
                <a:lnTo>
                  <a:pt x="6156" y="6716"/>
                </a:lnTo>
                <a:lnTo>
                  <a:pt x="6302" y="6594"/>
                </a:lnTo>
                <a:lnTo>
                  <a:pt x="6594" y="6838"/>
                </a:lnTo>
                <a:lnTo>
                  <a:pt x="6910" y="7105"/>
                </a:lnTo>
                <a:lnTo>
                  <a:pt x="7470" y="7665"/>
                </a:lnTo>
                <a:lnTo>
                  <a:pt x="7762" y="7933"/>
                </a:lnTo>
                <a:lnTo>
                  <a:pt x="8078" y="8249"/>
                </a:lnTo>
                <a:lnTo>
                  <a:pt x="8249" y="8395"/>
                </a:lnTo>
                <a:lnTo>
                  <a:pt x="8443" y="8492"/>
                </a:lnTo>
                <a:lnTo>
                  <a:pt x="8614" y="8565"/>
                </a:lnTo>
                <a:lnTo>
                  <a:pt x="8808" y="8590"/>
                </a:lnTo>
                <a:lnTo>
                  <a:pt x="8906" y="8565"/>
                </a:lnTo>
                <a:lnTo>
                  <a:pt x="8979" y="8590"/>
                </a:lnTo>
                <a:lnTo>
                  <a:pt x="9076" y="8541"/>
                </a:lnTo>
                <a:lnTo>
                  <a:pt x="9392" y="8298"/>
                </a:lnTo>
                <a:lnTo>
                  <a:pt x="9684" y="8006"/>
                </a:lnTo>
                <a:lnTo>
                  <a:pt x="10244" y="7422"/>
                </a:lnTo>
                <a:lnTo>
                  <a:pt x="10779" y="6838"/>
                </a:lnTo>
                <a:lnTo>
                  <a:pt x="11071" y="6570"/>
                </a:lnTo>
                <a:lnTo>
                  <a:pt x="11388" y="6302"/>
                </a:lnTo>
                <a:lnTo>
                  <a:pt x="11996" y="5840"/>
                </a:lnTo>
                <a:lnTo>
                  <a:pt x="12604" y="5353"/>
                </a:lnTo>
                <a:lnTo>
                  <a:pt x="12847" y="5134"/>
                </a:lnTo>
                <a:lnTo>
                  <a:pt x="13066" y="4915"/>
                </a:lnTo>
                <a:lnTo>
                  <a:pt x="13139" y="5743"/>
                </a:lnTo>
                <a:lnTo>
                  <a:pt x="13115" y="6059"/>
                </a:lnTo>
                <a:lnTo>
                  <a:pt x="13091" y="6448"/>
                </a:lnTo>
                <a:lnTo>
                  <a:pt x="13091" y="6643"/>
                </a:lnTo>
                <a:lnTo>
                  <a:pt x="13115" y="6813"/>
                </a:lnTo>
                <a:lnTo>
                  <a:pt x="13164" y="6984"/>
                </a:lnTo>
                <a:lnTo>
                  <a:pt x="13261" y="7105"/>
                </a:lnTo>
                <a:lnTo>
                  <a:pt x="13310" y="7130"/>
                </a:lnTo>
                <a:lnTo>
                  <a:pt x="13383" y="7154"/>
                </a:lnTo>
                <a:lnTo>
                  <a:pt x="13456" y="7154"/>
                </a:lnTo>
                <a:lnTo>
                  <a:pt x="13504" y="7130"/>
                </a:lnTo>
                <a:lnTo>
                  <a:pt x="13626" y="7032"/>
                </a:lnTo>
                <a:lnTo>
                  <a:pt x="13699" y="6886"/>
                </a:lnTo>
                <a:lnTo>
                  <a:pt x="13723" y="6716"/>
                </a:lnTo>
                <a:lnTo>
                  <a:pt x="13748" y="6546"/>
                </a:lnTo>
                <a:lnTo>
                  <a:pt x="13723" y="6181"/>
                </a:lnTo>
                <a:lnTo>
                  <a:pt x="13699" y="5889"/>
                </a:lnTo>
                <a:lnTo>
                  <a:pt x="13675" y="5086"/>
                </a:lnTo>
                <a:lnTo>
                  <a:pt x="13650" y="4672"/>
                </a:lnTo>
                <a:lnTo>
                  <a:pt x="13602" y="4477"/>
                </a:lnTo>
                <a:lnTo>
                  <a:pt x="13529" y="4307"/>
                </a:lnTo>
                <a:lnTo>
                  <a:pt x="13504" y="4258"/>
                </a:lnTo>
                <a:lnTo>
                  <a:pt x="13456" y="4210"/>
                </a:lnTo>
                <a:lnTo>
                  <a:pt x="13456" y="4137"/>
                </a:lnTo>
                <a:lnTo>
                  <a:pt x="13456" y="4064"/>
                </a:lnTo>
                <a:lnTo>
                  <a:pt x="13407" y="4015"/>
                </a:lnTo>
                <a:lnTo>
                  <a:pt x="13358" y="3966"/>
                </a:lnTo>
                <a:lnTo>
                  <a:pt x="13285" y="3918"/>
                </a:lnTo>
                <a:lnTo>
                  <a:pt x="13188" y="3893"/>
                </a:lnTo>
                <a:lnTo>
                  <a:pt x="13042" y="3869"/>
                </a:lnTo>
                <a:close/>
                <a:moveTo>
                  <a:pt x="973" y="8298"/>
                </a:moveTo>
                <a:lnTo>
                  <a:pt x="998" y="8882"/>
                </a:lnTo>
                <a:lnTo>
                  <a:pt x="925" y="8906"/>
                </a:lnTo>
                <a:lnTo>
                  <a:pt x="827" y="8979"/>
                </a:lnTo>
                <a:lnTo>
                  <a:pt x="730" y="9052"/>
                </a:lnTo>
                <a:lnTo>
                  <a:pt x="487" y="9320"/>
                </a:lnTo>
                <a:lnTo>
                  <a:pt x="487" y="8955"/>
                </a:lnTo>
                <a:lnTo>
                  <a:pt x="560" y="8906"/>
                </a:lnTo>
                <a:lnTo>
                  <a:pt x="608" y="8809"/>
                </a:lnTo>
                <a:lnTo>
                  <a:pt x="803" y="8541"/>
                </a:lnTo>
                <a:lnTo>
                  <a:pt x="973" y="8298"/>
                </a:lnTo>
                <a:close/>
                <a:moveTo>
                  <a:pt x="16935" y="8541"/>
                </a:moveTo>
                <a:lnTo>
                  <a:pt x="16935" y="8979"/>
                </a:lnTo>
                <a:lnTo>
                  <a:pt x="16960" y="9247"/>
                </a:lnTo>
                <a:lnTo>
                  <a:pt x="16716" y="9393"/>
                </a:lnTo>
                <a:lnTo>
                  <a:pt x="16497" y="9539"/>
                </a:lnTo>
                <a:lnTo>
                  <a:pt x="16376" y="9660"/>
                </a:lnTo>
                <a:lnTo>
                  <a:pt x="16376" y="9198"/>
                </a:lnTo>
                <a:lnTo>
                  <a:pt x="16424" y="9149"/>
                </a:lnTo>
                <a:lnTo>
                  <a:pt x="16497" y="9076"/>
                </a:lnTo>
                <a:lnTo>
                  <a:pt x="16595" y="8930"/>
                </a:lnTo>
                <a:lnTo>
                  <a:pt x="16935" y="8541"/>
                </a:lnTo>
                <a:close/>
                <a:moveTo>
                  <a:pt x="998" y="9076"/>
                </a:moveTo>
                <a:lnTo>
                  <a:pt x="1022" y="9685"/>
                </a:lnTo>
                <a:lnTo>
                  <a:pt x="925" y="9709"/>
                </a:lnTo>
                <a:lnTo>
                  <a:pt x="827" y="9782"/>
                </a:lnTo>
                <a:lnTo>
                  <a:pt x="657" y="9904"/>
                </a:lnTo>
                <a:lnTo>
                  <a:pt x="535" y="10025"/>
                </a:lnTo>
                <a:lnTo>
                  <a:pt x="511" y="9636"/>
                </a:lnTo>
                <a:lnTo>
                  <a:pt x="584" y="9587"/>
                </a:lnTo>
                <a:lnTo>
                  <a:pt x="852" y="9247"/>
                </a:lnTo>
                <a:lnTo>
                  <a:pt x="998" y="9076"/>
                </a:lnTo>
                <a:close/>
                <a:moveTo>
                  <a:pt x="16960" y="9368"/>
                </a:moveTo>
                <a:lnTo>
                  <a:pt x="16935" y="9806"/>
                </a:lnTo>
                <a:lnTo>
                  <a:pt x="16741" y="9928"/>
                </a:lnTo>
                <a:lnTo>
                  <a:pt x="16546" y="10074"/>
                </a:lnTo>
                <a:lnTo>
                  <a:pt x="16400" y="10196"/>
                </a:lnTo>
                <a:lnTo>
                  <a:pt x="16376" y="9952"/>
                </a:lnTo>
                <a:lnTo>
                  <a:pt x="16449" y="9855"/>
                </a:lnTo>
                <a:lnTo>
                  <a:pt x="16668" y="9636"/>
                </a:lnTo>
                <a:lnTo>
                  <a:pt x="16960" y="9368"/>
                </a:lnTo>
                <a:close/>
                <a:moveTo>
                  <a:pt x="16935" y="10001"/>
                </a:moveTo>
                <a:lnTo>
                  <a:pt x="16935" y="10342"/>
                </a:lnTo>
                <a:lnTo>
                  <a:pt x="16814" y="10415"/>
                </a:lnTo>
                <a:lnTo>
                  <a:pt x="16668" y="10488"/>
                </a:lnTo>
                <a:lnTo>
                  <a:pt x="16424" y="10682"/>
                </a:lnTo>
                <a:lnTo>
                  <a:pt x="16400" y="10488"/>
                </a:lnTo>
                <a:lnTo>
                  <a:pt x="16546" y="10342"/>
                </a:lnTo>
                <a:lnTo>
                  <a:pt x="16692" y="10220"/>
                </a:lnTo>
                <a:lnTo>
                  <a:pt x="16935" y="10001"/>
                </a:lnTo>
                <a:close/>
                <a:moveTo>
                  <a:pt x="1046" y="10050"/>
                </a:moveTo>
                <a:lnTo>
                  <a:pt x="1046" y="10415"/>
                </a:lnTo>
                <a:lnTo>
                  <a:pt x="949" y="10463"/>
                </a:lnTo>
                <a:lnTo>
                  <a:pt x="852" y="10512"/>
                </a:lnTo>
                <a:lnTo>
                  <a:pt x="681" y="10682"/>
                </a:lnTo>
                <a:lnTo>
                  <a:pt x="584" y="10755"/>
                </a:lnTo>
                <a:lnTo>
                  <a:pt x="560" y="10536"/>
                </a:lnTo>
                <a:lnTo>
                  <a:pt x="657" y="10463"/>
                </a:lnTo>
                <a:lnTo>
                  <a:pt x="730" y="10390"/>
                </a:lnTo>
                <a:lnTo>
                  <a:pt x="876" y="10220"/>
                </a:lnTo>
                <a:lnTo>
                  <a:pt x="1046" y="10050"/>
                </a:lnTo>
                <a:close/>
                <a:moveTo>
                  <a:pt x="4185" y="2385"/>
                </a:moveTo>
                <a:lnTo>
                  <a:pt x="5158" y="2409"/>
                </a:lnTo>
                <a:lnTo>
                  <a:pt x="6132" y="2434"/>
                </a:lnTo>
                <a:lnTo>
                  <a:pt x="7129" y="2458"/>
                </a:lnTo>
                <a:lnTo>
                  <a:pt x="8103" y="2482"/>
                </a:lnTo>
                <a:lnTo>
                  <a:pt x="15938" y="2482"/>
                </a:lnTo>
                <a:lnTo>
                  <a:pt x="15938" y="2823"/>
                </a:lnTo>
                <a:lnTo>
                  <a:pt x="15913" y="3164"/>
                </a:lnTo>
                <a:lnTo>
                  <a:pt x="15889" y="3529"/>
                </a:lnTo>
                <a:lnTo>
                  <a:pt x="15913" y="3869"/>
                </a:lnTo>
                <a:lnTo>
                  <a:pt x="15938" y="5013"/>
                </a:lnTo>
                <a:lnTo>
                  <a:pt x="15938" y="5597"/>
                </a:lnTo>
                <a:lnTo>
                  <a:pt x="15938" y="6181"/>
                </a:lnTo>
                <a:lnTo>
                  <a:pt x="15913" y="7300"/>
                </a:lnTo>
                <a:lnTo>
                  <a:pt x="15889" y="8419"/>
                </a:lnTo>
                <a:lnTo>
                  <a:pt x="15889" y="9539"/>
                </a:lnTo>
                <a:lnTo>
                  <a:pt x="15913" y="10123"/>
                </a:lnTo>
                <a:lnTo>
                  <a:pt x="15938" y="10682"/>
                </a:lnTo>
                <a:lnTo>
                  <a:pt x="14161" y="10634"/>
                </a:lnTo>
                <a:lnTo>
                  <a:pt x="13285" y="10609"/>
                </a:lnTo>
                <a:lnTo>
                  <a:pt x="12385" y="10609"/>
                </a:lnTo>
                <a:lnTo>
                  <a:pt x="11315" y="10585"/>
                </a:lnTo>
                <a:lnTo>
                  <a:pt x="10220" y="10561"/>
                </a:lnTo>
                <a:lnTo>
                  <a:pt x="9149" y="10536"/>
                </a:lnTo>
                <a:lnTo>
                  <a:pt x="8614" y="10536"/>
                </a:lnTo>
                <a:lnTo>
                  <a:pt x="8054" y="10561"/>
                </a:lnTo>
                <a:lnTo>
                  <a:pt x="7056" y="10609"/>
                </a:lnTo>
                <a:lnTo>
                  <a:pt x="6059" y="10609"/>
                </a:lnTo>
                <a:lnTo>
                  <a:pt x="5037" y="10634"/>
                </a:lnTo>
                <a:lnTo>
                  <a:pt x="4039" y="10658"/>
                </a:lnTo>
                <a:lnTo>
                  <a:pt x="3334" y="10707"/>
                </a:lnTo>
                <a:lnTo>
                  <a:pt x="2604" y="10755"/>
                </a:lnTo>
                <a:lnTo>
                  <a:pt x="2068" y="10731"/>
                </a:lnTo>
                <a:lnTo>
                  <a:pt x="1533" y="10707"/>
                </a:lnTo>
                <a:lnTo>
                  <a:pt x="1460" y="8833"/>
                </a:lnTo>
                <a:lnTo>
                  <a:pt x="1436" y="7908"/>
                </a:lnTo>
                <a:lnTo>
                  <a:pt x="1411" y="6959"/>
                </a:lnTo>
                <a:lnTo>
                  <a:pt x="1460" y="5840"/>
                </a:lnTo>
                <a:lnTo>
                  <a:pt x="1509" y="4672"/>
                </a:lnTo>
                <a:lnTo>
                  <a:pt x="1533" y="3529"/>
                </a:lnTo>
                <a:lnTo>
                  <a:pt x="1509" y="2945"/>
                </a:lnTo>
                <a:lnTo>
                  <a:pt x="1484" y="2385"/>
                </a:lnTo>
                <a:lnTo>
                  <a:pt x="1703" y="2385"/>
                </a:lnTo>
                <a:lnTo>
                  <a:pt x="1947" y="2409"/>
                </a:lnTo>
                <a:lnTo>
                  <a:pt x="2409" y="2434"/>
                </a:lnTo>
                <a:lnTo>
                  <a:pt x="3285" y="2409"/>
                </a:lnTo>
                <a:lnTo>
                  <a:pt x="4185" y="2385"/>
                </a:lnTo>
                <a:close/>
                <a:moveTo>
                  <a:pt x="12288" y="11096"/>
                </a:moveTo>
                <a:lnTo>
                  <a:pt x="12531" y="11120"/>
                </a:lnTo>
                <a:lnTo>
                  <a:pt x="12434" y="11193"/>
                </a:lnTo>
                <a:lnTo>
                  <a:pt x="12191" y="11364"/>
                </a:lnTo>
                <a:lnTo>
                  <a:pt x="12118" y="11437"/>
                </a:lnTo>
                <a:lnTo>
                  <a:pt x="11874" y="11437"/>
                </a:lnTo>
                <a:lnTo>
                  <a:pt x="11923" y="11388"/>
                </a:lnTo>
                <a:lnTo>
                  <a:pt x="12118" y="11242"/>
                </a:lnTo>
                <a:lnTo>
                  <a:pt x="12288" y="11096"/>
                </a:lnTo>
                <a:close/>
                <a:moveTo>
                  <a:pt x="11290" y="11072"/>
                </a:moveTo>
                <a:lnTo>
                  <a:pt x="11972" y="11096"/>
                </a:lnTo>
                <a:lnTo>
                  <a:pt x="11753" y="11193"/>
                </a:lnTo>
                <a:lnTo>
                  <a:pt x="11534" y="11339"/>
                </a:lnTo>
                <a:lnTo>
                  <a:pt x="11388" y="11437"/>
                </a:lnTo>
                <a:lnTo>
                  <a:pt x="10877" y="11461"/>
                </a:lnTo>
                <a:lnTo>
                  <a:pt x="10925" y="11412"/>
                </a:lnTo>
                <a:lnTo>
                  <a:pt x="11120" y="11242"/>
                </a:lnTo>
                <a:lnTo>
                  <a:pt x="11217" y="11169"/>
                </a:lnTo>
                <a:lnTo>
                  <a:pt x="11290" y="11072"/>
                </a:lnTo>
                <a:close/>
                <a:moveTo>
                  <a:pt x="13115" y="11120"/>
                </a:moveTo>
                <a:lnTo>
                  <a:pt x="12920" y="11291"/>
                </a:lnTo>
                <a:lnTo>
                  <a:pt x="12775" y="11461"/>
                </a:lnTo>
                <a:lnTo>
                  <a:pt x="12604" y="11461"/>
                </a:lnTo>
                <a:lnTo>
                  <a:pt x="12945" y="11120"/>
                </a:lnTo>
                <a:close/>
                <a:moveTo>
                  <a:pt x="1509" y="11145"/>
                </a:moveTo>
                <a:lnTo>
                  <a:pt x="1776" y="11218"/>
                </a:lnTo>
                <a:lnTo>
                  <a:pt x="2044" y="11266"/>
                </a:lnTo>
                <a:lnTo>
                  <a:pt x="1849" y="11388"/>
                </a:lnTo>
                <a:lnTo>
                  <a:pt x="1679" y="11510"/>
                </a:lnTo>
                <a:lnTo>
                  <a:pt x="1095" y="11510"/>
                </a:lnTo>
                <a:lnTo>
                  <a:pt x="1241" y="11364"/>
                </a:lnTo>
                <a:lnTo>
                  <a:pt x="1387" y="11266"/>
                </a:lnTo>
                <a:lnTo>
                  <a:pt x="1509" y="11145"/>
                </a:lnTo>
                <a:close/>
                <a:moveTo>
                  <a:pt x="13504" y="11145"/>
                </a:moveTo>
                <a:lnTo>
                  <a:pt x="14234" y="11169"/>
                </a:lnTo>
                <a:lnTo>
                  <a:pt x="14088" y="11242"/>
                </a:lnTo>
                <a:lnTo>
                  <a:pt x="13942" y="11315"/>
                </a:lnTo>
                <a:lnTo>
                  <a:pt x="13821" y="11412"/>
                </a:lnTo>
                <a:lnTo>
                  <a:pt x="13723" y="11510"/>
                </a:lnTo>
                <a:lnTo>
                  <a:pt x="13139" y="11485"/>
                </a:lnTo>
                <a:lnTo>
                  <a:pt x="13285" y="11339"/>
                </a:lnTo>
                <a:lnTo>
                  <a:pt x="13504" y="11145"/>
                </a:lnTo>
                <a:close/>
                <a:moveTo>
                  <a:pt x="16960" y="10999"/>
                </a:moveTo>
                <a:lnTo>
                  <a:pt x="17008" y="11485"/>
                </a:lnTo>
                <a:lnTo>
                  <a:pt x="16935" y="11461"/>
                </a:lnTo>
                <a:lnTo>
                  <a:pt x="16887" y="11461"/>
                </a:lnTo>
                <a:lnTo>
                  <a:pt x="16570" y="11510"/>
                </a:lnTo>
                <a:lnTo>
                  <a:pt x="16765" y="11242"/>
                </a:lnTo>
                <a:lnTo>
                  <a:pt x="16960" y="10999"/>
                </a:lnTo>
                <a:close/>
                <a:moveTo>
                  <a:pt x="15037" y="11169"/>
                </a:moveTo>
                <a:lnTo>
                  <a:pt x="14818" y="11339"/>
                </a:lnTo>
                <a:lnTo>
                  <a:pt x="14697" y="11461"/>
                </a:lnTo>
                <a:lnTo>
                  <a:pt x="14624" y="11558"/>
                </a:lnTo>
                <a:lnTo>
                  <a:pt x="14259" y="11558"/>
                </a:lnTo>
                <a:lnTo>
                  <a:pt x="14551" y="11364"/>
                </a:lnTo>
                <a:lnTo>
                  <a:pt x="14697" y="11266"/>
                </a:lnTo>
                <a:lnTo>
                  <a:pt x="14818" y="11169"/>
                </a:lnTo>
                <a:close/>
                <a:moveTo>
                  <a:pt x="15962" y="11193"/>
                </a:moveTo>
                <a:lnTo>
                  <a:pt x="15913" y="11242"/>
                </a:lnTo>
                <a:lnTo>
                  <a:pt x="15743" y="11388"/>
                </a:lnTo>
                <a:lnTo>
                  <a:pt x="15621" y="11558"/>
                </a:lnTo>
                <a:lnTo>
                  <a:pt x="15037" y="11558"/>
                </a:lnTo>
                <a:lnTo>
                  <a:pt x="15183" y="11412"/>
                </a:lnTo>
                <a:lnTo>
                  <a:pt x="15329" y="11291"/>
                </a:lnTo>
                <a:lnTo>
                  <a:pt x="15500" y="11193"/>
                </a:lnTo>
                <a:close/>
                <a:moveTo>
                  <a:pt x="16935" y="10366"/>
                </a:moveTo>
                <a:lnTo>
                  <a:pt x="16960" y="10853"/>
                </a:lnTo>
                <a:lnTo>
                  <a:pt x="16765" y="10974"/>
                </a:lnTo>
                <a:lnTo>
                  <a:pt x="16570" y="11120"/>
                </a:lnTo>
                <a:lnTo>
                  <a:pt x="16400" y="11315"/>
                </a:lnTo>
                <a:lnTo>
                  <a:pt x="16230" y="11534"/>
                </a:lnTo>
                <a:lnTo>
                  <a:pt x="15962" y="11558"/>
                </a:lnTo>
                <a:lnTo>
                  <a:pt x="16084" y="11412"/>
                </a:lnTo>
                <a:lnTo>
                  <a:pt x="16181" y="11315"/>
                </a:lnTo>
                <a:lnTo>
                  <a:pt x="16230" y="11266"/>
                </a:lnTo>
                <a:lnTo>
                  <a:pt x="16278" y="11193"/>
                </a:lnTo>
                <a:lnTo>
                  <a:pt x="16376" y="11169"/>
                </a:lnTo>
                <a:lnTo>
                  <a:pt x="16449" y="11096"/>
                </a:lnTo>
                <a:lnTo>
                  <a:pt x="16497" y="11023"/>
                </a:lnTo>
                <a:lnTo>
                  <a:pt x="16497" y="10926"/>
                </a:lnTo>
                <a:lnTo>
                  <a:pt x="16570" y="10877"/>
                </a:lnTo>
                <a:lnTo>
                  <a:pt x="16789" y="10634"/>
                </a:lnTo>
                <a:lnTo>
                  <a:pt x="16887" y="10512"/>
                </a:lnTo>
                <a:lnTo>
                  <a:pt x="16935" y="10366"/>
                </a:lnTo>
                <a:close/>
                <a:moveTo>
                  <a:pt x="1071" y="10780"/>
                </a:moveTo>
                <a:lnTo>
                  <a:pt x="1071" y="10828"/>
                </a:lnTo>
                <a:lnTo>
                  <a:pt x="1071" y="10901"/>
                </a:lnTo>
                <a:lnTo>
                  <a:pt x="1119" y="10974"/>
                </a:lnTo>
                <a:lnTo>
                  <a:pt x="1144" y="10999"/>
                </a:lnTo>
                <a:lnTo>
                  <a:pt x="1192" y="11047"/>
                </a:lnTo>
                <a:lnTo>
                  <a:pt x="1022" y="11169"/>
                </a:lnTo>
                <a:lnTo>
                  <a:pt x="827" y="11339"/>
                </a:lnTo>
                <a:lnTo>
                  <a:pt x="730" y="11461"/>
                </a:lnTo>
                <a:lnTo>
                  <a:pt x="657" y="11558"/>
                </a:lnTo>
                <a:lnTo>
                  <a:pt x="608" y="11583"/>
                </a:lnTo>
                <a:lnTo>
                  <a:pt x="608" y="11266"/>
                </a:lnTo>
                <a:lnTo>
                  <a:pt x="681" y="11193"/>
                </a:lnTo>
                <a:lnTo>
                  <a:pt x="754" y="11120"/>
                </a:lnTo>
                <a:lnTo>
                  <a:pt x="949" y="10901"/>
                </a:lnTo>
                <a:lnTo>
                  <a:pt x="1071" y="10780"/>
                </a:lnTo>
                <a:close/>
                <a:moveTo>
                  <a:pt x="2750" y="11266"/>
                </a:moveTo>
                <a:lnTo>
                  <a:pt x="2604" y="11412"/>
                </a:lnTo>
                <a:lnTo>
                  <a:pt x="2458" y="11583"/>
                </a:lnTo>
                <a:lnTo>
                  <a:pt x="2117" y="11534"/>
                </a:lnTo>
                <a:lnTo>
                  <a:pt x="2141" y="11510"/>
                </a:lnTo>
                <a:lnTo>
                  <a:pt x="2287" y="11388"/>
                </a:lnTo>
                <a:lnTo>
                  <a:pt x="2385" y="11266"/>
                </a:lnTo>
                <a:close/>
                <a:moveTo>
                  <a:pt x="8176" y="11072"/>
                </a:moveTo>
                <a:lnTo>
                  <a:pt x="8127" y="11120"/>
                </a:lnTo>
                <a:lnTo>
                  <a:pt x="7884" y="11339"/>
                </a:lnTo>
                <a:lnTo>
                  <a:pt x="7665" y="11583"/>
                </a:lnTo>
                <a:lnTo>
                  <a:pt x="7251" y="11583"/>
                </a:lnTo>
                <a:lnTo>
                  <a:pt x="7373" y="11461"/>
                </a:lnTo>
                <a:lnTo>
                  <a:pt x="7738" y="11096"/>
                </a:lnTo>
                <a:lnTo>
                  <a:pt x="8176" y="11072"/>
                </a:lnTo>
                <a:close/>
                <a:moveTo>
                  <a:pt x="9125" y="11047"/>
                </a:moveTo>
                <a:lnTo>
                  <a:pt x="8979" y="11145"/>
                </a:lnTo>
                <a:lnTo>
                  <a:pt x="8735" y="11339"/>
                </a:lnTo>
                <a:lnTo>
                  <a:pt x="8614" y="11461"/>
                </a:lnTo>
                <a:lnTo>
                  <a:pt x="8541" y="11583"/>
                </a:lnTo>
                <a:lnTo>
                  <a:pt x="8030" y="11583"/>
                </a:lnTo>
                <a:lnTo>
                  <a:pt x="8224" y="11388"/>
                </a:lnTo>
                <a:lnTo>
                  <a:pt x="8468" y="11169"/>
                </a:lnTo>
                <a:lnTo>
                  <a:pt x="8614" y="11072"/>
                </a:lnTo>
                <a:lnTo>
                  <a:pt x="9125" y="11047"/>
                </a:lnTo>
                <a:close/>
                <a:moveTo>
                  <a:pt x="10317" y="11047"/>
                </a:moveTo>
                <a:lnTo>
                  <a:pt x="10828" y="11072"/>
                </a:lnTo>
                <a:lnTo>
                  <a:pt x="10731" y="11120"/>
                </a:lnTo>
                <a:lnTo>
                  <a:pt x="10512" y="11315"/>
                </a:lnTo>
                <a:lnTo>
                  <a:pt x="10414" y="11412"/>
                </a:lnTo>
                <a:lnTo>
                  <a:pt x="10341" y="11534"/>
                </a:lnTo>
                <a:lnTo>
                  <a:pt x="9733" y="11583"/>
                </a:lnTo>
                <a:lnTo>
                  <a:pt x="10001" y="11315"/>
                </a:lnTo>
                <a:lnTo>
                  <a:pt x="10317" y="11072"/>
                </a:lnTo>
                <a:lnTo>
                  <a:pt x="10317" y="11047"/>
                </a:lnTo>
                <a:close/>
                <a:moveTo>
                  <a:pt x="7446" y="11096"/>
                </a:moveTo>
                <a:lnTo>
                  <a:pt x="7227" y="11242"/>
                </a:lnTo>
                <a:lnTo>
                  <a:pt x="7032" y="11388"/>
                </a:lnTo>
                <a:lnTo>
                  <a:pt x="6935" y="11485"/>
                </a:lnTo>
                <a:lnTo>
                  <a:pt x="6862" y="11583"/>
                </a:lnTo>
                <a:lnTo>
                  <a:pt x="6618" y="11607"/>
                </a:lnTo>
                <a:lnTo>
                  <a:pt x="6156" y="11607"/>
                </a:lnTo>
                <a:lnTo>
                  <a:pt x="6424" y="11388"/>
                </a:lnTo>
                <a:lnTo>
                  <a:pt x="6594" y="11266"/>
                </a:lnTo>
                <a:lnTo>
                  <a:pt x="6667" y="11193"/>
                </a:lnTo>
                <a:lnTo>
                  <a:pt x="6740" y="11120"/>
                </a:lnTo>
                <a:lnTo>
                  <a:pt x="7446" y="11096"/>
                </a:lnTo>
                <a:close/>
                <a:moveTo>
                  <a:pt x="10122" y="11047"/>
                </a:moveTo>
                <a:lnTo>
                  <a:pt x="9928" y="11169"/>
                </a:lnTo>
                <a:lnTo>
                  <a:pt x="9733" y="11291"/>
                </a:lnTo>
                <a:lnTo>
                  <a:pt x="9563" y="11437"/>
                </a:lnTo>
                <a:lnTo>
                  <a:pt x="9392" y="11607"/>
                </a:lnTo>
                <a:lnTo>
                  <a:pt x="8906" y="11607"/>
                </a:lnTo>
                <a:lnTo>
                  <a:pt x="9149" y="11364"/>
                </a:lnTo>
                <a:lnTo>
                  <a:pt x="9490" y="11047"/>
                </a:lnTo>
                <a:close/>
                <a:moveTo>
                  <a:pt x="3650" y="11193"/>
                </a:moveTo>
                <a:lnTo>
                  <a:pt x="3382" y="11364"/>
                </a:lnTo>
                <a:lnTo>
                  <a:pt x="3261" y="11485"/>
                </a:lnTo>
                <a:lnTo>
                  <a:pt x="3139" y="11631"/>
                </a:lnTo>
                <a:lnTo>
                  <a:pt x="2798" y="11607"/>
                </a:lnTo>
                <a:lnTo>
                  <a:pt x="3066" y="11242"/>
                </a:lnTo>
                <a:lnTo>
                  <a:pt x="3650" y="11193"/>
                </a:lnTo>
                <a:close/>
                <a:moveTo>
                  <a:pt x="4331" y="11145"/>
                </a:moveTo>
                <a:lnTo>
                  <a:pt x="4112" y="11315"/>
                </a:lnTo>
                <a:lnTo>
                  <a:pt x="3966" y="11461"/>
                </a:lnTo>
                <a:lnTo>
                  <a:pt x="3869" y="11558"/>
                </a:lnTo>
                <a:lnTo>
                  <a:pt x="3772" y="11656"/>
                </a:lnTo>
                <a:lnTo>
                  <a:pt x="3407" y="11656"/>
                </a:lnTo>
                <a:lnTo>
                  <a:pt x="3577" y="11485"/>
                </a:lnTo>
                <a:lnTo>
                  <a:pt x="3699" y="11339"/>
                </a:lnTo>
                <a:lnTo>
                  <a:pt x="3820" y="11169"/>
                </a:lnTo>
                <a:lnTo>
                  <a:pt x="4331" y="11145"/>
                </a:lnTo>
                <a:close/>
                <a:moveTo>
                  <a:pt x="6375" y="11120"/>
                </a:moveTo>
                <a:lnTo>
                  <a:pt x="6205" y="11242"/>
                </a:lnTo>
                <a:lnTo>
                  <a:pt x="5986" y="11412"/>
                </a:lnTo>
                <a:lnTo>
                  <a:pt x="5888" y="11510"/>
                </a:lnTo>
                <a:lnTo>
                  <a:pt x="5815" y="11631"/>
                </a:lnTo>
                <a:lnTo>
                  <a:pt x="5037" y="11656"/>
                </a:lnTo>
                <a:lnTo>
                  <a:pt x="5353" y="11339"/>
                </a:lnTo>
                <a:lnTo>
                  <a:pt x="5572" y="11169"/>
                </a:lnTo>
                <a:lnTo>
                  <a:pt x="5596" y="11120"/>
                </a:lnTo>
                <a:close/>
                <a:moveTo>
                  <a:pt x="5134" y="11145"/>
                </a:moveTo>
                <a:lnTo>
                  <a:pt x="4964" y="11291"/>
                </a:lnTo>
                <a:lnTo>
                  <a:pt x="4794" y="11461"/>
                </a:lnTo>
                <a:lnTo>
                  <a:pt x="4769" y="11510"/>
                </a:lnTo>
                <a:lnTo>
                  <a:pt x="4769" y="11583"/>
                </a:lnTo>
                <a:lnTo>
                  <a:pt x="4769" y="11631"/>
                </a:lnTo>
                <a:lnTo>
                  <a:pt x="4794" y="11656"/>
                </a:lnTo>
                <a:lnTo>
                  <a:pt x="4137" y="11680"/>
                </a:lnTo>
                <a:lnTo>
                  <a:pt x="4137" y="11680"/>
                </a:lnTo>
                <a:lnTo>
                  <a:pt x="4258" y="11510"/>
                </a:lnTo>
                <a:lnTo>
                  <a:pt x="4404" y="11388"/>
                </a:lnTo>
                <a:lnTo>
                  <a:pt x="4575" y="11266"/>
                </a:lnTo>
                <a:lnTo>
                  <a:pt x="4672" y="11218"/>
                </a:lnTo>
                <a:lnTo>
                  <a:pt x="4721" y="11145"/>
                </a:lnTo>
                <a:close/>
                <a:moveTo>
                  <a:pt x="8541" y="0"/>
                </a:moveTo>
                <a:lnTo>
                  <a:pt x="8468" y="49"/>
                </a:lnTo>
                <a:lnTo>
                  <a:pt x="8395" y="146"/>
                </a:lnTo>
                <a:lnTo>
                  <a:pt x="8370" y="244"/>
                </a:lnTo>
                <a:lnTo>
                  <a:pt x="8346" y="463"/>
                </a:lnTo>
                <a:lnTo>
                  <a:pt x="8370" y="706"/>
                </a:lnTo>
                <a:lnTo>
                  <a:pt x="8419" y="949"/>
                </a:lnTo>
                <a:lnTo>
                  <a:pt x="4842" y="974"/>
                </a:lnTo>
                <a:lnTo>
                  <a:pt x="2555" y="998"/>
                </a:lnTo>
                <a:lnTo>
                  <a:pt x="1411" y="1022"/>
                </a:lnTo>
                <a:lnTo>
                  <a:pt x="827" y="1022"/>
                </a:lnTo>
                <a:lnTo>
                  <a:pt x="511" y="1047"/>
                </a:lnTo>
                <a:lnTo>
                  <a:pt x="243" y="1120"/>
                </a:lnTo>
                <a:lnTo>
                  <a:pt x="195" y="1144"/>
                </a:lnTo>
                <a:lnTo>
                  <a:pt x="170" y="1193"/>
                </a:lnTo>
                <a:lnTo>
                  <a:pt x="146" y="1241"/>
                </a:lnTo>
                <a:lnTo>
                  <a:pt x="170" y="1290"/>
                </a:lnTo>
                <a:lnTo>
                  <a:pt x="146" y="1314"/>
                </a:lnTo>
                <a:lnTo>
                  <a:pt x="73" y="1509"/>
                </a:lnTo>
                <a:lnTo>
                  <a:pt x="24" y="1704"/>
                </a:lnTo>
                <a:lnTo>
                  <a:pt x="0" y="1923"/>
                </a:lnTo>
                <a:lnTo>
                  <a:pt x="0" y="2142"/>
                </a:lnTo>
                <a:lnTo>
                  <a:pt x="24" y="2580"/>
                </a:lnTo>
                <a:lnTo>
                  <a:pt x="73" y="2993"/>
                </a:lnTo>
                <a:lnTo>
                  <a:pt x="97" y="3626"/>
                </a:lnTo>
                <a:lnTo>
                  <a:pt x="122" y="4234"/>
                </a:lnTo>
                <a:lnTo>
                  <a:pt x="122" y="5475"/>
                </a:lnTo>
                <a:lnTo>
                  <a:pt x="97" y="6302"/>
                </a:lnTo>
                <a:lnTo>
                  <a:pt x="73" y="7130"/>
                </a:lnTo>
                <a:lnTo>
                  <a:pt x="49" y="7957"/>
                </a:lnTo>
                <a:lnTo>
                  <a:pt x="49" y="8784"/>
                </a:lnTo>
                <a:lnTo>
                  <a:pt x="73" y="9563"/>
                </a:lnTo>
                <a:lnTo>
                  <a:pt x="97" y="10317"/>
                </a:lnTo>
                <a:lnTo>
                  <a:pt x="146" y="11072"/>
                </a:lnTo>
                <a:lnTo>
                  <a:pt x="170" y="11850"/>
                </a:lnTo>
                <a:lnTo>
                  <a:pt x="195" y="11923"/>
                </a:lnTo>
                <a:lnTo>
                  <a:pt x="219" y="11972"/>
                </a:lnTo>
                <a:lnTo>
                  <a:pt x="268" y="12020"/>
                </a:lnTo>
                <a:lnTo>
                  <a:pt x="316" y="12045"/>
                </a:lnTo>
                <a:lnTo>
                  <a:pt x="438" y="12045"/>
                </a:lnTo>
                <a:lnTo>
                  <a:pt x="511" y="12020"/>
                </a:lnTo>
                <a:lnTo>
                  <a:pt x="560" y="11996"/>
                </a:lnTo>
                <a:lnTo>
                  <a:pt x="560" y="11972"/>
                </a:lnTo>
                <a:lnTo>
                  <a:pt x="681" y="11923"/>
                </a:lnTo>
                <a:lnTo>
                  <a:pt x="803" y="11899"/>
                </a:lnTo>
                <a:lnTo>
                  <a:pt x="949" y="11874"/>
                </a:lnTo>
                <a:lnTo>
                  <a:pt x="1119" y="11874"/>
                </a:lnTo>
                <a:lnTo>
                  <a:pt x="1436" y="11899"/>
                </a:lnTo>
                <a:lnTo>
                  <a:pt x="1679" y="11923"/>
                </a:lnTo>
                <a:lnTo>
                  <a:pt x="2360" y="11972"/>
                </a:lnTo>
                <a:lnTo>
                  <a:pt x="3042" y="12045"/>
                </a:lnTo>
                <a:lnTo>
                  <a:pt x="3747" y="12093"/>
                </a:lnTo>
                <a:lnTo>
                  <a:pt x="4477" y="12118"/>
                </a:lnTo>
                <a:lnTo>
                  <a:pt x="4404" y="12215"/>
                </a:lnTo>
                <a:lnTo>
                  <a:pt x="4307" y="12337"/>
                </a:lnTo>
                <a:lnTo>
                  <a:pt x="4161" y="12580"/>
                </a:lnTo>
                <a:lnTo>
                  <a:pt x="3991" y="13018"/>
                </a:lnTo>
                <a:lnTo>
                  <a:pt x="3845" y="13334"/>
                </a:lnTo>
                <a:lnTo>
                  <a:pt x="3674" y="13651"/>
                </a:lnTo>
                <a:lnTo>
                  <a:pt x="3358" y="14283"/>
                </a:lnTo>
                <a:lnTo>
                  <a:pt x="3236" y="14502"/>
                </a:lnTo>
                <a:lnTo>
                  <a:pt x="3139" y="14746"/>
                </a:lnTo>
                <a:lnTo>
                  <a:pt x="3090" y="14843"/>
                </a:lnTo>
                <a:lnTo>
                  <a:pt x="3090" y="14965"/>
                </a:lnTo>
                <a:lnTo>
                  <a:pt x="3090" y="15086"/>
                </a:lnTo>
                <a:lnTo>
                  <a:pt x="3139" y="15232"/>
                </a:lnTo>
                <a:lnTo>
                  <a:pt x="3188" y="15281"/>
                </a:lnTo>
                <a:lnTo>
                  <a:pt x="3236" y="15305"/>
                </a:lnTo>
                <a:lnTo>
                  <a:pt x="3309" y="15330"/>
                </a:lnTo>
                <a:lnTo>
                  <a:pt x="3382" y="15305"/>
                </a:lnTo>
                <a:lnTo>
                  <a:pt x="3480" y="15281"/>
                </a:lnTo>
                <a:lnTo>
                  <a:pt x="3553" y="15208"/>
                </a:lnTo>
                <a:lnTo>
                  <a:pt x="3601" y="15159"/>
                </a:lnTo>
                <a:lnTo>
                  <a:pt x="3650" y="15086"/>
                </a:lnTo>
                <a:lnTo>
                  <a:pt x="3747" y="14916"/>
                </a:lnTo>
                <a:lnTo>
                  <a:pt x="3820" y="14721"/>
                </a:lnTo>
                <a:lnTo>
                  <a:pt x="4088" y="14210"/>
                </a:lnTo>
                <a:lnTo>
                  <a:pt x="4331" y="13699"/>
                </a:lnTo>
                <a:lnTo>
                  <a:pt x="4526" y="13237"/>
                </a:lnTo>
                <a:lnTo>
                  <a:pt x="4721" y="12750"/>
                </a:lnTo>
                <a:lnTo>
                  <a:pt x="4867" y="12434"/>
                </a:lnTo>
                <a:lnTo>
                  <a:pt x="4939" y="12264"/>
                </a:lnTo>
                <a:lnTo>
                  <a:pt x="4988" y="12118"/>
                </a:lnTo>
                <a:lnTo>
                  <a:pt x="6180" y="12045"/>
                </a:lnTo>
                <a:lnTo>
                  <a:pt x="7348" y="11996"/>
                </a:lnTo>
                <a:lnTo>
                  <a:pt x="7932" y="11996"/>
                </a:lnTo>
                <a:lnTo>
                  <a:pt x="8516" y="12020"/>
                </a:lnTo>
                <a:lnTo>
                  <a:pt x="9684" y="12020"/>
                </a:lnTo>
                <a:lnTo>
                  <a:pt x="10341" y="11996"/>
                </a:lnTo>
                <a:lnTo>
                  <a:pt x="10998" y="11947"/>
                </a:lnTo>
                <a:lnTo>
                  <a:pt x="11631" y="11874"/>
                </a:lnTo>
                <a:lnTo>
                  <a:pt x="12337" y="11874"/>
                </a:lnTo>
                <a:lnTo>
                  <a:pt x="12337" y="11996"/>
                </a:lnTo>
                <a:lnTo>
                  <a:pt x="12434" y="12410"/>
                </a:lnTo>
                <a:lnTo>
                  <a:pt x="12580" y="12799"/>
                </a:lnTo>
                <a:lnTo>
                  <a:pt x="12775" y="13188"/>
                </a:lnTo>
                <a:lnTo>
                  <a:pt x="12969" y="13578"/>
                </a:lnTo>
                <a:lnTo>
                  <a:pt x="13188" y="13943"/>
                </a:lnTo>
                <a:lnTo>
                  <a:pt x="13431" y="14308"/>
                </a:lnTo>
                <a:lnTo>
                  <a:pt x="13918" y="15013"/>
                </a:lnTo>
                <a:lnTo>
                  <a:pt x="14015" y="15111"/>
                </a:lnTo>
                <a:lnTo>
                  <a:pt x="14137" y="15159"/>
                </a:lnTo>
                <a:lnTo>
                  <a:pt x="14259" y="15135"/>
                </a:lnTo>
                <a:lnTo>
                  <a:pt x="14356" y="15111"/>
                </a:lnTo>
                <a:lnTo>
                  <a:pt x="14453" y="15038"/>
                </a:lnTo>
                <a:lnTo>
                  <a:pt x="14502" y="14940"/>
                </a:lnTo>
                <a:lnTo>
                  <a:pt x="14502" y="14819"/>
                </a:lnTo>
                <a:lnTo>
                  <a:pt x="14478" y="14770"/>
                </a:lnTo>
                <a:lnTo>
                  <a:pt x="14453" y="14697"/>
                </a:lnTo>
                <a:lnTo>
                  <a:pt x="13991" y="14040"/>
                </a:lnTo>
                <a:lnTo>
                  <a:pt x="13577" y="13359"/>
                </a:lnTo>
                <a:lnTo>
                  <a:pt x="13383" y="12994"/>
                </a:lnTo>
                <a:lnTo>
                  <a:pt x="13188" y="12653"/>
                </a:lnTo>
                <a:lnTo>
                  <a:pt x="13042" y="12288"/>
                </a:lnTo>
                <a:lnTo>
                  <a:pt x="12872" y="11899"/>
                </a:lnTo>
                <a:lnTo>
                  <a:pt x="13918" y="11947"/>
                </a:lnTo>
                <a:lnTo>
                  <a:pt x="14940" y="11996"/>
                </a:lnTo>
                <a:lnTo>
                  <a:pt x="15451" y="11996"/>
                </a:lnTo>
                <a:lnTo>
                  <a:pt x="15986" y="11972"/>
                </a:lnTo>
                <a:lnTo>
                  <a:pt x="16497" y="11947"/>
                </a:lnTo>
                <a:lnTo>
                  <a:pt x="17008" y="11899"/>
                </a:lnTo>
                <a:lnTo>
                  <a:pt x="17057" y="11874"/>
                </a:lnTo>
                <a:lnTo>
                  <a:pt x="17106" y="11947"/>
                </a:lnTo>
                <a:lnTo>
                  <a:pt x="17154" y="11996"/>
                </a:lnTo>
                <a:lnTo>
                  <a:pt x="17325" y="11996"/>
                </a:lnTo>
                <a:lnTo>
                  <a:pt x="17398" y="11947"/>
                </a:lnTo>
                <a:lnTo>
                  <a:pt x="17446" y="11899"/>
                </a:lnTo>
                <a:lnTo>
                  <a:pt x="17495" y="11802"/>
                </a:lnTo>
                <a:lnTo>
                  <a:pt x="17495" y="11704"/>
                </a:lnTo>
                <a:lnTo>
                  <a:pt x="17446" y="11339"/>
                </a:lnTo>
                <a:lnTo>
                  <a:pt x="17398" y="10950"/>
                </a:lnTo>
                <a:lnTo>
                  <a:pt x="17373" y="10171"/>
                </a:lnTo>
                <a:lnTo>
                  <a:pt x="17398" y="9393"/>
                </a:lnTo>
                <a:lnTo>
                  <a:pt x="17373" y="8614"/>
                </a:lnTo>
                <a:lnTo>
                  <a:pt x="17373" y="7008"/>
                </a:lnTo>
                <a:lnTo>
                  <a:pt x="17349" y="5402"/>
                </a:lnTo>
                <a:lnTo>
                  <a:pt x="17349" y="2507"/>
                </a:lnTo>
                <a:lnTo>
                  <a:pt x="17373" y="2239"/>
                </a:lnTo>
                <a:lnTo>
                  <a:pt x="17373" y="1898"/>
                </a:lnTo>
                <a:lnTo>
                  <a:pt x="17349" y="1728"/>
                </a:lnTo>
                <a:lnTo>
                  <a:pt x="17325" y="1558"/>
                </a:lnTo>
                <a:lnTo>
                  <a:pt x="17276" y="1436"/>
                </a:lnTo>
                <a:lnTo>
                  <a:pt x="17203" y="1314"/>
                </a:lnTo>
                <a:lnTo>
                  <a:pt x="17203" y="1241"/>
                </a:lnTo>
                <a:lnTo>
                  <a:pt x="17203" y="1193"/>
                </a:lnTo>
                <a:lnTo>
                  <a:pt x="17179" y="1144"/>
                </a:lnTo>
                <a:lnTo>
                  <a:pt x="17154" y="1095"/>
                </a:lnTo>
                <a:lnTo>
                  <a:pt x="17033" y="1047"/>
                </a:lnTo>
                <a:lnTo>
                  <a:pt x="16911" y="998"/>
                </a:lnTo>
                <a:lnTo>
                  <a:pt x="16789" y="974"/>
                </a:lnTo>
                <a:lnTo>
                  <a:pt x="16643" y="974"/>
                </a:lnTo>
                <a:lnTo>
                  <a:pt x="16351" y="998"/>
                </a:lnTo>
                <a:lnTo>
                  <a:pt x="16108" y="998"/>
                </a:lnTo>
                <a:lnTo>
                  <a:pt x="15062" y="974"/>
                </a:lnTo>
                <a:lnTo>
                  <a:pt x="14015" y="925"/>
                </a:lnTo>
                <a:lnTo>
                  <a:pt x="13456" y="901"/>
                </a:lnTo>
                <a:lnTo>
                  <a:pt x="12872" y="876"/>
                </a:lnTo>
                <a:lnTo>
                  <a:pt x="11704" y="901"/>
                </a:lnTo>
                <a:lnTo>
                  <a:pt x="9392" y="949"/>
                </a:lnTo>
                <a:lnTo>
                  <a:pt x="8930" y="949"/>
                </a:lnTo>
                <a:lnTo>
                  <a:pt x="8954" y="852"/>
                </a:lnTo>
                <a:lnTo>
                  <a:pt x="8954" y="779"/>
                </a:lnTo>
                <a:lnTo>
                  <a:pt x="8954" y="706"/>
                </a:lnTo>
                <a:lnTo>
                  <a:pt x="8906" y="609"/>
                </a:lnTo>
                <a:lnTo>
                  <a:pt x="8881" y="584"/>
                </a:lnTo>
                <a:lnTo>
                  <a:pt x="8857" y="463"/>
                </a:lnTo>
                <a:lnTo>
                  <a:pt x="8833" y="244"/>
                </a:lnTo>
                <a:lnTo>
                  <a:pt x="8808" y="146"/>
                </a:lnTo>
                <a:lnTo>
                  <a:pt x="8735" y="49"/>
                </a:lnTo>
                <a:lnTo>
                  <a:pt x="866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31"/>
          <p:cNvSpPr txBox="1">
            <a:spLocks noGrp="1"/>
          </p:cNvSpPr>
          <p:nvPr>
            <p:ph type="ctrTitle"/>
          </p:nvPr>
        </p:nvSpPr>
        <p:spPr>
          <a:xfrm>
            <a:off x="3925675" y="4660566"/>
            <a:ext cx="5144400" cy="3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 sz="1000"/>
              <a:t>Created by </a:t>
            </a:r>
            <a:r>
              <a:rPr lang="en" sz="1000" u="sng">
                <a:solidFill>
                  <a:schemeClr val="hlink"/>
                </a:solidFill>
                <a:hlinkClick r:id="rId3"/>
              </a:rPr>
              <a:t>Nicole Beardsley</a:t>
            </a:r>
            <a:r>
              <a:rPr lang="en"/>
              <a:t> </a:t>
            </a:r>
            <a:endParaRPr/>
          </a:p>
        </p:txBody>
      </p:sp>
      <p:sp>
        <p:nvSpPr>
          <p:cNvPr id="652" name="Google Shape;652;p31"/>
          <p:cNvSpPr txBox="1"/>
          <p:nvPr/>
        </p:nvSpPr>
        <p:spPr>
          <a:xfrm>
            <a:off x="203600" y="171450"/>
            <a:ext cx="1296600" cy="47685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Welcome! I created this HyperDocs to show my students the ins &amp; outs of how a HyperDocs works, but this can also be used to teach teachers as well! 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If you’d like to use this HyperDocs yourself, go for it! Please go to </a:t>
            </a:r>
            <a:r>
              <a:rPr lang="en"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File&gt;Make a Copy </a:t>
            </a:r>
            <a:r>
              <a:rPr lang="en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before getting started, then you will have your own version to edit as needed. Always make sure to credit the original creator when “remixing” a HyperDocs!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Also, delete these green Help boxes before you share your final version.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Google Shape;653;p31"/>
          <p:cNvSpPr txBox="1"/>
          <p:nvPr/>
        </p:nvSpPr>
        <p:spPr>
          <a:xfrm>
            <a:off x="6470700" y="4506500"/>
            <a:ext cx="2715000" cy="9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Présenté par Sonya Fiset, RÉCIT MST</a:t>
            </a:r>
            <a:endParaRPr sz="10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Adapté par </a:t>
            </a:r>
            <a:r>
              <a:rPr lang="en" sz="1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Valérie Rivard, septembre 2020</a:t>
            </a:r>
            <a:endParaRPr sz="10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54" name="Google Shape;654;p31"/>
          <p:cNvSpPr txBox="1"/>
          <p:nvPr/>
        </p:nvSpPr>
        <p:spPr>
          <a:xfrm rot="-2700000">
            <a:off x="1872209" y="3696737"/>
            <a:ext cx="1446740" cy="455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Sniglet"/>
                <a:ea typeface="Sniglet"/>
                <a:cs typeface="Sniglet"/>
                <a:sym typeface="Sniglet"/>
              </a:rPr>
              <a:t>Engage-toi</a:t>
            </a:r>
            <a:endParaRPr>
              <a:solidFill>
                <a:srgbClr val="FF00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55" name="Google Shape;655;p31"/>
          <p:cNvSpPr txBox="1"/>
          <p:nvPr/>
        </p:nvSpPr>
        <p:spPr>
          <a:xfrm rot="-2700000">
            <a:off x="2710409" y="3696737"/>
            <a:ext cx="1446740" cy="455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Explore</a:t>
            </a:r>
            <a:endParaRPr>
              <a:solidFill>
                <a:srgbClr val="FFFF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56" name="Google Shape;656;p31"/>
          <p:cNvSpPr txBox="1"/>
          <p:nvPr/>
        </p:nvSpPr>
        <p:spPr>
          <a:xfrm rot="-2700000">
            <a:off x="3548609" y="3696737"/>
            <a:ext cx="1446740" cy="455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FF00"/>
                </a:solidFill>
                <a:latin typeface="Sniglet"/>
                <a:ea typeface="Sniglet"/>
                <a:cs typeface="Sniglet"/>
                <a:sym typeface="Sniglet"/>
              </a:rPr>
              <a:t>Explique</a:t>
            </a:r>
            <a:endParaRPr>
              <a:solidFill>
                <a:srgbClr val="00FF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57" name="Google Shape;657;p31"/>
          <p:cNvSpPr txBox="1"/>
          <p:nvPr/>
        </p:nvSpPr>
        <p:spPr>
          <a:xfrm rot="-2700000">
            <a:off x="4386809" y="3696737"/>
            <a:ext cx="1446740" cy="455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FFFF"/>
                </a:solidFill>
                <a:latin typeface="Sniglet"/>
                <a:ea typeface="Sniglet"/>
                <a:cs typeface="Sniglet"/>
                <a:sym typeface="Sniglet"/>
              </a:rPr>
              <a:t>Élabore</a:t>
            </a:r>
            <a:endParaRPr>
              <a:solidFill>
                <a:srgbClr val="00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58" name="Google Shape;658;p31"/>
          <p:cNvSpPr txBox="1"/>
          <p:nvPr/>
        </p:nvSpPr>
        <p:spPr>
          <a:xfrm rot="-2700000">
            <a:off x="5225009" y="3696737"/>
            <a:ext cx="1446740" cy="455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Sniglet"/>
                <a:ea typeface="Sniglet"/>
                <a:cs typeface="Sniglet"/>
                <a:sym typeface="Sniglet"/>
              </a:rPr>
              <a:t>Partage</a:t>
            </a: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59" name="Google Shape;659;p31"/>
          <p:cNvSpPr txBox="1"/>
          <p:nvPr/>
        </p:nvSpPr>
        <p:spPr>
          <a:xfrm rot="-2700000">
            <a:off x="6063209" y="3696737"/>
            <a:ext cx="1446740" cy="455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Évalue</a:t>
            </a:r>
            <a:endParaRPr>
              <a:solidFill>
                <a:srgbClr val="FFFF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60" name="Google Shape;660;p31"/>
          <p:cNvSpPr txBox="1"/>
          <p:nvPr/>
        </p:nvSpPr>
        <p:spPr>
          <a:xfrm rot="-2700000">
            <a:off x="6901409" y="3696737"/>
            <a:ext cx="1446740" cy="455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FF00"/>
                </a:solidFill>
                <a:latin typeface="Sniglet"/>
                <a:ea typeface="Sniglet"/>
                <a:cs typeface="Sniglet"/>
                <a:sym typeface="Sniglet"/>
              </a:rPr>
              <a:t>Enrichissement</a:t>
            </a:r>
            <a:endParaRPr>
              <a:solidFill>
                <a:srgbClr val="00FF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661" name="Google Shape;66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2" name="Google Shape;66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23678" y="954425"/>
            <a:ext cx="3622400" cy="146565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31"/>
          <p:cNvSpPr txBox="1"/>
          <p:nvPr/>
        </p:nvSpPr>
        <p:spPr>
          <a:xfrm>
            <a:off x="1703400" y="228600"/>
            <a:ext cx="2403000" cy="8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chemeClr val="lt1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Pourquoi?</a:t>
            </a:r>
            <a:endParaRPr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32"/>
          <p:cNvSpPr txBox="1">
            <a:spLocks noGrp="1"/>
          </p:cNvSpPr>
          <p:nvPr>
            <p:ph type="title"/>
          </p:nvPr>
        </p:nvSpPr>
        <p:spPr>
          <a:xfrm>
            <a:off x="-83700" y="274675"/>
            <a:ext cx="9156000" cy="8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3800">
                <a:latin typeface="Viga"/>
                <a:ea typeface="Viga"/>
                <a:cs typeface="Viga"/>
                <a:sym typeface="Viga"/>
              </a:rPr>
              <a:t>Les 5E et un peu plus </a:t>
            </a:r>
            <a:endParaRPr sz="38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9" name="Google Shape;669;p32"/>
          <p:cNvSpPr txBox="1">
            <a:spLocks noGrp="1"/>
          </p:cNvSpPr>
          <p:nvPr>
            <p:ph type="body" idx="1"/>
          </p:nvPr>
        </p:nvSpPr>
        <p:spPr>
          <a:xfrm>
            <a:off x="925975" y="1064450"/>
            <a:ext cx="3850800" cy="386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800" u="sng">
                <a:solidFill>
                  <a:srgbClr val="FAA22A"/>
                </a:solidFill>
                <a:latin typeface="Walter Turncoat"/>
                <a:ea typeface="Walter Turncoat"/>
                <a:cs typeface="Walter Turncoat"/>
                <a:sym typeface="Walter Turnco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pédagogique 5E</a:t>
            </a:r>
            <a:endParaRPr sz="1800">
              <a:solidFill>
                <a:srgbClr val="FAA22A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1800">
              <a:solidFill>
                <a:srgbClr val="FF9900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Ubuntu"/>
              <a:buChar char="✘"/>
            </a:pPr>
            <a:r>
              <a:rPr lang="en" sz="3000">
                <a:latin typeface="Ubuntu"/>
                <a:ea typeface="Ubuntu"/>
                <a:cs typeface="Ubuntu"/>
                <a:sym typeface="Ubuntu"/>
              </a:rPr>
              <a:t>Engage-toi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Ubuntu"/>
              <a:buChar char="✘"/>
            </a:pPr>
            <a:r>
              <a:rPr lang="en" sz="3000">
                <a:latin typeface="Ubuntu"/>
                <a:ea typeface="Ubuntu"/>
                <a:cs typeface="Ubuntu"/>
                <a:sym typeface="Ubuntu"/>
              </a:rPr>
              <a:t>Explore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Ubuntu"/>
              <a:buChar char="✘"/>
            </a:pPr>
            <a:r>
              <a:rPr lang="en" sz="3000">
                <a:latin typeface="Ubuntu"/>
                <a:ea typeface="Ubuntu"/>
                <a:cs typeface="Ubuntu"/>
                <a:sym typeface="Ubuntu"/>
              </a:rPr>
              <a:t>Explique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Ubuntu"/>
              <a:buChar char="✘"/>
            </a:pPr>
            <a:r>
              <a:rPr lang="en" sz="3000">
                <a:latin typeface="Ubuntu"/>
                <a:ea typeface="Ubuntu"/>
                <a:cs typeface="Ubuntu"/>
                <a:sym typeface="Ubuntu"/>
              </a:rPr>
              <a:t>Élabore (applique)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Ubuntu"/>
              <a:buChar char="✘"/>
            </a:pPr>
            <a:r>
              <a:rPr lang="en" sz="3000">
                <a:latin typeface="Ubuntu"/>
                <a:ea typeface="Ubuntu"/>
                <a:cs typeface="Ubuntu"/>
                <a:sym typeface="Ubuntu"/>
              </a:rPr>
              <a:t>Évalue</a:t>
            </a:r>
            <a:endParaRPr sz="15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70" name="Google Shape;670;p32"/>
          <p:cNvSpPr txBox="1"/>
          <p:nvPr/>
        </p:nvSpPr>
        <p:spPr>
          <a:xfrm>
            <a:off x="4860800" y="1014550"/>
            <a:ext cx="3693600" cy="34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FF9900"/>
                </a:solidFill>
                <a:latin typeface="Walter Turncoat"/>
                <a:ea typeface="Walter Turncoat"/>
                <a:cs typeface="Walter Turncoat"/>
                <a:sym typeface="Walter Turnco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Modèles HyperDocs</a:t>
            </a:r>
            <a:endParaRPr>
              <a:solidFill>
                <a:srgbClr val="FF9900"/>
              </a:solidFill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FF9900"/>
                </a:solidFill>
                <a:latin typeface="Walter Turncoat"/>
                <a:ea typeface="Walter Turncoat"/>
                <a:cs typeface="Walter Turncoat"/>
                <a:sym typeface="Walter Turncoa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endParaRPr sz="3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Ubuntu"/>
              <a:buChar char="✘"/>
            </a:pPr>
            <a:r>
              <a:rPr lang="en" sz="3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Partage</a:t>
            </a:r>
            <a:endParaRPr sz="3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Ubuntu"/>
              <a:buChar char="✘"/>
            </a:pPr>
            <a:r>
              <a:rPr lang="en" sz="3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Enrichissement</a:t>
            </a:r>
            <a:endParaRPr sz="3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71" name="Google Shape;671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33"/>
          <p:cNvSpPr txBox="1">
            <a:spLocks noGrp="1"/>
          </p:cNvSpPr>
          <p:nvPr>
            <p:ph type="title"/>
          </p:nvPr>
        </p:nvSpPr>
        <p:spPr>
          <a:xfrm>
            <a:off x="-6000" y="184300"/>
            <a:ext cx="81618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21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Les 5E de l'apprentissage basés sur la recherche avec un ENA</a:t>
            </a:r>
            <a:endParaRPr sz="21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7" name="Google Shape;677;p33"/>
          <p:cNvSpPr txBox="1"/>
          <p:nvPr/>
        </p:nvSpPr>
        <p:spPr>
          <a:xfrm>
            <a:off x="316950" y="652650"/>
            <a:ext cx="8510100" cy="42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2400" i="0" u="none" strike="noStrike" cap="none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Engage-toi : </a:t>
            </a:r>
            <a:endParaRPr sz="2400" i="0" u="none" strike="noStrike" cap="none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lang="en" sz="180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acquis antérieurs, provocation, questionnement</a:t>
            </a:r>
            <a:endParaRPr sz="2800" i="0" u="none" strike="noStrike" cap="none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2400" i="0" u="none" strike="noStrike" cap="none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Explore, Expl</a:t>
            </a:r>
            <a:r>
              <a:rPr lang="en" sz="2400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ique</a:t>
            </a:r>
            <a:r>
              <a:rPr lang="en" sz="2400" i="0" u="none" strike="noStrike" cap="none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2400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É</a:t>
            </a:r>
            <a:r>
              <a:rPr lang="en" sz="2400" i="0" u="none" strike="noStrike" cap="none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labore : </a:t>
            </a:r>
            <a:r>
              <a:rPr lang="en" sz="1800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800" i="0" u="none" strike="noStrike" cap="none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a</a:t>
            </a:r>
            <a:r>
              <a:rPr lang="en" sz="180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ctivités, questionnement</a:t>
            </a:r>
            <a: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, lecture, visionnement</a:t>
            </a:r>
            <a:endParaRPr sz="1800" i="0" u="none" strike="noStrike" cap="none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application de leurs habiletés ou connaissances</a:t>
            </a:r>
            <a:endParaRPr sz="1800" i="0" u="none" strike="noStrike" cap="none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démonstration de la compréhension</a:t>
            </a:r>
            <a:endParaRPr sz="1800" i="0" u="none" strike="noStrike" cap="none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2400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Partage :</a:t>
            </a:r>
            <a:r>
              <a:rPr lang="en" sz="24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1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Communiquer, production du contenu, public authentique</a:t>
            </a:r>
            <a:endParaRPr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2400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É</a:t>
            </a:r>
            <a:r>
              <a:rPr lang="en" sz="2400" i="0" u="none" strike="noStrike" cap="none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value :</a:t>
            </a:r>
            <a:r>
              <a:rPr lang="en" sz="2400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1800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800" i="0" u="none" strike="noStrike" cap="none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lang="en" sz="180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auto-évaluation et évaluation, se fixer de</a:t>
            </a:r>
            <a: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nouveaux </a:t>
            </a:r>
            <a:r>
              <a:rPr lang="en" sz="180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objectifs</a:t>
            </a:r>
            <a:endParaRPr sz="1800" i="0" u="none" strike="noStrike" cap="none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2400" i="0" u="none" strike="noStrike" cap="none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E</a:t>
            </a:r>
            <a:r>
              <a:rPr lang="en" sz="2400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nrichissement </a:t>
            </a:r>
            <a:r>
              <a:rPr lang="en" sz="2400" i="0" u="none" strike="noStrike" cap="none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:</a:t>
            </a:r>
            <a:r>
              <a:rPr lang="en" sz="2400" i="0" u="none" strike="noStrike" cap="non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endParaRPr sz="2400" i="0" u="none" strike="noStrike" cap="none">
              <a:solidFill>
                <a:srgbClr val="CC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Char char="●"/>
            </a:pPr>
            <a:r>
              <a:rPr lang="en" sz="180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Réflexion des enseignants et des élèves</a:t>
            </a:r>
            <a:endParaRPr sz="1800" i="0" u="none" strike="noStrike" cap="none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buntu"/>
              <a:buChar char="●"/>
            </a:pPr>
            <a:r>
              <a:rPr lang="en" sz="180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Suggestions pour aller plus loin</a:t>
            </a:r>
            <a:r>
              <a:rPr lang="en" sz="190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900" i="0" u="none" strike="noStrike" cap="none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0" i="0" u="none" strike="noStrike" cap="none">
              <a:solidFill>
                <a:schemeClr val="dk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grpSp>
        <p:nvGrpSpPr>
          <p:cNvPr id="678" name="Google Shape;678;p33"/>
          <p:cNvGrpSpPr/>
          <p:nvPr/>
        </p:nvGrpSpPr>
        <p:grpSpPr>
          <a:xfrm rot="-6197354">
            <a:off x="7415044" y="1403349"/>
            <a:ext cx="1166568" cy="1032767"/>
            <a:chOff x="1113100" y="2199475"/>
            <a:chExt cx="801900" cy="709925"/>
          </a:xfrm>
        </p:grpSpPr>
        <p:sp>
          <p:nvSpPr>
            <p:cNvPr id="679" name="Google Shape;679;p33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33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81" name="Google Shape;681;p33"/>
          <p:cNvSpPr/>
          <p:nvPr/>
        </p:nvSpPr>
        <p:spPr>
          <a:xfrm rot="-233671">
            <a:off x="6382677" y="1402089"/>
            <a:ext cx="927436" cy="927322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2" name="Google Shape;68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34"/>
          <p:cNvSpPr txBox="1"/>
          <p:nvPr/>
        </p:nvSpPr>
        <p:spPr>
          <a:xfrm>
            <a:off x="6745925" y="247238"/>
            <a:ext cx="2089200" cy="44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Pourquoi ?</a:t>
            </a:r>
            <a:endParaRPr sz="28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Cadre de référence de la compétence numérique</a:t>
            </a:r>
            <a:endParaRPr sz="1300">
              <a:solidFill>
                <a:srgbClr val="0069B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Avril 2019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12 dimensions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227A78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version interactive</a:t>
            </a: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Continuum de développement de la compétence numérique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Janvier 2020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88" name="Google Shape;688;p34"/>
          <p:cNvSpPr/>
          <p:nvPr/>
        </p:nvSpPr>
        <p:spPr>
          <a:xfrm>
            <a:off x="542525" y="786919"/>
            <a:ext cx="4284900" cy="33906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89" name="Google Shape;689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8123" y="449419"/>
            <a:ext cx="4527134" cy="4241907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34"/>
          <p:cNvSpPr/>
          <p:nvPr/>
        </p:nvSpPr>
        <p:spPr>
          <a:xfrm>
            <a:off x="2713825" y="5087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34"/>
          <p:cNvSpPr/>
          <p:nvPr/>
        </p:nvSpPr>
        <p:spPr>
          <a:xfrm>
            <a:off x="2774775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34"/>
          <p:cNvSpPr/>
          <p:nvPr/>
        </p:nvSpPr>
        <p:spPr>
          <a:xfrm>
            <a:off x="3897300" y="26783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34"/>
          <p:cNvSpPr/>
          <p:nvPr/>
        </p:nvSpPr>
        <p:spPr>
          <a:xfrm>
            <a:off x="2774775" y="4273569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4" name="Google Shape;694;p34"/>
          <p:cNvSpPr/>
          <p:nvPr/>
        </p:nvSpPr>
        <p:spPr>
          <a:xfrm>
            <a:off x="1289150" y="4339150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5" name="Google Shape;695;p34"/>
          <p:cNvSpPr/>
          <p:nvPr/>
        </p:nvSpPr>
        <p:spPr>
          <a:xfrm>
            <a:off x="459350" y="36702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p34"/>
          <p:cNvSpPr/>
          <p:nvPr/>
        </p:nvSpPr>
        <p:spPr>
          <a:xfrm>
            <a:off x="235725" y="26021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34"/>
          <p:cNvSpPr/>
          <p:nvPr/>
        </p:nvSpPr>
        <p:spPr>
          <a:xfrm>
            <a:off x="1443100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8" name="Google Shape;698;p34"/>
          <p:cNvSpPr/>
          <p:nvPr/>
        </p:nvSpPr>
        <p:spPr>
          <a:xfrm>
            <a:off x="6706075" y="925975"/>
            <a:ext cx="2175900" cy="22716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34"/>
          <p:cNvSpPr/>
          <p:nvPr/>
        </p:nvSpPr>
        <p:spPr>
          <a:xfrm>
            <a:off x="6706075" y="3255850"/>
            <a:ext cx="2129100" cy="17718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35"/>
          <p:cNvSpPr txBox="1">
            <a:spLocks noGrp="1"/>
          </p:cNvSpPr>
          <p:nvPr>
            <p:ph type="title"/>
          </p:nvPr>
        </p:nvSpPr>
        <p:spPr>
          <a:xfrm>
            <a:off x="464825" y="168775"/>
            <a:ext cx="6423600" cy="6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L’engagement de l’élève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05" name="Google Shape;705;p35"/>
          <p:cNvSpPr txBox="1">
            <a:spLocks noGrp="1"/>
          </p:cNvSpPr>
          <p:nvPr>
            <p:ph type="body" idx="1"/>
          </p:nvPr>
        </p:nvSpPr>
        <p:spPr>
          <a:xfrm>
            <a:off x="747925" y="977128"/>
            <a:ext cx="6140400" cy="270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35"/>
          <p:cNvSpPr/>
          <p:nvPr/>
        </p:nvSpPr>
        <p:spPr>
          <a:xfrm>
            <a:off x="3629575" y="1145438"/>
            <a:ext cx="136500" cy="2217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707" name="Google Shape;70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879651"/>
            <a:ext cx="7364624" cy="405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36"/>
          <p:cNvSpPr txBox="1">
            <a:spLocks noGrp="1"/>
          </p:cNvSpPr>
          <p:nvPr>
            <p:ph type="ctrTitle" idx="4294967295"/>
          </p:nvPr>
        </p:nvSpPr>
        <p:spPr>
          <a:xfrm>
            <a:off x="2360050" y="1550450"/>
            <a:ext cx="5782500" cy="19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r>
              <a:rPr lang="en" sz="4800" i="0" u="none" strike="noStrike" cap="none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Google </a:t>
            </a:r>
            <a:r>
              <a:rPr lang="en" sz="48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S</a:t>
            </a:r>
            <a:r>
              <a:rPr lang="en" sz="4800" i="0" u="none" strike="noStrike" cap="none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lides ou présentation</a:t>
            </a:r>
            <a:r>
              <a:rPr lang="en" sz="6000" b="0" i="0" u="none" strike="noStrike" cap="none">
                <a:solidFill>
                  <a:srgbClr val="FF00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 </a:t>
            </a:r>
            <a:endParaRPr sz="6000" b="0" i="0" u="none" strike="noStrike" cap="none">
              <a:solidFill>
                <a:srgbClr val="FF0000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713" name="Google Shape;713;p36"/>
          <p:cNvSpPr txBox="1">
            <a:spLocks noGrp="1"/>
          </p:cNvSpPr>
          <p:nvPr>
            <p:ph type="subTitle" idx="4294967295"/>
          </p:nvPr>
        </p:nvSpPr>
        <p:spPr>
          <a:xfrm>
            <a:off x="2827325" y="383450"/>
            <a:ext cx="56214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i="0" u="none" strike="noStrike" cap="none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Un</a:t>
            </a:r>
            <a:r>
              <a:rPr lang="en" sz="2400" b="1" i="0" u="none" strike="noStrike" cap="none">
                <a:solidFill>
                  <a:srgbClr val="00FF00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2400" b="1" i="0" u="none" strike="noStrike" cap="none">
                <a:solidFill>
                  <a:srgbClr val="FF0000"/>
                </a:solidFill>
                <a:latin typeface="Viga"/>
                <a:ea typeface="Viga"/>
                <a:cs typeface="Viga"/>
                <a:sym typeface="Viga"/>
              </a:rPr>
              <a:t>HyperDocs</a:t>
            </a:r>
            <a:r>
              <a:rPr lang="en" sz="2400" b="1" i="0" u="none" strike="noStrike" cap="none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peut être une présent</a:t>
            </a:r>
            <a:r>
              <a:rPr lang="en" sz="2400" b="1">
                <a:latin typeface="Viga"/>
                <a:ea typeface="Viga"/>
                <a:cs typeface="Viga"/>
                <a:sym typeface="Viga"/>
              </a:rPr>
              <a:t>ation</a:t>
            </a:r>
            <a:r>
              <a:rPr lang="en" sz="2400" b="1" i="0" u="none" strike="noStrike" cap="none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sous la forme de diapositives.</a:t>
            </a:r>
            <a:r>
              <a:rPr lang="en" sz="2400" b="1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endParaRPr sz="2400" b="1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14" name="Google Shape;714;p36"/>
          <p:cNvSpPr/>
          <p:nvPr/>
        </p:nvSpPr>
        <p:spPr>
          <a:xfrm>
            <a:off x="3918022" y="2577975"/>
            <a:ext cx="193655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15" name="Google Shape;715;p36"/>
          <p:cNvGrpSpPr/>
          <p:nvPr/>
        </p:nvGrpSpPr>
        <p:grpSpPr>
          <a:xfrm rot="3350842">
            <a:off x="1149332" y="2031063"/>
            <a:ext cx="1354923" cy="933473"/>
            <a:chOff x="753604" y="1523324"/>
            <a:chExt cx="1027077" cy="707603"/>
          </a:xfrm>
        </p:grpSpPr>
        <p:sp>
          <p:nvSpPr>
            <p:cNvPr id="716" name="Google Shape;716;p36"/>
            <p:cNvSpPr/>
            <p:nvPr/>
          </p:nvSpPr>
          <p:spPr>
            <a:xfrm>
              <a:off x="753604" y="1570528"/>
              <a:ext cx="966975" cy="660400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36"/>
            <p:cNvSpPr/>
            <p:nvPr/>
          </p:nvSpPr>
          <p:spPr>
            <a:xfrm>
              <a:off x="1591981" y="1523324"/>
              <a:ext cx="188700" cy="136800"/>
            </a:xfrm>
            <a:custGeom>
              <a:avLst/>
              <a:gdLst/>
              <a:ahLst/>
              <a:cxnLst/>
              <a:rect l="l" t="t" r="r" b="b"/>
              <a:pathLst>
                <a:path w="7548" h="5472" extrusionOk="0">
                  <a:moveTo>
                    <a:pt x="5000" y="0"/>
                  </a:moveTo>
                  <a:lnTo>
                    <a:pt x="4812" y="95"/>
                  </a:lnTo>
                  <a:lnTo>
                    <a:pt x="4717" y="95"/>
                  </a:lnTo>
                  <a:lnTo>
                    <a:pt x="4340" y="472"/>
                  </a:lnTo>
                  <a:lnTo>
                    <a:pt x="4057" y="566"/>
                  </a:lnTo>
                  <a:lnTo>
                    <a:pt x="3774" y="566"/>
                  </a:lnTo>
                  <a:lnTo>
                    <a:pt x="3397" y="378"/>
                  </a:lnTo>
                  <a:lnTo>
                    <a:pt x="3208" y="944"/>
                  </a:lnTo>
                  <a:lnTo>
                    <a:pt x="2548" y="1887"/>
                  </a:lnTo>
                  <a:lnTo>
                    <a:pt x="2170" y="2359"/>
                  </a:lnTo>
                  <a:lnTo>
                    <a:pt x="1793" y="2736"/>
                  </a:lnTo>
                  <a:lnTo>
                    <a:pt x="1415" y="2925"/>
                  </a:lnTo>
                  <a:lnTo>
                    <a:pt x="1321" y="2925"/>
                  </a:lnTo>
                  <a:lnTo>
                    <a:pt x="1227" y="2831"/>
                  </a:lnTo>
                  <a:lnTo>
                    <a:pt x="1321" y="3114"/>
                  </a:lnTo>
                  <a:lnTo>
                    <a:pt x="1132" y="3114"/>
                  </a:lnTo>
                  <a:lnTo>
                    <a:pt x="1227" y="3302"/>
                  </a:lnTo>
                  <a:lnTo>
                    <a:pt x="1227" y="3208"/>
                  </a:lnTo>
                  <a:lnTo>
                    <a:pt x="1321" y="3302"/>
                  </a:lnTo>
                  <a:lnTo>
                    <a:pt x="1510" y="3491"/>
                  </a:lnTo>
                  <a:lnTo>
                    <a:pt x="1321" y="3397"/>
                  </a:lnTo>
                  <a:lnTo>
                    <a:pt x="1132" y="3491"/>
                  </a:lnTo>
                  <a:lnTo>
                    <a:pt x="755" y="3963"/>
                  </a:lnTo>
                  <a:lnTo>
                    <a:pt x="472" y="4529"/>
                  </a:lnTo>
                  <a:lnTo>
                    <a:pt x="283" y="4623"/>
                  </a:lnTo>
                  <a:lnTo>
                    <a:pt x="0" y="4623"/>
                  </a:lnTo>
                  <a:lnTo>
                    <a:pt x="378" y="5095"/>
                  </a:lnTo>
                  <a:lnTo>
                    <a:pt x="944" y="5472"/>
                  </a:lnTo>
                  <a:lnTo>
                    <a:pt x="849" y="5378"/>
                  </a:lnTo>
                  <a:lnTo>
                    <a:pt x="944" y="5283"/>
                  </a:lnTo>
                  <a:lnTo>
                    <a:pt x="1132" y="5189"/>
                  </a:lnTo>
                  <a:lnTo>
                    <a:pt x="1321" y="5000"/>
                  </a:lnTo>
                  <a:lnTo>
                    <a:pt x="1321" y="4812"/>
                  </a:lnTo>
                  <a:lnTo>
                    <a:pt x="1227" y="4623"/>
                  </a:lnTo>
                  <a:lnTo>
                    <a:pt x="1227" y="4623"/>
                  </a:lnTo>
                  <a:lnTo>
                    <a:pt x="1510" y="4812"/>
                  </a:lnTo>
                  <a:lnTo>
                    <a:pt x="1415" y="4717"/>
                  </a:lnTo>
                  <a:lnTo>
                    <a:pt x="1415" y="4717"/>
                  </a:lnTo>
                  <a:lnTo>
                    <a:pt x="1604" y="4812"/>
                  </a:lnTo>
                  <a:lnTo>
                    <a:pt x="1698" y="4906"/>
                  </a:lnTo>
                  <a:lnTo>
                    <a:pt x="1604" y="4717"/>
                  </a:lnTo>
                  <a:lnTo>
                    <a:pt x="1415" y="4151"/>
                  </a:lnTo>
                  <a:lnTo>
                    <a:pt x="1510" y="4340"/>
                  </a:lnTo>
                  <a:lnTo>
                    <a:pt x="1887" y="4529"/>
                  </a:lnTo>
                  <a:lnTo>
                    <a:pt x="4812" y="1321"/>
                  </a:lnTo>
                  <a:lnTo>
                    <a:pt x="4812" y="1415"/>
                  </a:lnTo>
                  <a:lnTo>
                    <a:pt x="4812" y="1510"/>
                  </a:lnTo>
                  <a:lnTo>
                    <a:pt x="5095" y="1510"/>
                  </a:lnTo>
                  <a:lnTo>
                    <a:pt x="5000" y="1604"/>
                  </a:lnTo>
                  <a:lnTo>
                    <a:pt x="5000" y="1698"/>
                  </a:lnTo>
                  <a:lnTo>
                    <a:pt x="5189" y="1981"/>
                  </a:lnTo>
                  <a:lnTo>
                    <a:pt x="5472" y="2264"/>
                  </a:lnTo>
                  <a:lnTo>
                    <a:pt x="5661" y="2264"/>
                  </a:lnTo>
                  <a:lnTo>
                    <a:pt x="5944" y="2170"/>
                  </a:lnTo>
                  <a:lnTo>
                    <a:pt x="5661" y="2359"/>
                  </a:lnTo>
                  <a:lnTo>
                    <a:pt x="5566" y="2453"/>
                  </a:lnTo>
                  <a:lnTo>
                    <a:pt x="5566" y="2642"/>
                  </a:lnTo>
                  <a:lnTo>
                    <a:pt x="5661" y="2736"/>
                  </a:lnTo>
                  <a:lnTo>
                    <a:pt x="5944" y="2831"/>
                  </a:lnTo>
                  <a:lnTo>
                    <a:pt x="6132" y="2831"/>
                  </a:lnTo>
                  <a:lnTo>
                    <a:pt x="6227" y="3114"/>
                  </a:lnTo>
                  <a:lnTo>
                    <a:pt x="6415" y="3585"/>
                  </a:lnTo>
                  <a:lnTo>
                    <a:pt x="6698" y="4057"/>
                  </a:lnTo>
                  <a:lnTo>
                    <a:pt x="6887" y="4151"/>
                  </a:lnTo>
                  <a:lnTo>
                    <a:pt x="7076" y="4151"/>
                  </a:lnTo>
                  <a:lnTo>
                    <a:pt x="6887" y="4340"/>
                  </a:lnTo>
                  <a:lnTo>
                    <a:pt x="6793" y="4434"/>
                  </a:lnTo>
                  <a:lnTo>
                    <a:pt x="6887" y="4529"/>
                  </a:lnTo>
                  <a:lnTo>
                    <a:pt x="7076" y="4717"/>
                  </a:lnTo>
                  <a:lnTo>
                    <a:pt x="7453" y="4812"/>
                  </a:lnTo>
                  <a:lnTo>
                    <a:pt x="7264" y="5000"/>
                  </a:lnTo>
                  <a:lnTo>
                    <a:pt x="7076" y="5095"/>
                  </a:lnTo>
                  <a:lnTo>
                    <a:pt x="7359" y="5095"/>
                  </a:lnTo>
                  <a:lnTo>
                    <a:pt x="7547" y="4717"/>
                  </a:lnTo>
                  <a:lnTo>
                    <a:pt x="7453" y="4623"/>
                  </a:lnTo>
                  <a:lnTo>
                    <a:pt x="7264" y="4717"/>
                  </a:lnTo>
                  <a:lnTo>
                    <a:pt x="7453" y="4434"/>
                  </a:lnTo>
                  <a:lnTo>
                    <a:pt x="7453" y="4340"/>
                  </a:lnTo>
                  <a:lnTo>
                    <a:pt x="7453" y="4151"/>
                  </a:lnTo>
                  <a:lnTo>
                    <a:pt x="7170" y="3963"/>
                  </a:lnTo>
                  <a:lnTo>
                    <a:pt x="6793" y="3868"/>
                  </a:lnTo>
                  <a:lnTo>
                    <a:pt x="6981" y="3774"/>
                  </a:lnTo>
                  <a:lnTo>
                    <a:pt x="7264" y="3585"/>
                  </a:lnTo>
                  <a:lnTo>
                    <a:pt x="6981" y="3114"/>
                  </a:lnTo>
                  <a:lnTo>
                    <a:pt x="6698" y="2831"/>
                  </a:lnTo>
                  <a:lnTo>
                    <a:pt x="6415" y="2642"/>
                  </a:lnTo>
                  <a:lnTo>
                    <a:pt x="6604" y="2264"/>
                  </a:lnTo>
                  <a:lnTo>
                    <a:pt x="6887" y="1981"/>
                  </a:lnTo>
                  <a:lnTo>
                    <a:pt x="6415" y="2076"/>
                  </a:lnTo>
                  <a:lnTo>
                    <a:pt x="6604" y="1887"/>
                  </a:lnTo>
                  <a:lnTo>
                    <a:pt x="6227" y="1887"/>
                  </a:lnTo>
                  <a:lnTo>
                    <a:pt x="6415" y="1698"/>
                  </a:lnTo>
                  <a:lnTo>
                    <a:pt x="6510" y="1604"/>
                  </a:lnTo>
                  <a:lnTo>
                    <a:pt x="6510" y="1510"/>
                  </a:lnTo>
                  <a:lnTo>
                    <a:pt x="6227" y="1604"/>
                  </a:lnTo>
                  <a:lnTo>
                    <a:pt x="6132" y="1793"/>
                  </a:lnTo>
                  <a:lnTo>
                    <a:pt x="6132" y="1510"/>
                  </a:lnTo>
                  <a:lnTo>
                    <a:pt x="6038" y="1321"/>
                  </a:lnTo>
                  <a:lnTo>
                    <a:pt x="5755" y="944"/>
                  </a:lnTo>
                  <a:lnTo>
                    <a:pt x="5283" y="566"/>
                  </a:lnTo>
                  <a:lnTo>
                    <a:pt x="5095" y="283"/>
                  </a:lnTo>
                  <a:lnTo>
                    <a:pt x="5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8" name="Google Shape;718;p36"/>
          <p:cNvSpPr txBox="1">
            <a:spLocks noGrp="1"/>
          </p:cNvSpPr>
          <p:nvPr>
            <p:ph type="subTitle" idx="4294967295"/>
          </p:nvPr>
        </p:nvSpPr>
        <p:spPr>
          <a:xfrm>
            <a:off x="1736975" y="3573301"/>
            <a:ext cx="6593700" cy="9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i="0" u="sng" strike="noStrike" cap="none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</a:t>
            </a:r>
            <a:r>
              <a:rPr lang="en" sz="2400" b="1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</a:t>
            </a:r>
            <a:r>
              <a:rPr lang="en" sz="2400" b="1" i="0" u="sng" strike="noStrike" cap="none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ici</a:t>
            </a:r>
            <a:r>
              <a:rPr lang="en" sz="2400" b="1" i="0" u="none" strike="noStrike" cap="non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 pour voir un exemple.</a:t>
            </a:r>
            <a:endParaRPr sz="2400" b="1" i="0" u="none" strike="noStrike" cap="non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latin typeface="Ubuntu"/>
                <a:ea typeface="Ubuntu"/>
                <a:cs typeface="Ubuntu"/>
                <a:sym typeface="Ubuntu"/>
              </a:rPr>
              <a:t>Différents </a:t>
            </a:r>
            <a:r>
              <a:rPr lang="en" sz="2400" b="1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modèles Google Slides</a:t>
            </a:r>
            <a:r>
              <a:rPr lang="en" sz="2400" b="1" i="0" u="none" strike="noStrike" cap="none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400" b="1" i="0" u="none" strike="noStrike" cap="non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400" b="1" i="0" u="none" strike="noStrike" cap="non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19" name="Google Shape;719;p36"/>
          <p:cNvSpPr/>
          <p:nvPr/>
        </p:nvSpPr>
        <p:spPr>
          <a:xfrm>
            <a:off x="1217925" y="66150"/>
            <a:ext cx="1353851" cy="1432176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p36"/>
          <p:cNvSpPr txBox="1"/>
          <p:nvPr/>
        </p:nvSpPr>
        <p:spPr>
          <a:xfrm>
            <a:off x="1375175" y="282947"/>
            <a:ext cx="1101600" cy="9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" sz="6000" b="0" i="0" u="none" strike="noStrike" cap="none">
                <a:solidFill>
                  <a:schemeClr val="lt1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1.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1" name="Google Shape;721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5672" y="3004145"/>
            <a:ext cx="1353850" cy="18642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37"/>
          <p:cNvSpPr txBox="1">
            <a:spLocks noGrp="1"/>
          </p:cNvSpPr>
          <p:nvPr>
            <p:ph type="ctrTitle" idx="4294967295"/>
          </p:nvPr>
        </p:nvSpPr>
        <p:spPr>
          <a:xfrm>
            <a:off x="2360050" y="1779075"/>
            <a:ext cx="5457000" cy="17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r>
              <a:rPr lang="en" sz="4800" i="0" u="none" strike="noStrike" cap="none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</a:rPr>
              <a:t>Google Docs ou document</a:t>
            </a:r>
            <a:endParaRPr sz="4800" i="0" u="none" strike="noStrike" cap="none">
              <a:solidFill>
                <a:srgbClr val="3C78D8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28" name="Google Shape;728;p37"/>
          <p:cNvSpPr txBox="1">
            <a:spLocks noGrp="1"/>
          </p:cNvSpPr>
          <p:nvPr>
            <p:ph type="subTitle" idx="4294967295"/>
          </p:nvPr>
        </p:nvSpPr>
        <p:spPr>
          <a:xfrm>
            <a:off x="2827325" y="383450"/>
            <a:ext cx="5621400" cy="11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i="0" u="none" strike="noStrike" cap="none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Un </a:t>
            </a:r>
            <a:r>
              <a:rPr lang="en" sz="2400" b="1" i="0" u="none" strike="noStrike" cap="none">
                <a:solidFill>
                  <a:srgbClr val="3C78D8"/>
                </a:solidFill>
                <a:latin typeface="Viga"/>
                <a:ea typeface="Viga"/>
                <a:cs typeface="Viga"/>
                <a:sym typeface="Viga"/>
              </a:rPr>
              <a:t>HyperDocs</a:t>
            </a:r>
            <a:r>
              <a:rPr lang="en" sz="2400" b="1" i="0" u="none" strike="noStrike" cap="none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peut être présenté </a:t>
            </a:r>
            <a:endParaRPr sz="2400" b="1" i="0" u="none" strike="noStrike" cap="none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i="0" u="none" strike="noStrike" cap="none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sous la forme d’un</a:t>
            </a:r>
            <a:r>
              <a:rPr lang="en" sz="2400" b="1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  </a:t>
            </a:r>
            <a:endParaRPr sz="2400" b="1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29" name="Google Shape;729;p37"/>
          <p:cNvSpPr/>
          <p:nvPr/>
        </p:nvSpPr>
        <p:spPr>
          <a:xfrm>
            <a:off x="3918022" y="2577975"/>
            <a:ext cx="193655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0" name="Google Shape;730;p37"/>
          <p:cNvSpPr txBox="1">
            <a:spLocks noGrp="1"/>
          </p:cNvSpPr>
          <p:nvPr>
            <p:ph type="subTitle" idx="4294967295"/>
          </p:nvPr>
        </p:nvSpPr>
        <p:spPr>
          <a:xfrm>
            <a:off x="2145375" y="3573273"/>
            <a:ext cx="65937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i="0" u="sng" strike="noStrike" cap="none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</a:t>
            </a:r>
            <a:r>
              <a:rPr lang="en" sz="2400" b="1" u="sng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</a:t>
            </a:r>
            <a:r>
              <a:rPr lang="en" sz="2400" b="1" i="0" u="sng" strike="noStrike" cap="none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ici</a:t>
            </a:r>
            <a:r>
              <a:rPr lang="en" sz="2400" b="1" i="0" u="none" strike="noStrike" cap="non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pour voir un exemple.  </a:t>
            </a:r>
            <a:endParaRPr sz="2400" b="1" i="0" u="none" strike="noStrike" cap="non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31" name="Google Shape;731;p37"/>
          <p:cNvSpPr/>
          <p:nvPr/>
        </p:nvSpPr>
        <p:spPr>
          <a:xfrm>
            <a:off x="1217925" y="66150"/>
            <a:ext cx="1353851" cy="1432176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p37"/>
          <p:cNvSpPr txBox="1"/>
          <p:nvPr/>
        </p:nvSpPr>
        <p:spPr>
          <a:xfrm>
            <a:off x="1375175" y="282947"/>
            <a:ext cx="1101600" cy="9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" sz="6000" b="0" i="0" u="none" strike="noStrike" cap="none">
                <a:solidFill>
                  <a:schemeClr val="lt1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2.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3" name="Google Shape;733;p37" descr="File:Google doc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9700" y="1758425"/>
            <a:ext cx="1742075" cy="1742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4" name="Google Shape;734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38"/>
          <p:cNvSpPr txBox="1">
            <a:spLocks noGrp="1"/>
          </p:cNvSpPr>
          <p:nvPr>
            <p:ph type="ctrTitle" idx="4294967295"/>
          </p:nvPr>
        </p:nvSpPr>
        <p:spPr>
          <a:xfrm>
            <a:off x="2360050" y="1550450"/>
            <a:ext cx="5457000" cy="19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r>
              <a:rPr lang="en" sz="6000" i="0" u="none" strike="noStrike" cap="none">
                <a:solidFill>
                  <a:srgbClr val="FFFF00"/>
                </a:solidFill>
                <a:latin typeface="Ubuntu"/>
                <a:ea typeface="Ubuntu"/>
                <a:cs typeface="Ubuntu"/>
                <a:sym typeface="Ubuntu"/>
              </a:rPr>
              <a:t>Google Map</a:t>
            </a:r>
            <a:endParaRPr sz="6000" i="0" u="none" strike="noStrike" cap="none">
              <a:solidFill>
                <a:srgbClr val="FFFF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40" name="Google Shape;740;p38"/>
          <p:cNvSpPr txBox="1">
            <a:spLocks noGrp="1"/>
          </p:cNvSpPr>
          <p:nvPr>
            <p:ph type="subTitle" idx="4294967295"/>
          </p:nvPr>
        </p:nvSpPr>
        <p:spPr>
          <a:xfrm>
            <a:off x="2827325" y="383450"/>
            <a:ext cx="56214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Un </a:t>
            </a:r>
            <a:r>
              <a:rPr lang="en" sz="2400" b="1" i="0" u="none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HyperDocs</a:t>
            </a:r>
            <a:r>
              <a:rPr lang="en" sz="2400" b="1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peut aussi être </a:t>
            </a:r>
            <a:endParaRPr sz="2400" b="1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sous la forme d’un  </a:t>
            </a:r>
            <a:endParaRPr sz="2400" b="1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41" name="Google Shape;741;p38"/>
          <p:cNvSpPr/>
          <p:nvPr/>
        </p:nvSpPr>
        <p:spPr>
          <a:xfrm>
            <a:off x="3918022" y="2577975"/>
            <a:ext cx="193655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2" name="Google Shape;742;p38"/>
          <p:cNvSpPr txBox="1">
            <a:spLocks noGrp="1"/>
          </p:cNvSpPr>
          <p:nvPr>
            <p:ph type="subTitle" idx="4294967295"/>
          </p:nvPr>
        </p:nvSpPr>
        <p:spPr>
          <a:xfrm>
            <a:off x="975200" y="3573300"/>
            <a:ext cx="79656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"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</a:br>
            <a:r>
              <a:rPr lang="en" sz="2400" b="1" i="0" u="sng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</a:t>
            </a:r>
            <a:r>
              <a:rPr lang="en" sz="2400" b="1" u="sng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</a:t>
            </a:r>
            <a:r>
              <a:rPr lang="en" sz="2400" b="1" i="0" u="sng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ici </a:t>
            </a:r>
            <a:r>
              <a:rPr lang="en" sz="2400" b="1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pour voir un exemple.  </a:t>
            </a:r>
            <a:endParaRPr sz="2400" b="1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43" name="Google Shape;743;p38"/>
          <p:cNvSpPr/>
          <p:nvPr/>
        </p:nvSpPr>
        <p:spPr>
          <a:xfrm>
            <a:off x="1217925" y="66150"/>
            <a:ext cx="1353851" cy="1432176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4" name="Google Shape;744;p38"/>
          <p:cNvSpPr txBox="1"/>
          <p:nvPr/>
        </p:nvSpPr>
        <p:spPr>
          <a:xfrm>
            <a:off x="1375175" y="282947"/>
            <a:ext cx="1101600" cy="9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" sz="6000" b="0" i="0" u="none" strike="noStrike" cap="none">
                <a:solidFill>
                  <a:schemeClr val="lt1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3.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5" name="Google Shape;745;p38" descr="Map, Pin, Icon, Map Pin, ..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8350" y="2297850"/>
            <a:ext cx="2374224" cy="1350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39"/>
          <p:cNvSpPr/>
          <p:nvPr/>
        </p:nvSpPr>
        <p:spPr>
          <a:xfrm>
            <a:off x="873171" y="1003187"/>
            <a:ext cx="7287152" cy="2692618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2" name="Google Shape;752;p39"/>
          <p:cNvSpPr txBox="1"/>
          <p:nvPr/>
        </p:nvSpPr>
        <p:spPr>
          <a:xfrm>
            <a:off x="1869650" y="1503219"/>
            <a:ext cx="5916600" cy="16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en" sz="7200" b="0" i="0" u="none" strike="noStrike" cap="none">
                <a:solidFill>
                  <a:srgbClr val="0000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H</a:t>
            </a:r>
            <a:r>
              <a:rPr lang="en" sz="7200" b="0" i="0" u="none" strike="noStrike" cap="none">
                <a:solidFill>
                  <a:srgbClr val="FF00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y</a:t>
            </a:r>
            <a:r>
              <a:rPr lang="en" sz="7200" b="0" i="0" u="none" strike="noStrike" cap="none">
                <a:solidFill>
                  <a:srgbClr val="FFFF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p</a:t>
            </a:r>
            <a:r>
              <a:rPr lang="en" sz="7200" b="0" i="0" u="none" strike="noStrike" cap="none">
                <a:solidFill>
                  <a:srgbClr val="0000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e</a:t>
            </a:r>
            <a:r>
              <a:rPr lang="en" sz="7200" b="0" i="0" u="none" strike="noStrike" cap="none">
                <a:solidFill>
                  <a:srgbClr val="38761D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r</a:t>
            </a:r>
            <a:r>
              <a:rPr lang="en" sz="7200" b="0" i="0" u="none" strike="noStrike" cap="none">
                <a:solidFill>
                  <a:srgbClr val="FF00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D</a:t>
            </a:r>
            <a:r>
              <a:rPr lang="en" sz="7200" b="0" i="0" u="none" strike="noStrike" cap="none">
                <a:solidFill>
                  <a:srgbClr val="FFFF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  </a:t>
            </a:r>
            <a:r>
              <a:rPr lang="en" sz="7200" b="0" i="0" u="none" strike="noStrike" cap="none">
                <a:solidFill>
                  <a:srgbClr val="0000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c</a:t>
            </a:r>
            <a:r>
              <a:rPr lang="en" sz="7200" b="0" i="0" u="none" strike="noStrike" cap="none">
                <a:solidFill>
                  <a:srgbClr val="38761D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s</a:t>
            </a:r>
            <a:r>
              <a:rPr lang="en" sz="7200" b="0" i="0" u="none" strike="noStrike" cap="none">
                <a:solidFill>
                  <a:schemeClr val="lt1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 </a:t>
            </a:r>
            <a:endParaRPr sz="7200" b="0" i="0" u="none" strike="noStrike" cap="none">
              <a:solidFill>
                <a:schemeClr val="lt1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753" name="Google Shape;753;p39"/>
          <p:cNvSpPr/>
          <p:nvPr/>
        </p:nvSpPr>
        <p:spPr>
          <a:xfrm rot="-10799749">
            <a:off x="5122023" y="1840334"/>
            <a:ext cx="541139" cy="690197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4" name="Google Shape;75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40"/>
          <p:cNvSpPr txBox="1">
            <a:spLocks noGrp="1"/>
          </p:cNvSpPr>
          <p:nvPr>
            <p:ph type="title"/>
          </p:nvPr>
        </p:nvSpPr>
        <p:spPr>
          <a:xfrm>
            <a:off x="110375" y="1682775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sz="21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2100">
                <a:latin typeface="Viga"/>
                <a:ea typeface="Viga"/>
                <a:cs typeface="Viga"/>
                <a:sym typeface="Viga"/>
              </a:rPr>
              <a:t>Dans un HyperDocs, il y aura des tâches interactives à compléter.</a:t>
            </a:r>
            <a:endParaRPr sz="21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60" name="Google Shape;760;p40"/>
          <p:cNvSpPr txBox="1">
            <a:spLocks noGrp="1"/>
          </p:cNvSpPr>
          <p:nvPr>
            <p:ph type="body" idx="1"/>
          </p:nvPr>
        </p:nvSpPr>
        <p:spPr>
          <a:xfrm>
            <a:off x="457200" y="2654150"/>
            <a:ext cx="8647500" cy="21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Ubuntu"/>
              <a:buChar char="✘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Dans un ENA ;</a:t>
            </a:r>
            <a:br>
              <a:rPr lang="en">
                <a:latin typeface="Ubuntu"/>
                <a:ea typeface="Ubuntu"/>
                <a:cs typeface="Ubuntu"/>
                <a:sym typeface="Ubuntu"/>
              </a:rPr>
            </a:b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✘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Directement dans </a:t>
            </a:r>
            <a:r>
              <a:rPr lang="en">
                <a:solidFill>
                  <a:srgbClr val="FFFF00"/>
                </a:solidFill>
                <a:latin typeface="Ubuntu"/>
                <a:ea typeface="Ubuntu"/>
                <a:cs typeface="Ubuntu"/>
                <a:sym typeface="Ubuntu"/>
              </a:rPr>
              <a:t>l’HyperDocs </a:t>
            </a:r>
            <a:r>
              <a:rPr lang="en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collectif ou un par élève ;</a:t>
            </a:r>
            <a:endParaRPr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✘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En utilisant des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outils numériques. 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61" name="Google Shape;761;p40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2" name="Google Shape;762;p40"/>
          <p:cNvSpPr/>
          <p:nvPr/>
        </p:nvSpPr>
        <p:spPr>
          <a:xfrm>
            <a:off x="4328965" y="489745"/>
            <a:ext cx="414283" cy="388210"/>
          </a:xfrm>
          <a:custGeom>
            <a:avLst/>
            <a:gdLst/>
            <a:ahLst/>
            <a:cxnLst/>
            <a:rect l="l" t="t" r="r" b="b"/>
            <a:pathLst>
              <a:path w="18956" h="17763" extrusionOk="0">
                <a:moveTo>
                  <a:pt x="17592" y="6229"/>
                </a:moveTo>
                <a:lnTo>
                  <a:pt x="17836" y="6375"/>
                </a:lnTo>
                <a:lnTo>
                  <a:pt x="17957" y="6473"/>
                </a:lnTo>
                <a:lnTo>
                  <a:pt x="18079" y="6570"/>
                </a:lnTo>
                <a:lnTo>
                  <a:pt x="17933" y="6619"/>
                </a:lnTo>
                <a:lnTo>
                  <a:pt x="17811" y="6667"/>
                </a:lnTo>
                <a:lnTo>
                  <a:pt x="17617" y="6789"/>
                </a:lnTo>
                <a:lnTo>
                  <a:pt x="17592" y="6229"/>
                </a:lnTo>
                <a:close/>
                <a:moveTo>
                  <a:pt x="18225" y="6765"/>
                </a:moveTo>
                <a:lnTo>
                  <a:pt x="18298" y="6911"/>
                </a:lnTo>
                <a:lnTo>
                  <a:pt x="18128" y="6935"/>
                </a:lnTo>
                <a:lnTo>
                  <a:pt x="17957" y="7008"/>
                </a:lnTo>
                <a:lnTo>
                  <a:pt x="17787" y="7081"/>
                </a:lnTo>
                <a:lnTo>
                  <a:pt x="17617" y="7203"/>
                </a:lnTo>
                <a:lnTo>
                  <a:pt x="17617" y="6984"/>
                </a:lnTo>
                <a:lnTo>
                  <a:pt x="17909" y="6862"/>
                </a:lnTo>
                <a:lnTo>
                  <a:pt x="18079" y="6813"/>
                </a:lnTo>
                <a:lnTo>
                  <a:pt x="18225" y="6765"/>
                </a:lnTo>
                <a:close/>
                <a:moveTo>
                  <a:pt x="18371" y="7203"/>
                </a:moveTo>
                <a:lnTo>
                  <a:pt x="18395" y="7397"/>
                </a:lnTo>
                <a:lnTo>
                  <a:pt x="18225" y="7470"/>
                </a:lnTo>
                <a:lnTo>
                  <a:pt x="18079" y="7543"/>
                </a:lnTo>
                <a:lnTo>
                  <a:pt x="17860" y="7689"/>
                </a:lnTo>
                <a:lnTo>
                  <a:pt x="17641" y="7835"/>
                </a:lnTo>
                <a:lnTo>
                  <a:pt x="17641" y="7738"/>
                </a:lnTo>
                <a:lnTo>
                  <a:pt x="17617" y="7470"/>
                </a:lnTo>
                <a:lnTo>
                  <a:pt x="17787" y="7397"/>
                </a:lnTo>
                <a:lnTo>
                  <a:pt x="18347" y="7227"/>
                </a:lnTo>
                <a:lnTo>
                  <a:pt x="18371" y="7203"/>
                </a:lnTo>
                <a:close/>
                <a:moveTo>
                  <a:pt x="18420" y="7689"/>
                </a:moveTo>
                <a:lnTo>
                  <a:pt x="18420" y="7835"/>
                </a:lnTo>
                <a:lnTo>
                  <a:pt x="18420" y="7908"/>
                </a:lnTo>
                <a:lnTo>
                  <a:pt x="18225" y="7981"/>
                </a:lnTo>
                <a:lnTo>
                  <a:pt x="18006" y="8103"/>
                </a:lnTo>
                <a:lnTo>
                  <a:pt x="17811" y="8249"/>
                </a:lnTo>
                <a:lnTo>
                  <a:pt x="17641" y="8395"/>
                </a:lnTo>
                <a:lnTo>
                  <a:pt x="17641" y="8006"/>
                </a:lnTo>
                <a:lnTo>
                  <a:pt x="17860" y="7933"/>
                </a:lnTo>
                <a:lnTo>
                  <a:pt x="18079" y="7835"/>
                </a:lnTo>
                <a:lnTo>
                  <a:pt x="18420" y="7689"/>
                </a:lnTo>
                <a:close/>
                <a:moveTo>
                  <a:pt x="18420" y="8200"/>
                </a:moveTo>
                <a:lnTo>
                  <a:pt x="18395" y="8468"/>
                </a:lnTo>
                <a:lnTo>
                  <a:pt x="18322" y="8492"/>
                </a:lnTo>
                <a:lnTo>
                  <a:pt x="18249" y="8517"/>
                </a:lnTo>
                <a:lnTo>
                  <a:pt x="18103" y="8614"/>
                </a:lnTo>
                <a:lnTo>
                  <a:pt x="17884" y="8736"/>
                </a:lnTo>
                <a:lnTo>
                  <a:pt x="17665" y="8833"/>
                </a:lnTo>
                <a:lnTo>
                  <a:pt x="17665" y="8565"/>
                </a:lnTo>
                <a:lnTo>
                  <a:pt x="17860" y="8517"/>
                </a:lnTo>
                <a:lnTo>
                  <a:pt x="18055" y="8419"/>
                </a:lnTo>
                <a:lnTo>
                  <a:pt x="18225" y="8298"/>
                </a:lnTo>
                <a:lnTo>
                  <a:pt x="18420" y="8200"/>
                </a:lnTo>
                <a:close/>
                <a:moveTo>
                  <a:pt x="18298" y="8784"/>
                </a:moveTo>
                <a:lnTo>
                  <a:pt x="18201" y="8979"/>
                </a:lnTo>
                <a:lnTo>
                  <a:pt x="18079" y="9174"/>
                </a:lnTo>
                <a:lnTo>
                  <a:pt x="17884" y="9344"/>
                </a:lnTo>
                <a:lnTo>
                  <a:pt x="17690" y="9514"/>
                </a:lnTo>
                <a:lnTo>
                  <a:pt x="17665" y="8955"/>
                </a:lnTo>
                <a:lnTo>
                  <a:pt x="17860" y="8930"/>
                </a:lnTo>
                <a:lnTo>
                  <a:pt x="18079" y="8857"/>
                </a:lnTo>
                <a:lnTo>
                  <a:pt x="18298" y="8784"/>
                </a:lnTo>
                <a:close/>
                <a:moveTo>
                  <a:pt x="2969" y="5061"/>
                </a:moveTo>
                <a:lnTo>
                  <a:pt x="3674" y="5086"/>
                </a:lnTo>
                <a:lnTo>
                  <a:pt x="4380" y="5086"/>
                </a:lnTo>
                <a:lnTo>
                  <a:pt x="4331" y="5305"/>
                </a:lnTo>
                <a:lnTo>
                  <a:pt x="4307" y="5572"/>
                </a:lnTo>
                <a:lnTo>
                  <a:pt x="4283" y="6083"/>
                </a:lnTo>
                <a:lnTo>
                  <a:pt x="4258" y="7543"/>
                </a:lnTo>
                <a:lnTo>
                  <a:pt x="4258" y="9003"/>
                </a:lnTo>
                <a:lnTo>
                  <a:pt x="4283" y="10488"/>
                </a:lnTo>
                <a:lnTo>
                  <a:pt x="3869" y="10536"/>
                </a:lnTo>
                <a:lnTo>
                  <a:pt x="3869" y="10512"/>
                </a:lnTo>
                <a:lnTo>
                  <a:pt x="3991" y="10317"/>
                </a:lnTo>
                <a:lnTo>
                  <a:pt x="4088" y="10123"/>
                </a:lnTo>
                <a:lnTo>
                  <a:pt x="4161" y="9904"/>
                </a:lnTo>
                <a:lnTo>
                  <a:pt x="4185" y="9782"/>
                </a:lnTo>
                <a:lnTo>
                  <a:pt x="4185" y="9660"/>
                </a:lnTo>
                <a:lnTo>
                  <a:pt x="4161" y="9612"/>
                </a:lnTo>
                <a:lnTo>
                  <a:pt x="4112" y="9587"/>
                </a:lnTo>
                <a:lnTo>
                  <a:pt x="4064" y="9587"/>
                </a:lnTo>
                <a:lnTo>
                  <a:pt x="4015" y="9612"/>
                </a:lnTo>
                <a:lnTo>
                  <a:pt x="3796" y="9977"/>
                </a:lnTo>
                <a:lnTo>
                  <a:pt x="3601" y="10342"/>
                </a:lnTo>
                <a:lnTo>
                  <a:pt x="3431" y="10561"/>
                </a:lnTo>
                <a:lnTo>
                  <a:pt x="3115" y="10585"/>
                </a:lnTo>
                <a:lnTo>
                  <a:pt x="3115" y="10585"/>
                </a:lnTo>
                <a:lnTo>
                  <a:pt x="3188" y="10390"/>
                </a:lnTo>
                <a:lnTo>
                  <a:pt x="3261" y="10220"/>
                </a:lnTo>
                <a:lnTo>
                  <a:pt x="3334" y="10001"/>
                </a:lnTo>
                <a:lnTo>
                  <a:pt x="3431" y="9806"/>
                </a:lnTo>
                <a:lnTo>
                  <a:pt x="3553" y="9612"/>
                </a:lnTo>
                <a:lnTo>
                  <a:pt x="3626" y="9539"/>
                </a:lnTo>
                <a:lnTo>
                  <a:pt x="3723" y="9490"/>
                </a:lnTo>
                <a:lnTo>
                  <a:pt x="3747" y="9466"/>
                </a:lnTo>
                <a:lnTo>
                  <a:pt x="3747" y="9441"/>
                </a:lnTo>
                <a:lnTo>
                  <a:pt x="3723" y="9417"/>
                </a:lnTo>
                <a:lnTo>
                  <a:pt x="3699" y="9417"/>
                </a:lnTo>
                <a:lnTo>
                  <a:pt x="3601" y="9441"/>
                </a:lnTo>
                <a:lnTo>
                  <a:pt x="3504" y="9466"/>
                </a:lnTo>
                <a:lnTo>
                  <a:pt x="3358" y="9587"/>
                </a:lnTo>
                <a:lnTo>
                  <a:pt x="3212" y="9733"/>
                </a:lnTo>
                <a:lnTo>
                  <a:pt x="3115" y="9904"/>
                </a:lnTo>
                <a:lnTo>
                  <a:pt x="2993" y="10098"/>
                </a:lnTo>
                <a:lnTo>
                  <a:pt x="2896" y="10317"/>
                </a:lnTo>
                <a:lnTo>
                  <a:pt x="2847" y="10463"/>
                </a:lnTo>
                <a:lnTo>
                  <a:pt x="2798" y="10585"/>
                </a:lnTo>
                <a:lnTo>
                  <a:pt x="2409" y="10561"/>
                </a:lnTo>
                <a:lnTo>
                  <a:pt x="2506" y="10244"/>
                </a:lnTo>
                <a:lnTo>
                  <a:pt x="2652" y="9928"/>
                </a:lnTo>
                <a:lnTo>
                  <a:pt x="2823" y="9660"/>
                </a:lnTo>
                <a:lnTo>
                  <a:pt x="3017" y="9393"/>
                </a:lnTo>
                <a:lnTo>
                  <a:pt x="3017" y="9368"/>
                </a:lnTo>
                <a:lnTo>
                  <a:pt x="2993" y="9368"/>
                </a:lnTo>
                <a:lnTo>
                  <a:pt x="2847" y="9441"/>
                </a:lnTo>
                <a:lnTo>
                  <a:pt x="2701" y="9563"/>
                </a:lnTo>
                <a:lnTo>
                  <a:pt x="2579" y="9685"/>
                </a:lnTo>
                <a:lnTo>
                  <a:pt x="2458" y="9831"/>
                </a:lnTo>
                <a:lnTo>
                  <a:pt x="2360" y="10001"/>
                </a:lnTo>
                <a:lnTo>
                  <a:pt x="2287" y="10171"/>
                </a:lnTo>
                <a:lnTo>
                  <a:pt x="2166" y="10512"/>
                </a:lnTo>
                <a:lnTo>
                  <a:pt x="2068" y="10512"/>
                </a:lnTo>
                <a:lnTo>
                  <a:pt x="1776" y="10439"/>
                </a:lnTo>
                <a:lnTo>
                  <a:pt x="1849" y="10366"/>
                </a:lnTo>
                <a:lnTo>
                  <a:pt x="1898" y="10269"/>
                </a:lnTo>
                <a:lnTo>
                  <a:pt x="1995" y="10025"/>
                </a:lnTo>
                <a:lnTo>
                  <a:pt x="2117" y="9806"/>
                </a:lnTo>
                <a:lnTo>
                  <a:pt x="2287" y="9490"/>
                </a:lnTo>
                <a:lnTo>
                  <a:pt x="2385" y="9320"/>
                </a:lnTo>
                <a:lnTo>
                  <a:pt x="2409" y="9149"/>
                </a:lnTo>
                <a:lnTo>
                  <a:pt x="2409" y="9125"/>
                </a:lnTo>
                <a:lnTo>
                  <a:pt x="2360" y="9125"/>
                </a:lnTo>
                <a:lnTo>
                  <a:pt x="2287" y="9174"/>
                </a:lnTo>
                <a:lnTo>
                  <a:pt x="2190" y="9222"/>
                </a:lnTo>
                <a:lnTo>
                  <a:pt x="2044" y="9393"/>
                </a:lnTo>
                <a:lnTo>
                  <a:pt x="1922" y="9563"/>
                </a:lnTo>
                <a:lnTo>
                  <a:pt x="1825" y="9733"/>
                </a:lnTo>
                <a:lnTo>
                  <a:pt x="1752" y="9879"/>
                </a:lnTo>
                <a:lnTo>
                  <a:pt x="1655" y="10050"/>
                </a:lnTo>
                <a:lnTo>
                  <a:pt x="1630" y="10220"/>
                </a:lnTo>
                <a:lnTo>
                  <a:pt x="1630" y="10317"/>
                </a:lnTo>
                <a:lnTo>
                  <a:pt x="1655" y="10390"/>
                </a:lnTo>
                <a:lnTo>
                  <a:pt x="1436" y="10293"/>
                </a:lnTo>
                <a:lnTo>
                  <a:pt x="1217" y="10171"/>
                </a:lnTo>
                <a:lnTo>
                  <a:pt x="1265" y="10098"/>
                </a:lnTo>
                <a:lnTo>
                  <a:pt x="1387" y="9782"/>
                </a:lnTo>
                <a:lnTo>
                  <a:pt x="1557" y="9490"/>
                </a:lnTo>
                <a:lnTo>
                  <a:pt x="1752" y="9174"/>
                </a:lnTo>
                <a:lnTo>
                  <a:pt x="1874" y="9028"/>
                </a:lnTo>
                <a:lnTo>
                  <a:pt x="1971" y="8906"/>
                </a:lnTo>
                <a:lnTo>
                  <a:pt x="1995" y="8857"/>
                </a:lnTo>
                <a:lnTo>
                  <a:pt x="1995" y="8833"/>
                </a:lnTo>
                <a:lnTo>
                  <a:pt x="1922" y="8833"/>
                </a:lnTo>
                <a:lnTo>
                  <a:pt x="1606" y="9052"/>
                </a:lnTo>
                <a:lnTo>
                  <a:pt x="1460" y="9198"/>
                </a:lnTo>
                <a:lnTo>
                  <a:pt x="1314" y="9344"/>
                </a:lnTo>
                <a:lnTo>
                  <a:pt x="1119" y="9636"/>
                </a:lnTo>
                <a:lnTo>
                  <a:pt x="1022" y="9806"/>
                </a:lnTo>
                <a:lnTo>
                  <a:pt x="973" y="9952"/>
                </a:lnTo>
                <a:lnTo>
                  <a:pt x="852" y="9831"/>
                </a:lnTo>
                <a:lnTo>
                  <a:pt x="754" y="9709"/>
                </a:lnTo>
                <a:lnTo>
                  <a:pt x="779" y="9660"/>
                </a:lnTo>
                <a:lnTo>
                  <a:pt x="852" y="9490"/>
                </a:lnTo>
                <a:lnTo>
                  <a:pt x="925" y="9320"/>
                </a:lnTo>
                <a:lnTo>
                  <a:pt x="1144" y="9003"/>
                </a:lnTo>
                <a:lnTo>
                  <a:pt x="1387" y="8736"/>
                </a:lnTo>
                <a:lnTo>
                  <a:pt x="1484" y="8565"/>
                </a:lnTo>
                <a:lnTo>
                  <a:pt x="1582" y="8419"/>
                </a:lnTo>
                <a:lnTo>
                  <a:pt x="1582" y="8371"/>
                </a:lnTo>
                <a:lnTo>
                  <a:pt x="1533" y="8346"/>
                </a:lnTo>
                <a:lnTo>
                  <a:pt x="1436" y="8371"/>
                </a:lnTo>
                <a:lnTo>
                  <a:pt x="1338" y="8419"/>
                </a:lnTo>
                <a:lnTo>
                  <a:pt x="1217" y="8468"/>
                </a:lnTo>
                <a:lnTo>
                  <a:pt x="1119" y="8565"/>
                </a:lnTo>
                <a:lnTo>
                  <a:pt x="949" y="8736"/>
                </a:lnTo>
                <a:lnTo>
                  <a:pt x="827" y="8906"/>
                </a:lnTo>
                <a:lnTo>
                  <a:pt x="681" y="9052"/>
                </a:lnTo>
                <a:lnTo>
                  <a:pt x="560" y="9247"/>
                </a:lnTo>
                <a:lnTo>
                  <a:pt x="511" y="9003"/>
                </a:lnTo>
                <a:lnTo>
                  <a:pt x="535" y="8930"/>
                </a:lnTo>
                <a:lnTo>
                  <a:pt x="633" y="8760"/>
                </a:lnTo>
                <a:lnTo>
                  <a:pt x="730" y="8565"/>
                </a:lnTo>
                <a:lnTo>
                  <a:pt x="998" y="8200"/>
                </a:lnTo>
                <a:lnTo>
                  <a:pt x="1265" y="7835"/>
                </a:lnTo>
                <a:lnTo>
                  <a:pt x="1265" y="7787"/>
                </a:lnTo>
                <a:lnTo>
                  <a:pt x="1241" y="7787"/>
                </a:lnTo>
                <a:lnTo>
                  <a:pt x="1022" y="7908"/>
                </a:lnTo>
                <a:lnTo>
                  <a:pt x="852" y="8054"/>
                </a:lnTo>
                <a:lnTo>
                  <a:pt x="681" y="8200"/>
                </a:lnTo>
                <a:lnTo>
                  <a:pt x="511" y="8395"/>
                </a:lnTo>
                <a:lnTo>
                  <a:pt x="462" y="8444"/>
                </a:lnTo>
                <a:lnTo>
                  <a:pt x="487" y="8030"/>
                </a:lnTo>
                <a:lnTo>
                  <a:pt x="487" y="7981"/>
                </a:lnTo>
                <a:lnTo>
                  <a:pt x="608" y="7835"/>
                </a:lnTo>
                <a:lnTo>
                  <a:pt x="730" y="7689"/>
                </a:lnTo>
                <a:lnTo>
                  <a:pt x="852" y="7543"/>
                </a:lnTo>
                <a:lnTo>
                  <a:pt x="949" y="7373"/>
                </a:lnTo>
                <a:lnTo>
                  <a:pt x="949" y="7349"/>
                </a:lnTo>
                <a:lnTo>
                  <a:pt x="949" y="7324"/>
                </a:lnTo>
                <a:lnTo>
                  <a:pt x="900" y="7324"/>
                </a:lnTo>
                <a:lnTo>
                  <a:pt x="730" y="7446"/>
                </a:lnTo>
                <a:lnTo>
                  <a:pt x="511" y="7592"/>
                </a:lnTo>
                <a:lnTo>
                  <a:pt x="560" y="7276"/>
                </a:lnTo>
                <a:lnTo>
                  <a:pt x="608" y="6959"/>
                </a:lnTo>
                <a:lnTo>
                  <a:pt x="681" y="6643"/>
                </a:lnTo>
                <a:lnTo>
                  <a:pt x="779" y="6351"/>
                </a:lnTo>
                <a:lnTo>
                  <a:pt x="925" y="6083"/>
                </a:lnTo>
                <a:lnTo>
                  <a:pt x="1119" y="5840"/>
                </a:lnTo>
                <a:lnTo>
                  <a:pt x="1338" y="5597"/>
                </a:lnTo>
                <a:lnTo>
                  <a:pt x="1630" y="5402"/>
                </a:lnTo>
                <a:lnTo>
                  <a:pt x="1776" y="5305"/>
                </a:lnTo>
                <a:lnTo>
                  <a:pt x="1922" y="5232"/>
                </a:lnTo>
                <a:lnTo>
                  <a:pt x="2263" y="5134"/>
                </a:lnTo>
                <a:lnTo>
                  <a:pt x="2604" y="5086"/>
                </a:lnTo>
                <a:lnTo>
                  <a:pt x="2969" y="5061"/>
                </a:lnTo>
                <a:close/>
                <a:moveTo>
                  <a:pt x="15622" y="1631"/>
                </a:moveTo>
                <a:lnTo>
                  <a:pt x="15622" y="2044"/>
                </a:lnTo>
                <a:lnTo>
                  <a:pt x="15597" y="2896"/>
                </a:lnTo>
                <a:lnTo>
                  <a:pt x="15597" y="3310"/>
                </a:lnTo>
                <a:lnTo>
                  <a:pt x="15622" y="3748"/>
                </a:lnTo>
                <a:lnTo>
                  <a:pt x="15622" y="4186"/>
                </a:lnTo>
                <a:lnTo>
                  <a:pt x="15622" y="4648"/>
                </a:lnTo>
                <a:lnTo>
                  <a:pt x="15549" y="5524"/>
                </a:lnTo>
                <a:lnTo>
                  <a:pt x="15524" y="6035"/>
                </a:lnTo>
                <a:lnTo>
                  <a:pt x="15524" y="6521"/>
                </a:lnTo>
                <a:lnTo>
                  <a:pt x="15524" y="7519"/>
                </a:lnTo>
                <a:lnTo>
                  <a:pt x="15524" y="9441"/>
                </a:lnTo>
                <a:lnTo>
                  <a:pt x="15500" y="11364"/>
                </a:lnTo>
                <a:lnTo>
                  <a:pt x="15524" y="12142"/>
                </a:lnTo>
                <a:lnTo>
                  <a:pt x="15403" y="12264"/>
                </a:lnTo>
                <a:lnTo>
                  <a:pt x="15281" y="12386"/>
                </a:lnTo>
                <a:lnTo>
                  <a:pt x="15184" y="12532"/>
                </a:lnTo>
                <a:lnTo>
                  <a:pt x="15111" y="12702"/>
                </a:lnTo>
                <a:lnTo>
                  <a:pt x="14940" y="13018"/>
                </a:lnTo>
                <a:lnTo>
                  <a:pt x="14819" y="13334"/>
                </a:lnTo>
                <a:lnTo>
                  <a:pt x="14624" y="13213"/>
                </a:lnTo>
                <a:lnTo>
                  <a:pt x="14746" y="13018"/>
                </a:lnTo>
                <a:lnTo>
                  <a:pt x="14867" y="12775"/>
                </a:lnTo>
                <a:lnTo>
                  <a:pt x="15013" y="12337"/>
                </a:lnTo>
                <a:lnTo>
                  <a:pt x="15184" y="11948"/>
                </a:lnTo>
                <a:lnTo>
                  <a:pt x="15232" y="11729"/>
                </a:lnTo>
                <a:lnTo>
                  <a:pt x="15281" y="11534"/>
                </a:lnTo>
                <a:lnTo>
                  <a:pt x="15281" y="11485"/>
                </a:lnTo>
                <a:lnTo>
                  <a:pt x="15257" y="11485"/>
                </a:lnTo>
                <a:lnTo>
                  <a:pt x="15184" y="11510"/>
                </a:lnTo>
                <a:lnTo>
                  <a:pt x="15111" y="11558"/>
                </a:lnTo>
                <a:lnTo>
                  <a:pt x="15038" y="11607"/>
                </a:lnTo>
                <a:lnTo>
                  <a:pt x="14989" y="11680"/>
                </a:lnTo>
                <a:lnTo>
                  <a:pt x="14916" y="11850"/>
                </a:lnTo>
                <a:lnTo>
                  <a:pt x="14843" y="11996"/>
                </a:lnTo>
                <a:lnTo>
                  <a:pt x="14527" y="12629"/>
                </a:lnTo>
                <a:lnTo>
                  <a:pt x="14405" y="12824"/>
                </a:lnTo>
                <a:lnTo>
                  <a:pt x="14332" y="13042"/>
                </a:lnTo>
                <a:lnTo>
                  <a:pt x="14016" y="12872"/>
                </a:lnTo>
                <a:lnTo>
                  <a:pt x="14089" y="12799"/>
                </a:lnTo>
                <a:lnTo>
                  <a:pt x="14162" y="12726"/>
                </a:lnTo>
                <a:lnTo>
                  <a:pt x="14259" y="12532"/>
                </a:lnTo>
                <a:lnTo>
                  <a:pt x="14405" y="12118"/>
                </a:lnTo>
                <a:lnTo>
                  <a:pt x="14673" y="11558"/>
                </a:lnTo>
                <a:lnTo>
                  <a:pt x="14965" y="10999"/>
                </a:lnTo>
                <a:lnTo>
                  <a:pt x="14965" y="10974"/>
                </a:lnTo>
                <a:lnTo>
                  <a:pt x="14940" y="10950"/>
                </a:lnTo>
                <a:lnTo>
                  <a:pt x="14794" y="11047"/>
                </a:lnTo>
                <a:lnTo>
                  <a:pt x="14697" y="11145"/>
                </a:lnTo>
                <a:lnTo>
                  <a:pt x="14502" y="11364"/>
                </a:lnTo>
                <a:lnTo>
                  <a:pt x="14332" y="11607"/>
                </a:lnTo>
                <a:lnTo>
                  <a:pt x="14210" y="11875"/>
                </a:lnTo>
                <a:lnTo>
                  <a:pt x="13967" y="12288"/>
                </a:lnTo>
                <a:lnTo>
                  <a:pt x="13870" y="12532"/>
                </a:lnTo>
                <a:lnTo>
                  <a:pt x="13821" y="12653"/>
                </a:lnTo>
                <a:lnTo>
                  <a:pt x="13821" y="12775"/>
                </a:lnTo>
                <a:lnTo>
                  <a:pt x="13626" y="12678"/>
                </a:lnTo>
                <a:lnTo>
                  <a:pt x="13651" y="12605"/>
                </a:lnTo>
                <a:lnTo>
                  <a:pt x="13675" y="12507"/>
                </a:lnTo>
                <a:lnTo>
                  <a:pt x="13724" y="12337"/>
                </a:lnTo>
                <a:lnTo>
                  <a:pt x="13797" y="12167"/>
                </a:lnTo>
                <a:lnTo>
                  <a:pt x="13943" y="11875"/>
                </a:lnTo>
                <a:lnTo>
                  <a:pt x="14064" y="11558"/>
                </a:lnTo>
                <a:lnTo>
                  <a:pt x="14162" y="11218"/>
                </a:lnTo>
                <a:lnTo>
                  <a:pt x="14259" y="10901"/>
                </a:lnTo>
                <a:lnTo>
                  <a:pt x="14405" y="10585"/>
                </a:lnTo>
                <a:lnTo>
                  <a:pt x="14405" y="10561"/>
                </a:lnTo>
                <a:lnTo>
                  <a:pt x="14356" y="10561"/>
                </a:lnTo>
                <a:lnTo>
                  <a:pt x="14259" y="10634"/>
                </a:lnTo>
                <a:lnTo>
                  <a:pt x="14162" y="10731"/>
                </a:lnTo>
                <a:lnTo>
                  <a:pt x="13991" y="10950"/>
                </a:lnTo>
                <a:lnTo>
                  <a:pt x="13870" y="11218"/>
                </a:lnTo>
                <a:lnTo>
                  <a:pt x="13772" y="11461"/>
                </a:lnTo>
                <a:lnTo>
                  <a:pt x="13651" y="11729"/>
                </a:lnTo>
                <a:lnTo>
                  <a:pt x="13505" y="11996"/>
                </a:lnTo>
                <a:lnTo>
                  <a:pt x="13383" y="12264"/>
                </a:lnTo>
                <a:lnTo>
                  <a:pt x="13359" y="12410"/>
                </a:lnTo>
                <a:lnTo>
                  <a:pt x="13334" y="12556"/>
                </a:lnTo>
                <a:lnTo>
                  <a:pt x="12872" y="12337"/>
                </a:lnTo>
                <a:lnTo>
                  <a:pt x="12994" y="12191"/>
                </a:lnTo>
                <a:lnTo>
                  <a:pt x="13115" y="12021"/>
                </a:lnTo>
                <a:lnTo>
                  <a:pt x="13310" y="11607"/>
                </a:lnTo>
                <a:lnTo>
                  <a:pt x="13772" y="10609"/>
                </a:lnTo>
                <a:lnTo>
                  <a:pt x="13772" y="10585"/>
                </a:lnTo>
                <a:lnTo>
                  <a:pt x="13772" y="10561"/>
                </a:lnTo>
                <a:lnTo>
                  <a:pt x="13748" y="10561"/>
                </a:lnTo>
                <a:lnTo>
                  <a:pt x="13724" y="10585"/>
                </a:lnTo>
                <a:lnTo>
                  <a:pt x="13456" y="10999"/>
                </a:lnTo>
                <a:lnTo>
                  <a:pt x="13188" y="11412"/>
                </a:lnTo>
                <a:lnTo>
                  <a:pt x="12945" y="11850"/>
                </a:lnTo>
                <a:lnTo>
                  <a:pt x="12823" y="12069"/>
                </a:lnTo>
                <a:lnTo>
                  <a:pt x="12750" y="12313"/>
                </a:lnTo>
                <a:lnTo>
                  <a:pt x="12361" y="12118"/>
                </a:lnTo>
                <a:lnTo>
                  <a:pt x="12288" y="12094"/>
                </a:lnTo>
                <a:lnTo>
                  <a:pt x="12337" y="11923"/>
                </a:lnTo>
                <a:lnTo>
                  <a:pt x="12458" y="11631"/>
                </a:lnTo>
                <a:lnTo>
                  <a:pt x="12604" y="11339"/>
                </a:lnTo>
                <a:lnTo>
                  <a:pt x="12823" y="10828"/>
                </a:lnTo>
                <a:lnTo>
                  <a:pt x="12945" y="10585"/>
                </a:lnTo>
                <a:lnTo>
                  <a:pt x="13091" y="10342"/>
                </a:lnTo>
                <a:lnTo>
                  <a:pt x="13091" y="10293"/>
                </a:lnTo>
                <a:lnTo>
                  <a:pt x="13067" y="10244"/>
                </a:lnTo>
                <a:lnTo>
                  <a:pt x="12969" y="10244"/>
                </a:lnTo>
                <a:lnTo>
                  <a:pt x="12775" y="10463"/>
                </a:lnTo>
                <a:lnTo>
                  <a:pt x="12604" y="10682"/>
                </a:lnTo>
                <a:lnTo>
                  <a:pt x="12458" y="10926"/>
                </a:lnTo>
                <a:lnTo>
                  <a:pt x="12312" y="11193"/>
                </a:lnTo>
                <a:lnTo>
                  <a:pt x="12118" y="11510"/>
                </a:lnTo>
                <a:lnTo>
                  <a:pt x="12020" y="11729"/>
                </a:lnTo>
                <a:lnTo>
                  <a:pt x="11947" y="11923"/>
                </a:lnTo>
                <a:lnTo>
                  <a:pt x="11655" y="11802"/>
                </a:lnTo>
                <a:lnTo>
                  <a:pt x="11728" y="11631"/>
                </a:lnTo>
                <a:lnTo>
                  <a:pt x="11777" y="11461"/>
                </a:lnTo>
                <a:lnTo>
                  <a:pt x="11874" y="11145"/>
                </a:lnTo>
                <a:lnTo>
                  <a:pt x="12118" y="10658"/>
                </a:lnTo>
                <a:lnTo>
                  <a:pt x="12239" y="10415"/>
                </a:lnTo>
                <a:lnTo>
                  <a:pt x="12385" y="10196"/>
                </a:lnTo>
                <a:lnTo>
                  <a:pt x="12410" y="10171"/>
                </a:lnTo>
                <a:lnTo>
                  <a:pt x="12385" y="10147"/>
                </a:lnTo>
                <a:lnTo>
                  <a:pt x="12361" y="10123"/>
                </a:lnTo>
                <a:lnTo>
                  <a:pt x="12312" y="10147"/>
                </a:lnTo>
                <a:lnTo>
                  <a:pt x="12142" y="10342"/>
                </a:lnTo>
                <a:lnTo>
                  <a:pt x="11972" y="10561"/>
                </a:lnTo>
                <a:lnTo>
                  <a:pt x="11826" y="10780"/>
                </a:lnTo>
                <a:lnTo>
                  <a:pt x="11704" y="11023"/>
                </a:lnTo>
                <a:lnTo>
                  <a:pt x="11534" y="11339"/>
                </a:lnTo>
                <a:lnTo>
                  <a:pt x="11461" y="11510"/>
                </a:lnTo>
                <a:lnTo>
                  <a:pt x="11436" y="11704"/>
                </a:lnTo>
                <a:lnTo>
                  <a:pt x="10974" y="11510"/>
                </a:lnTo>
                <a:lnTo>
                  <a:pt x="11120" y="11120"/>
                </a:lnTo>
                <a:lnTo>
                  <a:pt x="11315" y="10755"/>
                </a:lnTo>
                <a:lnTo>
                  <a:pt x="11534" y="10317"/>
                </a:lnTo>
                <a:lnTo>
                  <a:pt x="11655" y="10123"/>
                </a:lnTo>
                <a:lnTo>
                  <a:pt x="11801" y="9928"/>
                </a:lnTo>
                <a:lnTo>
                  <a:pt x="11801" y="9904"/>
                </a:lnTo>
                <a:lnTo>
                  <a:pt x="11680" y="9952"/>
                </a:lnTo>
                <a:lnTo>
                  <a:pt x="11582" y="10001"/>
                </a:lnTo>
                <a:lnTo>
                  <a:pt x="11485" y="10074"/>
                </a:lnTo>
                <a:lnTo>
                  <a:pt x="11412" y="10171"/>
                </a:lnTo>
                <a:lnTo>
                  <a:pt x="11266" y="10366"/>
                </a:lnTo>
                <a:lnTo>
                  <a:pt x="11144" y="10561"/>
                </a:lnTo>
                <a:lnTo>
                  <a:pt x="10877" y="10974"/>
                </a:lnTo>
                <a:lnTo>
                  <a:pt x="10755" y="11193"/>
                </a:lnTo>
                <a:lnTo>
                  <a:pt x="10706" y="11315"/>
                </a:lnTo>
                <a:lnTo>
                  <a:pt x="10682" y="11437"/>
                </a:lnTo>
                <a:lnTo>
                  <a:pt x="10633" y="11412"/>
                </a:lnTo>
                <a:lnTo>
                  <a:pt x="10244" y="11315"/>
                </a:lnTo>
                <a:lnTo>
                  <a:pt x="10366" y="11023"/>
                </a:lnTo>
                <a:lnTo>
                  <a:pt x="10487" y="10731"/>
                </a:lnTo>
                <a:lnTo>
                  <a:pt x="10731" y="10244"/>
                </a:lnTo>
                <a:lnTo>
                  <a:pt x="10974" y="9782"/>
                </a:lnTo>
                <a:lnTo>
                  <a:pt x="10974" y="9758"/>
                </a:lnTo>
                <a:lnTo>
                  <a:pt x="10950" y="9758"/>
                </a:lnTo>
                <a:lnTo>
                  <a:pt x="10779" y="9928"/>
                </a:lnTo>
                <a:lnTo>
                  <a:pt x="10609" y="10123"/>
                </a:lnTo>
                <a:lnTo>
                  <a:pt x="10487" y="10317"/>
                </a:lnTo>
                <a:lnTo>
                  <a:pt x="10341" y="10536"/>
                </a:lnTo>
                <a:lnTo>
                  <a:pt x="10147" y="10877"/>
                </a:lnTo>
                <a:lnTo>
                  <a:pt x="10049" y="11072"/>
                </a:lnTo>
                <a:lnTo>
                  <a:pt x="9976" y="11266"/>
                </a:lnTo>
                <a:lnTo>
                  <a:pt x="9441" y="11169"/>
                </a:lnTo>
                <a:lnTo>
                  <a:pt x="9611" y="10828"/>
                </a:lnTo>
                <a:lnTo>
                  <a:pt x="9806" y="10463"/>
                </a:lnTo>
                <a:lnTo>
                  <a:pt x="9903" y="10269"/>
                </a:lnTo>
                <a:lnTo>
                  <a:pt x="9903" y="10171"/>
                </a:lnTo>
                <a:lnTo>
                  <a:pt x="9903" y="10074"/>
                </a:lnTo>
                <a:lnTo>
                  <a:pt x="9903" y="10050"/>
                </a:lnTo>
                <a:lnTo>
                  <a:pt x="9879" y="10050"/>
                </a:lnTo>
                <a:lnTo>
                  <a:pt x="9782" y="10098"/>
                </a:lnTo>
                <a:lnTo>
                  <a:pt x="9709" y="10147"/>
                </a:lnTo>
                <a:lnTo>
                  <a:pt x="9563" y="10317"/>
                </a:lnTo>
                <a:lnTo>
                  <a:pt x="9441" y="10488"/>
                </a:lnTo>
                <a:lnTo>
                  <a:pt x="9344" y="10658"/>
                </a:lnTo>
                <a:lnTo>
                  <a:pt x="9198" y="10877"/>
                </a:lnTo>
                <a:lnTo>
                  <a:pt x="9149" y="10999"/>
                </a:lnTo>
                <a:lnTo>
                  <a:pt x="9076" y="11120"/>
                </a:lnTo>
                <a:lnTo>
                  <a:pt x="8930" y="11072"/>
                </a:lnTo>
                <a:lnTo>
                  <a:pt x="8492" y="10974"/>
                </a:lnTo>
                <a:lnTo>
                  <a:pt x="8638" y="10731"/>
                </a:lnTo>
                <a:lnTo>
                  <a:pt x="8930" y="10244"/>
                </a:lnTo>
                <a:lnTo>
                  <a:pt x="9100" y="10025"/>
                </a:lnTo>
                <a:lnTo>
                  <a:pt x="9246" y="9782"/>
                </a:lnTo>
                <a:lnTo>
                  <a:pt x="9271" y="9758"/>
                </a:lnTo>
                <a:lnTo>
                  <a:pt x="9271" y="9733"/>
                </a:lnTo>
                <a:lnTo>
                  <a:pt x="9222" y="9733"/>
                </a:lnTo>
                <a:lnTo>
                  <a:pt x="9027" y="9879"/>
                </a:lnTo>
                <a:lnTo>
                  <a:pt x="8857" y="10025"/>
                </a:lnTo>
                <a:lnTo>
                  <a:pt x="8687" y="10196"/>
                </a:lnTo>
                <a:lnTo>
                  <a:pt x="8565" y="10390"/>
                </a:lnTo>
                <a:lnTo>
                  <a:pt x="8370" y="10634"/>
                </a:lnTo>
                <a:lnTo>
                  <a:pt x="8273" y="10780"/>
                </a:lnTo>
                <a:lnTo>
                  <a:pt x="8200" y="10926"/>
                </a:lnTo>
                <a:lnTo>
                  <a:pt x="7932" y="10853"/>
                </a:lnTo>
                <a:lnTo>
                  <a:pt x="8078" y="10536"/>
                </a:lnTo>
                <a:lnTo>
                  <a:pt x="8273" y="10220"/>
                </a:lnTo>
                <a:lnTo>
                  <a:pt x="8370" y="10074"/>
                </a:lnTo>
                <a:lnTo>
                  <a:pt x="8492" y="9952"/>
                </a:lnTo>
                <a:lnTo>
                  <a:pt x="8492" y="9928"/>
                </a:lnTo>
                <a:lnTo>
                  <a:pt x="8492" y="9904"/>
                </a:lnTo>
                <a:lnTo>
                  <a:pt x="8468" y="9879"/>
                </a:lnTo>
                <a:lnTo>
                  <a:pt x="8443" y="9904"/>
                </a:lnTo>
                <a:lnTo>
                  <a:pt x="8273" y="9977"/>
                </a:lnTo>
                <a:lnTo>
                  <a:pt x="8127" y="10074"/>
                </a:lnTo>
                <a:lnTo>
                  <a:pt x="8005" y="10196"/>
                </a:lnTo>
                <a:lnTo>
                  <a:pt x="7884" y="10342"/>
                </a:lnTo>
                <a:lnTo>
                  <a:pt x="7738" y="10561"/>
                </a:lnTo>
                <a:lnTo>
                  <a:pt x="7616" y="10804"/>
                </a:lnTo>
                <a:lnTo>
                  <a:pt x="7300" y="10731"/>
                </a:lnTo>
                <a:lnTo>
                  <a:pt x="7397" y="10561"/>
                </a:lnTo>
                <a:lnTo>
                  <a:pt x="7495" y="10390"/>
                </a:lnTo>
                <a:lnTo>
                  <a:pt x="7641" y="10123"/>
                </a:lnTo>
                <a:lnTo>
                  <a:pt x="7714" y="9977"/>
                </a:lnTo>
                <a:lnTo>
                  <a:pt x="7714" y="9831"/>
                </a:lnTo>
                <a:lnTo>
                  <a:pt x="7689" y="9831"/>
                </a:lnTo>
                <a:lnTo>
                  <a:pt x="7592" y="9904"/>
                </a:lnTo>
                <a:lnTo>
                  <a:pt x="7470" y="10025"/>
                </a:lnTo>
                <a:lnTo>
                  <a:pt x="7324" y="10293"/>
                </a:lnTo>
                <a:lnTo>
                  <a:pt x="7178" y="10488"/>
                </a:lnTo>
                <a:lnTo>
                  <a:pt x="7105" y="10585"/>
                </a:lnTo>
                <a:lnTo>
                  <a:pt x="7057" y="10682"/>
                </a:lnTo>
                <a:lnTo>
                  <a:pt x="6643" y="10585"/>
                </a:lnTo>
                <a:lnTo>
                  <a:pt x="6692" y="10488"/>
                </a:lnTo>
                <a:lnTo>
                  <a:pt x="6789" y="10293"/>
                </a:lnTo>
                <a:lnTo>
                  <a:pt x="6886" y="10074"/>
                </a:lnTo>
                <a:lnTo>
                  <a:pt x="7057" y="9636"/>
                </a:lnTo>
                <a:lnTo>
                  <a:pt x="7057" y="9612"/>
                </a:lnTo>
                <a:lnTo>
                  <a:pt x="7032" y="9587"/>
                </a:lnTo>
                <a:lnTo>
                  <a:pt x="7008" y="9612"/>
                </a:lnTo>
                <a:lnTo>
                  <a:pt x="6765" y="9904"/>
                </a:lnTo>
                <a:lnTo>
                  <a:pt x="6521" y="10196"/>
                </a:lnTo>
                <a:lnTo>
                  <a:pt x="6400" y="10342"/>
                </a:lnTo>
                <a:lnTo>
                  <a:pt x="6254" y="10512"/>
                </a:lnTo>
                <a:lnTo>
                  <a:pt x="5816" y="10463"/>
                </a:lnTo>
                <a:lnTo>
                  <a:pt x="5889" y="10244"/>
                </a:lnTo>
                <a:lnTo>
                  <a:pt x="6010" y="10050"/>
                </a:lnTo>
                <a:lnTo>
                  <a:pt x="6205" y="9806"/>
                </a:lnTo>
                <a:lnTo>
                  <a:pt x="6278" y="9685"/>
                </a:lnTo>
                <a:lnTo>
                  <a:pt x="6302" y="9612"/>
                </a:lnTo>
                <a:lnTo>
                  <a:pt x="6327" y="9539"/>
                </a:lnTo>
                <a:lnTo>
                  <a:pt x="6302" y="9514"/>
                </a:lnTo>
                <a:lnTo>
                  <a:pt x="6205" y="9514"/>
                </a:lnTo>
                <a:lnTo>
                  <a:pt x="6132" y="9539"/>
                </a:lnTo>
                <a:lnTo>
                  <a:pt x="5986" y="9660"/>
                </a:lnTo>
                <a:lnTo>
                  <a:pt x="5864" y="9782"/>
                </a:lnTo>
                <a:lnTo>
                  <a:pt x="5767" y="9928"/>
                </a:lnTo>
                <a:lnTo>
                  <a:pt x="5597" y="10171"/>
                </a:lnTo>
                <a:lnTo>
                  <a:pt x="5524" y="10293"/>
                </a:lnTo>
                <a:lnTo>
                  <a:pt x="5475" y="10439"/>
                </a:lnTo>
                <a:lnTo>
                  <a:pt x="5256" y="10463"/>
                </a:lnTo>
                <a:lnTo>
                  <a:pt x="5061" y="10488"/>
                </a:lnTo>
                <a:lnTo>
                  <a:pt x="5183" y="10220"/>
                </a:lnTo>
                <a:lnTo>
                  <a:pt x="5378" y="9855"/>
                </a:lnTo>
                <a:lnTo>
                  <a:pt x="5475" y="9660"/>
                </a:lnTo>
                <a:lnTo>
                  <a:pt x="5597" y="9490"/>
                </a:lnTo>
                <a:lnTo>
                  <a:pt x="5378" y="9636"/>
                </a:lnTo>
                <a:lnTo>
                  <a:pt x="5183" y="9806"/>
                </a:lnTo>
                <a:lnTo>
                  <a:pt x="4988" y="10025"/>
                </a:lnTo>
                <a:lnTo>
                  <a:pt x="4818" y="10244"/>
                </a:lnTo>
                <a:lnTo>
                  <a:pt x="4818" y="8979"/>
                </a:lnTo>
                <a:lnTo>
                  <a:pt x="4794" y="7714"/>
                </a:lnTo>
                <a:lnTo>
                  <a:pt x="4794" y="6254"/>
                </a:lnTo>
                <a:lnTo>
                  <a:pt x="4794" y="5718"/>
                </a:lnTo>
                <a:lnTo>
                  <a:pt x="4794" y="5426"/>
                </a:lnTo>
                <a:lnTo>
                  <a:pt x="4769" y="5159"/>
                </a:lnTo>
                <a:lnTo>
                  <a:pt x="5086" y="5159"/>
                </a:lnTo>
                <a:lnTo>
                  <a:pt x="5986" y="5134"/>
                </a:lnTo>
                <a:lnTo>
                  <a:pt x="6886" y="5086"/>
                </a:lnTo>
                <a:lnTo>
                  <a:pt x="7349" y="5037"/>
                </a:lnTo>
                <a:lnTo>
                  <a:pt x="7835" y="4988"/>
                </a:lnTo>
                <a:lnTo>
                  <a:pt x="8297" y="4916"/>
                </a:lnTo>
                <a:lnTo>
                  <a:pt x="8784" y="4843"/>
                </a:lnTo>
                <a:lnTo>
                  <a:pt x="9709" y="4624"/>
                </a:lnTo>
                <a:lnTo>
                  <a:pt x="10633" y="4356"/>
                </a:lnTo>
                <a:lnTo>
                  <a:pt x="11071" y="4210"/>
                </a:lnTo>
                <a:lnTo>
                  <a:pt x="11509" y="4040"/>
                </a:lnTo>
                <a:lnTo>
                  <a:pt x="11923" y="3869"/>
                </a:lnTo>
                <a:lnTo>
                  <a:pt x="12361" y="3675"/>
                </a:lnTo>
                <a:lnTo>
                  <a:pt x="13188" y="3261"/>
                </a:lnTo>
                <a:lnTo>
                  <a:pt x="14016" y="2823"/>
                </a:lnTo>
                <a:lnTo>
                  <a:pt x="14308" y="2653"/>
                </a:lnTo>
                <a:lnTo>
                  <a:pt x="14575" y="2458"/>
                </a:lnTo>
                <a:lnTo>
                  <a:pt x="15111" y="2044"/>
                </a:lnTo>
                <a:lnTo>
                  <a:pt x="15354" y="1850"/>
                </a:lnTo>
                <a:lnTo>
                  <a:pt x="15500" y="1752"/>
                </a:lnTo>
                <a:lnTo>
                  <a:pt x="15622" y="1631"/>
                </a:lnTo>
                <a:close/>
                <a:moveTo>
                  <a:pt x="15524" y="12605"/>
                </a:moveTo>
                <a:lnTo>
                  <a:pt x="15549" y="13164"/>
                </a:lnTo>
                <a:lnTo>
                  <a:pt x="15476" y="13164"/>
                </a:lnTo>
                <a:lnTo>
                  <a:pt x="15427" y="13213"/>
                </a:lnTo>
                <a:lnTo>
                  <a:pt x="15305" y="13286"/>
                </a:lnTo>
                <a:lnTo>
                  <a:pt x="15232" y="13432"/>
                </a:lnTo>
                <a:lnTo>
                  <a:pt x="15135" y="13578"/>
                </a:lnTo>
                <a:lnTo>
                  <a:pt x="15111" y="13529"/>
                </a:lnTo>
                <a:lnTo>
                  <a:pt x="15257" y="13213"/>
                </a:lnTo>
                <a:lnTo>
                  <a:pt x="15403" y="12872"/>
                </a:lnTo>
                <a:lnTo>
                  <a:pt x="15524" y="12605"/>
                </a:lnTo>
                <a:close/>
                <a:moveTo>
                  <a:pt x="15549" y="13359"/>
                </a:moveTo>
                <a:lnTo>
                  <a:pt x="15573" y="13943"/>
                </a:lnTo>
                <a:lnTo>
                  <a:pt x="15354" y="13748"/>
                </a:lnTo>
                <a:lnTo>
                  <a:pt x="15451" y="13553"/>
                </a:lnTo>
                <a:lnTo>
                  <a:pt x="15549" y="13359"/>
                </a:lnTo>
                <a:close/>
                <a:moveTo>
                  <a:pt x="16692" y="463"/>
                </a:moveTo>
                <a:lnTo>
                  <a:pt x="16789" y="487"/>
                </a:lnTo>
                <a:lnTo>
                  <a:pt x="16862" y="536"/>
                </a:lnTo>
                <a:lnTo>
                  <a:pt x="16935" y="633"/>
                </a:lnTo>
                <a:lnTo>
                  <a:pt x="16984" y="730"/>
                </a:lnTo>
                <a:lnTo>
                  <a:pt x="17033" y="852"/>
                </a:lnTo>
                <a:lnTo>
                  <a:pt x="17081" y="1047"/>
                </a:lnTo>
                <a:lnTo>
                  <a:pt x="17130" y="1314"/>
                </a:lnTo>
                <a:lnTo>
                  <a:pt x="17154" y="1582"/>
                </a:lnTo>
                <a:lnTo>
                  <a:pt x="17179" y="2142"/>
                </a:lnTo>
                <a:lnTo>
                  <a:pt x="17106" y="3237"/>
                </a:lnTo>
                <a:lnTo>
                  <a:pt x="17081" y="4380"/>
                </a:lnTo>
                <a:lnTo>
                  <a:pt x="17081" y="5499"/>
                </a:lnTo>
                <a:lnTo>
                  <a:pt x="17154" y="7738"/>
                </a:lnTo>
                <a:lnTo>
                  <a:pt x="17203" y="9928"/>
                </a:lnTo>
                <a:lnTo>
                  <a:pt x="17203" y="12094"/>
                </a:lnTo>
                <a:lnTo>
                  <a:pt x="17179" y="13213"/>
                </a:lnTo>
                <a:lnTo>
                  <a:pt x="17130" y="13748"/>
                </a:lnTo>
                <a:lnTo>
                  <a:pt x="17081" y="14283"/>
                </a:lnTo>
                <a:lnTo>
                  <a:pt x="17033" y="14502"/>
                </a:lnTo>
                <a:lnTo>
                  <a:pt x="16984" y="14746"/>
                </a:lnTo>
                <a:lnTo>
                  <a:pt x="16935" y="14867"/>
                </a:lnTo>
                <a:lnTo>
                  <a:pt x="16887" y="14965"/>
                </a:lnTo>
                <a:lnTo>
                  <a:pt x="16814" y="15038"/>
                </a:lnTo>
                <a:lnTo>
                  <a:pt x="16716" y="15111"/>
                </a:lnTo>
                <a:lnTo>
                  <a:pt x="16643" y="15111"/>
                </a:lnTo>
                <a:lnTo>
                  <a:pt x="16570" y="15086"/>
                </a:lnTo>
                <a:lnTo>
                  <a:pt x="16449" y="15038"/>
                </a:lnTo>
                <a:lnTo>
                  <a:pt x="16327" y="14916"/>
                </a:lnTo>
                <a:lnTo>
                  <a:pt x="16205" y="14794"/>
                </a:lnTo>
                <a:lnTo>
                  <a:pt x="16205" y="13991"/>
                </a:lnTo>
                <a:lnTo>
                  <a:pt x="16181" y="13188"/>
                </a:lnTo>
                <a:lnTo>
                  <a:pt x="16132" y="12361"/>
                </a:lnTo>
                <a:lnTo>
                  <a:pt x="16132" y="11558"/>
                </a:lnTo>
                <a:lnTo>
                  <a:pt x="16132" y="9636"/>
                </a:lnTo>
                <a:lnTo>
                  <a:pt x="16132" y="7714"/>
                </a:lnTo>
                <a:lnTo>
                  <a:pt x="16132" y="6789"/>
                </a:lnTo>
                <a:lnTo>
                  <a:pt x="16132" y="6327"/>
                </a:lnTo>
                <a:lnTo>
                  <a:pt x="16132" y="5864"/>
                </a:lnTo>
                <a:lnTo>
                  <a:pt x="16205" y="4988"/>
                </a:lnTo>
                <a:lnTo>
                  <a:pt x="16230" y="4551"/>
                </a:lnTo>
                <a:lnTo>
                  <a:pt x="16205" y="4113"/>
                </a:lnTo>
                <a:lnTo>
                  <a:pt x="16181" y="3237"/>
                </a:lnTo>
                <a:lnTo>
                  <a:pt x="16157" y="2799"/>
                </a:lnTo>
                <a:lnTo>
                  <a:pt x="16181" y="2361"/>
                </a:lnTo>
                <a:lnTo>
                  <a:pt x="16205" y="1558"/>
                </a:lnTo>
                <a:lnTo>
                  <a:pt x="16181" y="1144"/>
                </a:lnTo>
                <a:lnTo>
                  <a:pt x="16181" y="755"/>
                </a:lnTo>
                <a:lnTo>
                  <a:pt x="16254" y="657"/>
                </a:lnTo>
                <a:lnTo>
                  <a:pt x="16351" y="584"/>
                </a:lnTo>
                <a:lnTo>
                  <a:pt x="16570" y="487"/>
                </a:lnTo>
                <a:lnTo>
                  <a:pt x="16692" y="463"/>
                </a:lnTo>
                <a:close/>
                <a:moveTo>
                  <a:pt x="5597" y="10950"/>
                </a:moveTo>
                <a:lnTo>
                  <a:pt x="5597" y="11023"/>
                </a:lnTo>
                <a:lnTo>
                  <a:pt x="5621" y="11096"/>
                </a:lnTo>
                <a:lnTo>
                  <a:pt x="5694" y="11218"/>
                </a:lnTo>
                <a:lnTo>
                  <a:pt x="5743" y="11364"/>
                </a:lnTo>
                <a:lnTo>
                  <a:pt x="5767" y="11704"/>
                </a:lnTo>
                <a:lnTo>
                  <a:pt x="5791" y="12045"/>
                </a:lnTo>
                <a:lnTo>
                  <a:pt x="5816" y="12215"/>
                </a:lnTo>
                <a:lnTo>
                  <a:pt x="5840" y="12361"/>
                </a:lnTo>
                <a:lnTo>
                  <a:pt x="5864" y="12483"/>
                </a:lnTo>
                <a:lnTo>
                  <a:pt x="5548" y="12459"/>
                </a:lnTo>
                <a:lnTo>
                  <a:pt x="5207" y="12483"/>
                </a:lnTo>
                <a:lnTo>
                  <a:pt x="4988" y="12507"/>
                </a:lnTo>
                <a:lnTo>
                  <a:pt x="4745" y="12532"/>
                </a:lnTo>
                <a:lnTo>
                  <a:pt x="4502" y="12605"/>
                </a:lnTo>
                <a:lnTo>
                  <a:pt x="4404" y="12653"/>
                </a:lnTo>
                <a:lnTo>
                  <a:pt x="4307" y="12702"/>
                </a:lnTo>
                <a:lnTo>
                  <a:pt x="4258" y="12775"/>
                </a:lnTo>
                <a:lnTo>
                  <a:pt x="4210" y="12848"/>
                </a:lnTo>
                <a:lnTo>
                  <a:pt x="4210" y="12945"/>
                </a:lnTo>
                <a:lnTo>
                  <a:pt x="4258" y="13018"/>
                </a:lnTo>
                <a:lnTo>
                  <a:pt x="4356" y="13067"/>
                </a:lnTo>
                <a:lnTo>
                  <a:pt x="4453" y="13115"/>
                </a:lnTo>
                <a:lnTo>
                  <a:pt x="4623" y="13164"/>
                </a:lnTo>
                <a:lnTo>
                  <a:pt x="4842" y="13188"/>
                </a:lnTo>
                <a:lnTo>
                  <a:pt x="5037" y="13188"/>
                </a:lnTo>
                <a:lnTo>
                  <a:pt x="5475" y="13140"/>
                </a:lnTo>
                <a:lnTo>
                  <a:pt x="5670" y="13140"/>
                </a:lnTo>
                <a:lnTo>
                  <a:pt x="5864" y="13188"/>
                </a:lnTo>
                <a:lnTo>
                  <a:pt x="6035" y="13188"/>
                </a:lnTo>
                <a:lnTo>
                  <a:pt x="6205" y="13967"/>
                </a:lnTo>
                <a:lnTo>
                  <a:pt x="5572" y="13991"/>
                </a:lnTo>
                <a:lnTo>
                  <a:pt x="5183" y="13991"/>
                </a:lnTo>
                <a:lnTo>
                  <a:pt x="4988" y="14040"/>
                </a:lnTo>
                <a:lnTo>
                  <a:pt x="4891" y="14064"/>
                </a:lnTo>
                <a:lnTo>
                  <a:pt x="4794" y="14113"/>
                </a:lnTo>
                <a:lnTo>
                  <a:pt x="4745" y="14186"/>
                </a:lnTo>
                <a:lnTo>
                  <a:pt x="4696" y="14283"/>
                </a:lnTo>
                <a:lnTo>
                  <a:pt x="4696" y="14381"/>
                </a:lnTo>
                <a:lnTo>
                  <a:pt x="4721" y="14429"/>
                </a:lnTo>
                <a:lnTo>
                  <a:pt x="4769" y="14454"/>
                </a:lnTo>
                <a:lnTo>
                  <a:pt x="4915" y="14575"/>
                </a:lnTo>
                <a:lnTo>
                  <a:pt x="5110" y="14624"/>
                </a:lnTo>
                <a:lnTo>
                  <a:pt x="5305" y="14673"/>
                </a:lnTo>
                <a:lnTo>
                  <a:pt x="5499" y="14697"/>
                </a:lnTo>
                <a:lnTo>
                  <a:pt x="6327" y="14697"/>
                </a:lnTo>
                <a:lnTo>
                  <a:pt x="6473" y="15378"/>
                </a:lnTo>
                <a:lnTo>
                  <a:pt x="6010" y="15403"/>
                </a:lnTo>
                <a:lnTo>
                  <a:pt x="5645" y="15403"/>
                </a:lnTo>
                <a:lnTo>
                  <a:pt x="5475" y="15427"/>
                </a:lnTo>
                <a:lnTo>
                  <a:pt x="5305" y="15500"/>
                </a:lnTo>
                <a:lnTo>
                  <a:pt x="5256" y="15549"/>
                </a:lnTo>
                <a:lnTo>
                  <a:pt x="5207" y="15597"/>
                </a:lnTo>
                <a:lnTo>
                  <a:pt x="5183" y="15670"/>
                </a:lnTo>
                <a:lnTo>
                  <a:pt x="5183" y="15743"/>
                </a:lnTo>
                <a:lnTo>
                  <a:pt x="5183" y="15816"/>
                </a:lnTo>
                <a:lnTo>
                  <a:pt x="5207" y="15889"/>
                </a:lnTo>
                <a:lnTo>
                  <a:pt x="5256" y="15938"/>
                </a:lnTo>
                <a:lnTo>
                  <a:pt x="5305" y="15987"/>
                </a:lnTo>
                <a:lnTo>
                  <a:pt x="5475" y="16035"/>
                </a:lnTo>
                <a:lnTo>
                  <a:pt x="5645" y="16060"/>
                </a:lnTo>
                <a:lnTo>
                  <a:pt x="6010" y="16084"/>
                </a:lnTo>
                <a:lnTo>
                  <a:pt x="6278" y="16108"/>
                </a:lnTo>
                <a:lnTo>
                  <a:pt x="6448" y="16108"/>
                </a:lnTo>
                <a:lnTo>
                  <a:pt x="6570" y="16084"/>
                </a:lnTo>
                <a:lnTo>
                  <a:pt x="6619" y="16400"/>
                </a:lnTo>
                <a:lnTo>
                  <a:pt x="6643" y="16692"/>
                </a:lnTo>
                <a:lnTo>
                  <a:pt x="6619" y="16838"/>
                </a:lnTo>
                <a:lnTo>
                  <a:pt x="6594" y="16960"/>
                </a:lnTo>
                <a:lnTo>
                  <a:pt x="6521" y="17057"/>
                </a:lnTo>
                <a:lnTo>
                  <a:pt x="6424" y="17130"/>
                </a:lnTo>
                <a:lnTo>
                  <a:pt x="6327" y="17179"/>
                </a:lnTo>
                <a:lnTo>
                  <a:pt x="6205" y="17228"/>
                </a:lnTo>
                <a:lnTo>
                  <a:pt x="5913" y="17252"/>
                </a:lnTo>
                <a:lnTo>
                  <a:pt x="5597" y="17228"/>
                </a:lnTo>
                <a:lnTo>
                  <a:pt x="5305" y="17203"/>
                </a:lnTo>
                <a:lnTo>
                  <a:pt x="4794" y="17130"/>
                </a:lnTo>
                <a:lnTo>
                  <a:pt x="4575" y="17155"/>
                </a:lnTo>
                <a:lnTo>
                  <a:pt x="4307" y="17179"/>
                </a:lnTo>
                <a:lnTo>
                  <a:pt x="4064" y="17203"/>
                </a:lnTo>
                <a:lnTo>
                  <a:pt x="3796" y="17228"/>
                </a:lnTo>
                <a:lnTo>
                  <a:pt x="3553" y="17228"/>
                </a:lnTo>
                <a:lnTo>
                  <a:pt x="3455" y="17203"/>
                </a:lnTo>
                <a:lnTo>
                  <a:pt x="3358" y="17155"/>
                </a:lnTo>
                <a:lnTo>
                  <a:pt x="3261" y="17106"/>
                </a:lnTo>
                <a:lnTo>
                  <a:pt x="3163" y="17033"/>
                </a:lnTo>
                <a:lnTo>
                  <a:pt x="3115" y="16936"/>
                </a:lnTo>
                <a:lnTo>
                  <a:pt x="3042" y="16790"/>
                </a:lnTo>
                <a:lnTo>
                  <a:pt x="2969" y="16571"/>
                </a:lnTo>
                <a:lnTo>
                  <a:pt x="2920" y="16327"/>
                </a:lnTo>
                <a:lnTo>
                  <a:pt x="2847" y="15816"/>
                </a:lnTo>
                <a:lnTo>
                  <a:pt x="2750" y="14819"/>
                </a:lnTo>
                <a:lnTo>
                  <a:pt x="2725" y="14308"/>
                </a:lnTo>
                <a:lnTo>
                  <a:pt x="2677" y="13797"/>
                </a:lnTo>
                <a:lnTo>
                  <a:pt x="2652" y="13286"/>
                </a:lnTo>
                <a:lnTo>
                  <a:pt x="2628" y="12775"/>
                </a:lnTo>
                <a:lnTo>
                  <a:pt x="2506" y="11923"/>
                </a:lnTo>
                <a:lnTo>
                  <a:pt x="2385" y="11047"/>
                </a:lnTo>
                <a:lnTo>
                  <a:pt x="2385" y="11047"/>
                </a:lnTo>
                <a:lnTo>
                  <a:pt x="2823" y="11072"/>
                </a:lnTo>
                <a:lnTo>
                  <a:pt x="3090" y="11072"/>
                </a:lnTo>
                <a:lnTo>
                  <a:pt x="3358" y="11047"/>
                </a:lnTo>
                <a:lnTo>
                  <a:pt x="3407" y="11047"/>
                </a:lnTo>
                <a:lnTo>
                  <a:pt x="3504" y="11023"/>
                </a:lnTo>
                <a:lnTo>
                  <a:pt x="4064" y="10974"/>
                </a:lnTo>
                <a:lnTo>
                  <a:pt x="4331" y="10974"/>
                </a:lnTo>
                <a:lnTo>
                  <a:pt x="4599" y="10999"/>
                </a:lnTo>
                <a:lnTo>
                  <a:pt x="4623" y="11023"/>
                </a:lnTo>
                <a:lnTo>
                  <a:pt x="4672" y="11072"/>
                </a:lnTo>
                <a:lnTo>
                  <a:pt x="4745" y="11096"/>
                </a:lnTo>
                <a:lnTo>
                  <a:pt x="4818" y="11072"/>
                </a:lnTo>
                <a:lnTo>
                  <a:pt x="4867" y="11023"/>
                </a:lnTo>
                <a:lnTo>
                  <a:pt x="4891" y="10974"/>
                </a:lnTo>
                <a:lnTo>
                  <a:pt x="5597" y="10950"/>
                </a:lnTo>
                <a:close/>
                <a:moveTo>
                  <a:pt x="16546" y="0"/>
                </a:moveTo>
                <a:lnTo>
                  <a:pt x="16400" y="49"/>
                </a:lnTo>
                <a:lnTo>
                  <a:pt x="16278" y="122"/>
                </a:lnTo>
                <a:lnTo>
                  <a:pt x="16157" y="195"/>
                </a:lnTo>
                <a:lnTo>
                  <a:pt x="16035" y="292"/>
                </a:lnTo>
                <a:lnTo>
                  <a:pt x="15962" y="414"/>
                </a:lnTo>
                <a:lnTo>
                  <a:pt x="15889" y="414"/>
                </a:lnTo>
                <a:lnTo>
                  <a:pt x="15840" y="438"/>
                </a:lnTo>
                <a:lnTo>
                  <a:pt x="15792" y="487"/>
                </a:lnTo>
                <a:lnTo>
                  <a:pt x="15768" y="560"/>
                </a:lnTo>
                <a:lnTo>
                  <a:pt x="15695" y="803"/>
                </a:lnTo>
                <a:lnTo>
                  <a:pt x="15670" y="1071"/>
                </a:lnTo>
                <a:lnTo>
                  <a:pt x="15597" y="1047"/>
                </a:lnTo>
                <a:lnTo>
                  <a:pt x="15524" y="1071"/>
                </a:lnTo>
                <a:lnTo>
                  <a:pt x="15451" y="1095"/>
                </a:lnTo>
                <a:lnTo>
                  <a:pt x="15403" y="1168"/>
                </a:lnTo>
                <a:lnTo>
                  <a:pt x="15354" y="1266"/>
                </a:lnTo>
                <a:lnTo>
                  <a:pt x="15281" y="1339"/>
                </a:lnTo>
                <a:lnTo>
                  <a:pt x="15111" y="1485"/>
                </a:lnTo>
                <a:lnTo>
                  <a:pt x="14770" y="1728"/>
                </a:lnTo>
                <a:lnTo>
                  <a:pt x="14283" y="2093"/>
                </a:lnTo>
                <a:lnTo>
                  <a:pt x="14040" y="2288"/>
                </a:lnTo>
                <a:lnTo>
                  <a:pt x="13772" y="2434"/>
                </a:lnTo>
                <a:lnTo>
                  <a:pt x="13018" y="2847"/>
                </a:lnTo>
                <a:lnTo>
                  <a:pt x="12264" y="3237"/>
                </a:lnTo>
                <a:lnTo>
                  <a:pt x="11485" y="3577"/>
                </a:lnTo>
                <a:lnTo>
                  <a:pt x="11071" y="3723"/>
                </a:lnTo>
                <a:lnTo>
                  <a:pt x="10682" y="3869"/>
                </a:lnTo>
                <a:lnTo>
                  <a:pt x="9830" y="4137"/>
                </a:lnTo>
                <a:lnTo>
                  <a:pt x="8979" y="4356"/>
                </a:lnTo>
                <a:lnTo>
                  <a:pt x="8103" y="4526"/>
                </a:lnTo>
                <a:lnTo>
                  <a:pt x="7665" y="4575"/>
                </a:lnTo>
                <a:lnTo>
                  <a:pt x="7227" y="4624"/>
                </a:lnTo>
                <a:lnTo>
                  <a:pt x="6570" y="4672"/>
                </a:lnTo>
                <a:lnTo>
                  <a:pt x="5913" y="4697"/>
                </a:lnTo>
                <a:lnTo>
                  <a:pt x="5256" y="4721"/>
                </a:lnTo>
                <a:lnTo>
                  <a:pt x="4623" y="4745"/>
                </a:lnTo>
                <a:lnTo>
                  <a:pt x="4429" y="4697"/>
                </a:lnTo>
                <a:lnTo>
                  <a:pt x="4234" y="4672"/>
                </a:lnTo>
                <a:lnTo>
                  <a:pt x="3869" y="4624"/>
                </a:lnTo>
                <a:lnTo>
                  <a:pt x="3480" y="4648"/>
                </a:lnTo>
                <a:lnTo>
                  <a:pt x="3090" y="4648"/>
                </a:lnTo>
                <a:lnTo>
                  <a:pt x="2652" y="4672"/>
                </a:lnTo>
                <a:lnTo>
                  <a:pt x="2214" y="4721"/>
                </a:lnTo>
                <a:lnTo>
                  <a:pt x="1995" y="4770"/>
                </a:lnTo>
                <a:lnTo>
                  <a:pt x="1801" y="4818"/>
                </a:lnTo>
                <a:lnTo>
                  <a:pt x="1582" y="4916"/>
                </a:lnTo>
                <a:lnTo>
                  <a:pt x="1387" y="5013"/>
                </a:lnTo>
                <a:lnTo>
                  <a:pt x="1192" y="5110"/>
                </a:lnTo>
                <a:lnTo>
                  <a:pt x="1046" y="5232"/>
                </a:lnTo>
                <a:lnTo>
                  <a:pt x="876" y="5378"/>
                </a:lnTo>
                <a:lnTo>
                  <a:pt x="754" y="5524"/>
                </a:lnTo>
                <a:lnTo>
                  <a:pt x="633" y="5670"/>
                </a:lnTo>
                <a:lnTo>
                  <a:pt x="535" y="5840"/>
                </a:lnTo>
                <a:lnTo>
                  <a:pt x="365" y="6205"/>
                </a:lnTo>
                <a:lnTo>
                  <a:pt x="243" y="6570"/>
                </a:lnTo>
                <a:lnTo>
                  <a:pt x="146" y="6959"/>
                </a:lnTo>
                <a:lnTo>
                  <a:pt x="73" y="7373"/>
                </a:lnTo>
                <a:lnTo>
                  <a:pt x="49" y="7762"/>
                </a:lnTo>
                <a:lnTo>
                  <a:pt x="0" y="8200"/>
                </a:lnTo>
                <a:lnTo>
                  <a:pt x="0" y="8614"/>
                </a:lnTo>
                <a:lnTo>
                  <a:pt x="49" y="9028"/>
                </a:lnTo>
                <a:lnTo>
                  <a:pt x="146" y="9417"/>
                </a:lnTo>
                <a:lnTo>
                  <a:pt x="195" y="9612"/>
                </a:lnTo>
                <a:lnTo>
                  <a:pt x="292" y="9806"/>
                </a:lnTo>
                <a:lnTo>
                  <a:pt x="389" y="9977"/>
                </a:lnTo>
                <a:lnTo>
                  <a:pt x="487" y="10147"/>
                </a:lnTo>
                <a:lnTo>
                  <a:pt x="633" y="10293"/>
                </a:lnTo>
                <a:lnTo>
                  <a:pt x="779" y="10439"/>
                </a:lnTo>
                <a:lnTo>
                  <a:pt x="949" y="10585"/>
                </a:lnTo>
                <a:lnTo>
                  <a:pt x="1144" y="10707"/>
                </a:lnTo>
                <a:lnTo>
                  <a:pt x="1363" y="10804"/>
                </a:lnTo>
                <a:lnTo>
                  <a:pt x="1582" y="10901"/>
                </a:lnTo>
                <a:lnTo>
                  <a:pt x="1825" y="10950"/>
                </a:lnTo>
                <a:lnTo>
                  <a:pt x="2068" y="10999"/>
                </a:lnTo>
                <a:lnTo>
                  <a:pt x="2044" y="11242"/>
                </a:lnTo>
                <a:lnTo>
                  <a:pt x="2020" y="11510"/>
                </a:lnTo>
                <a:lnTo>
                  <a:pt x="2044" y="11777"/>
                </a:lnTo>
                <a:lnTo>
                  <a:pt x="2068" y="12021"/>
                </a:lnTo>
                <a:lnTo>
                  <a:pt x="2166" y="12556"/>
                </a:lnTo>
                <a:lnTo>
                  <a:pt x="2190" y="12824"/>
                </a:lnTo>
                <a:lnTo>
                  <a:pt x="2214" y="13067"/>
                </a:lnTo>
                <a:lnTo>
                  <a:pt x="2287" y="14478"/>
                </a:lnTo>
                <a:lnTo>
                  <a:pt x="2336" y="15184"/>
                </a:lnTo>
                <a:lnTo>
                  <a:pt x="2409" y="15914"/>
                </a:lnTo>
                <a:lnTo>
                  <a:pt x="2458" y="16327"/>
                </a:lnTo>
                <a:lnTo>
                  <a:pt x="2506" y="16741"/>
                </a:lnTo>
                <a:lnTo>
                  <a:pt x="2555" y="16960"/>
                </a:lnTo>
                <a:lnTo>
                  <a:pt x="2628" y="17155"/>
                </a:lnTo>
                <a:lnTo>
                  <a:pt x="2725" y="17325"/>
                </a:lnTo>
                <a:lnTo>
                  <a:pt x="2871" y="17495"/>
                </a:lnTo>
                <a:lnTo>
                  <a:pt x="2993" y="17593"/>
                </a:lnTo>
                <a:lnTo>
                  <a:pt x="3090" y="17641"/>
                </a:lnTo>
                <a:lnTo>
                  <a:pt x="3212" y="17714"/>
                </a:lnTo>
                <a:lnTo>
                  <a:pt x="3334" y="17739"/>
                </a:lnTo>
                <a:lnTo>
                  <a:pt x="3601" y="17763"/>
                </a:lnTo>
                <a:lnTo>
                  <a:pt x="3893" y="17763"/>
                </a:lnTo>
                <a:lnTo>
                  <a:pt x="4429" y="17690"/>
                </a:lnTo>
                <a:lnTo>
                  <a:pt x="4696" y="17666"/>
                </a:lnTo>
                <a:lnTo>
                  <a:pt x="4964" y="17666"/>
                </a:lnTo>
                <a:lnTo>
                  <a:pt x="5475" y="17714"/>
                </a:lnTo>
                <a:lnTo>
                  <a:pt x="5743" y="17739"/>
                </a:lnTo>
                <a:lnTo>
                  <a:pt x="6010" y="17763"/>
                </a:lnTo>
                <a:lnTo>
                  <a:pt x="6278" y="17739"/>
                </a:lnTo>
                <a:lnTo>
                  <a:pt x="6521" y="17690"/>
                </a:lnTo>
                <a:lnTo>
                  <a:pt x="6619" y="17641"/>
                </a:lnTo>
                <a:lnTo>
                  <a:pt x="6740" y="17568"/>
                </a:lnTo>
                <a:lnTo>
                  <a:pt x="6838" y="17495"/>
                </a:lnTo>
                <a:lnTo>
                  <a:pt x="6935" y="17398"/>
                </a:lnTo>
                <a:lnTo>
                  <a:pt x="7008" y="17301"/>
                </a:lnTo>
                <a:lnTo>
                  <a:pt x="7057" y="17179"/>
                </a:lnTo>
                <a:lnTo>
                  <a:pt x="7130" y="16960"/>
                </a:lnTo>
                <a:lnTo>
                  <a:pt x="7154" y="16717"/>
                </a:lnTo>
                <a:lnTo>
                  <a:pt x="7154" y="16449"/>
                </a:lnTo>
                <a:lnTo>
                  <a:pt x="7130" y="16181"/>
                </a:lnTo>
                <a:lnTo>
                  <a:pt x="7081" y="15938"/>
                </a:lnTo>
                <a:lnTo>
                  <a:pt x="6984" y="15451"/>
                </a:lnTo>
                <a:lnTo>
                  <a:pt x="6886" y="14770"/>
                </a:lnTo>
                <a:lnTo>
                  <a:pt x="6765" y="14089"/>
                </a:lnTo>
                <a:lnTo>
                  <a:pt x="6497" y="12726"/>
                </a:lnTo>
                <a:lnTo>
                  <a:pt x="6351" y="12167"/>
                </a:lnTo>
                <a:lnTo>
                  <a:pt x="6302" y="11875"/>
                </a:lnTo>
                <a:lnTo>
                  <a:pt x="6254" y="11583"/>
                </a:lnTo>
                <a:lnTo>
                  <a:pt x="6229" y="11291"/>
                </a:lnTo>
                <a:lnTo>
                  <a:pt x="6205" y="11120"/>
                </a:lnTo>
                <a:lnTo>
                  <a:pt x="6181" y="10974"/>
                </a:lnTo>
                <a:lnTo>
                  <a:pt x="6789" y="11096"/>
                </a:lnTo>
                <a:lnTo>
                  <a:pt x="7397" y="11218"/>
                </a:lnTo>
                <a:lnTo>
                  <a:pt x="10341" y="11826"/>
                </a:lnTo>
                <a:lnTo>
                  <a:pt x="10560" y="11875"/>
                </a:lnTo>
                <a:lnTo>
                  <a:pt x="10755" y="11923"/>
                </a:lnTo>
                <a:lnTo>
                  <a:pt x="11169" y="12094"/>
                </a:lnTo>
                <a:lnTo>
                  <a:pt x="11972" y="12459"/>
                </a:lnTo>
                <a:lnTo>
                  <a:pt x="13456" y="13115"/>
                </a:lnTo>
                <a:lnTo>
                  <a:pt x="14040" y="13407"/>
                </a:lnTo>
                <a:lnTo>
                  <a:pt x="14332" y="13553"/>
                </a:lnTo>
                <a:lnTo>
                  <a:pt x="14624" y="13748"/>
                </a:lnTo>
                <a:lnTo>
                  <a:pt x="14892" y="13943"/>
                </a:lnTo>
                <a:lnTo>
                  <a:pt x="15135" y="14162"/>
                </a:lnTo>
                <a:lnTo>
                  <a:pt x="15354" y="14381"/>
                </a:lnTo>
                <a:lnTo>
                  <a:pt x="15549" y="14648"/>
                </a:lnTo>
                <a:lnTo>
                  <a:pt x="15622" y="14721"/>
                </a:lnTo>
                <a:lnTo>
                  <a:pt x="15622" y="14940"/>
                </a:lnTo>
                <a:lnTo>
                  <a:pt x="15646" y="15062"/>
                </a:lnTo>
                <a:lnTo>
                  <a:pt x="15695" y="15159"/>
                </a:lnTo>
                <a:lnTo>
                  <a:pt x="15792" y="15208"/>
                </a:lnTo>
                <a:lnTo>
                  <a:pt x="15889" y="15232"/>
                </a:lnTo>
                <a:lnTo>
                  <a:pt x="16084" y="15427"/>
                </a:lnTo>
                <a:lnTo>
                  <a:pt x="16205" y="15500"/>
                </a:lnTo>
                <a:lnTo>
                  <a:pt x="16303" y="15573"/>
                </a:lnTo>
                <a:lnTo>
                  <a:pt x="16449" y="15622"/>
                </a:lnTo>
                <a:lnTo>
                  <a:pt x="16570" y="15646"/>
                </a:lnTo>
                <a:lnTo>
                  <a:pt x="16716" y="15670"/>
                </a:lnTo>
                <a:lnTo>
                  <a:pt x="16862" y="15646"/>
                </a:lnTo>
                <a:lnTo>
                  <a:pt x="16984" y="15622"/>
                </a:lnTo>
                <a:lnTo>
                  <a:pt x="17081" y="15573"/>
                </a:lnTo>
                <a:lnTo>
                  <a:pt x="17179" y="15500"/>
                </a:lnTo>
                <a:lnTo>
                  <a:pt x="17276" y="15427"/>
                </a:lnTo>
                <a:lnTo>
                  <a:pt x="17349" y="15330"/>
                </a:lnTo>
                <a:lnTo>
                  <a:pt x="17398" y="15232"/>
                </a:lnTo>
                <a:lnTo>
                  <a:pt x="17495" y="14989"/>
                </a:lnTo>
                <a:lnTo>
                  <a:pt x="17568" y="14721"/>
                </a:lnTo>
                <a:lnTo>
                  <a:pt x="17617" y="14478"/>
                </a:lnTo>
                <a:lnTo>
                  <a:pt x="17690" y="14016"/>
                </a:lnTo>
                <a:lnTo>
                  <a:pt x="17714" y="13651"/>
                </a:lnTo>
                <a:lnTo>
                  <a:pt x="17738" y="13261"/>
                </a:lnTo>
                <a:lnTo>
                  <a:pt x="17763" y="12507"/>
                </a:lnTo>
                <a:lnTo>
                  <a:pt x="17714" y="10974"/>
                </a:lnTo>
                <a:lnTo>
                  <a:pt x="17714" y="10123"/>
                </a:lnTo>
                <a:lnTo>
                  <a:pt x="17860" y="10098"/>
                </a:lnTo>
                <a:lnTo>
                  <a:pt x="17982" y="10001"/>
                </a:lnTo>
                <a:lnTo>
                  <a:pt x="18128" y="9904"/>
                </a:lnTo>
                <a:lnTo>
                  <a:pt x="18249" y="9782"/>
                </a:lnTo>
                <a:lnTo>
                  <a:pt x="18493" y="9514"/>
                </a:lnTo>
                <a:lnTo>
                  <a:pt x="18687" y="9271"/>
                </a:lnTo>
                <a:lnTo>
                  <a:pt x="18785" y="9101"/>
                </a:lnTo>
                <a:lnTo>
                  <a:pt x="18858" y="8906"/>
                </a:lnTo>
                <a:lnTo>
                  <a:pt x="18906" y="8711"/>
                </a:lnTo>
                <a:lnTo>
                  <a:pt x="18931" y="8517"/>
                </a:lnTo>
                <a:lnTo>
                  <a:pt x="18955" y="8103"/>
                </a:lnTo>
                <a:lnTo>
                  <a:pt x="18955" y="7714"/>
                </a:lnTo>
                <a:lnTo>
                  <a:pt x="18931" y="7373"/>
                </a:lnTo>
                <a:lnTo>
                  <a:pt x="18858" y="7057"/>
                </a:lnTo>
                <a:lnTo>
                  <a:pt x="18760" y="6740"/>
                </a:lnTo>
                <a:lnTo>
                  <a:pt x="18614" y="6448"/>
                </a:lnTo>
                <a:lnTo>
                  <a:pt x="18541" y="6327"/>
                </a:lnTo>
                <a:lnTo>
                  <a:pt x="18420" y="6205"/>
                </a:lnTo>
                <a:lnTo>
                  <a:pt x="18322" y="6083"/>
                </a:lnTo>
                <a:lnTo>
                  <a:pt x="18201" y="5986"/>
                </a:lnTo>
                <a:lnTo>
                  <a:pt x="18055" y="5889"/>
                </a:lnTo>
                <a:lnTo>
                  <a:pt x="17909" y="5840"/>
                </a:lnTo>
                <a:lnTo>
                  <a:pt x="17763" y="5767"/>
                </a:lnTo>
                <a:lnTo>
                  <a:pt x="17592" y="5743"/>
                </a:lnTo>
                <a:lnTo>
                  <a:pt x="17568" y="4697"/>
                </a:lnTo>
                <a:lnTo>
                  <a:pt x="17592" y="3942"/>
                </a:lnTo>
                <a:lnTo>
                  <a:pt x="17617" y="3164"/>
                </a:lnTo>
                <a:lnTo>
                  <a:pt x="17641" y="2409"/>
                </a:lnTo>
                <a:lnTo>
                  <a:pt x="17641" y="1631"/>
                </a:lnTo>
                <a:lnTo>
                  <a:pt x="17617" y="1193"/>
                </a:lnTo>
                <a:lnTo>
                  <a:pt x="17592" y="949"/>
                </a:lnTo>
                <a:lnTo>
                  <a:pt x="17519" y="730"/>
                </a:lnTo>
                <a:lnTo>
                  <a:pt x="17446" y="511"/>
                </a:lnTo>
                <a:lnTo>
                  <a:pt x="17325" y="317"/>
                </a:lnTo>
                <a:lnTo>
                  <a:pt x="17252" y="219"/>
                </a:lnTo>
                <a:lnTo>
                  <a:pt x="17179" y="146"/>
                </a:lnTo>
                <a:lnTo>
                  <a:pt x="17081" y="98"/>
                </a:lnTo>
                <a:lnTo>
                  <a:pt x="16984" y="49"/>
                </a:lnTo>
                <a:lnTo>
                  <a:pt x="1683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63" name="Google Shape;763;p40"/>
          <p:cNvGrpSpPr/>
          <p:nvPr/>
        </p:nvGrpSpPr>
        <p:grpSpPr>
          <a:xfrm rot="7800692">
            <a:off x="6160850" y="1189225"/>
            <a:ext cx="1365086" cy="292474"/>
            <a:chOff x="271125" y="812725"/>
            <a:chExt cx="766525" cy="221725"/>
          </a:xfrm>
        </p:grpSpPr>
        <p:sp>
          <p:nvSpPr>
            <p:cNvPr id="764" name="Google Shape;764;p40"/>
            <p:cNvSpPr/>
            <p:nvPr/>
          </p:nvSpPr>
          <p:spPr>
            <a:xfrm>
              <a:off x="271125" y="921200"/>
              <a:ext cx="695775" cy="70775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40"/>
            <p:cNvSpPr/>
            <p:nvPr/>
          </p:nvSpPr>
          <p:spPr>
            <a:xfrm>
              <a:off x="858375" y="812725"/>
              <a:ext cx="179275" cy="221725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6" name="Google Shape;766;p40"/>
          <p:cNvSpPr/>
          <p:nvPr/>
        </p:nvSpPr>
        <p:spPr>
          <a:xfrm>
            <a:off x="110374" y="129775"/>
            <a:ext cx="2051888" cy="1883536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767" name="Google Shape;767;p40"/>
          <p:cNvSpPr txBox="1"/>
          <p:nvPr/>
        </p:nvSpPr>
        <p:spPr>
          <a:xfrm>
            <a:off x="396250" y="862425"/>
            <a:ext cx="1484100" cy="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00FFFF"/>
                </a:solidFill>
                <a:latin typeface="Viga"/>
                <a:ea typeface="Viga"/>
                <a:cs typeface="Viga"/>
                <a:sym typeface="Viga"/>
              </a:rPr>
              <a:t>Élabore</a:t>
            </a:r>
            <a:endParaRPr sz="2600">
              <a:solidFill>
                <a:srgbClr val="00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68" name="Google Shape;768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41"/>
          <p:cNvSpPr txBox="1">
            <a:spLocks noGrp="1"/>
          </p:cNvSpPr>
          <p:nvPr>
            <p:ph type="subTitle" idx="4294967295"/>
          </p:nvPr>
        </p:nvSpPr>
        <p:spPr>
          <a:xfrm>
            <a:off x="1208200" y="130650"/>
            <a:ext cx="66021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None/>
            </a:pPr>
            <a:r>
              <a:rPr lang="en"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La nétiquette d’un  </a:t>
            </a:r>
            <a:r>
              <a:rPr lang="en" sz="3000">
                <a:solidFill>
                  <a:srgbClr val="FF00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document partagé.</a:t>
            </a:r>
            <a:r>
              <a:rPr lang="en" sz="18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endParaRPr sz="18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grpSp>
        <p:nvGrpSpPr>
          <p:cNvPr id="774" name="Google Shape;774;p41"/>
          <p:cNvGrpSpPr/>
          <p:nvPr/>
        </p:nvGrpSpPr>
        <p:grpSpPr>
          <a:xfrm rot="428">
            <a:off x="6068231" y="4174063"/>
            <a:ext cx="1232726" cy="269662"/>
            <a:chOff x="271125" y="812725"/>
            <a:chExt cx="766525" cy="221725"/>
          </a:xfrm>
        </p:grpSpPr>
        <p:sp>
          <p:nvSpPr>
            <p:cNvPr id="775" name="Google Shape;775;p41"/>
            <p:cNvSpPr/>
            <p:nvPr/>
          </p:nvSpPr>
          <p:spPr>
            <a:xfrm>
              <a:off x="271125" y="921200"/>
              <a:ext cx="695775" cy="70775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41"/>
            <p:cNvSpPr/>
            <p:nvPr/>
          </p:nvSpPr>
          <p:spPr>
            <a:xfrm>
              <a:off x="858375" y="812725"/>
              <a:ext cx="179275" cy="221725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7" name="Google Shape;777;p41">
            <a:hlinkClick r:id="rId3"/>
          </p:cNvPr>
          <p:cNvSpPr/>
          <p:nvPr/>
        </p:nvSpPr>
        <p:spPr>
          <a:xfrm>
            <a:off x="7499525" y="3385427"/>
            <a:ext cx="1139138" cy="1265520"/>
          </a:xfrm>
          <a:custGeom>
            <a:avLst/>
            <a:gdLst/>
            <a:ahLst/>
            <a:cxnLst/>
            <a:rect l="l" t="t" r="r" b="b"/>
            <a:pathLst>
              <a:path w="16863" h="20878" extrusionOk="0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60" y="2093"/>
                </a:lnTo>
                <a:lnTo>
                  <a:pt x="1485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41" y="2798"/>
                </a:lnTo>
                <a:lnTo>
                  <a:pt x="901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39" y="2287"/>
                </a:lnTo>
                <a:lnTo>
                  <a:pt x="1436" y="2117"/>
                </a:lnTo>
                <a:lnTo>
                  <a:pt x="1460" y="2093"/>
                </a:lnTo>
                <a:lnTo>
                  <a:pt x="1436" y="2044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487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3237" y="803"/>
                </a:moveTo>
                <a:lnTo>
                  <a:pt x="13383" y="949"/>
                </a:lnTo>
                <a:lnTo>
                  <a:pt x="13651" y="1192"/>
                </a:lnTo>
                <a:lnTo>
                  <a:pt x="13943" y="1436"/>
                </a:lnTo>
                <a:lnTo>
                  <a:pt x="14210" y="1655"/>
                </a:lnTo>
                <a:lnTo>
                  <a:pt x="14454" y="1922"/>
                </a:lnTo>
                <a:lnTo>
                  <a:pt x="14697" y="2214"/>
                </a:lnTo>
                <a:lnTo>
                  <a:pt x="14965" y="2482"/>
                </a:lnTo>
                <a:lnTo>
                  <a:pt x="15500" y="3017"/>
                </a:lnTo>
                <a:lnTo>
                  <a:pt x="15646" y="3188"/>
                </a:lnTo>
                <a:lnTo>
                  <a:pt x="15792" y="3382"/>
                </a:lnTo>
                <a:lnTo>
                  <a:pt x="15938" y="3577"/>
                </a:lnTo>
                <a:lnTo>
                  <a:pt x="16084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1" y="3042"/>
                </a:lnTo>
                <a:lnTo>
                  <a:pt x="13188" y="2239"/>
                </a:lnTo>
                <a:lnTo>
                  <a:pt x="13188" y="1874"/>
                </a:lnTo>
                <a:lnTo>
                  <a:pt x="13188" y="1533"/>
                </a:lnTo>
                <a:lnTo>
                  <a:pt x="13237" y="803"/>
                </a:lnTo>
                <a:close/>
                <a:moveTo>
                  <a:pt x="1509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193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09" y="3163"/>
                </a:lnTo>
                <a:close/>
                <a:moveTo>
                  <a:pt x="1533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68" y="4745"/>
                </a:lnTo>
                <a:lnTo>
                  <a:pt x="828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03" y="4477"/>
                </a:lnTo>
                <a:lnTo>
                  <a:pt x="1095" y="4258"/>
                </a:lnTo>
                <a:lnTo>
                  <a:pt x="1533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17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487" y="6254"/>
                </a:lnTo>
                <a:lnTo>
                  <a:pt x="487" y="5499"/>
                </a:lnTo>
                <a:lnTo>
                  <a:pt x="633" y="5475"/>
                </a:lnTo>
                <a:lnTo>
                  <a:pt x="755" y="5426"/>
                </a:lnTo>
                <a:lnTo>
                  <a:pt x="998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68" y="6473"/>
                </a:lnTo>
                <a:lnTo>
                  <a:pt x="998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487" y="6448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6984" y="6205"/>
                </a:moveTo>
                <a:lnTo>
                  <a:pt x="6935" y="6229"/>
                </a:lnTo>
                <a:lnTo>
                  <a:pt x="6862" y="6278"/>
                </a:lnTo>
                <a:lnTo>
                  <a:pt x="6716" y="6424"/>
                </a:lnTo>
                <a:lnTo>
                  <a:pt x="6546" y="6594"/>
                </a:lnTo>
                <a:lnTo>
                  <a:pt x="6327" y="6740"/>
                </a:lnTo>
                <a:lnTo>
                  <a:pt x="6108" y="6862"/>
                </a:lnTo>
                <a:lnTo>
                  <a:pt x="5986" y="6911"/>
                </a:lnTo>
                <a:lnTo>
                  <a:pt x="5889" y="6935"/>
                </a:lnTo>
                <a:lnTo>
                  <a:pt x="5767" y="6935"/>
                </a:lnTo>
                <a:lnTo>
                  <a:pt x="5670" y="6911"/>
                </a:lnTo>
                <a:lnTo>
                  <a:pt x="5572" y="6886"/>
                </a:lnTo>
                <a:lnTo>
                  <a:pt x="5499" y="6838"/>
                </a:lnTo>
                <a:lnTo>
                  <a:pt x="5426" y="6740"/>
                </a:lnTo>
                <a:lnTo>
                  <a:pt x="5353" y="6619"/>
                </a:lnTo>
                <a:lnTo>
                  <a:pt x="5305" y="6546"/>
                </a:lnTo>
                <a:lnTo>
                  <a:pt x="5232" y="6521"/>
                </a:lnTo>
                <a:lnTo>
                  <a:pt x="5134" y="6521"/>
                </a:lnTo>
                <a:lnTo>
                  <a:pt x="5061" y="6546"/>
                </a:lnTo>
                <a:lnTo>
                  <a:pt x="4794" y="6716"/>
                </a:lnTo>
                <a:lnTo>
                  <a:pt x="4599" y="6813"/>
                </a:lnTo>
                <a:lnTo>
                  <a:pt x="4429" y="6911"/>
                </a:lnTo>
                <a:lnTo>
                  <a:pt x="4283" y="6959"/>
                </a:lnTo>
                <a:lnTo>
                  <a:pt x="4210" y="6959"/>
                </a:lnTo>
                <a:lnTo>
                  <a:pt x="4137" y="6935"/>
                </a:lnTo>
                <a:lnTo>
                  <a:pt x="4088" y="6911"/>
                </a:lnTo>
                <a:lnTo>
                  <a:pt x="4064" y="6838"/>
                </a:lnTo>
                <a:lnTo>
                  <a:pt x="4039" y="6765"/>
                </a:lnTo>
                <a:lnTo>
                  <a:pt x="4039" y="6667"/>
                </a:lnTo>
                <a:lnTo>
                  <a:pt x="4039" y="6619"/>
                </a:lnTo>
                <a:lnTo>
                  <a:pt x="4015" y="6594"/>
                </a:lnTo>
                <a:lnTo>
                  <a:pt x="3966" y="6570"/>
                </a:lnTo>
                <a:lnTo>
                  <a:pt x="3893" y="6570"/>
                </a:lnTo>
                <a:lnTo>
                  <a:pt x="3845" y="6643"/>
                </a:lnTo>
                <a:lnTo>
                  <a:pt x="3796" y="6862"/>
                </a:lnTo>
                <a:lnTo>
                  <a:pt x="3772" y="6959"/>
                </a:lnTo>
                <a:lnTo>
                  <a:pt x="3772" y="7057"/>
                </a:lnTo>
                <a:lnTo>
                  <a:pt x="3796" y="7154"/>
                </a:lnTo>
                <a:lnTo>
                  <a:pt x="3845" y="7251"/>
                </a:lnTo>
                <a:lnTo>
                  <a:pt x="3942" y="7300"/>
                </a:lnTo>
                <a:lnTo>
                  <a:pt x="4064" y="7349"/>
                </a:lnTo>
                <a:lnTo>
                  <a:pt x="4331" y="7349"/>
                </a:lnTo>
                <a:lnTo>
                  <a:pt x="4453" y="7324"/>
                </a:lnTo>
                <a:lnTo>
                  <a:pt x="4599" y="7276"/>
                </a:lnTo>
                <a:lnTo>
                  <a:pt x="4842" y="7154"/>
                </a:lnTo>
                <a:lnTo>
                  <a:pt x="5086" y="7008"/>
                </a:lnTo>
                <a:lnTo>
                  <a:pt x="5183" y="7130"/>
                </a:lnTo>
                <a:lnTo>
                  <a:pt x="5280" y="7203"/>
                </a:lnTo>
                <a:lnTo>
                  <a:pt x="5378" y="7276"/>
                </a:lnTo>
                <a:lnTo>
                  <a:pt x="5499" y="7324"/>
                </a:lnTo>
                <a:lnTo>
                  <a:pt x="5597" y="7349"/>
                </a:lnTo>
                <a:lnTo>
                  <a:pt x="5718" y="7349"/>
                </a:lnTo>
                <a:lnTo>
                  <a:pt x="5962" y="7324"/>
                </a:lnTo>
                <a:lnTo>
                  <a:pt x="6229" y="7251"/>
                </a:lnTo>
                <a:lnTo>
                  <a:pt x="6473" y="7130"/>
                </a:lnTo>
                <a:lnTo>
                  <a:pt x="6716" y="6984"/>
                </a:lnTo>
                <a:lnTo>
                  <a:pt x="6935" y="6813"/>
                </a:lnTo>
                <a:lnTo>
                  <a:pt x="7057" y="6959"/>
                </a:lnTo>
                <a:lnTo>
                  <a:pt x="7203" y="7081"/>
                </a:lnTo>
                <a:lnTo>
                  <a:pt x="7373" y="7154"/>
                </a:lnTo>
                <a:lnTo>
                  <a:pt x="7568" y="7203"/>
                </a:lnTo>
                <a:lnTo>
                  <a:pt x="7714" y="7227"/>
                </a:lnTo>
                <a:lnTo>
                  <a:pt x="7981" y="7227"/>
                </a:lnTo>
                <a:lnTo>
                  <a:pt x="8103" y="7178"/>
                </a:lnTo>
                <a:lnTo>
                  <a:pt x="8225" y="7130"/>
                </a:lnTo>
                <a:lnTo>
                  <a:pt x="8322" y="7057"/>
                </a:lnTo>
                <a:lnTo>
                  <a:pt x="8541" y="6911"/>
                </a:lnTo>
                <a:lnTo>
                  <a:pt x="8663" y="7057"/>
                </a:lnTo>
                <a:lnTo>
                  <a:pt x="8833" y="7154"/>
                </a:lnTo>
                <a:lnTo>
                  <a:pt x="9028" y="7203"/>
                </a:lnTo>
                <a:lnTo>
                  <a:pt x="9222" y="7227"/>
                </a:lnTo>
                <a:lnTo>
                  <a:pt x="9441" y="7203"/>
                </a:lnTo>
                <a:lnTo>
                  <a:pt x="9636" y="7154"/>
                </a:lnTo>
                <a:lnTo>
                  <a:pt x="9830" y="7057"/>
                </a:lnTo>
                <a:lnTo>
                  <a:pt x="10001" y="6935"/>
                </a:lnTo>
                <a:lnTo>
                  <a:pt x="10171" y="7057"/>
                </a:lnTo>
                <a:lnTo>
                  <a:pt x="10341" y="7154"/>
                </a:lnTo>
                <a:lnTo>
                  <a:pt x="10512" y="7227"/>
                </a:lnTo>
                <a:lnTo>
                  <a:pt x="10706" y="7276"/>
                </a:lnTo>
                <a:lnTo>
                  <a:pt x="10877" y="7276"/>
                </a:lnTo>
                <a:lnTo>
                  <a:pt x="11047" y="7251"/>
                </a:lnTo>
                <a:lnTo>
                  <a:pt x="11193" y="7203"/>
                </a:lnTo>
                <a:lnTo>
                  <a:pt x="11339" y="7105"/>
                </a:lnTo>
                <a:lnTo>
                  <a:pt x="11436" y="7203"/>
                </a:lnTo>
                <a:lnTo>
                  <a:pt x="11534" y="7276"/>
                </a:lnTo>
                <a:lnTo>
                  <a:pt x="11655" y="7349"/>
                </a:lnTo>
                <a:lnTo>
                  <a:pt x="11777" y="7397"/>
                </a:lnTo>
                <a:lnTo>
                  <a:pt x="11899" y="7422"/>
                </a:lnTo>
                <a:lnTo>
                  <a:pt x="12020" y="7422"/>
                </a:lnTo>
                <a:lnTo>
                  <a:pt x="12142" y="7397"/>
                </a:lnTo>
                <a:lnTo>
                  <a:pt x="12239" y="7349"/>
                </a:lnTo>
                <a:lnTo>
                  <a:pt x="12337" y="7300"/>
                </a:lnTo>
                <a:lnTo>
                  <a:pt x="12434" y="7203"/>
                </a:lnTo>
                <a:lnTo>
                  <a:pt x="12604" y="7032"/>
                </a:lnTo>
                <a:lnTo>
                  <a:pt x="12848" y="7178"/>
                </a:lnTo>
                <a:lnTo>
                  <a:pt x="12969" y="7251"/>
                </a:lnTo>
                <a:lnTo>
                  <a:pt x="13091" y="7300"/>
                </a:lnTo>
                <a:lnTo>
                  <a:pt x="13213" y="7324"/>
                </a:lnTo>
                <a:lnTo>
                  <a:pt x="13334" y="7324"/>
                </a:lnTo>
                <a:lnTo>
                  <a:pt x="13432" y="7300"/>
                </a:lnTo>
                <a:lnTo>
                  <a:pt x="13529" y="7227"/>
                </a:lnTo>
                <a:lnTo>
                  <a:pt x="13651" y="7324"/>
                </a:lnTo>
                <a:lnTo>
                  <a:pt x="13797" y="7373"/>
                </a:lnTo>
                <a:lnTo>
                  <a:pt x="13967" y="7397"/>
                </a:lnTo>
                <a:lnTo>
                  <a:pt x="14113" y="7373"/>
                </a:lnTo>
                <a:lnTo>
                  <a:pt x="14259" y="7349"/>
                </a:lnTo>
                <a:lnTo>
                  <a:pt x="14405" y="7251"/>
                </a:lnTo>
                <a:lnTo>
                  <a:pt x="14502" y="7154"/>
                </a:lnTo>
                <a:lnTo>
                  <a:pt x="14575" y="7008"/>
                </a:lnTo>
                <a:lnTo>
                  <a:pt x="14575" y="6959"/>
                </a:lnTo>
                <a:lnTo>
                  <a:pt x="14575" y="6935"/>
                </a:lnTo>
                <a:lnTo>
                  <a:pt x="14527" y="6911"/>
                </a:lnTo>
                <a:lnTo>
                  <a:pt x="14502" y="6911"/>
                </a:lnTo>
                <a:lnTo>
                  <a:pt x="14283" y="6959"/>
                </a:lnTo>
                <a:lnTo>
                  <a:pt x="14016" y="7032"/>
                </a:lnTo>
                <a:lnTo>
                  <a:pt x="13894" y="7032"/>
                </a:lnTo>
                <a:lnTo>
                  <a:pt x="13772" y="7008"/>
                </a:lnTo>
                <a:lnTo>
                  <a:pt x="13699" y="6959"/>
                </a:lnTo>
                <a:lnTo>
                  <a:pt x="13651" y="6911"/>
                </a:lnTo>
                <a:lnTo>
                  <a:pt x="13651" y="6862"/>
                </a:lnTo>
                <a:lnTo>
                  <a:pt x="13626" y="6789"/>
                </a:lnTo>
                <a:lnTo>
                  <a:pt x="13578" y="6740"/>
                </a:lnTo>
                <a:lnTo>
                  <a:pt x="13529" y="6692"/>
                </a:lnTo>
                <a:lnTo>
                  <a:pt x="13407" y="6692"/>
                </a:lnTo>
                <a:lnTo>
                  <a:pt x="13359" y="6716"/>
                </a:lnTo>
                <a:lnTo>
                  <a:pt x="13334" y="6789"/>
                </a:lnTo>
                <a:lnTo>
                  <a:pt x="13310" y="6862"/>
                </a:lnTo>
                <a:lnTo>
                  <a:pt x="13286" y="6911"/>
                </a:lnTo>
                <a:lnTo>
                  <a:pt x="13286" y="6959"/>
                </a:lnTo>
                <a:lnTo>
                  <a:pt x="13261" y="6984"/>
                </a:lnTo>
                <a:lnTo>
                  <a:pt x="13115" y="6984"/>
                </a:lnTo>
                <a:lnTo>
                  <a:pt x="13018" y="6935"/>
                </a:lnTo>
                <a:lnTo>
                  <a:pt x="12823" y="6789"/>
                </a:lnTo>
                <a:lnTo>
                  <a:pt x="12677" y="6667"/>
                </a:lnTo>
                <a:lnTo>
                  <a:pt x="12629" y="6643"/>
                </a:lnTo>
                <a:lnTo>
                  <a:pt x="12580" y="6619"/>
                </a:lnTo>
                <a:lnTo>
                  <a:pt x="12507" y="6619"/>
                </a:lnTo>
                <a:lnTo>
                  <a:pt x="12458" y="6667"/>
                </a:lnTo>
                <a:lnTo>
                  <a:pt x="12264" y="6886"/>
                </a:lnTo>
                <a:lnTo>
                  <a:pt x="12166" y="6959"/>
                </a:lnTo>
                <a:lnTo>
                  <a:pt x="12045" y="7032"/>
                </a:lnTo>
                <a:lnTo>
                  <a:pt x="11947" y="7057"/>
                </a:lnTo>
                <a:lnTo>
                  <a:pt x="11850" y="7032"/>
                </a:lnTo>
                <a:lnTo>
                  <a:pt x="11777" y="7008"/>
                </a:lnTo>
                <a:lnTo>
                  <a:pt x="11704" y="6911"/>
                </a:lnTo>
                <a:lnTo>
                  <a:pt x="11631" y="6813"/>
                </a:lnTo>
                <a:lnTo>
                  <a:pt x="11582" y="6667"/>
                </a:lnTo>
                <a:lnTo>
                  <a:pt x="11582" y="6594"/>
                </a:lnTo>
                <a:lnTo>
                  <a:pt x="11534" y="6521"/>
                </a:lnTo>
                <a:lnTo>
                  <a:pt x="11485" y="6497"/>
                </a:lnTo>
                <a:lnTo>
                  <a:pt x="11436" y="6473"/>
                </a:lnTo>
                <a:lnTo>
                  <a:pt x="11363" y="6473"/>
                </a:lnTo>
                <a:lnTo>
                  <a:pt x="11315" y="6497"/>
                </a:lnTo>
                <a:lnTo>
                  <a:pt x="11266" y="6546"/>
                </a:lnTo>
                <a:lnTo>
                  <a:pt x="11217" y="6619"/>
                </a:lnTo>
                <a:lnTo>
                  <a:pt x="11193" y="6716"/>
                </a:lnTo>
                <a:lnTo>
                  <a:pt x="11144" y="6789"/>
                </a:lnTo>
                <a:lnTo>
                  <a:pt x="11071" y="6838"/>
                </a:lnTo>
                <a:lnTo>
                  <a:pt x="11023" y="6886"/>
                </a:lnTo>
                <a:lnTo>
                  <a:pt x="10950" y="6911"/>
                </a:lnTo>
                <a:lnTo>
                  <a:pt x="10877" y="6911"/>
                </a:lnTo>
                <a:lnTo>
                  <a:pt x="10706" y="6886"/>
                </a:lnTo>
                <a:lnTo>
                  <a:pt x="10560" y="6838"/>
                </a:lnTo>
                <a:lnTo>
                  <a:pt x="10390" y="6740"/>
                </a:lnTo>
                <a:lnTo>
                  <a:pt x="10268" y="6643"/>
                </a:lnTo>
                <a:lnTo>
                  <a:pt x="10147" y="6521"/>
                </a:lnTo>
                <a:lnTo>
                  <a:pt x="10074" y="6473"/>
                </a:lnTo>
                <a:lnTo>
                  <a:pt x="10001" y="6448"/>
                </a:lnTo>
                <a:lnTo>
                  <a:pt x="9928" y="6473"/>
                </a:lnTo>
                <a:lnTo>
                  <a:pt x="9855" y="6521"/>
                </a:lnTo>
                <a:lnTo>
                  <a:pt x="9757" y="6619"/>
                </a:lnTo>
                <a:lnTo>
                  <a:pt x="9611" y="6716"/>
                </a:lnTo>
                <a:lnTo>
                  <a:pt x="9441" y="6789"/>
                </a:lnTo>
                <a:lnTo>
                  <a:pt x="9271" y="6838"/>
                </a:lnTo>
                <a:lnTo>
                  <a:pt x="9101" y="6838"/>
                </a:lnTo>
                <a:lnTo>
                  <a:pt x="9028" y="6813"/>
                </a:lnTo>
                <a:lnTo>
                  <a:pt x="8979" y="6789"/>
                </a:lnTo>
                <a:lnTo>
                  <a:pt x="8906" y="6740"/>
                </a:lnTo>
                <a:lnTo>
                  <a:pt x="8882" y="6667"/>
                </a:lnTo>
                <a:lnTo>
                  <a:pt x="8833" y="6594"/>
                </a:lnTo>
                <a:lnTo>
                  <a:pt x="8833" y="6497"/>
                </a:lnTo>
                <a:lnTo>
                  <a:pt x="8809" y="6424"/>
                </a:lnTo>
                <a:lnTo>
                  <a:pt x="8784" y="6375"/>
                </a:lnTo>
                <a:lnTo>
                  <a:pt x="8736" y="6327"/>
                </a:lnTo>
                <a:lnTo>
                  <a:pt x="8687" y="6302"/>
                </a:lnTo>
                <a:lnTo>
                  <a:pt x="8638" y="6278"/>
                </a:lnTo>
                <a:lnTo>
                  <a:pt x="8565" y="6278"/>
                </a:lnTo>
                <a:lnTo>
                  <a:pt x="8517" y="6302"/>
                </a:lnTo>
                <a:lnTo>
                  <a:pt x="8468" y="6351"/>
                </a:lnTo>
                <a:lnTo>
                  <a:pt x="8298" y="6546"/>
                </a:lnTo>
                <a:lnTo>
                  <a:pt x="8200" y="6643"/>
                </a:lnTo>
                <a:lnTo>
                  <a:pt x="8103" y="6740"/>
                </a:lnTo>
                <a:lnTo>
                  <a:pt x="7981" y="6789"/>
                </a:lnTo>
                <a:lnTo>
                  <a:pt x="7860" y="6813"/>
                </a:lnTo>
                <a:lnTo>
                  <a:pt x="7714" y="6813"/>
                </a:lnTo>
                <a:lnTo>
                  <a:pt x="7592" y="6789"/>
                </a:lnTo>
                <a:lnTo>
                  <a:pt x="7446" y="6740"/>
                </a:lnTo>
                <a:lnTo>
                  <a:pt x="7349" y="6667"/>
                </a:lnTo>
                <a:lnTo>
                  <a:pt x="7276" y="6546"/>
                </a:lnTo>
                <a:lnTo>
                  <a:pt x="7227" y="6424"/>
                </a:lnTo>
                <a:lnTo>
                  <a:pt x="7227" y="6375"/>
                </a:lnTo>
                <a:lnTo>
                  <a:pt x="7178" y="6302"/>
                </a:lnTo>
                <a:lnTo>
                  <a:pt x="7154" y="6278"/>
                </a:lnTo>
                <a:lnTo>
                  <a:pt x="7105" y="6229"/>
                </a:lnTo>
                <a:lnTo>
                  <a:pt x="7032" y="6205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44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55" y="7349"/>
                </a:lnTo>
                <a:lnTo>
                  <a:pt x="949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33" y="9222"/>
                </a:lnTo>
                <a:lnTo>
                  <a:pt x="584" y="8492"/>
                </a:lnTo>
                <a:lnTo>
                  <a:pt x="730" y="8444"/>
                </a:lnTo>
                <a:lnTo>
                  <a:pt x="852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0901" y="8638"/>
                </a:moveTo>
                <a:lnTo>
                  <a:pt x="10828" y="8687"/>
                </a:lnTo>
                <a:lnTo>
                  <a:pt x="10779" y="8736"/>
                </a:lnTo>
                <a:lnTo>
                  <a:pt x="10706" y="8857"/>
                </a:lnTo>
                <a:lnTo>
                  <a:pt x="10682" y="8979"/>
                </a:lnTo>
                <a:lnTo>
                  <a:pt x="10560" y="9076"/>
                </a:lnTo>
                <a:lnTo>
                  <a:pt x="10414" y="9149"/>
                </a:lnTo>
                <a:lnTo>
                  <a:pt x="10293" y="9173"/>
                </a:lnTo>
                <a:lnTo>
                  <a:pt x="10122" y="9173"/>
                </a:lnTo>
                <a:lnTo>
                  <a:pt x="10025" y="9149"/>
                </a:lnTo>
                <a:lnTo>
                  <a:pt x="9976" y="9125"/>
                </a:lnTo>
                <a:lnTo>
                  <a:pt x="9928" y="9076"/>
                </a:lnTo>
                <a:lnTo>
                  <a:pt x="9903" y="9028"/>
                </a:lnTo>
                <a:lnTo>
                  <a:pt x="9903" y="8930"/>
                </a:lnTo>
                <a:lnTo>
                  <a:pt x="9879" y="8857"/>
                </a:lnTo>
                <a:lnTo>
                  <a:pt x="9830" y="8809"/>
                </a:lnTo>
                <a:lnTo>
                  <a:pt x="9757" y="8760"/>
                </a:lnTo>
                <a:lnTo>
                  <a:pt x="9684" y="8760"/>
                </a:lnTo>
                <a:lnTo>
                  <a:pt x="9611" y="8784"/>
                </a:lnTo>
                <a:lnTo>
                  <a:pt x="9563" y="8833"/>
                </a:lnTo>
                <a:lnTo>
                  <a:pt x="9514" y="8906"/>
                </a:lnTo>
                <a:lnTo>
                  <a:pt x="9490" y="8955"/>
                </a:lnTo>
                <a:lnTo>
                  <a:pt x="9441" y="9003"/>
                </a:lnTo>
                <a:lnTo>
                  <a:pt x="9320" y="9052"/>
                </a:lnTo>
                <a:lnTo>
                  <a:pt x="9149" y="9101"/>
                </a:lnTo>
                <a:lnTo>
                  <a:pt x="8979" y="9125"/>
                </a:lnTo>
                <a:lnTo>
                  <a:pt x="8809" y="9101"/>
                </a:lnTo>
                <a:lnTo>
                  <a:pt x="8663" y="9076"/>
                </a:lnTo>
                <a:lnTo>
                  <a:pt x="8541" y="9003"/>
                </a:lnTo>
                <a:lnTo>
                  <a:pt x="8517" y="8955"/>
                </a:lnTo>
                <a:lnTo>
                  <a:pt x="8492" y="8906"/>
                </a:lnTo>
                <a:lnTo>
                  <a:pt x="8492" y="8833"/>
                </a:lnTo>
                <a:lnTo>
                  <a:pt x="8444" y="8784"/>
                </a:lnTo>
                <a:lnTo>
                  <a:pt x="8419" y="8736"/>
                </a:lnTo>
                <a:lnTo>
                  <a:pt x="8371" y="8711"/>
                </a:lnTo>
                <a:lnTo>
                  <a:pt x="8298" y="8687"/>
                </a:lnTo>
                <a:lnTo>
                  <a:pt x="8249" y="8687"/>
                </a:lnTo>
                <a:lnTo>
                  <a:pt x="8200" y="8711"/>
                </a:lnTo>
                <a:lnTo>
                  <a:pt x="8127" y="8736"/>
                </a:lnTo>
                <a:lnTo>
                  <a:pt x="8006" y="8906"/>
                </a:lnTo>
                <a:lnTo>
                  <a:pt x="7860" y="9052"/>
                </a:lnTo>
                <a:lnTo>
                  <a:pt x="7787" y="9125"/>
                </a:lnTo>
                <a:lnTo>
                  <a:pt x="7689" y="9173"/>
                </a:lnTo>
                <a:lnTo>
                  <a:pt x="7568" y="9222"/>
                </a:lnTo>
                <a:lnTo>
                  <a:pt x="7446" y="9246"/>
                </a:lnTo>
                <a:lnTo>
                  <a:pt x="7324" y="9246"/>
                </a:lnTo>
                <a:lnTo>
                  <a:pt x="7276" y="9222"/>
                </a:lnTo>
                <a:lnTo>
                  <a:pt x="7227" y="9198"/>
                </a:lnTo>
                <a:lnTo>
                  <a:pt x="7203" y="9149"/>
                </a:lnTo>
                <a:lnTo>
                  <a:pt x="7178" y="9076"/>
                </a:lnTo>
                <a:lnTo>
                  <a:pt x="7178" y="9003"/>
                </a:lnTo>
                <a:lnTo>
                  <a:pt x="7203" y="8930"/>
                </a:lnTo>
                <a:lnTo>
                  <a:pt x="7203" y="8833"/>
                </a:lnTo>
                <a:lnTo>
                  <a:pt x="7154" y="8760"/>
                </a:lnTo>
                <a:lnTo>
                  <a:pt x="7105" y="8687"/>
                </a:lnTo>
                <a:lnTo>
                  <a:pt x="7032" y="8663"/>
                </a:lnTo>
                <a:lnTo>
                  <a:pt x="6886" y="8663"/>
                </a:lnTo>
                <a:lnTo>
                  <a:pt x="6813" y="8711"/>
                </a:lnTo>
                <a:lnTo>
                  <a:pt x="6789" y="8809"/>
                </a:lnTo>
                <a:lnTo>
                  <a:pt x="6740" y="8906"/>
                </a:lnTo>
                <a:lnTo>
                  <a:pt x="6692" y="8979"/>
                </a:lnTo>
                <a:lnTo>
                  <a:pt x="6619" y="9076"/>
                </a:lnTo>
                <a:lnTo>
                  <a:pt x="6521" y="9125"/>
                </a:lnTo>
                <a:lnTo>
                  <a:pt x="6424" y="9173"/>
                </a:lnTo>
                <a:lnTo>
                  <a:pt x="6327" y="9222"/>
                </a:lnTo>
                <a:lnTo>
                  <a:pt x="6083" y="9271"/>
                </a:lnTo>
                <a:lnTo>
                  <a:pt x="5864" y="9246"/>
                </a:lnTo>
                <a:lnTo>
                  <a:pt x="5743" y="9222"/>
                </a:lnTo>
                <a:lnTo>
                  <a:pt x="5645" y="9198"/>
                </a:lnTo>
                <a:lnTo>
                  <a:pt x="5572" y="9125"/>
                </a:lnTo>
                <a:lnTo>
                  <a:pt x="5499" y="9052"/>
                </a:lnTo>
                <a:lnTo>
                  <a:pt x="5451" y="8979"/>
                </a:lnTo>
                <a:lnTo>
                  <a:pt x="5402" y="8882"/>
                </a:lnTo>
                <a:lnTo>
                  <a:pt x="5402" y="8833"/>
                </a:lnTo>
                <a:lnTo>
                  <a:pt x="5378" y="8784"/>
                </a:lnTo>
                <a:lnTo>
                  <a:pt x="5280" y="8736"/>
                </a:lnTo>
                <a:lnTo>
                  <a:pt x="5183" y="8711"/>
                </a:lnTo>
                <a:lnTo>
                  <a:pt x="5086" y="8736"/>
                </a:lnTo>
                <a:lnTo>
                  <a:pt x="4842" y="8906"/>
                </a:lnTo>
                <a:lnTo>
                  <a:pt x="4648" y="9028"/>
                </a:lnTo>
                <a:lnTo>
                  <a:pt x="4453" y="9149"/>
                </a:lnTo>
                <a:lnTo>
                  <a:pt x="4258" y="9222"/>
                </a:lnTo>
                <a:lnTo>
                  <a:pt x="4112" y="9222"/>
                </a:lnTo>
                <a:lnTo>
                  <a:pt x="4064" y="9198"/>
                </a:lnTo>
                <a:lnTo>
                  <a:pt x="4015" y="9149"/>
                </a:lnTo>
                <a:lnTo>
                  <a:pt x="3991" y="9076"/>
                </a:lnTo>
                <a:lnTo>
                  <a:pt x="4015" y="8955"/>
                </a:lnTo>
                <a:lnTo>
                  <a:pt x="4015" y="8906"/>
                </a:lnTo>
                <a:lnTo>
                  <a:pt x="3991" y="8857"/>
                </a:lnTo>
                <a:lnTo>
                  <a:pt x="3966" y="8833"/>
                </a:lnTo>
                <a:lnTo>
                  <a:pt x="3918" y="8809"/>
                </a:lnTo>
                <a:lnTo>
                  <a:pt x="3893" y="8784"/>
                </a:lnTo>
                <a:lnTo>
                  <a:pt x="3845" y="8809"/>
                </a:lnTo>
                <a:lnTo>
                  <a:pt x="3796" y="8809"/>
                </a:lnTo>
                <a:lnTo>
                  <a:pt x="3747" y="8857"/>
                </a:lnTo>
                <a:lnTo>
                  <a:pt x="3699" y="8979"/>
                </a:lnTo>
                <a:lnTo>
                  <a:pt x="3674" y="9101"/>
                </a:lnTo>
                <a:lnTo>
                  <a:pt x="3674" y="9222"/>
                </a:lnTo>
                <a:lnTo>
                  <a:pt x="3699" y="9319"/>
                </a:lnTo>
                <a:lnTo>
                  <a:pt x="3772" y="9417"/>
                </a:lnTo>
                <a:lnTo>
                  <a:pt x="3845" y="9514"/>
                </a:lnTo>
                <a:lnTo>
                  <a:pt x="3966" y="9587"/>
                </a:lnTo>
                <a:lnTo>
                  <a:pt x="4088" y="9636"/>
                </a:lnTo>
                <a:lnTo>
                  <a:pt x="4210" y="9660"/>
                </a:lnTo>
                <a:lnTo>
                  <a:pt x="4356" y="9636"/>
                </a:lnTo>
                <a:lnTo>
                  <a:pt x="4477" y="9611"/>
                </a:lnTo>
                <a:lnTo>
                  <a:pt x="4599" y="9563"/>
                </a:lnTo>
                <a:lnTo>
                  <a:pt x="4842" y="9417"/>
                </a:lnTo>
                <a:lnTo>
                  <a:pt x="5086" y="9246"/>
                </a:lnTo>
                <a:lnTo>
                  <a:pt x="5159" y="9344"/>
                </a:lnTo>
                <a:lnTo>
                  <a:pt x="5232" y="9441"/>
                </a:lnTo>
                <a:lnTo>
                  <a:pt x="5329" y="9514"/>
                </a:lnTo>
                <a:lnTo>
                  <a:pt x="5426" y="9563"/>
                </a:lnTo>
                <a:lnTo>
                  <a:pt x="5670" y="9660"/>
                </a:lnTo>
                <a:lnTo>
                  <a:pt x="5913" y="9684"/>
                </a:lnTo>
                <a:lnTo>
                  <a:pt x="6181" y="9684"/>
                </a:lnTo>
                <a:lnTo>
                  <a:pt x="6424" y="9636"/>
                </a:lnTo>
                <a:lnTo>
                  <a:pt x="6667" y="9538"/>
                </a:lnTo>
                <a:lnTo>
                  <a:pt x="6886" y="9392"/>
                </a:lnTo>
                <a:lnTo>
                  <a:pt x="6984" y="9490"/>
                </a:lnTo>
                <a:lnTo>
                  <a:pt x="7081" y="9563"/>
                </a:lnTo>
                <a:lnTo>
                  <a:pt x="7227" y="9636"/>
                </a:lnTo>
                <a:lnTo>
                  <a:pt x="7373" y="9684"/>
                </a:lnTo>
                <a:lnTo>
                  <a:pt x="7519" y="9709"/>
                </a:lnTo>
                <a:lnTo>
                  <a:pt x="7641" y="9684"/>
                </a:lnTo>
                <a:lnTo>
                  <a:pt x="7762" y="9660"/>
                </a:lnTo>
                <a:lnTo>
                  <a:pt x="7884" y="9611"/>
                </a:lnTo>
                <a:lnTo>
                  <a:pt x="7981" y="9538"/>
                </a:lnTo>
                <a:lnTo>
                  <a:pt x="8079" y="9465"/>
                </a:lnTo>
                <a:lnTo>
                  <a:pt x="8249" y="9271"/>
                </a:lnTo>
                <a:lnTo>
                  <a:pt x="8371" y="9368"/>
                </a:lnTo>
                <a:lnTo>
                  <a:pt x="8541" y="9465"/>
                </a:lnTo>
                <a:lnTo>
                  <a:pt x="8711" y="9514"/>
                </a:lnTo>
                <a:lnTo>
                  <a:pt x="8906" y="9538"/>
                </a:lnTo>
                <a:lnTo>
                  <a:pt x="9101" y="9538"/>
                </a:lnTo>
                <a:lnTo>
                  <a:pt x="9271" y="9514"/>
                </a:lnTo>
                <a:lnTo>
                  <a:pt x="9466" y="9441"/>
                </a:lnTo>
                <a:lnTo>
                  <a:pt x="9611" y="9368"/>
                </a:lnTo>
                <a:lnTo>
                  <a:pt x="9733" y="9465"/>
                </a:lnTo>
                <a:lnTo>
                  <a:pt x="9855" y="9514"/>
                </a:lnTo>
                <a:lnTo>
                  <a:pt x="10025" y="9563"/>
                </a:lnTo>
                <a:lnTo>
                  <a:pt x="10195" y="9563"/>
                </a:lnTo>
                <a:lnTo>
                  <a:pt x="10366" y="9538"/>
                </a:lnTo>
                <a:lnTo>
                  <a:pt x="10560" y="9490"/>
                </a:lnTo>
                <a:lnTo>
                  <a:pt x="10706" y="9417"/>
                </a:lnTo>
                <a:lnTo>
                  <a:pt x="10852" y="9319"/>
                </a:lnTo>
                <a:lnTo>
                  <a:pt x="10974" y="9392"/>
                </a:lnTo>
                <a:lnTo>
                  <a:pt x="11096" y="9441"/>
                </a:lnTo>
                <a:lnTo>
                  <a:pt x="11242" y="9465"/>
                </a:lnTo>
                <a:lnTo>
                  <a:pt x="11363" y="9490"/>
                </a:lnTo>
                <a:lnTo>
                  <a:pt x="11509" y="9490"/>
                </a:lnTo>
                <a:lnTo>
                  <a:pt x="11655" y="9465"/>
                </a:lnTo>
                <a:lnTo>
                  <a:pt x="11801" y="9417"/>
                </a:lnTo>
                <a:lnTo>
                  <a:pt x="11923" y="9344"/>
                </a:lnTo>
                <a:lnTo>
                  <a:pt x="12020" y="9441"/>
                </a:lnTo>
                <a:lnTo>
                  <a:pt x="12142" y="9490"/>
                </a:lnTo>
                <a:lnTo>
                  <a:pt x="12434" y="9490"/>
                </a:lnTo>
                <a:lnTo>
                  <a:pt x="12580" y="9441"/>
                </a:lnTo>
                <a:lnTo>
                  <a:pt x="12750" y="9392"/>
                </a:lnTo>
                <a:lnTo>
                  <a:pt x="12896" y="9319"/>
                </a:lnTo>
                <a:lnTo>
                  <a:pt x="13042" y="9222"/>
                </a:lnTo>
                <a:lnTo>
                  <a:pt x="13091" y="9295"/>
                </a:lnTo>
                <a:lnTo>
                  <a:pt x="13164" y="9344"/>
                </a:lnTo>
                <a:lnTo>
                  <a:pt x="13310" y="9417"/>
                </a:lnTo>
                <a:lnTo>
                  <a:pt x="13480" y="9441"/>
                </a:lnTo>
                <a:lnTo>
                  <a:pt x="13675" y="9441"/>
                </a:lnTo>
                <a:lnTo>
                  <a:pt x="13870" y="9392"/>
                </a:lnTo>
                <a:lnTo>
                  <a:pt x="14064" y="9319"/>
                </a:lnTo>
                <a:lnTo>
                  <a:pt x="14259" y="9246"/>
                </a:lnTo>
                <a:lnTo>
                  <a:pt x="14405" y="9149"/>
                </a:lnTo>
                <a:lnTo>
                  <a:pt x="14478" y="9101"/>
                </a:lnTo>
                <a:lnTo>
                  <a:pt x="14502" y="9028"/>
                </a:lnTo>
                <a:lnTo>
                  <a:pt x="14478" y="8955"/>
                </a:lnTo>
                <a:lnTo>
                  <a:pt x="14454" y="8882"/>
                </a:lnTo>
                <a:lnTo>
                  <a:pt x="14429" y="8833"/>
                </a:lnTo>
                <a:lnTo>
                  <a:pt x="14356" y="8809"/>
                </a:lnTo>
                <a:lnTo>
                  <a:pt x="14308" y="8809"/>
                </a:lnTo>
                <a:lnTo>
                  <a:pt x="14235" y="8833"/>
                </a:lnTo>
                <a:lnTo>
                  <a:pt x="14016" y="8955"/>
                </a:lnTo>
                <a:lnTo>
                  <a:pt x="13845" y="9028"/>
                </a:lnTo>
                <a:lnTo>
                  <a:pt x="13675" y="9076"/>
                </a:lnTo>
                <a:lnTo>
                  <a:pt x="13529" y="9101"/>
                </a:lnTo>
                <a:lnTo>
                  <a:pt x="13407" y="9101"/>
                </a:lnTo>
                <a:lnTo>
                  <a:pt x="13359" y="9076"/>
                </a:lnTo>
                <a:lnTo>
                  <a:pt x="13334" y="9028"/>
                </a:lnTo>
                <a:lnTo>
                  <a:pt x="13310" y="8979"/>
                </a:lnTo>
                <a:lnTo>
                  <a:pt x="13310" y="8906"/>
                </a:lnTo>
                <a:lnTo>
                  <a:pt x="13310" y="8857"/>
                </a:lnTo>
                <a:lnTo>
                  <a:pt x="13286" y="8784"/>
                </a:lnTo>
                <a:lnTo>
                  <a:pt x="13261" y="8736"/>
                </a:lnTo>
                <a:lnTo>
                  <a:pt x="13213" y="8711"/>
                </a:lnTo>
                <a:lnTo>
                  <a:pt x="13091" y="8711"/>
                </a:lnTo>
                <a:lnTo>
                  <a:pt x="13042" y="8736"/>
                </a:lnTo>
                <a:lnTo>
                  <a:pt x="13018" y="8784"/>
                </a:lnTo>
                <a:lnTo>
                  <a:pt x="12945" y="8882"/>
                </a:lnTo>
                <a:lnTo>
                  <a:pt x="12823" y="8979"/>
                </a:lnTo>
                <a:lnTo>
                  <a:pt x="12653" y="9076"/>
                </a:lnTo>
                <a:lnTo>
                  <a:pt x="12507" y="9149"/>
                </a:lnTo>
                <a:lnTo>
                  <a:pt x="12361" y="9198"/>
                </a:lnTo>
                <a:lnTo>
                  <a:pt x="12312" y="9198"/>
                </a:lnTo>
                <a:lnTo>
                  <a:pt x="12264" y="9173"/>
                </a:lnTo>
                <a:lnTo>
                  <a:pt x="12215" y="9149"/>
                </a:lnTo>
                <a:lnTo>
                  <a:pt x="12191" y="9101"/>
                </a:lnTo>
                <a:lnTo>
                  <a:pt x="12191" y="9028"/>
                </a:lnTo>
                <a:lnTo>
                  <a:pt x="12215" y="8930"/>
                </a:lnTo>
                <a:lnTo>
                  <a:pt x="12215" y="8857"/>
                </a:lnTo>
                <a:lnTo>
                  <a:pt x="12191" y="8809"/>
                </a:lnTo>
                <a:lnTo>
                  <a:pt x="12142" y="8760"/>
                </a:lnTo>
                <a:lnTo>
                  <a:pt x="12093" y="8736"/>
                </a:lnTo>
                <a:lnTo>
                  <a:pt x="12045" y="8736"/>
                </a:lnTo>
                <a:lnTo>
                  <a:pt x="11972" y="8760"/>
                </a:lnTo>
                <a:lnTo>
                  <a:pt x="11923" y="8784"/>
                </a:lnTo>
                <a:lnTo>
                  <a:pt x="11899" y="8857"/>
                </a:lnTo>
                <a:lnTo>
                  <a:pt x="11801" y="8979"/>
                </a:lnTo>
                <a:lnTo>
                  <a:pt x="11704" y="9076"/>
                </a:lnTo>
                <a:lnTo>
                  <a:pt x="11582" y="9125"/>
                </a:lnTo>
                <a:lnTo>
                  <a:pt x="11266" y="9125"/>
                </a:lnTo>
                <a:lnTo>
                  <a:pt x="11169" y="9076"/>
                </a:lnTo>
                <a:lnTo>
                  <a:pt x="11096" y="9028"/>
                </a:lnTo>
                <a:lnTo>
                  <a:pt x="11144" y="8882"/>
                </a:lnTo>
                <a:lnTo>
                  <a:pt x="11144" y="8809"/>
                </a:lnTo>
                <a:lnTo>
                  <a:pt x="11120" y="8736"/>
                </a:lnTo>
                <a:lnTo>
                  <a:pt x="11071" y="8687"/>
                </a:lnTo>
                <a:lnTo>
                  <a:pt x="11023" y="8663"/>
                </a:lnTo>
                <a:lnTo>
                  <a:pt x="10950" y="8638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779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1485" y="10633"/>
                </a:moveTo>
                <a:lnTo>
                  <a:pt x="11412" y="10658"/>
                </a:lnTo>
                <a:lnTo>
                  <a:pt x="11339" y="10731"/>
                </a:lnTo>
                <a:lnTo>
                  <a:pt x="11169" y="11023"/>
                </a:lnTo>
                <a:lnTo>
                  <a:pt x="11071" y="11144"/>
                </a:lnTo>
                <a:lnTo>
                  <a:pt x="10950" y="11242"/>
                </a:lnTo>
                <a:lnTo>
                  <a:pt x="10877" y="11290"/>
                </a:lnTo>
                <a:lnTo>
                  <a:pt x="10779" y="11315"/>
                </a:lnTo>
                <a:lnTo>
                  <a:pt x="10560" y="11315"/>
                </a:lnTo>
                <a:lnTo>
                  <a:pt x="10463" y="11290"/>
                </a:lnTo>
                <a:lnTo>
                  <a:pt x="10390" y="11242"/>
                </a:lnTo>
                <a:lnTo>
                  <a:pt x="10317" y="11169"/>
                </a:lnTo>
                <a:lnTo>
                  <a:pt x="10293" y="11096"/>
                </a:lnTo>
                <a:lnTo>
                  <a:pt x="10366" y="10901"/>
                </a:lnTo>
                <a:lnTo>
                  <a:pt x="10366" y="10828"/>
                </a:lnTo>
                <a:lnTo>
                  <a:pt x="10341" y="10755"/>
                </a:lnTo>
                <a:lnTo>
                  <a:pt x="10293" y="10706"/>
                </a:lnTo>
                <a:lnTo>
                  <a:pt x="10244" y="10658"/>
                </a:lnTo>
                <a:lnTo>
                  <a:pt x="10098" y="10658"/>
                </a:lnTo>
                <a:lnTo>
                  <a:pt x="10049" y="10682"/>
                </a:lnTo>
                <a:lnTo>
                  <a:pt x="10001" y="10755"/>
                </a:lnTo>
                <a:lnTo>
                  <a:pt x="9928" y="10877"/>
                </a:lnTo>
                <a:lnTo>
                  <a:pt x="9903" y="10998"/>
                </a:lnTo>
                <a:lnTo>
                  <a:pt x="9806" y="11120"/>
                </a:lnTo>
                <a:lnTo>
                  <a:pt x="9636" y="11217"/>
                </a:lnTo>
                <a:lnTo>
                  <a:pt x="9539" y="11242"/>
                </a:lnTo>
                <a:lnTo>
                  <a:pt x="9393" y="11266"/>
                </a:lnTo>
                <a:lnTo>
                  <a:pt x="9344" y="11242"/>
                </a:lnTo>
                <a:lnTo>
                  <a:pt x="9295" y="11217"/>
                </a:lnTo>
                <a:lnTo>
                  <a:pt x="9295" y="11169"/>
                </a:lnTo>
                <a:lnTo>
                  <a:pt x="9295" y="11096"/>
                </a:lnTo>
                <a:lnTo>
                  <a:pt x="9320" y="11023"/>
                </a:lnTo>
                <a:lnTo>
                  <a:pt x="9320" y="10950"/>
                </a:lnTo>
                <a:lnTo>
                  <a:pt x="9295" y="10901"/>
                </a:lnTo>
                <a:lnTo>
                  <a:pt x="9247" y="10852"/>
                </a:lnTo>
                <a:lnTo>
                  <a:pt x="9198" y="10828"/>
                </a:lnTo>
                <a:lnTo>
                  <a:pt x="9125" y="10804"/>
                </a:lnTo>
                <a:lnTo>
                  <a:pt x="9052" y="10828"/>
                </a:lnTo>
                <a:lnTo>
                  <a:pt x="8979" y="10852"/>
                </a:lnTo>
                <a:lnTo>
                  <a:pt x="8784" y="11047"/>
                </a:lnTo>
                <a:lnTo>
                  <a:pt x="8565" y="11242"/>
                </a:lnTo>
                <a:lnTo>
                  <a:pt x="8419" y="11290"/>
                </a:lnTo>
                <a:lnTo>
                  <a:pt x="8225" y="11315"/>
                </a:lnTo>
                <a:lnTo>
                  <a:pt x="8103" y="11290"/>
                </a:lnTo>
                <a:lnTo>
                  <a:pt x="8006" y="11290"/>
                </a:lnTo>
                <a:lnTo>
                  <a:pt x="7933" y="11242"/>
                </a:lnTo>
                <a:lnTo>
                  <a:pt x="7884" y="11193"/>
                </a:lnTo>
                <a:lnTo>
                  <a:pt x="7908" y="11071"/>
                </a:lnTo>
                <a:lnTo>
                  <a:pt x="7908" y="10901"/>
                </a:lnTo>
                <a:lnTo>
                  <a:pt x="7884" y="10828"/>
                </a:lnTo>
                <a:lnTo>
                  <a:pt x="7835" y="10755"/>
                </a:lnTo>
                <a:lnTo>
                  <a:pt x="7787" y="10706"/>
                </a:lnTo>
                <a:lnTo>
                  <a:pt x="7714" y="10682"/>
                </a:lnTo>
                <a:lnTo>
                  <a:pt x="7616" y="10682"/>
                </a:lnTo>
                <a:lnTo>
                  <a:pt x="7543" y="10706"/>
                </a:lnTo>
                <a:lnTo>
                  <a:pt x="7495" y="10779"/>
                </a:lnTo>
                <a:lnTo>
                  <a:pt x="7446" y="10852"/>
                </a:lnTo>
                <a:lnTo>
                  <a:pt x="7397" y="10974"/>
                </a:lnTo>
                <a:lnTo>
                  <a:pt x="7397" y="11071"/>
                </a:lnTo>
                <a:lnTo>
                  <a:pt x="7324" y="11144"/>
                </a:lnTo>
                <a:lnTo>
                  <a:pt x="7227" y="11193"/>
                </a:lnTo>
                <a:lnTo>
                  <a:pt x="7008" y="11193"/>
                </a:lnTo>
                <a:lnTo>
                  <a:pt x="6911" y="11169"/>
                </a:lnTo>
                <a:lnTo>
                  <a:pt x="6789" y="11096"/>
                </a:lnTo>
                <a:lnTo>
                  <a:pt x="6716" y="11023"/>
                </a:lnTo>
                <a:lnTo>
                  <a:pt x="6667" y="10950"/>
                </a:lnTo>
                <a:lnTo>
                  <a:pt x="6619" y="10877"/>
                </a:lnTo>
                <a:lnTo>
                  <a:pt x="6546" y="10804"/>
                </a:lnTo>
                <a:lnTo>
                  <a:pt x="6473" y="10779"/>
                </a:lnTo>
                <a:lnTo>
                  <a:pt x="6400" y="10779"/>
                </a:lnTo>
                <a:lnTo>
                  <a:pt x="6302" y="10804"/>
                </a:lnTo>
                <a:lnTo>
                  <a:pt x="6254" y="10852"/>
                </a:lnTo>
                <a:lnTo>
                  <a:pt x="6205" y="10901"/>
                </a:lnTo>
                <a:lnTo>
                  <a:pt x="6205" y="10998"/>
                </a:lnTo>
                <a:lnTo>
                  <a:pt x="6205" y="11096"/>
                </a:lnTo>
                <a:lnTo>
                  <a:pt x="6181" y="11169"/>
                </a:lnTo>
                <a:lnTo>
                  <a:pt x="6156" y="11217"/>
                </a:lnTo>
                <a:lnTo>
                  <a:pt x="6132" y="11266"/>
                </a:lnTo>
                <a:lnTo>
                  <a:pt x="6035" y="11315"/>
                </a:lnTo>
                <a:lnTo>
                  <a:pt x="5937" y="11339"/>
                </a:lnTo>
                <a:lnTo>
                  <a:pt x="5840" y="11315"/>
                </a:lnTo>
                <a:lnTo>
                  <a:pt x="5743" y="11242"/>
                </a:lnTo>
                <a:lnTo>
                  <a:pt x="5694" y="11144"/>
                </a:lnTo>
                <a:lnTo>
                  <a:pt x="5694" y="11096"/>
                </a:lnTo>
                <a:lnTo>
                  <a:pt x="5694" y="11047"/>
                </a:lnTo>
                <a:lnTo>
                  <a:pt x="5694" y="10925"/>
                </a:lnTo>
                <a:lnTo>
                  <a:pt x="5670" y="10852"/>
                </a:lnTo>
                <a:lnTo>
                  <a:pt x="5621" y="10779"/>
                </a:lnTo>
                <a:lnTo>
                  <a:pt x="5524" y="10755"/>
                </a:lnTo>
                <a:lnTo>
                  <a:pt x="5451" y="10731"/>
                </a:lnTo>
                <a:lnTo>
                  <a:pt x="5353" y="10755"/>
                </a:lnTo>
                <a:lnTo>
                  <a:pt x="5280" y="10828"/>
                </a:lnTo>
                <a:lnTo>
                  <a:pt x="5232" y="10901"/>
                </a:lnTo>
                <a:lnTo>
                  <a:pt x="5183" y="10998"/>
                </a:lnTo>
                <a:lnTo>
                  <a:pt x="5110" y="11096"/>
                </a:lnTo>
                <a:lnTo>
                  <a:pt x="5037" y="11169"/>
                </a:lnTo>
                <a:lnTo>
                  <a:pt x="4964" y="11242"/>
                </a:lnTo>
                <a:lnTo>
                  <a:pt x="4769" y="11339"/>
                </a:lnTo>
                <a:lnTo>
                  <a:pt x="4648" y="11363"/>
                </a:lnTo>
                <a:lnTo>
                  <a:pt x="4550" y="11388"/>
                </a:lnTo>
                <a:lnTo>
                  <a:pt x="4502" y="11388"/>
                </a:lnTo>
                <a:lnTo>
                  <a:pt x="4453" y="11363"/>
                </a:lnTo>
                <a:lnTo>
                  <a:pt x="4380" y="11315"/>
                </a:lnTo>
                <a:lnTo>
                  <a:pt x="4331" y="11217"/>
                </a:lnTo>
                <a:lnTo>
                  <a:pt x="4307" y="11120"/>
                </a:lnTo>
                <a:lnTo>
                  <a:pt x="4258" y="10950"/>
                </a:lnTo>
                <a:lnTo>
                  <a:pt x="4234" y="10877"/>
                </a:lnTo>
                <a:lnTo>
                  <a:pt x="4210" y="10877"/>
                </a:lnTo>
                <a:lnTo>
                  <a:pt x="4210" y="10852"/>
                </a:lnTo>
                <a:lnTo>
                  <a:pt x="4185" y="10828"/>
                </a:lnTo>
                <a:lnTo>
                  <a:pt x="4137" y="10804"/>
                </a:lnTo>
                <a:lnTo>
                  <a:pt x="4088" y="10804"/>
                </a:lnTo>
                <a:lnTo>
                  <a:pt x="4039" y="10828"/>
                </a:lnTo>
                <a:lnTo>
                  <a:pt x="3991" y="10852"/>
                </a:lnTo>
                <a:lnTo>
                  <a:pt x="3942" y="10950"/>
                </a:lnTo>
                <a:lnTo>
                  <a:pt x="3918" y="11071"/>
                </a:lnTo>
                <a:lnTo>
                  <a:pt x="3918" y="11290"/>
                </a:lnTo>
                <a:lnTo>
                  <a:pt x="3942" y="11388"/>
                </a:lnTo>
                <a:lnTo>
                  <a:pt x="3966" y="11509"/>
                </a:lnTo>
                <a:lnTo>
                  <a:pt x="4015" y="11582"/>
                </a:lnTo>
                <a:lnTo>
                  <a:pt x="4088" y="11680"/>
                </a:lnTo>
                <a:lnTo>
                  <a:pt x="4185" y="11753"/>
                </a:lnTo>
                <a:lnTo>
                  <a:pt x="4283" y="11801"/>
                </a:lnTo>
                <a:lnTo>
                  <a:pt x="4429" y="11850"/>
                </a:lnTo>
                <a:lnTo>
                  <a:pt x="4721" y="11850"/>
                </a:lnTo>
                <a:lnTo>
                  <a:pt x="4842" y="11826"/>
                </a:lnTo>
                <a:lnTo>
                  <a:pt x="4988" y="11777"/>
                </a:lnTo>
                <a:lnTo>
                  <a:pt x="5110" y="11704"/>
                </a:lnTo>
                <a:lnTo>
                  <a:pt x="5232" y="11631"/>
                </a:lnTo>
                <a:lnTo>
                  <a:pt x="5353" y="11534"/>
                </a:lnTo>
                <a:lnTo>
                  <a:pt x="5475" y="11655"/>
                </a:lnTo>
                <a:lnTo>
                  <a:pt x="5645" y="11728"/>
                </a:lnTo>
                <a:lnTo>
                  <a:pt x="5816" y="11777"/>
                </a:lnTo>
                <a:lnTo>
                  <a:pt x="5986" y="11801"/>
                </a:lnTo>
                <a:lnTo>
                  <a:pt x="6156" y="11777"/>
                </a:lnTo>
                <a:lnTo>
                  <a:pt x="6327" y="11728"/>
                </a:lnTo>
                <a:lnTo>
                  <a:pt x="6473" y="11631"/>
                </a:lnTo>
                <a:lnTo>
                  <a:pt x="6570" y="11509"/>
                </a:lnTo>
                <a:lnTo>
                  <a:pt x="6716" y="11558"/>
                </a:lnTo>
                <a:lnTo>
                  <a:pt x="6838" y="11607"/>
                </a:lnTo>
                <a:lnTo>
                  <a:pt x="6984" y="11631"/>
                </a:lnTo>
                <a:lnTo>
                  <a:pt x="7105" y="11655"/>
                </a:lnTo>
                <a:lnTo>
                  <a:pt x="7251" y="11655"/>
                </a:lnTo>
                <a:lnTo>
                  <a:pt x="7373" y="11631"/>
                </a:lnTo>
                <a:lnTo>
                  <a:pt x="7519" y="11582"/>
                </a:lnTo>
                <a:lnTo>
                  <a:pt x="7616" y="11534"/>
                </a:lnTo>
                <a:lnTo>
                  <a:pt x="7787" y="11631"/>
                </a:lnTo>
                <a:lnTo>
                  <a:pt x="7957" y="11728"/>
                </a:lnTo>
                <a:lnTo>
                  <a:pt x="8103" y="11777"/>
                </a:lnTo>
                <a:lnTo>
                  <a:pt x="8249" y="11801"/>
                </a:lnTo>
                <a:lnTo>
                  <a:pt x="8395" y="11777"/>
                </a:lnTo>
                <a:lnTo>
                  <a:pt x="8517" y="11753"/>
                </a:lnTo>
                <a:lnTo>
                  <a:pt x="8638" y="11680"/>
                </a:lnTo>
                <a:lnTo>
                  <a:pt x="8760" y="11607"/>
                </a:lnTo>
                <a:lnTo>
                  <a:pt x="9003" y="11436"/>
                </a:lnTo>
                <a:lnTo>
                  <a:pt x="9052" y="11509"/>
                </a:lnTo>
                <a:lnTo>
                  <a:pt x="9149" y="11582"/>
                </a:lnTo>
                <a:lnTo>
                  <a:pt x="9271" y="11631"/>
                </a:lnTo>
                <a:lnTo>
                  <a:pt x="9563" y="11631"/>
                </a:lnTo>
                <a:lnTo>
                  <a:pt x="9733" y="11582"/>
                </a:lnTo>
                <a:lnTo>
                  <a:pt x="9903" y="11534"/>
                </a:lnTo>
                <a:lnTo>
                  <a:pt x="10025" y="11436"/>
                </a:lnTo>
                <a:lnTo>
                  <a:pt x="10098" y="11509"/>
                </a:lnTo>
                <a:lnTo>
                  <a:pt x="10195" y="11582"/>
                </a:lnTo>
                <a:lnTo>
                  <a:pt x="10414" y="11680"/>
                </a:lnTo>
                <a:lnTo>
                  <a:pt x="10560" y="11728"/>
                </a:lnTo>
                <a:lnTo>
                  <a:pt x="10682" y="11753"/>
                </a:lnTo>
                <a:lnTo>
                  <a:pt x="10828" y="11728"/>
                </a:lnTo>
                <a:lnTo>
                  <a:pt x="10950" y="11704"/>
                </a:lnTo>
                <a:lnTo>
                  <a:pt x="11071" y="11655"/>
                </a:lnTo>
                <a:lnTo>
                  <a:pt x="11193" y="11582"/>
                </a:lnTo>
                <a:lnTo>
                  <a:pt x="11388" y="11388"/>
                </a:lnTo>
                <a:lnTo>
                  <a:pt x="11509" y="11509"/>
                </a:lnTo>
                <a:lnTo>
                  <a:pt x="11655" y="11582"/>
                </a:lnTo>
                <a:lnTo>
                  <a:pt x="11801" y="11631"/>
                </a:lnTo>
                <a:lnTo>
                  <a:pt x="11996" y="11655"/>
                </a:lnTo>
                <a:lnTo>
                  <a:pt x="12166" y="11655"/>
                </a:lnTo>
                <a:lnTo>
                  <a:pt x="12337" y="11631"/>
                </a:lnTo>
                <a:lnTo>
                  <a:pt x="12507" y="11582"/>
                </a:lnTo>
                <a:lnTo>
                  <a:pt x="12653" y="11509"/>
                </a:lnTo>
                <a:lnTo>
                  <a:pt x="12799" y="11582"/>
                </a:lnTo>
                <a:lnTo>
                  <a:pt x="12945" y="11607"/>
                </a:lnTo>
                <a:lnTo>
                  <a:pt x="13115" y="11631"/>
                </a:lnTo>
                <a:lnTo>
                  <a:pt x="13286" y="11631"/>
                </a:lnTo>
                <a:lnTo>
                  <a:pt x="13456" y="11607"/>
                </a:lnTo>
                <a:lnTo>
                  <a:pt x="13651" y="11558"/>
                </a:lnTo>
                <a:lnTo>
                  <a:pt x="13797" y="11485"/>
                </a:lnTo>
                <a:lnTo>
                  <a:pt x="13967" y="11388"/>
                </a:lnTo>
                <a:lnTo>
                  <a:pt x="14040" y="11436"/>
                </a:lnTo>
                <a:lnTo>
                  <a:pt x="14137" y="11461"/>
                </a:lnTo>
                <a:lnTo>
                  <a:pt x="14259" y="11461"/>
                </a:lnTo>
                <a:lnTo>
                  <a:pt x="14405" y="11436"/>
                </a:lnTo>
                <a:lnTo>
                  <a:pt x="14478" y="11388"/>
                </a:lnTo>
                <a:lnTo>
                  <a:pt x="14527" y="11339"/>
                </a:lnTo>
                <a:lnTo>
                  <a:pt x="14551" y="11266"/>
                </a:lnTo>
                <a:lnTo>
                  <a:pt x="14551" y="11193"/>
                </a:lnTo>
                <a:lnTo>
                  <a:pt x="14527" y="11120"/>
                </a:lnTo>
                <a:lnTo>
                  <a:pt x="14478" y="11071"/>
                </a:lnTo>
                <a:lnTo>
                  <a:pt x="14429" y="11047"/>
                </a:lnTo>
                <a:lnTo>
                  <a:pt x="14356" y="11023"/>
                </a:lnTo>
                <a:lnTo>
                  <a:pt x="14283" y="11047"/>
                </a:lnTo>
                <a:lnTo>
                  <a:pt x="14210" y="11023"/>
                </a:lnTo>
                <a:lnTo>
                  <a:pt x="14137" y="10925"/>
                </a:lnTo>
                <a:lnTo>
                  <a:pt x="14040" y="10852"/>
                </a:lnTo>
                <a:lnTo>
                  <a:pt x="13943" y="10852"/>
                </a:lnTo>
                <a:lnTo>
                  <a:pt x="13894" y="10877"/>
                </a:lnTo>
                <a:lnTo>
                  <a:pt x="13845" y="10925"/>
                </a:lnTo>
                <a:lnTo>
                  <a:pt x="13772" y="10974"/>
                </a:lnTo>
                <a:lnTo>
                  <a:pt x="13651" y="11047"/>
                </a:lnTo>
                <a:lnTo>
                  <a:pt x="13505" y="11120"/>
                </a:lnTo>
                <a:lnTo>
                  <a:pt x="13334" y="11169"/>
                </a:lnTo>
                <a:lnTo>
                  <a:pt x="13188" y="11217"/>
                </a:lnTo>
                <a:lnTo>
                  <a:pt x="12994" y="11217"/>
                </a:lnTo>
                <a:lnTo>
                  <a:pt x="12969" y="11193"/>
                </a:lnTo>
                <a:lnTo>
                  <a:pt x="12945" y="11144"/>
                </a:lnTo>
                <a:lnTo>
                  <a:pt x="12921" y="11096"/>
                </a:lnTo>
                <a:lnTo>
                  <a:pt x="12945" y="10974"/>
                </a:lnTo>
                <a:lnTo>
                  <a:pt x="12945" y="10901"/>
                </a:lnTo>
                <a:lnTo>
                  <a:pt x="12896" y="10828"/>
                </a:lnTo>
                <a:lnTo>
                  <a:pt x="12848" y="10779"/>
                </a:lnTo>
                <a:lnTo>
                  <a:pt x="12775" y="10755"/>
                </a:lnTo>
                <a:lnTo>
                  <a:pt x="12677" y="10779"/>
                </a:lnTo>
                <a:lnTo>
                  <a:pt x="12629" y="10804"/>
                </a:lnTo>
                <a:lnTo>
                  <a:pt x="12556" y="10852"/>
                </a:lnTo>
                <a:lnTo>
                  <a:pt x="12531" y="10925"/>
                </a:lnTo>
                <a:lnTo>
                  <a:pt x="12507" y="11047"/>
                </a:lnTo>
                <a:lnTo>
                  <a:pt x="12458" y="11096"/>
                </a:lnTo>
                <a:lnTo>
                  <a:pt x="12410" y="11144"/>
                </a:lnTo>
                <a:lnTo>
                  <a:pt x="12288" y="11217"/>
                </a:lnTo>
                <a:lnTo>
                  <a:pt x="12142" y="11242"/>
                </a:lnTo>
                <a:lnTo>
                  <a:pt x="11972" y="11242"/>
                </a:lnTo>
                <a:lnTo>
                  <a:pt x="11850" y="11217"/>
                </a:lnTo>
                <a:lnTo>
                  <a:pt x="11728" y="11144"/>
                </a:lnTo>
                <a:lnTo>
                  <a:pt x="11704" y="11120"/>
                </a:lnTo>
                <a:lnTo>
                  <a:pt x="11680" y="11071"/>
                </a:lnTo>
                <a:lnTo>
                  <a:pt x="11680" y="10998"/>
                </a:lnTo>
                <a:lnTo>
                  <a:pt x="11704" y="10950"/>
                </a:lnTo>
                <a:lnTo>
                  <a:pt x="11728" y="10852"/>
                </a:lnTo>
                <a:lnTo>
                  <a:pt x="11728" y="10779"/>
                </a:lnTo>
                <a:lnTo>
                  <a:pt x="11680" y="10706"/>
                </a:lnTo>
                <a:lnTo>
                  <a:pt x="11631" y="10658"/>
                </a:lnTo>
                <a:lnTo>
                  <a:pt x="11558" y="10633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095" y="11972"/>
                </a:lnTo>
                <a:lnTo>
                  <a:pt x="974" y="12118"/>
                </a:lnTo>
                <a:lnTo>
                  <a:pt x="876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4088" y="12775"/>
                </a:moveTo>
                <a:lnTo>
                  <a:pt x="4039" y="12799"/>
                </a:lnTo>
                <a:lnTo>
                  <a:pt x="4015" y="12823"/>
                </a:lnTo>
                <a:lnTo>
                  <a:pt x="3820" y="13164"/>
                </a:lnTo>
                <a:lnTo>
                  <a:pt x="3747" y="13359"/>
                </a:lnTo>
                <a:lnTo>
                  <a:pt x="3699" y="13553"/>
                </a:lnTo>
                <a:lnTo>
                  <a:pt x="3674" y="13748"/>
                </a:lnTo>
                <a:lnTo>
                  <a:pt x="3699" y="13821"/>
                </a:lnTo>
                <a:lnTo>
                  <a:pt x="3747" y="13894"/>
                </a:lnTo>
                <a:lnTo>
                  <a:pt x="3796" y="13967"/>
                </a:lnTo>
                <a:lnTo>
                  <a:pt x="3869" y="13991"/>
                </a:lnTo>
                <a:lnTo>
                  <a:pt x="3991" y="14040"/>
                </a:lnTo>
                <a:lnTo>
                  <a:pt x="4258" y="14040"/>
                </a:lnTo>
                <a:lnTo>
                  <a:pt x="4404" y="14016"/>
                </a:lnTo>
                <a:lnTo>
                  <a:pt x="4526" y="13967"/>
                </a:lnTo>
                <a:lnTo>
                  <a:pt x="4672" y="13918"/>
                </a:lnTo>
                <a:lnTo>
                  <a:pt x="4940" y="13748"/>
                </a:lnTo>
                <a:lnTo>
                  <a:pt x="5183" y="13578"/>
                </a:lnTo>
                <a:lnTo>
                  <a:pt x="5256" y="13675"/>
                </a:lnTo>
                <a:lnTo>
                  <a:pt x="5353" y="13748"/>
                </a:lnTo>
                <a:lnTo>
                  <a:pt x="5475" y="13821"/>
                </a:lnTo>
                <a:lnTo>
                  <a:pt x="5621" y="13870"/>
                </a:lnTo>
                <a:lnTo>
                  <a:pt x="5791" y="13918"/>
                </a:lnTo>
                <a:lnTo>
                  <a:pt x="6108" y="13918"/>
                </a:lnTo>
                <a:lnTo>
                  <a:pt x="6278" y="13894"/>
                </a:lnTo>
                <a:lnTo>
                  <a:pt x="6424" y="13821"/>
                </a:lnTo>
                <a:lnTo>
                  <a:pt x="6570" y="13772"/>
                </a:lnTo>
                <a:lnTo>
                  <a:pt x="6692" y="13675"/>
                </a:lnTo>
                <a:lnTo>
                  <a:pt x="6838" y="13578"/>
                </a:lnTo>
                <a:lnTo>
                  <a:pt x="6959" y="13675"/>
                </a:lnTo>
                <a:lnTo>
                  <a:pt x="7130" y="13724"/>
                </a:lnTo>
                <a:lnTo>
                  <a:pt x="7324" y="13748"/>
                </a:lnTo>
                <a:lnTo>
                  <a:pt x="7519" y="13748"/>
                </a:lnTo>
                <a:lnTo>
                  <a:pt x="8030" y="13724"/>
                </a:lnTo>
                <a:lnTo>
                  <a:pt x="8565" y="13748"/>
                </a:lnTo>
                <a:lnTo>
                  <a:pt x="8906" y="13772"/>
                </a:lnTo>
                <a:lnTo>
                  <a:pt x="9271" y="13748"/>
                </a:lnTo>
                <a:lnTo>
                  <a:pt x="9466" y="13724"/>
                </a:lnTo>
                <a:lnTo>
                  <a:pt x="9636" y="13675"/>
                </a:lnTo>
                <a:lnTo>
                  <a:pt x="9782" y="13578"/>
                </a:lnTo>
                <a:lnTo>
                  <a:pt x="9928" y="13480"/>
                </a:lnTo>
                <a:lnTo>
                  <a:pt x="9952" y="13432"/>
                </a:lnTo>
                <a:lnTo>
                  <a:pt x="9952" y="13383"/>
                </a:lnTo>
                <a:lnTo>
                  <a:pt x="9928" y="13334"/>
                </a:lnTo>
                <a:lnTo>
                  <a:pt x="9879" y="13310"/>
                </a:lnTo>
                <a:lnTo>
                  <a:pt x="9660" y="13261"/>
                </a:lnTo>
                <a:lnTo>
                  <a:pt x="9466" y="13286"/>
                </a:lnTo>
                <a:lnTo>
                  <a:pt x="9028" y="13334"/>
                </a:lnTo>
                <a:lnTo>
                  <a:pt x="8590" y="13334"/>
                </a:lnTo>
                <a:lnTo>
                  <a:pt x="8176" y="13286"/>
                </a:lnTo>
                <a:lnTo>
                  <a:pt x="7957" y="13286"/>
                </a:lnTo>
                <a:lnTo>
                  <a:pt x="7616" y="13310"/>
                </a:lnTo>
                <a:lnTo>
                  <a:pt x="7276" y="13310"/>
                </a:lnTo>
                <a:lnTo>
                  <a:pt x="7203" y="13286"/>
                </a:lnTo>
                <a:lnTo>
                  <a:pt x="7178" y="13261"/>
                </a:lnTo>
                <a:lnTo>
                  <a:pt x="7203" y="13164"/>
                </a:lnTo>
                <a:lnTo>
                  <a:pt x="7178" y="13091"/>
                </a:lnTo>
                <a:lnTo>
                  <a:pt x="7154" y="13042"/>
                </a:lnTo>
                <a:lnTo>
                  <a:pt x="7105" y="12969"/>
                </a:lnTo>
                <a:lnTo>
                  <a:pt x="7057" y="12945"/>
                </a:lnTo>
                <a:lnTo>
                  <a:pt x="6984" y="12921"/>
                </a:lnTo>
                <a:lnTo>
                  <a:pt x="6911" y="12945"/>
                </a:lnTo>
                <a:lnTo>
                  <a:pt x="6838" y="12994"/>
                </a:lnTo>
                <a:lnTo>
                  <a:pt x="6594" y="13237"/>
                </a:lnTo>
                <a:lnTo>
                  <a:pt x="6302" y="13432"/>
                </a:lnTo>
                <a:lnTo>
                  <a:pt x="6205" y="13480"/>
                </a:lnTo>
                <a:lnTo>
                  <a:pt x="6059" y="13505"/>
                </a:lnTo>
                <a:lnTo>
                  <a:pt x="5913" y="13505"/>
                </a:lnTo>
                <a:lnTo>
                  <a:pt x="5767" y="13480"/>
                </a:lnTo>
                <a:lnTo>
                  <a:pt x="5645" y="13432"/>
                </a:lnTo>
                <a:lnTo>
                  <a:pt x="5548" y="13359"/>
                </a:lnTo>
                <a:lnTo>
                  <a:pt x="5524" y="13286"/>
                </a:lnTo>
                <a:lnTo>
                  <a:pt x="5524" y="13237"/>
                </a:lnTo>
                <a:lnTo>
                  <a:pt x="5524" y="13164"/>
                </a:lnTo>
                <a:lnTo>
                  <a:pt x="5548" y="13067"/>
                </a:lnTo>
                <a:lnTo>
                  <a:pt x="5548" y="12994"/>
                </a:lnTo>
                <a:lnTo>
                  <a:pt x="5524" y="12921"/>
                </a:lnTo>
                <a:lnTo>
                  <a:pt x="5475" y="12872"/>
                </a:lnTo>
                <a:lnTo>
                  <a:pt x="5426" y="12823"/>
                </a:lnTo>
                <a:lnTo>
                  <a:pt x="5353" y="12799"/>
                </a:lnTo>
                <a:lnTo>
                  <a:pt x="5280" y="12799"/>
                </a:lnTo>
                <a:lnTo>
                  <a:pt x="5207" y="12848"/>
                </a:lnTo>
                <a:lnTo>
                  <a:pt x="5159" y="12896"/>
                </a:lnTo>
                <a:lnTo>
                  <a:pt x="5086" y="13018"/>
                </a:lnTo>
                <a:lnTo>
                  <a:pt x="5013" y="13091"/>
                </a:lnTo>
                <a:lnTo>
                  <a:pt x="4842" y="13261"/>
                </a:lnTo>
                <a:lnTo>
                  <a:pt x="4648" y="13407"/>
                </a:lnTo>
                <a:lnTo>
                  <a:pt x="4453" y="13505"/>
                </a:lnTo>
                <a:lnTo>
                  <a:pt x="4331" y="13578"/>
                </a:lnTo>
                <a:lnTo>
                  <a:pt x="4185" y="13602"/>
                </a:lnTo>
                <a:lnTo>
                  <a:pt x="4137" y="13602"/>
                </a:lnTo>
                <a:lnTo>
                  <a:pt x="4088" y="13578"/>
                </a:lnTo>
                <a:lnTo>
                  <a:pt x="4088" y="13505"/>
                </a:lnTo>
                <a:lnTo>
                  <a:pt x="4088" y="13407"/>
                </a:lnTo>
                <a:lnTo>
                  <a:pt x="4210" y="12945"/>
                </a:lnTo>
                <a:lnTo>
                  <a:pt x="4210" y="12896"/>
                </a:lnTo>
                <a:lnTo>
                  <a:pt x="4210" y="12848"/>
                </a:lnTo>
                <a:lnTo>
                  <a:pt x="4161" y="12799"/>
                </a:lnTo>
                <a:lnTo>
                  <a:pt x="4112" y="1277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71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41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68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706" y="15695"/>
                </a:lnTo>
                <a:lnTo>
                  <a:pt x="755" y="15719"/>
                </a:lnTo>
                <a:lnTo>
                  <a:pt x="828" y="15743"/>
                </a:lnTo>
                <a:lnTo>
                  <a:pt x="876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68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68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0" y="560"/>
                </a:lnTo>
                <a:lnTo>
                  <a:pt x="12848" y="706"/>
                </a:lnTo>
                <a:lnTo>
                  <a:pt x="12775" y="901"/>
                </a:lnTo>
                <a:lnTo>
                  <a:pt x="12750" y="1071"/>
                </a:lnTo>
                <a:lnTo>
                  <a:pt x="12677" y="1484"/>
                </a:lnTo>
                <a:lnTo>
                  <a:pt x="12677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799" y="3528"/>
                </a:lnTo>
                <a:lnTo>
                  <a:pt x="12823" y="3893"/>
                </a:lnTo>
                <a:lnTo>
                  <a:pt x="12823" y="3966"/>
                </a:lnTo>
                <a:lnTo>
                  <a:pt x="12872" y="4039"/>
                </a:lnTo>
                <a:lnTo>
                  <a:pt x="12896" y="4064"/>
                </a:lnTo>
                <a:lnTo>
                  <a:pt x="12945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1" y="4258"/>
                </a:lnTo>
                <a:lnTo>
                  <a:pt x="13456" y="4307"/>
                </a:lnTo>
                <a:lnTo>
                  <a:pt x="13870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54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24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16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58" y="18566"/>
                </a:lnTo>
                <a:lnTo>
                  <a:pt x="2701" y="18566"/>
                </a:lnTo>
                <a:lnTo>
                  <a:pt x="2360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2" y="18517"/>
                </a:lnTo>
                <a:lnTo>
                  <a:pt x="1849" y="18493"/>
                </a:lnTo>
                <a:lnTo>
                  <a:pt x="1776" y="18493"/>
                </a:lnTo>
                <a:lnTo>
                  <a:pt x="1703" y="18298"/>
                </a:lnTo>
                <a:lnTo>
                  <a:pt x="1655" y="18103"/>
                </a:lnTo>
                <a:lnTo>
                  <a:pt x="1703" y="18030"/>
                </a:lnTo>
                <a:lnTo>
                  <a:pt x="1703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52" y="15038"/>
                </a:lnTo>
                <a:lnTo>
                  <a:pt x="1776" y="14965"/>
                </a:lnTo>
                <a:lnTo>
                  <a:pt x="1776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776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52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28" y="10049"/>
                </a:lnTo>
                <a:lnTo>
                  <a:pt x="1801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22" y="2969"/>
                </a:lnTo>
                <a:lnTo>
                  <a:pt x="1898" y="2360"/>
                </a:lnTo>
                <a:lnTo>
                  <a:pt x="1849" y="1825"/>
                </a:lnTo>
                <a:lnTo>
                  <a:pt x="1801" y="1290"/>
                </a:lnTo>
                <a:lnTo>
                  <a:pt x="1752" y="925"/>
                </a:lnTo>
                <a:lnTo>
                  <a:pt x="1703" y="755"/>
                </a:lnTo>
                <a:lnTo>
                  <a:pt x="1703" y="560"/>
                </a:lnTo>
                <a:lnTo>
                  <a:pt x="2141" y="609"/>
                </a:lnTo>
                <a:lnTo>
                  <a:pt x="2579" y="609"/>
                </a:lnTo>
                <a:lnTo>
                  <a:pt x="3455" y="584"/>
                </a:lnTo>
                <a:lnTo>
                  <a:pt x="5134" y="511"/>
                </a:lnTo>
                <a:lnTo>
                  <a:pt x="5962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49" y="18176"/>
                </a:lnTo>
                <a:lnTo>
                  <a:pt x="779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13" y="19015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266" y="18468"/>
                </a:moveTo>
                <a:lnTo>
                  <a:pt x="1314" y="18663"/>
                </a:lnTo>
                <a:lnTo>
                  <a:pt x="1412" y="18833"/>
                </a:lnTo>
                <a:lnTo>
                  <a:pt x="1144" y="19150"/>
                </a:lnTo>
                <a:lnTo>
                  <a:pt x="876" y="19539"/>
                </a:lnTo>
                <a:lnTo>
                  <a:pt x="633" y="19928"/>
                </a:lnTo>
                <a:lnTo>
                  <a:pt x="584" y="19685"/>
                </a:lnTo>
                <a:lnTo>
                  <a:pt x="536" y="19466"/>
                </a:lnTo>
                <a:lnTo>
                  <a:pt x="514" y="19031"/>
                </a:lnTo>
                <a:lnTo>
                  <a:pt x="514" y="19031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close/>
                <a:moveTo>
                  <a:pt x="15427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38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43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6" y="20050"/>
                </a:lnTo>
                <a:lnTo>
                  <a:pt x="14429" y="19758"/>
                </a:lnTo>
                <a:lnTo>
                  <a:pt x="14502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38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01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79" y="19077"/>
                </a:moveTo>
                <a:lnTo>
                  <a:pt x="10585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8" y="19953"/>
                </a:lnTo>
                <a:lnTo>
                  <a:pt x="10244" y="20074"/>
                </a:lnTo>
                <a:lnTo>
                  <a:pt x="9879" y="20074"/>
                </a:lnTo>
                <a:lnTo>
                  <a:pt x="9903" y="19977"/>
                </a:lnTo>
                <a:lnTo>
                  <a:pt x="9976" y="19734"/>
                </a:lnTo>
                <a:lnTo>
                  <a:pt x="10049" y="19515"/>
                </a:lnTo>
                <a:lnTo>
                  <a:pt x="10122" y="19320"/>
                </a:lnTo>
                <a:lnTo>
                  <a:pt x="10195" y="19198"/>
                </a:lnTo>
                <a:lnTo>
                  <a:pt x="10220" y="19077"/>
                </a:lnTo>
                <a:close/>
                <a:moveTo>
                  <a:pt x="9076" y="19028"/>
                </a:moveTo>
                <a:lnTo>
                  <a:pt x="9003" y="19150"/>
                </a:lnTo>
                <a:lnTo>
                  <a:pt x="8906" y="19271"/>
                </a:lnTo>
                <a:lnTo>
                  <a:pt x="8809" y="19466"/>
                </a:lnTo>
                <a:lnTo>
                  <a:pt x="8711" y="19685"/>
                </a:lnTo>
                <a:lnTo>
                  <a:pt x="8638" y="19880"/>
                </a:lnTo>
                <a:lnTo>
                  <a:pt x="8590" y="19977"/>
                </a:lnTo>
                <a:lnTo>
                  <a:pt x="8565" y="20074"/>
                </a:lnTo>
                <a:lnTo>
                  <a:pt x="8054" y="20099"/>
                </a:lnTo>
                <a:lnTo>
                  <a:pt x="8079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01" y="19077"/>
                </a:moveTo>
                <a:lnTo>
                  <a:pt x="10998" y="19101"/>
                </a:lnTo>
                <a:lnTo>
                  <a:pt x="11631" y="19101"/>
                </a:lnTo>
                <a:lnTo>
                  <a:pt x="11509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44" y="20001"/>
                </a:lnTo>
                <a:lnTo>
                  <a:pt x="11144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01" y="19077"/>
                </a:lnTo>
                <a:close/>
                <a:moveTo>
                  <a:pt x="14356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089" y="19563"/>
                </a:lnTo>
                <a:lnTo>
                  <a:pt x="13991" y="19782"/>
                </a:lnTo>
                <a:lnTo>
                  <a:pt x="13918" y="20001"/>
                </a:lnTo>
                <a:lnTo>
                  <a:pt x="13870" y="20074"/>
                </a:lnTo>
                <a:lnTo>
                  <a:pt x="13334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675" y="19125"/>
                </a:lnTo>
                <a:close/>
                <a:moveTo>
                  <a:pt x="7665" y="18979"/>
                </a:moveTo>
                <a:lnTo>
                  <a:pt x="8176" y="19004"/>
                </a:lnTo>
                <a:lnTo>
                  <a:pt x="8079" y="19125"/>
                </a:lnTo>
                <a:lnTo>
                  <a:pt x="7981" y="19271"/>
                </a:lnTo>
                <a:lnTo>
                  <a:pt x="7860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72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2" y="19563"/>
                </a:lnTo>
                <a:lnTo>
                  <a:pt x="12239" y="19855"/>
                </a:lnTo>
                <a:lnTo>
                  <a:pt x="12166" y="20123"/>
                </a:lnTo>
                <a:lnTo>
                  <a:pt x="11558" y="20099"/>
                </a:lnTo>
                <a:lnTo>
                  <a:pt x="11582" y="19953"/>
                </a:lnTo>
                <a:lnTo>
                  <a:pt x="11655" y="19807"/>
                </a:lnTo>
                <a:lnTo>
                  <a:pt x="11801" y="19563"/>
                </a:lnTo>
                <a:lnTo>
                  <a:pt x="11899" y="19369"/>
                </a:lnTo>
                <a:lnTo>
                  <a:pt x="11947" y="19247"/>
                </a:lnTo>
                <a:lnTo>
                  <a:pt x="11972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383" y="19247"/>
                </a:lnTo>
                <a:lnTo>
                  <a:pt x="13261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896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0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00" y="18979"/>
                </a:lnTo>
                <a:lnTo>
                  <a:pt x="7178" y="19101"/>
                </a:lnTo>
                <a:lnTo>
                  <a:pt x="7081" y="19223"/>
                </a:lnTo>
                <a:lnTo>
                  <a:pt x="6862" y="19515"/>
                </a:lnTo>
                <a:lnTo>
                  <a:pt x="6716" y="19831"/>
                </a:lnTo>
                <a:lnTo>
                  <a:pt x="6594" y="20147"/>
                </a:lnTo>
                <a:lnTo>
                  <a:pt x="6278" y="20147"/>
                </a:lnTo>
                <a:lnTo>
                  <a:pt x="6351" y="20001"/>
                </a:lnTo>
                <a:lnTo>
                  <a:pt x="6375" y="19855"/>
                </a:lnTo>
                <a:lnTo>
                  <a:pt x="6424" y="19685"/>
                </a:lnTo>
                <a:lnTo>
                  <a:pt x="6473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5" y="18955"/>
                </a:moveTo>
                <a:lnTo>
                  <a:pt x="6229" y="19198"/>
                </a:lnTo>
                <a:lnTo>
                  <a:pt x="6132" y="19417"/>
                </a:lnTo>
                <a:lnTo>
                  <a:pt x="6035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7" y="20172"/>
                </a:lnTo>
                <a:lnTo>
                  <a:pt x="5086" y="20220"/>
                </a:lnTo>
                <a:lnTo>
                  <a:pt x="5207" y="19977"/>
                </a:lnTo>
                <a:lnTo>
                  <a:pt x="5305" y="19734"/>
                </a:lnTo>
                <a:lnTo>
                  <a:pt x="5572" y="19320"/>
                </a:lnTo>
                <a:lnTo>
                  <a:pt x="5670" y="19150"/>
                </a:lnTo>
                <a:lnTo>
                  <a:pt x="5718" y="19052"/>
                </a:lnTo>
                <a:lnTo>
                  <a:pt x="5743" y="19004"/>
                </a:lnTo>
                <a:lnTo>
                  <a:pt x="5694" y="19052"/>
                </a:lnTo>
                <a:lnTo>
                  <a:pt x="5694" y="19052"/>
                </a:lnTo>
                <a:lnTo>
                  <a:pt x="5718" y="19004"/>
                </a:lnTo>
                <a:lnTo>
                  <a:pt x="5718" y="18955"/>
                </a:lnTo>
                <a:close/>
                <a:moveTo>
                  <a:pt x="5451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40" y="19685"/>
                </a:lnTo>
                <a:lnTo>
                  <a:pt x="4794" y="19953"/>
                </a:lnTo>
                <a:lnTo>
                  <a:pt x="4745" y="20099"/>
                </a:lnTo>
                <a:lnTo>
                  <a:pt x="4721" y="20220"/>
                </a:lnTo>
                <a:lnTo>
                  <a:pt x="4210" y="20269"/>
                </a:lnTo>
                <a:lnTo>
                  <a:pt x="4210" y="20196"/>
                </a:lnTo>
                <a:lnTo>
                  <a:pt x="4307" y="19953"/>
                </a:lnTo>
                <a:lnTo>
                  <a:pt x="4429" y="19709"/>
                </a:lnTo>
                <a:lnTo>
                  <a:pt x="4623" y="19369"/>
                </a:lnTo>
                <a:lnTo>
                  <a:pt x="4672" y="19271"/>
                </a:lnTo>
                <a:lnTo>
                  <a:pt x="4696" y="19198"/>
                </a:lnTo>
                <a:lnTo>
                  <a:pt x="4696" y="19101"/>
                </a:lnTo>
                <a:lnTo>
                  <a:pt x="4672" y="19004"/>
                </a:lnTo>
                <a:lnTo>
                  <a:pt x="4550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8" y="19271"/>
                </a:lnTo>
                <a:lnTo>
                  <a:pt x="4112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0" y="20123"/>
                </a:lnTo>
                <a:lnTo>
                  <a:pt x="3772" y="20293"/>
                </a:lnTo>
                <a:lnTo>
                  <a:pt x="3358" y="20318"/>
                </a:lnTo>
                <a:lnTo>
                  <a:pt x="3382" y="20172"/>
                </a:lnTo>
                <a:lnTo>
                  <a:pt x="3455" y="19928"/>
                </a:lnTo>
                <a:lnTo>
                  <a:pt x="3553" y="19709"/>
                </a:lnTo>
                <a:lnTo>
                  <a:pt x="3747" y="19320"/>
                </a:lnTo>
                <a:lnTo>
                  <a:pt x="3942" y="18955"/>
                </a:lnTo>
                <a:close/>
                <a:moveTo>
                  <a:pt x="1825" y="19028"/>
                </a:moveTo>
                <a:lnTo>
                  <a:pt x="2166" y="19052"/>
                </a:lnTo>
                <a:lnTo>
                  <a:pt x="2482" y="19052"/>
                </a:lnTo>
                <a:lnTo>
                  <a:pt x="2214" y="19393"/>
                </a:lnTo>
                <a:lnTo>
                  <a:pt x="1971" y="19758"/>
                </a:lnTo>
                <a:lnTo>
                  <a:pt x="1752" y="20099"/>
                </a:lnTo>
                <a:lnTo>
                  <a:pt x="1679" y="20245"/>
                </a:lnTo>
                <a:lnTo>
                  <a:pt x="1631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20" y="20001"/>
                </a:lnTo>
                <a:lnTo>
                  <a:pt x="1363" y="19685"/>
                </a:lnTo>
                <a:lnTo>
                  <a:pt x="1582" y="19344"/>
                </a:lnTo>
                <a:lnTo>
                  <a:pt x="1825" y="19028"/>
                </a:lnTo>
                <a:close/>
                <a:moveTo>
                  <a:pt x="3650" y="18955"/>
                </a:moveTo>
                <a:lnTo>
                  <a:pt x="3528" y="19077"/>
                </a:lnTo>
                <a:lnTo>
                  <a:pt x="3431" y="19223"/>
                </a:lnTo>
                <a:lnTo>
                  <a:pt x="3236" y="19539"/>
                </a:lnTo>
                <a:lnTo>
                  <a:pt x="3163" y="19709"/>
                </a:lnTo>
                <a:lnTo>
                  <a:pt x="3066" y="19904"/>
                </a:lnTo>
                <a:lnTo>
                  <a:pt x="2993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14" y="20123"/>
                </a:lnTo>
                <a:lnTo>
                  <a:pt x="2360" y="19928"/>
                </a:lnTo>
                <a:lnTo>
                  <a:pt x="2677" y="19442"/>
                </a:lnTo>
                <a:lnTo>
                  <a:pt x="2847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50" y="18955"/>
                </a:lnTo>
                <a:close/>
                <a:moveTo>
                  <a:pt x="6619" y="0"/>
                </a:moveTo>
                <a:lnTo>
                  <a:pt x="5791" y="25"/>
                </a:lnTo>
                <a:lnTo>
                  <a:pt x="4940" y="49"/>
                </a:lnTo>
                <a:lnTo>
                  <a:pt x="3261" y="146"/>
                </a:lnTo>
                <a:lnTo>
                  <a:pt x="2068" y="195"/>
                </a:lnTo>
                <a:lnTo>
                  <a:pt x="1874" y="195"/>
                </a:lnTo>
                <a:lnTo>
                  <a:pt x="1703" y="244"/>
                </a:lnTo>
                <a:lnTo>
                  <a:pt x="1631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387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06" y="1314"/>
                </a:lnTo>
                <a:lnTo>
                  <a:pt x="536" y="1314"/>
                </a:lnTo>
                <a:lnTo>
                  <a:pt x="341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22" y="1460"/>
                </a:lnTo>
                <a:lnTo>
                  <a:pt x="122" y="1557"/>
                </a:lnTo>
                <a:lnTo>
                  <a:pt x="122" y="1630"/>
                </a:lnTo>
                <a:lnTo>
                  <a:pt x="73" y="1874"/>
                </a:lnTo>
                <a:lnTo>
                  <a:pt x="49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25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292" y="11534"/>
                </a:lnTo>
                <a:lnTo>
                  <a:pt x="317" y="12166"/>
                </a:lnTo>
                <a:lnTo>
                  <a:pt x="317" y="12799"/>
                </a:lnTo>
                <a:lnTo>
                  <a:pt x="292" y="14064"/>
                </a:lnTo>
                <a:lnTo>
                  <a:pt x="219" y="15330"/>
                </a:lnTo>
                <a:lnTo>
                  <a:pt x="146" y="16595"/>
                </a:lnTo>
                <a:lnTo>
                  <a:pt x="73" y="17519"/>
                </a:lnTo>
                <a:lnTo>
                  <a:pt x="25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68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36" y="20415"/>
                </a:lnTo>
                <a:lnTo>
                  <a:pt x="560" y="20512"/>
                </a:lnTo>
                <a:lnTo>
                  <a:pt x="609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2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39" y="20780"/>
                </a:lnTo>
                <a:lnTo>
                  <a:pt x="5767" y="20683"/>
                </a:lnTo>
                <a:lnTo>
                  <a:pt x="7057" y="20634"/>
                </a:lnTo>
                <a:lnTo>
                  <a:pt x="8322" y="20585"/>
                </a:lnTo>
                <a:lnTo>
                  <a:pt x="9611" y="20585"/>
                </a:lnTo>
                <a:lnTo>
                  <a:pt x="10877" y="20610"/>
                </a:lnTo>
                <a:lnTo>
                  <a:pt x="12239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58" y="20634"/>
                </a:lnTo>
                <a:lnTo>
                  <a:pt x="13261" y="20634"/>
                </a:lnTo>
                <a:lnTo>
                  <a:pt x="14040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11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62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00" y="19028"/>
                </a:lnTo>
                <a:lnTo>
                  <a:pt x="16522" y="18979"/>
                </a:lnTo>
                <a:lnTo>
                  <a:pt x="16595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38" y="15427"/>
                </a:lnTo>
                <a:lnTo>
                  <a:pt x="16838" y="14429"/>
                </a:lnTo>
                <a:lnTo>
                  <a:pt x="16814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14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71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2" y="1338"/>
                </a:lnTo>
                <a:lnTo>
                  <a:pt x="14259" y="1119"/>
                </a:lnTo>
                <a:lnTo>
                  <a:pt x="13991" y="901"/>
                </a:lnTo>
                <a:lnTo>
                  <a:pt x="13699" y="633"/>
                </a:lnTo>
                <a:lnTo>
                  <a:pt x="13529" y="487"/>
                </a:lnTo>
                <a:lnTo>
                  <a:pt x="13359" y="390"/>
                </a:lnTo>
                <a:lnTo>
                  <a:pt x="13334" y="317"/>
                </a:lnTo>
                <a:lnTo>
                  <a:pt x="13286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3" y="73"/>
                </a:lnTo>
                <a:lnTo>
                  <a:pt x="8249" y="25"/>
                </a:lnTo>
                <a:lnTo>
                  <a:pt x="6619" y="0"/>
                </a:lnTo>
                <a:close/>
              </a:path>
            </a:pathLst>
          </a:custGeom>
          <a:solidFill>
            <a:srgbClr val="6E27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8" name="Google Shape;778;p41"/>
          <p:cNvSpPr txBox="1">
            <a:spLocks noGrp="1"/>
          </p:cNvSpPr>
          <p:nvPr>
            <p:ph type="subTitle" idx="4294967295"/>
          </p:nvPr>
        </p:nvSpPr>
        <p:spPr>
          <a:xfrm>
            <a:off x="1423800" y="1269950"/>
            <a:ext cx="57162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1750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niglet"/>
              <a:buAutoNum type="arabicPeriod"/>
            </a:pPr>
            <a:r>
              <a:rPr lang="en" sz="1400" b="0" i="0" u="none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Ne pas effacer </a:t>
            </a:r>
            <a:r>
              <a:rPr lang="en" sz="1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ou modifier le travail d’un autre</a:t>
            </a:r>
            <a:br>
              <a:rPr lang="en" sz="1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</a:br>
            <a:endParaRPr sz="14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niglet"/>
              <a:buAutoNum type="arabicPeriod"/>
            </a:pPr>
            <a:r>
              <a:rPr lang="en" sz="1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Si vous effacez quelque chose par accident, : </a:t>
            </a:r>
            <a:br>
              <a:rPr lang="en" sz="1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</a:br>
            <a:r>
              <a:rPr lang="en" sz="1400" b="0" i="0" u="none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la fonction ANNULER est votre amie! </a:t>
            </a:r>
            <a:br>
              <a:rPr lang="en" sz="1400" b="0" i="0" u="none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</a:br>
            <a:endParaRPr sz="1400" b="0" i="0" u="none" strike="noStrike" cap="none">
              <a:solidFill>
                <a:srgbClr val="FFFF00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niglet"/>
              <a:buAutoNum type="arabicPeriod"/>
            </a:pPr>
            <a:r>
              <a:rPr lang="en" sz="1400" b="0" i="0" u="none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Ne changez rien à la mise en page (fonds, couleurs, polices, grosseur, etc.) </a:t>
            </a:r>
            <a:r>
              <a:rPr lang="en" sz="1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à moins que vous ayiez une permission spéciale. </a:t>
            </a:r>
            <a:br>
              <a:rPr lang="en" sz="12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</a:br>
            <a:r>
              <a:rPr lang="en" sz="1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Pour ajouter des lignes, aucune permission n’est requise. </a:t>
            </a:r>
            <a:br>
              <a:rPr lang="en" sz="1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</a:br>
            <a:endParaRPr sz="10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niglet"/>
              <a:buAutoNum type="arabicPeriod"/>
            </a:pPr>
            <a:r>
              <a:rPr lang="en" sz="1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Participez en étant </a:t>
            </a:r>
            <a:r>
              <a:rPr lang="en" sz="1400" b="0" i="0" u="none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professionnel</a:t>
            </a:r>
            <a:r>
              <a:rPr lang="en" sz="1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.</a:t>
            </a:r>
            <a:br>
              <a:rPr lang="en" sz="1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</a:br>
            <a:endParaRPr sz="14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Sniglet"/>
              <a:buAutoNum type="arabicPeriod"/>
            </a:pPr>
            <a:r>
              <a:rPr lang="en" sz="14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Si vous n’avez rien de positif à écrire,  </a:t>
            </a:r>
            <a:r>
              <a:rPr lang="en" sz="1400" b="0" i="0" u="none" strike="noStrike" cap="none">
                <a:solidFill>
                  <a:srgbClr val="FFFF00"/>
                </a:solidFill>
                <a:latin typeface="Sniglet"/>
                <a:ea typeface="Sniglet"/>
                <a:cs typeface="Sniglet"/>
                <a:sym typeface="Sniglet"/>
              </a:rPr>
              <a:t>fermez le document. </a:t>
            </a:r>
            <a:endParaRPr sz="14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79" name="Google Shape;779;p41"/>
          <p:cNvSpPr/>
          <p:nvPr/>
        </p:nvSpPr>
        <p:spPr>
          <a:xfrm>
            <a:off x="345683" y="329879"/>
            <a:ext cx="874162" cy="748880"/>
          </a:xfrm>
          <a:custGeom>
            <a:avLst/>
            <a:gdLst/>
            <a:ahLst/>
            <a:cxnLst/>
            <a:rect l="l" t="t" r="r" b="b"/>
            <a:pathLst>
              <a:path w="16571" h="14405" extrusionOk="0">
                <a:moveTo>
                  <a:pt x="8103" y="4623"/>
                </a:moveTo>
                <a:lnTo>
                  <a:pt x="7811" y="4818"/>
                </a:lnTo>
                <a:lnTo>
                  <a:pt x="7665" y="4915"/>
                </a:lnTo>
                <a:lnTo>
                  <a:pt x="7519" y="5013"/>
                </a:lnTo>
                <a:lnTo>
                  <a:pt x="7470" y="4623"/>
                </a:lnTo>
                <a:close/>
                <a:moveTo>
                  <a:pt x="8516" y="4599"/>
                </a:moveTo>
                <a:lnTo>
                  <a:pt x="8760" y="4623"/>
                </a:lnTo>
                <a:lnTo>
                  <a:pt x="9003" y="4648"/>
                </a:lnTo>
                <a:lnTo>
                  <a:pt x="9027" y="4648"/>
                </a:lnTo>
                <a:lnTo>
                  <a:pt x="8979" y="4672"/>
                </a:lnTo>
                <a:lnTo>
                  <a:pt x="8930" y="4721"/>
                </a:lnTo>
                <a:lnTo>
                  <a:pt x="8930" y="4696"/>
                </a:lnTo>
                <a:lnTo>
                  <a:pt x="8857" y="4769"/>
                </a:lnTo>
                <a:lnTo>
                  <a:pt x="8735" y="4818"/>
                </a:lnTo>
                <a:lnTo>
                  <a:pt x="8541" y="4940"/>
                </a:lnTo>
                <a:lnTo>
                  <a:pt x="8273" y="5134"/>
                </a:lnTo>
                <a:lnTo>
                  <a:pt x="8030" y="5329"/>
                </a:lnTo>
                <a:lnTo>
                  <a:pt x="7811" y="5475"/>
                </a:lnTo>
                <a:lnTo>
                  <a:pt x="7567" y="5621"/>
                </a:lnTo>
                <a:lnTo>
                  <a:pt x="7543" y="5256"/>
                </a:lnTo>
                <a:lnTo>
                  <a:pt x="7665" y="5232"/>
                </a:lnTo>
                <a:lnTo>
                  <a:pt x="7786" y="5159"/>
                </a:lnTo>
                <a:lnTo>
                  <a:pt x="8005" y="5037"/>
                </a:lnTo>
                <a:lnTo>
                  <a:pt x="8297" y="4842"/>
                </a:lnTo>
                <a:lnTo>
                  <a:pt x="8443" y="4745"/>
                </a:lnTo>
                <a:lnTo>
                  <a:pt x="8516" y="4599"/>
                </a:lnTo>
                <a:close/>
                <a:moveTo>
                  <a:pt x="9003" y="5086"/>
                </a:moveTo>
                <a:lnTo>
                  <a:pt x="8930" y="5572"/>
                </a:lnTo>
                <a:lnTo>
                  <a:pt x="8881" y="5572"/>
                </a:lnTo>
                <a:lnTo>
                  <a:pt x="8833" y="5597"/>
                </a:lnTo>
                <a:lnTo>
                  <a:pt x="8419" y="5864"/>
                </a:lnTo>
                <a:lnTo>
                  <a:pt x="8005" y="6108"/>
                </a:lnTo>
                <a:lnTo>
                  <a:pt x="7835" y="6181"/>
                </a:lnTo>
                <a:lnTo>
                  <a:pt x="7640" y="6278"/>
                </a:lnTo>
                <a:lnTo>
                  <a:pt x="7616" y="5889"/>
                </a:lnTo>
                <a:lnTo>
                  <a:pt x="7738" y="5840"/>
                </a:lnTo>
                <a:lnTo>
                  <a:pt x="7859" y="5791"/>
                </a:lnTo>
                <a:lnTo>
                  <a:pt x="8103" y="5645"/>
                </a:lnTo>
                <a:lnTo>
                  <a:pt x="9003" y="5086"/>
                </a:lnTo>
                <a:close/>
                <a:moveTo>
                  <a:pt x="8881" y="6010"/>
                </a:moveTo>
                <a:lnTo>
                  <a:pt x="8857" y="6181"/>
                </a:lnTo>
                <a:lnTo>
                  <a:pt x="8857" y="6254"/>
                </a:lnTo>
                <a:lnTo>
                  <a:pt x="8784" y="6254"/>
                </a:lnTo>
                <a:lnTo>
                  <a:pt x="8735" y="6278"/>
                </a:lnTo>
                <a:lnTo>
                  <a:pt x="8200" y="6570"/>
                </a:lnTo>
                <a:lnTo>
                  <a:pt x="7689" y="6862"/>
                </a:lnTo>
                <a:lnTo>
                  <a:pt x="7665" y="6594"/>
                </a:lnTo>
                <a:lnTo>
                  <a:pt x="7811" y="6570"/>
                </a:lnTo>
                <a:lnTo>
                  <a:pt x="7932" y="6521"/>
                </a:lnTo>
                <a:lnTo>
                  <a:pt x="8176" y="6400"/>
                </a:lnTo>
                <a:lnTo>
                  <a:pt x="8541" y="6229"/>
                </a:lnTo>
                <a:lnTo>
                  <a:pt x="8711" y="6132"/>
                </a:lnTo>
                <a:lnTo>
                  <a:pt x="8881" y="6010"/>
                </a:lnTo>
                <a:close/>
                <a:moveTo>
                  <a:pt x="8833" y="6594"/>
                </a:moveTo>
                <a:lnTo>
                  <a:pt x="8808" y="6765"/>
                </a:lnTo>
                <a:lnTo>
                  <a:pt x="8760" y="6789"/>
                </a:lnTo>
                <a:lnTo>
                  <a:pt x="8565" y="6862"/>
                </a:lnTo>
                <a:lnTo>
                  <a:pt x="8395" y="6959"/>
                </a:lnTo>
                <a:lnTo>
                  <a:pt x="8054" y="7178"/>
                </a:lnTo>
                <a:lnTo>
                  <a:pt x="7859" y="7300"/>
                </a:lnTo>
                <a:lnTo>
                  <a:pt x="7689" y="7446"/>
                </a:lnTo>
                <a:lnTo>
                  <a:pt x="7689" y="7105"/>
                </a:lnTo>
                <a:lnTo>
                  <a:pt x="8273" y="6862"/>
                </a:lnTo>
                <a:lnTo>
                  <a:pt x="8833" y="6594"/>
                </a:lnTo>
                <a:close/>
                <a:moveTo>
                  <a:pt x="8784" y="7154"/>
                </a:moveTo>
                <a:lnTo>
                  <a:pt x="8760" y="7470"/>
                </a:lnTo>
                <a:lnTo>
                  <a:pt x="8687" y="7495"/>
                </a:lnTo>
                <a:lnTo>
                  <a:pt x="8516" y="7568"/>
                </a:lnTo>
                <a:lnTo>
                  <a:pt x="8370" y="7665"/>
                </a:lnTo>
                <a:lnTo>
                  <a:pt x="8103" y="7884"/>
                </a:lnTo>
                <a:lnTo>
                  <a:pt x="7908" y="8030"/>
                </a:lnTo>
                <a:lnTo>
                  <a:pt x="7713" y="8200"/>
                </a:lnTo>
                <a:lnTo>
                  <a:pt x="7689" y="7787"/>
                </a:lnTo>
                <a:lnTo>
                  <a:pt x="7835" y="7714"/>
                </a:lnTo>
                <a:lnTo>
                  <a:pt x="7981" y="7641"/>
                </a:lnTo>
                <a:lnTo>
                  <a:pt x="8249" y="7470"/>
                </a:lnTo>
                <a:lnTo>
                  <a:pt x="8516" y="7300"/>
                </a:lnTo>
                <a:lnTo>
                  <a:pt x="8784" y="7154"/>
                </a:lnTo>
                <a:close/>
                <a:moveTo>
                  <a:pt x="8735" y="7835"/>
                </a:moveTo>
                <a:lnTo>
                  <a:pt x="8711" y="8103"/>
                </a:lnTo>
                <a:lnTo>
                  <a:pt x="8638" y="8127"/>
                </a:lnTo>
                <a:lnTo>
                  <a:pt x="8468" y="8249"/>
                </a:lnTo>
                <a:lnTo>
                  <a:pt x="8322" y="8371"/>
                </a:lnTo>
                <a:lnTo>
                  <a:pt x="8030" y="8662"/>
                </a:lnTo>
                <a:lnTo>
                  <a:pt x="7811" y="8857"/>
                </a:lnTo>
                <a:lnTo>
                  <a:pt x="7738" y="8444"/>
                </a:lnTo>
                <a:lnTo>
                  <a:pt x="7859" y="8395"/>
                </a:lnTo>
                <a:lnTo>
                  <a:pt x="8005" y="8322"/>
                </a:lnTo>
                <a:lnTo>
                  <a:pt x="8249" y="8176"/>
                </a:lnTo>
                <a:lnTo>
                  <a:pt x="8492" y="8006"/>
                </a:lnTo>
                <a:lnTo>
                  <a:pt x="8735" y="7835"/>
                </a:lnTo>
                <a:close/>
                <a:moveTo>
                  <a:pt x="8662" y="8687"/>
                </a:moveTo>
                <a:lnTo>
                  <a:pt x="8589" y="9198"/>
                </a:lnTo>
                <a:lnTo>
                  <a:pt x="8346" y="9125"/>
                </a:lnTo>
                <a:lnTo>
                  <a:pt x="8103" y="9100"/>
                </a:lnTo>
                <a:lnTo>
                  <a:pt x="8273" y="8979"/>
                </a:lnTo>
                <a:lnTo>
                  <a:pt x="8468" y="8833"/>
                </a:lnTo>
                <a:lnTo>
                  <a:pt x="8662" y="8687"/>
                </a:lnTo>
                <a:close/>
                <a:moveTo>
                  <a:pt x="7981" y="4088"/>
                </a:moveTo>
                <a:lnTo>
                  <a:pt x="7713" y="4112"/>
                </a:lnTo>
                <a:lnTo>
                  <a:pt x="7421" y="4137"/>
                </a:lnTo>
                <a:lnTo>
                  <a:pt x="7324" y="4137"/>
                </a:lnTo>
                <a:lnTo>
                  <a:pt x="7300" y="4161"/>
                </a:lnTo>
                <a:lnTo>
                  <a:pt x="7348" y="4210"/>
                </a:lnTo>
                <a:lnTo>
                  <a:pt x="7348" y="4210"/>
                </a:lnTo>
                <a:lnTo>
                  <a:pt x="7275" y="4185"/>
                </a:lnTo>
                <a:lnTo>
                  <a:pt x="7178" y="4185"/>
                </a:lnTo>
                <a:lnTo>
                  <a:pt x="7081" y="4234"/>
                </a:lnTo>
                <a:lnTo>
                  <a:pt x="7056" y="4283"/>
                </a:lnTo>
                <a:lnTo>
                  <a:pt x="7032" y="4331"/>
                </a:lnTo>
                <a:lnTo>
                  <a:pt x="7008" y="4502"/>
                </a:lnTo>
                <a:lnTo>
                  <a:pt x="6983" y="4672"/>
                </a:lnTo>
                <a:lnTo>
                  <a:pt x="6983" y="5037"/>
                </a:lnTo>
                <a:lnTo>
                  <a:pt x="7056" y="5743"/>
                </a:lnTo>
                <a:lnTo>
                  <a:pt x="7105" y="6448"/>
                </a:lnTo>
                <a:lnTo>
                  <a:pt x="7105" y="7154"/>
                </a:lnTo>
                <a:lnTo>
                  <a:pt x="7105" y="7738"/>
                </a:lnTo>
                <a:lnTo>
                  <a:pt x="7129" y="8322"/>
                </a:lnTo>
                <a:lnTo>
                  <a:pt x="7154" y="8638"/>
                </a:lnTo>
                <a:lnTo>
                  <a:pt x="7202" y="8930"/>
                </a:lnTo>
                <a:lnTo>
                  <a:pt x="7275" y="9198"/>
                </a:lnTo>
                <a:lnTo>
                  <a:pt x="7397" y="9465"/>
                </a:lnTo>
                <a:lnTo>
                  <a:pt x="7446" y="9538"/>
                </a:lnTo>
                <a:lnTo>
                  <a:pt x="7519" y="9587"/>
                </a:lnTo>
                <a:lnTo>
                  <a:pt x="7567" y="9636"/>
                </a:lnTo>
                <a:lnTo>
                  <a:pt x="7592" y="9660"/>
                </a:lnTo>
                <a:lnTo>
                  <a:pt x="7713" y="9660"/>
                </a:lnTo>
                <a:lnTo>
                  <a:pt x="7932" y="9563"/>
                </a:lnTo>
                <a:lnTo>
                  <a:pt x="8054" y="9538"/>
                </a:lnTo>
                <a:lnTo>
                  <a:pt x="8176" y="9538"/>
                </a:lnTo>
                <a:lnTo>
                  <a:pt x="8297" y="9587"/>
                </a:lnTo>
                <a:lnTo>
                  <a:pt x="8419" y="9636"/>
                </a:lnTo>
                <a:lnTo>
                  <a:pt x="8541" y="9684"/>
                </a:lnTo>
                <a:lnTo>
                  <a:pt x="8687" y="9709"/>
                </a:lnTo>
                <a:lnTo>
                  <a:pt x="8760" y="9709"/>
                </a:lnTo>
                <a:lnTo>
                  <a:pt x="8833" y="9684"/>
                </a:lnTo>
                <a:lnTo>
                  <a:pt x="8906" y="9636"/>
                </a:lnTo>
                <a:lnTo>
                  <a:pt x="8930" y="9563"/>
                </a:lnTo>
                <a:lnTo>
                  <a:pt x="9027" y="9490"/>
                </a:lnTo>
                <a:lnTo>
                  <a:pt x="9052" y="9441"/>
                </a:lnTo>
                <a:lnTo>
                  <a:pt x="9076" y="9392"/>
                </a:lnTo>
                <a:lnTo>
                  <a:pt x="9198" y="8760"/>
                </a:lnTo>
                <a:lnTo>
                  <a:pt x="9246" y="8127"/>
                </a:lnTo>
                <a:lnTo>
                  <a:pt x="9295" y="7495"/>
                </a:lnTo>
                <a:lnTo>
                  <a:pt x="9319" y="6886"/>
                </a:lnTo>
                <a:lnTo>
                  <a:pt x="9368" y="6278"/>
                </a:lnTo>
                <a:lnTo>
                  <a:pt x="9417" y="5694"/>
                </a:lnTo>
                <a:lnTo>
                  <a:pt x="9490" y="5110"/>
                </a:lnTo>
                <a:lnTo>
                  <a:pt x="9514" y="4526"/>
                </a:lnTo>
                <a:lnTo>
                  <a:pt x="9514" y="4453"/>
                </a:lnTo>
                <a:lnTo>
                  <a:pt x="9490" y="4404"/>
                </a:lnTo>
                <a:lnTo>
                  <a:pt x="9465" y="4356"/>
                </a:lnTo>
                <a:lnTo>
                  <a:pt x="9417" y="4331"/>
                </a:lnTo>
                <a:lnTo>
                  <a:pt x="9319" y="4307"/>
                </a:lnTo>
                <a:lnTo>
                  <a:pt x="9246" y="4210"/>
                </a:lnTo>
                <a:lnTo>
                  <a:pt x="9198" y="4185"/>
                </a:lnTo>
                <a:lnTo>
                  <a:pt x="9149" y="4161"/>
                </a:lnTo>
                <a:lnTo>
                  <a:pt x="8857" y="4112"/>
                </a:lnTo>
                <a:lnTo>
                  <a:pt x="8565" y="4088"/>
                </a:lnTo>
                <a:close/>
                <a:moveTo>
                  <a:pt x="8176" y="10585"/>
                </a:moveTo>
                <a:lnTo>
                  <a:pt x="7932" y="10804"/>
                </a:lnTo>
                <a:lnTo>
                  <a:pt x="7689" y="10974"/>
                </a:lnTo>
                <a:lnTo>
                  <a:pt x="7738" y="10877"/>
                </a:lnTo>
                <a:lnTo>
                  <a:pt x="7786" y="10755"/>
                </a:lnTo>
                <a:lnTo>
                  <a:pt x="7859" y="10658"/>
                </a:lnTo>
                <a:lnTo>
                  <a:pt x="7957" y="10585"/>
                </a:lnTo>
                <a:lnTo>
                  <a:pt x="8030" y="10609"/>
                </a:lnTo>
                <a:lnTo>
                  <a:pt x="8103" y="10585"/>
                </a:lnTo>
                <a:close/>
                <a:moveTo>
                  <a:pt x="8614" y="10682"/>
                </a:moveTo>
                <a:lnTo>
                  <a:pt x="8687" y="10779"/>
                </a:lnTo>
                <a:lnTo>
                  <a:pt x="8760" y="10877"/>
                </a:lnTo>
                <a:lnTo>
                  <a:pt x="8565" y="10998"/>
                </a:lnTo>
                <a:lnTo>
                  <a:pt x="8395" y="11144"/>
                </a:lnTo>
                <a:lnTo>
                  <a:pt x="8078" y="11436"/>
                </a:lnTo>
                <a:lnTo>
                  <a:pt x="7957" y="11582"/>
                </a:lnTo>
                <a:lnTo>
                  <a:pt x="7859" y="11704"/>
                </a:lnTo>
                <a:lnTo>
                  <a:pt x="7786" y="11826"/>
                </a:lnTo>
                <a:lnTo>
                  <a:pt x="7713" y="11728"/>
                </a:lnTo>
                <a:lnTo>
                  <a:pt x="7665" y="11607"/>
                </a:lnTo>
                <a:lnTo>
                  <a:pt x="7640" y="11485"/>
                </a:lnTo>
                <a:lnTo>
                  <a:pt x="7640" y="11363"/>
                </a:lnTo>
                <a:lnTo>
                  <a:pt x="7786" y="11315"/>
                </a:lnTo>
                <a:lnTo>
                  <a:pt x="7908" y="11242"/>
                </a:lnTo>
                <a:lnTo>
                  <a:pt x="8176" y="11071"/>
                </a:lnTo>
                <a:lnTo>
                  <a:pt x="8395" y="10901"/>
                </a:lnTo>
                <a:lnTo>
                  <a:pt x="8614" y="10682"/>
                </a:lnTo>
                <a:close/>
                <a:moveTo>
                  <a:pt x="8857" y="11266"/>
                </a:moveTo>
                <a:lnTo>
                  <a:pt x="8833" y="11412"/>
                </a:lnTo>
                <a:lnTo>
                  <a:pt x="8784" y="11558"/>
                </a:lnTo>
                <a:lnTo>
                  <a:pt x="8711" y="11655"/>
                </a:lnTo>
                <a:lnTo>
                  <a:pt x="8614" y="11753"/>
                </a:lnTo>
                <a:lnTo>
                  <a:pt x="8492" y="11826"/>
                </a:lnTo>
                <a:lnTo>
                  <a:pt x="8370" y="11899"/>
                </a:lnTo>
                <a:lnTo>
                  <a:pt x="8200" y="11923"/>
                </a:lnTo>
                <a:lnTo>
                  <a:pt x="8030" y="11923"/>
                </a:lnTo>
                <a:lnTo>
                  <a:pt x="8176" y="11801"/>
                </a:lnTo>
                <a:lnTo>
                  <a:pt x="8273" y="11728"/>
                </a:lnTo>
                <a:lnTo>
                  <a:pt x="8565" y="11485"/>
                </a:lnTo>
                <a:lnTo>
                  <a:pt x="8857" y="11266"/>
                </a:lnTo>
                <a:close/>
                <a:moveTo>
                  <a:pt x="8176" y="10049"/>
                </a:moveTo>
                <a:lnTo>
                  <a:pt x="8054" y="10074"/>
                </a:lnTo>
                <a:lnTo>
                  <a:pt x="7957" y="10122"/>
                </a:lnTo>
                <a:lnTo>
                  <a:pt x="7811" y="10171"/>
                </a:lnTo>
                <a:lnTo>
                  <a:pt x="7689" y="10220"/>
                </a:lnTo>
                <a:lnTo>
                  <a:pt x="7592" y="10268"/>
                </a:lnTo>
                <a:lnTo>
                  <a:pt x="7519" y="10366"/>
                </a:lnTo>
                <a:lnTo>
                  <a:pt x="7373" y="10536"/>
                </a:lnTo>
                <a:lnTo>
                  <a:pt x="7275" y="10755"/>
                </a:lnTo>
                <a:lnTo>
                  <a:pt x="7202" y="10974"/>
                </a:lnTo>
                <a:lnTo>
                  <a:pt x="7154" y="11242"/>
                </a:lnTo>
                <a:lnTo>
                  <a:pt x="7154" y="11509"/>
                </a:lnTo>
                <a:lnTo>
                  <a:pt x="7202" y="11753"/>
                </a:lnTo>
                <a:lnTo>
                  <a:pt x="7324" y="11972"/>
                </a:lnTo>
                <a:lnTo>
                  <a:pt x="7397" y="12069"/>
                </a:lnTo>
                <a:lnTo>
                  <a:pt x="7470" y="12142"/>
                </a:lnTo>
                <a:lnTo>
                  <a:pt x="7567" y="12215"/>
                </a:lnTo>
                <a:lnTo>
                  <a:pt x="7689" y="12288"/>
                </a:lnTo>
                <a:lnTo>
                  <a:pt x="7786" y="12337"/>
                </a:lnTo>
                <a:lnTo>
                  <a:pt x="7932" y="12385"/>
                </a:lnTo>
                <a:lnTo>
                  <a:pt x="8054" y="12410"/>
                </a:lnTo>
                <a:lnTo>
                  <a:pt x="8346" y="12410"/>
                </a:lnTo>
                <a:lnTo>
                  <a:pt x="8492" y="12385"/>
                </a:lnTo>
                <a:lnTo>
                  <a:pt x="8614" y="12337"/>
                </a:lnTo>
                <a:lnTo>
                  <a:pt x="8711" y="12288"/>
                </a:lnTo>
                <a:lnTo>
                  <a:pt x="8833" y="12215"/>
                </a:lnTo>
                <a:lnTo>
                  <a:pt x="8930" y="12142"/>
                </a:lnTo>
                <a:lnTo>
                  <a:pt x="9076" y="11972"/>
                </a:lnTo>
                <a:lnTo>
                  <a:pt x="9198" y="11753"/>
                </a:lnTo>
                <a:lnTo>
                  <a:pt x="9295" y="11534"/>
                </a:lnTo>
                <a:lnTo>
                  <a:pt x="9319" y="11266"/>
                </a:lnTo>
                <a:lnTo>
                  <a:pt x="9319" y="10998"/>
                </a:lnTo>
                <a:lnTo>
                  <a:pt x="9246" y="10779"/>
                </a:lnTo>
                <a:lnTo>
                  <a:pt x="9149" y="10560"/>
                </a:lnTo>
                <a:lnTo>
                  <a:pt x="9003" y="10366"/>
                </a:lnTo>
                <a:lnTo>
                  <a:pt x="8833" y="10220"/>
                </a:lnTo>
                <a:lnTo>
                  <a:pt x="8735" y="10171"/>
                </a:lnTo>
                <a:lnTo>
                  <a:pt x="8638" y="10122"/>
                </a:lnTo>
                <a:lnTo>
                  <a:pt x="8395" y="10049"/>
                </a:lnTo>
                <a:close/>
                <a:moveTo>
                  <a:pt x="8322" y="535"/>
                </a:moveTo>
                <a:lnTo>
                  <a:pt x="8443" y="560"/>
                </a:lnTo>
                <a:lnTo>
                  <a:pt x="8638" y="657"/>
                </a:lnTo>
                <a:lnTo>
                  <a:pt x="8833" y="803"/>
                </a:lnTo>
                <a:lnTo>
                  <a:pt x="9003" y="973"/>
                </a:lnTo>
                <a:lnTo>
                  <a:pt x="9344" y="1338"/>
                </a:lnTo>
                <a:lnTo>
                  <a:pt x="9757" y="1971"/>
                </a:lnTo>
                <a:lnTo>
                  <a:pt x="10147" y="2652"/>
                </a:lnTo>
                <a:lnTo>
                  <a:pt x="10901" y="4015"/>
                </a:lnTo>
                <a:lnTo>
                  <a:pt x="11655" y="5402"/>
                </a:lnTo>
                <a:lnTo>
                  <a:pt x="12045" y="6083"/>
                </a:lnTo>
                <a:lnTo>
                  <a:pt x="12434" y="6740"/>
                </a:lnTo>
                <a:lnTo>
                  <a:pt x="13164" y="7957"/>
                </a:lnTo>
                <a:lnTo>
                  <a:pt x="13918" y="9173"/>
                </a:lnTo>
                <a:lnTo>
                  <a:pt x="14672" y="10366"/>
                </a:lnTo>
                <a:lnTo>
                  <a:pt x="15427" y="11582"/>
                </a:lnTo>
                <a:lnTo>
                  <a:pt x="15402" y="11655"/>
                </a:lnTo>
                <a:lnTo>
                  <a:pt x="15402" y="11704"/>
                </a:lnTo>
                <a:lnTo>
                  <a:pt x="15427" y="11777"/>
                </a:lnTo>
                <a:lnTo>
                  <a:pt x="15475" y="11826"/>
                </a:lnTo>
                <a:lnTo>
                  <a:pt x="15646" y="11972"/>
                </a:lnTo>
                <a:lnTo>
                  <a:pt x="15792" y="12191"/>
                </a:lnTo>
                <a:lnTo>
                  <a:pt x="15913" y="12434"/>
                </a:lnTo>
                <a:lnTo>
                  <a:pt x="16011" y="12677"/>
                </a:lnTo>
                <a:lnTo>
                  <a:pt x="16059" y="12945"/>
                </a:lnTo>
                <a:lnTo>
                  <a:pt x="16035" y="13067"/>
                </a:lnTo>
                <a:lnTo>
                  <a:pt x="16035" y="13188"/>
                </a:lnTo>
                <a:lnTo>
                  <a:pt x="15986" y="13286"/>
                </a:lnTo>
                <a:lnTo>
                  <a:pt x="15938" y="13407"/>
                </a:lnTo>
                <a:lnTo>
                  <a:pt x="15865" y="13505"/>
                </a:lnTo>
                <a:lnTo>
                  <a:pt x="15792" y="13578"/>
                </a:lnTo>
                <a:lnTo>
                  <a:pt x="15597" y="13699"/>
                </a:lnTo>
                <a:lnTo>
                  <a:pt x="15402" y="13772"/>
                </a:lnTo>
                <a:lnTo>
                  <a:pt x="15159" y="13821"/>
                </a:lnTo>
                <a:lnTo>
                  <a:pt x="14940" y="13845"/>
                </a:lnTo>
                <a:lnTo>
                  <a:pt x="14040" y="13845"/>
                </a:lnTo>
                <a:lnTo>
                  <a:pt x="11023" y="13821"/>
                </a:lnTo>
                <a:lnTo>
                  <a:pt x="9514" y="13797"/>
                </a:lnTo>
                <a:lnTo>
                  <a:pt x="8005" y="13797"/>
                </a:lnTo>
                <a:lnTo>
                  <a:pt x="5159" y="13821"/>
                </a:lnTo>
                <a:lnTo>
                  <a:pt x="3723" y="13870"/>
                </a:lnTo>
                <a:lnTo>
                  <a:pt x="2312" y="13918"/>
                </a:lnTo>
                <a:lnTo>
                  <a:pt x="1630" y="13918"/>
                </a:lnTo>
                <a:lnTo>
                  <a:pt x="1411" y="13894"/>
                </a:lnTo>
                <a:lnTo>
                  <a:pt x="1192" y="13845"/>
                </a:lnTo>
                <a:lnTo>
                  <a:pt x="998" y="13772"/>
                </a:lnTo>
                <a:lnTo>
                  <a:pt x="803" y="13675"/>
                </a:lnTo>
                <a:lnTo>
                  <a:pt x="633" y="13529"/>
                </a:lnTo>
                <a:lnTo>
                  <a:pt x="535" y="13432"/>
                </a:lnTo>
                <a:lnTo>
                  <a:pt x="487" y="13334"/>
                </a:lnTo>
                <a:lnTo>
                  <a:pt x="462" y="13261"/>
                </a:lnTo>
                <a:lnTo>
                  <a:pt x="438" y="13164"/>
                </a:lnTo>
                <a:lnTo>
                  <a:pt x="438" y="12969"/>
                </a:lnTo>
                <a:lnTo>
                  <a:pt x="511" y="12799"/>
                </a:lnTo>
                <a:lnTo>
                  <a:pt x="657" y="12434"/>
                </a:lnTo>
                <a:lnTo>
                  <a:pt x="730" y="12239"/>
                </a:lnTo>
                <a:lnTo>
                  <a:pt x="779" y="12045"/>
                </a:lnTo>
                <a:lnTo>
                  <a:pt x="998" y="11680"/>
                </a:lnTo>
                <a:lnTo>
                  <a:pt x="1217" y="11290"/>
                </a:lnTo>
                <a:lnTo>
                  <a:pt x="1630" y="10512"/>
                </a:lnTo>
                <a:lnTo>
                  <a:pt x="2141" y="9684"/>
                </a:lnTo>
                <a:lnTo>
                  <a:pt x="2652" y="8833"/>
                </a:lnTo>
                <a:lnTo>
                  <a:pt x="3674" y="7081"/>
                </a:lnTo>
                <a:lnTo>
                  <a:pt x="4696" y="5329"/>
                </a:lnTo>
                <a:lnTo>
                  <a:pt x="5207" y="4477"/>
                </a:lnTo>
                <a:lnTo>
                  <a:pt x="5742" y="3650"/>
                </a:lnTo>
                <a:lnTo>
                  <a:pt x="6813" y="2020"/>
                </a:lnTo>
                <a:lnTo>
                  <a:pt x="7251" y="1338"/>
                </a:lnTo>
                <a:lnTo>
                  <a:pt x="7494" y="1022"/>
                </a:lnTo>
                <a:lnTo>
                  <a:pt x="7640" y="876"/>
                </a:lnTo>
                <a:lnTo>
                  <a:pt x="7786" y="730"/>
                </a:lnTo>
                <a:lnTo>
                  <a:pt x="7884" y="633"/>
                </a:lnTo>
                <a:lnTo>
                  <a:pt x="8005" y="584"/>
                </a:lnTo>
                <a:lnTo>
                  <a:pt x="8103" y="535"/>
                </a:lnTo>
                <a:close/>
                <a:moveTo>
                  <a:pt x="8346" y="0"/>
                </a:moveTo>
                <a:lnTo>
                  <a:pt x="8176" y="25"/>
                </a:lnTo>
                <a:lnTo>
                  <a:pt x="8005" y="73"/>
                </a:lnTo>
                <a:lnTo>
                  <a:pt x="7835" y="146"/>
                </a:lnTo>
                <a:lnTo>
                  <a:pt x="7665" y="219"/>
                </a:lnTo>
                <a:lnTo>
                  <a:pt x="7519" y="341"/>
                </a:lnTo>
                <a:lnTo>
                  <a:pt x="7251" y="584"/>
                </a:lnTo>
                <a:lnTo>
                  <a:pt x="7105" y="730"/>
                </a:lnTo>
                <a:lnTo>
                  <a:pt x="6983" y="900"/>
                </a:lnTo>
                <a:lnTo>
                  <a:pt x="6740" y="1265"/>
                </a:lnTo>
                <a:lnTo>
                  <a:pt x="6497" y="1630"/>
                </a:lnTo>
                <a:lnTo>
                  <a:pt x="6278" y="1995"/>
                </a:lnTo>
                <a:lnTo>
                  <a:pt x="5596" y="2969"/>
                </a:lnTo>
                <a:lnTo>
                  <a:pt x="4964" y="3966"/>
                </a:lnTo>
                <a:lnTo>
                  <a:pt x="4331" y="4988"/>
                </a:lnTo>
                <a:lnTo>
                  <a:pt x="3723" y="6035"/>
                </a:lnTo>
                <a:lnTo>
                  <a:pt x="2506" y="8127"/>
                </a:lnTo>
                <a:lnTo>
                  <a:pt x="1363" y="10147"/>
                </a:lnTo>
                <a:lnTo>
                  <a:pt x="900" y="10925"/>
                </a:lnTo>
                <a:lnTo>
                  <a:pt x="706" y="11339"/>
                </a:lnTo>
                <a:lnTo>
                  <a:pt x="535" y="11753"/>
                </a:lnTo>
                <a:lnTo>
                  <a:pt x="487" y="11801"/>
                </a:lnTo>
                <a:lnTo>
                  <a:pt x="462" y="11850"/>
                </a:lnTo>
                <a:lnTo>
                  <a:pt x="389" y="12069"/>
                </a:lnTo>
                <a:lnTo>
                  <a:pt x="268" y="12288"/>
                </a:lnTo>
                <a:lnTo>
                  <a:pt x="170" y="12507"/>
                </a:lnTo>
                <a:lnTo>
                  <a:pt x="49" y="12726"/>
                </a:lnTo>
                <a:lnTo>
                  <a:pt x="24" y="12823"/>
                </a:lnTo>
                <a:lnTo>
                  <a:pt x="0" y="12945"/>
                </a:lnTo>
                <a:lnTo>
                  <a:pt x="0" y="13067"/>
                </a:lnTo>
                <a:lnTo>
                  <a:pt x="0" y="13188"/>
                </a:lnTo>
                <a:lnTo>
                  <a:pt x="73" y="13407"/>
                </a:lnTo>
                <a:lnTo>
                  <a:pt x="146" y="13651"/>
                </a:lnTo>
                <a:lnTo>
                  <a:pt x="292" y="13845"/>
                </a:lnTo>
                <a:lnTo>
                  <a:pt x="438" y="13991"/>
                </a:lnTo>
                <a:lnTo>
                  <a:pt x="633" y="14113"/>
                </a:lnTo>
                <a:lnTo>
                  <a:pt x="852" y="14210"/>
                </a:lnTo>
                <a:lnTo>
                  <a:pt x="1095" y="14283"/>
                </a:lnTo>
                <a:lnTo>
                  <a:pt x="1314" y="14332"/>
                </a:lnTo>
                <a:lnTo>
                  <a:pt x="1776" y="14381"/>
                </a:lnTo>
                <a:lnTo>
                  <a:pt x="2141" y="14405"/>
                </a:lnTo>
                <a:lnTo>
                  <a:pt x="3309" y="14405"/>
                </a:lnTo>
                <a:lnTo>
                  <a:pt x="4064" y="14356"/>
                </a:lnTo>
                <a:lnTo>
                  <a:pt x="4842" y="14332"/>
                </a:lnTo>
                <a:lnTo>
                  <a:pt x="6691" y="14308"/>
                </a:lnTo>
                <a:lnTo>
                  <a:pt x="8565" y="14283"/>
                </a:lnTo>
                <a:lnTo>
                  <a:pt x="10439" y="14283"/>
                </a:lnTo>
                <a:lnTo>
                  <a:pt x="12337" y="14308"/>
                </a:lnTo>
                <a:lnTo>
                  <a:pt x="13748" y="14356"/>
                </a:lnTo>
                <a:lnTo>
                  <a:pt x="14478" y="14356"/>
                </a:lnTo>
                <a:lnTo>
                  <a:pt x="14818" y="14332"/>
                </a:lnTo>
                <a:lnTo>
                  <a:pt x="15159" y="14308"/>
                </a:lnTo>
                <a:lnTo>
                  <a:pt x="15402" y="14259"/>
                </a:lnTo>
                <a:lnTo>
                  <a:pt x="15621" y="14210"/>
                </a:lnTo>
                <a:lnTo>
                  <a:pt x="15840" y="14113"/>
                </a:lnTo>
                <a:lnTo>
                  <a:pt x="16059" y="13991"/>
                </a:lnTo>
                <a:lnTo>
                  <a:pt x="16230" y="13845"/>
                </a:lnTo>
                <a:lnTo>
                  <a:pt x="16400" y="13675"/>
                </a:lnTo>
                <a:lnTo>
                  <a:pt x="16497" y="13480"/>
                </a:lnTo>
                <a:lnTo>
                  <a:pt x="16522" y="13359"/>
                </a:lnTo>
                <a:lnTo>
                  <a:pt x="16546" y="13237"/>
                </a:lnTo>
                <a:lnTo>
                  <a:pt x="16570" y="13042"/>
                </a:lnTo>
                <a:lnTo>
                  <a:pt x="16546" y="12848"/>
                </a:lnTo>
                <a:lnTo>
                  <a:pt x="16522" y="12653"/>
                </a:lnTo>
                <a:lnTo>
                  <a:pt x="16473" y="12458"/>
                </a:lnTo>
                <a:lnTo>
                  <a:pt x="16400" y="12264"/>
                </a:lnTo>
                <a:lnTo>
                  <a:pt x="16303" y="12069"/>
                </a:lnTo>
                <a:lnTo>
                  <a:pt x="16205" y="11899"/>
                </a:lnTo>
                <a:lnTo>
                  <a:pt x="16084" y="11728"/>
                </a:lnTo>
                <a:lnTo>
                  <a:pt x="15281" y="10414"/>
                </a:lnTo>
                <a:lnTo>
                  <a:pt x="14478" y="9100"/>
                </a:lnTo>
                <a:lnTo>
                  <a:pt x="12848" y="6497"/>
                </a:lnTo>
                <a:lnTo>
                  <a:pt x="12458" y="5840"/>
                </a:lnTo>
                <a:lnTo>
                  <a:pt x="12069" y="5159"/>
                </a:lnTo>
                <a:lnTo>
                  <a:pt x="11315" y="3747"/>
                </a:lnTo>
                <a:lnTo>
                  <a:pt x="10536" y="2336"/>
                </a:lnTo>
                <a:lnTo>
                  <a:pt x="10147" y="1655"/>
                </a:lnTo>
                <a:lnTo>
                  <a:pt x="9757" y="998"/>
                </a:lnTo>
                <a:lnTo>
                  <a:pt x="9709" y="925"/>
                </a:lnTo>
                <a:lnTo>
                  <a:pt x="9636" y="876"/>
                </a:lnTo>
                <a:lnTo>
                  <a:pt x="9417" y="608"/>
                </a:lnTo>
                <a:lnTo>
                  <a:pt x="9149" y="341"/>
                </a:lnTo>
                <a:lnTo>
                  <a:pt x="9003" y="219"/>
                </a:lnTo>
                <a:lnTo>
                  <a:pt x="8857" y="98"/>
                </a:lnTo>
                <a:lnTo>
                  <a:pt x="8687" y="25"/>
                </a:lnTo>
                <a:lnTo>
                  <a:pt x="8541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0" name="Google Shape;780;p41"/>
          <p:cNvSpPr/>
          <p:nvPr/>
        </p:nvSpPr>
        <p:spPr>
          <a:xfrm>
            <a:off x="2150149" y="1234100"/>
            <a:ext cx="491861" cy="552306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1" name="Google Shape;781;p41"/>
          <p:cNvSpPr/>
          <p:nvPr/>
        </p:nvSpPr>
        <p:spPr>
          <a:xfrm>
            <a:off x="2183550" y="1770662"/>
            <a:ext cx="444155" cy="437548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82" name="Google Shape;782;p41"/>
          <p:cNvGrpSpPr/>
          <p:nvPr/>
        </p:nvGrpSpPr>
        <p:grpSpPr>
          <a:xfrm rot="-9288566">
            <a:off x="4487808" y="1985641"/>
            <a:ext cx="278083" cy="222655"/>
            <a:chOff x="1113100" y="2199475"/>
            <a:chExt cx="801900" cy="709925"/>
          </a:xfrm>
        </p:grpSpPr>
        <p:sp>
          <p:nvSpPr>
            <p:cNvPr id="783" name="Google Shape;783;p41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41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85" name="Google Shape;785;p41"/>
          <p:cNvSpPr/>
          <p:nvPr/>
        </p:nvSpPr>
        <p:spPr>
          <a:xfrm>
            <a:off x="1633825" y="2329075"/>
            <a:ext cx="444155" cy="437548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6" name="Google Shape;786;p41"/>
          <p:cNvSpPr/>
          <p:nvPr/>
        </p:nvSpPr>
        <p:spPr>
          <a:xfrm>
            <a:off x="2707400" y="3120450"/>
            <a:ext cx="444155" cy="437548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7" name="Google Shape;787;p41"/>
          <p:cNvSpPr/>
          <p:nvPr/>
        </p:nvSpPr>
        <p:spPr>
          <a:xfrm>
            <a:off x="3272613" y="4173975"/>
            <a:ext cx="247327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8" name="Google Shape;788;p41"/>
          <p:cNvSpPr/>
          <p:nvPr/>
        </p:nvSpPr>
        <p:spPr>
          <a:xfrm>
            <a:off x="1678287" y="3488250"/>
            <a:ext cx="444155" cy="437548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9" name="Google Shape;789;p41"/>
          <p:cNvSpPr txBox="1">
            <a:spLocks noGrp="1"/>
          </p:cNvSpPr>
          <p:nvPr>
            <p:ph type="subTitle" idx="4294967295"/>
          </p:nvPr>
        </p:nvSpPr>
        <p:spPr>
          <a:xfrm>
            <a:off x="899250" y="4051500"/>
            <a:ext cx="6765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None/>
            </a:pPr>
            <a:r>
              <a:rPr lang="en"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Prêt à essayer?  </a:t>
            </a:r>
            <a:endParaRPr sz="20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None/>
            </a:pPr>
            <a:r>
              <a:rPr lang="en"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Cliquer sur le document mauve pour obtenir une copi</a:t>
            </a:r>
            <a:r>
              <a:rPr lang="en"/>
              <a:t>e</a:t>
            </a:r>
            <a:r>
              <a:rPr lang="en" sz="2000" b="0" i="0" u="none" strike="noStrike" cap="none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! </a:t>
            </a:r>
            <a:endParaRPr sz="18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790" name="Google Shape;790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42"/>
          <p:cNvSpPr/>
          <p:nvPr/>
        </p:nvSpPr>
        <p:spPr>
          <a:xfrm rot="231374">
            <a:off x="2705293" y="3667934"/>
            <a:ext cx="3491296" cy="326029"/>
          </a:xfrm>
          <a:custGeom>
            <a:avLst/>
            <a:gdLst/>
            <a:ahLst/>
            <a:cxnLst/>
            <a:rect l="l" t="t" r="r" b="b"/>
            <a:pathLst>
              <a:path w="82170" h="8963" extrusionOk="0">
                <a:moveTo>
                  <a:pt x="60471" y="1"/>
                </a:moveTo>
                <a:lnTo>
                  <a:pt x="60547" y="39"/>
                </a:lnTo>
                <a:lnTo>
                  <a:pt x="60660" y="1"/>
                </a:lnTo>
                <a:close/>
                <a:moveTo>
                  <a:pt x="63019" y="95"/>
                </a:moveTo>
                <a:lnTo>
                  <a:pt x="62924" y="190"/>
                </a:lnTo>
                <a:lnTo>
                  <a:pt x="63019" y="190"/>
                </a:lnTo>
                <a:lnTo>
                  <a:pt x="63019" y="95"/>
                </a:lnTo>
                <a:close/>
                <a:moveTo>
                  <a:pt x="82075" y="944"/>
                </a:moveTo>
                <a:lnTo>
                  <a:pt x="82075" y="1039"/>
                </a:lnTo>
                <a:lnTo>
                  <a:pt x="81980" y="1133"/>
                </a:lnTo>
                <a:lnTo>
                  <a:pt x="81792" y="1133"/>
                </a:lnTo>
                <a:lnTo>
                  <a:pt x="81697" y="1039"/>
                </a:lnTo>
                <a:lnTo>
                  <a:pt x="81509" y="1227"/>
                </a:lnTo>
                <a:lnTo>
                  <a:pt x="81886" y="1227"/>
                </a:lnTo>
                <a:lnTo>
                  <a:pt x="82169" y="1039"/>
                </a:lnTo>
                <a:lnTo>
                  <a:pt x="82075" y="944"/>
                </a:lnTo>
                <a:close/>
                <a:moveTo>
                  <a:pt x="44151" y="1510"/>
                </a:moveTo>
                <a:lnTo>
                  <a:pt x="43962" y="1605"/>
                </a:lnTo>
                <a:lnTo>
                  <a:pt x="44245" y="1605"/>
                </a:lnTo>
                <a:lnTo>
                  <a:pt x="44151" y="1510"/>
                </a:lnTo>
                <a:close/>
                <a:moveTo>
                  <a:pt x="43019" y="1699"/>
                </a:moveTo>
                <a:lnTo>
                  <a:pt x="42830" y="1793"/>
                </a:lnTo>
                <a:lnTo>
                  <a:pt x="42956" y="1762"/>
                </a:lnTo>
                <a:lnTo>
                  <a:pt x="43019" y="1699"/>
                </a:lnTo>
                <a:close/>
                <a:moveTo>
                  <a:pt x="13585" y="5472"/>
                </a:moveTo>
                <a:lnTo>
                  <a:pt x="13585" y="5504"/>
                </a:lnTo>
                <a:lnTo>
                  <a:pt x="13585" y="5504"/>
                </a:lnTo>
                <a:lnTo>
                  <a:pt x="13680" y="5472"/>
                </a:lnTo>
                <a:close/>
                <a:moveTo>
                  <a:pt x="15095" y="6321"/>
                </a:moveTo>
                <a:lnTo>
                  <a:pt x="14812" y="6416"/>
                </a:lnTo>
                <a:lnTo>
                  <a:pt x="14812" y="6321"/>
                </a:lnTo>
                <a:close/>
                <a:moveTo>
                  <a:pt x="60547" y="39"/>
                </a:moveTo>
                <a:lnTo>
                  <a:pt x="60377" y="95"/>
                </a:lnTo>
                <a:lnTo>
                  <a:pt x="60471" y="190"/>
                </a:lnTo>
                <a:lnTo>
                  <a:pt x="60094" y="378"/>
                </a:lnTo>
                <a:lnTo>
                  <a:pt x="59811" y="473"/>
                </a:lnTo>
                <a:lnTo>
                  <a:pt x="59717" y="473"/>
                </a:lnTo>
                <a:lnTo>
                  <a:pt x="59622" y="378"/>
                </a:lnTo>
                <a:lnTo>
                  <a:pt x="59811" y="378"/>
                </a:lnTo>
                <a:lnTo>
                  <a:pt x="59811" y="284"/>
                </a:lnTo>
                <a:lnTo>
                  <a:pt x="59811" y="190"/>
                </a:lnTo>
                <a:lnTo>
                  <a:pt x="58962" y="190"/>
                </a:lnTo>
                <a:lnTo>
                  <a:pt x="58773" y="284"/>
                </a:lnTo>
                <a:lnTo>
                  <a:pt x="58396" y="473"/>
                </a:lnTo>
                <a:lnTo>
                  <a:pt x="58585" y="473"/>
                </a:lnTo>
                <a:lnTo>
                  <a:pt x="58396" y="661"/>
                </a:lnTo>
                <a:lnTo>
                  <a:pt x="58207" y="661"/>
                </a:lnTo>
                <a:lnTo>
                  <a:pt x="58302" y="567"/>
                </a:lnTo>
                <a:lnTo>
                  <a:pt x="58113" y="661"/>
                </a:lnTo>
                <a:lnTo>
                  <a:pt x="57924" y="661"/>
                </a:lnTo>
                <a:lnTo>
                  <a:pt x="57453" y="473"/>
                </a:lnTo>
                <a:lnTo>
                  <a:pt x="56981" y="284"/>
                </a:lnTo>
                <a:lnTo>
                  <a:pt x="56604" y="284"/>
                </a:lnTo>
                <a:lnTo>
                  <a:pt x="56604" y="473"/>
                </a:lnTo>
                <a:lnTo>
                  <a:pt x="56415" y="567"/>
                </a:lnTo>
                <a:lnTo>
                  <a:pt x="57075" y="473"/>
                </a:lnTo>
                <a:lnTo>
                  <a:pt x="56698" y="661"/>
                </a:lnTo>
                <a:lnTo>
                  <a:pt x="57170" y="567"/>
                </a:lnTo>
                <a:lnTo>
                  <a:pt x="57075" y="661"/>
                </a:lnTo>
                <a:lnTo>
                  <a:pt x="57075" y="756"/>
                </a:lnTo>
                <a:lnTo>
                  <a:pt x="56321" y="756"/>
                </a:lnTo>
                <a:lnTo>
                  <a:pt x="56226" y="567"/>
                </a:lnTo>
                <a:lnTo>
                  <a:pt x="56132" y="473"/>
                </a:lnTo>
                <a:lnTo>
                  <a:pt x="55849" y="473"/>
                </a:lnTo>
                <a:lnTo>
                  <a:pt x="55471" y="567"/>
                </a:lnTo>
                <a:lnTo>
                  <a:pt x="55000" y="661"/>
                </a:lnTo>
                <a:lnTo>
                  <a:pt x="55094" y="661"/>
                </a:lnTo>
                <a:lnTo>
                  <a:pt x="53868" y="850"/>
                </a:lnTo>
                <a:lnTo>
                  <a:pt x="52830" y="1039"/>
                </a:lnTo>
                <a:lnTo>
                  <a:pt x="52830" y="1039"/>
                </a:lnTo>
                <a:lnTo>
                  <a:pt x="52924" y="850"/>
                </a:lnTo>
                <a:lnTo>
                  <a:pt x="53019" y="756"/>
                </a:lnTo>
                <a:lnTo>
                  <a:pt x="53019" y="756"/>
                </a:lnTo>
                <a:lnTo>
                  <a:pt x="52358" y="944"/>
                </a:lnTo>
                <a:lnTo>
                  <a:pt x="51981" y="1039"/>
                </a:lnTo>
                <a:lnTo>
                  <a:pt x="51887" y="1133"/>
                </a:lnTo>
                <a:lnTo>
                  <a:pt x="51887" y="1227"/>
                </a:lnTo>
                <a:lnTo>
                  <a:pt x="51604" y="1039"/>
                </a:lnTo>
                <a:lnTo>
                  <a:pt x="50755" y="1039"/>
                </a:lnTo>
                <a:lnTo>
                  <a:pt x="50755" y="944"/>
                </a:lnTo>
                <a:lnTo>
                  <a:pt x="50755" y="850"/>
                </a:lnTo>
                <a:lnTo>
                  <a:pt x="50660" y="850"/>
                </a:lnTo>
                <a:lnTo>
                  <a:pt x="50660" y="1039"/>
                </a:lnTo>
                <a:lnTo>
                  <a:pt x="49623" y="1322"/>
                </a:lnTo>
                <a:lnTo>
                  <a:pt x="49151" y="1416"/>
                </a:lnTo>
                <a:lnTo>
                  <a:pt x="48679" y="1416"/>
                </a:lnTo>
                <a:lnTo>
                  <a:pt x="48679" y="1322"/>
                </a:lnTo>
                <a:lnTo>
                  <a:pt x="48773" y="1322"/>
                </a:lnTo>
                <a:lnTo>
                  <a:pt x="48585" y="1133"/>
                </a:lnTo>
                <a:lnTo>
                  <a:pt x="47547" y="1133"/>
                </a:lnTo>
                <a:lnTo>
                  <a:pt x="46981" y="1322"/>
                </a:lnTo>
                <a:lnTo>
                  <a:pt x="46038" y="1699"/>
                </a:lnTo>
                <a:lnTo>
                  <a:pt x="46038" y="1699"/>
                </a:lnTo>
                <a:lnTo>
                  <a:pt x="46132" y="1605"/>
                </a:lnTo>
                <a:lnTo>
                  <a:pt x="46038" y="1510"/>
                </a:lnTo>
                <a:lnTo>
                  <a:pt x="45755" y="1699"/>
                </a:lnTo>
                <a:lnTo>
                  <a:pt x="45660" y="1793"/>
                </a:lnTo>
                <a:lnTo>
                  <a:pt x="45566" y="1793"/>
                </a:lnTo>
                <a:lnTo>
                  <a:pt x="45472" y="1699"/>
                </a:lnTo>
                <a:lnTo>
                  <a:pt x="45472" y="1510"/>
                </a:lnTo>
                <a:lnTo>
                  <a:pt x="45755" y="1510"/>
                </a:lnTo>
                <a:lnTo>
                  <a:pt x="45566" y="1416"/>
                </a:lnTo>
                <a:lnTo>
                  <a:pt x="45189" y="1416"/>
                </a:lnTo>
                <a:lnTo>
                  <a:pt x="44245" y="1605"/>
                </a:lnTo>
                <a:lnTo>
                  <a:pt x="42736" y="2076"/>
                </a:lnTo>
                <a:lnTo>
                  <a:pt x="42736" y="2076"/>
                </a:lnTo>
                <a:lnTo>
                  <a:pt x="43113" y="1793"/>
                </a:lnTo>
                <a:lnTo>
                  <a:pt x="43491" y="1605"/>
                </a:lnTo>
                <a:lnTo>
                  <a:pt x="43208" y="1699"/>
                </a:lnTo>
                <a:lnTo>
                  <a:pt x="42956" y="1762"/>
                </a:lnTo>
                <a:lnTo>
                  <a:pt x="42924" y="1793"/>
                </a:lnTo>
                <a:lnTo>
                  <a:pt x="42453" y="1982"/>
                </a:lnTo>
                <a:lnTo>
                  <a:pt x="42075" y="1982"/>
                </a:lnTo>
                <a:lnTo>
                  <a:pt x="41981" y="1888"/>
                </a:lnTo>
                <a:lnTo>
                  <a:pt x="40377" y="1888"/>
                </a:lnTo>
                <a:lnTo>
                  <a:pt x="38962" y="1982"/>
                </a:lnTo>
                <a:lnTo>
                  <a:pt x="39057" y="2076"/>
                </a:lnTo>
                <a:lnTo>
                  <a:pt x="38962" y="2171"/>
                </a:lnTo>
                <a:lnTo>
                  <a:pt x="38679" y="2265"/>
                </a:lnTo>
                <a:lnTo>
                  <a:pt x="38774" y="2076"/>
                </a:lnTo>
                <a:lnTo>
                  <a:pt x="38679" y="2076"/>
                </a:lnTo>
                <a:lnTo>
                  <a:pt x="38585" y="2171"/>
                </a:lnTo>
                <a:lnTo>
                  <a:pt x="38491" y="2265"/>
                </a:lnTo>
                <a:lnTo>
                  <a:pt x="38302" y="2171"/>
                </a:lnTo>
                <a:lnTo>
                  <a:pt x="38208" y="1982"/>
                </a:lnTo>
                <a:lnTo>
                  <a:pt x="37453" y="1982"/>
                </a:lnTo>
                <a:lnTo>
                  <a:pt x="37736" y="2171"/>
                </a:lnTo>
                <a:lnTo>
                  <a:pt x="37264" y="2171"/>
                </a:lnTo>
                <a:lnTo>
                  <a:pt x="37076" y="2076"/>
                </a:lnTo>
                <a:lnTo>
                  <a:pt x="36793" y="2171"/>
                </a:lnTo>
                <a:lnTo>
                  <a:pt x="36887" y="1982"/>
                </a:lnTo>
                <a:lnTo>
                  <a:pt x="35943" y="2359"/>
                </a:lnTo>
                <a:lnTo>
                  <a:pt x="34906" y="2548"/>
                </a:lnTo>
                <a:lnTo>
                  <a:pt x="33868" y="2737"/>
                </a:lnTo>
                <a:lnTo>
                  <a:pt x="32925" y="2737"/>
                </a:lnTo>
                <a:lnTo>
                  <a:pt x="33113" y="2642"/>
                </a:lnTo>
                <a:lnTo>
                  <a:pt x="32830" y="2642"/>
                </a:lnTo>
                <a:lnTo>
                  <a:pt x="32547" y="2737"/>
                </a:lnTo>
                <a:lnTo>
                  <a:pt x="32076" y="2925"/>
                </a:lnTo>
                <a:lnTo>
                  <a:pt x="31321" y="2925"/>
                </a:lnTo>
                <a:lnTo>
                  <a:pt x="30472" y="3020"/>
                </a:lnTo>
                <a:lnTo>
                  <a:pt x="29623" y="3114"/>
                </a:lnTo>
                <a:lnTo>
                  <a:pt x="27736" y="3397"/>
                </a:lnTo>
                <a:lnTo>
                  <a:pt x="26698" y="3491"/>
                </a:lnTo>
                <a:lnTo>
                  <a:pt x="26415" y="3586"/>
                </a:lnTo>
                <a:lnTo>
                  <a:pt x="26321" y="3680"/>
                </a:lnTo>
                <a:lnTo>
                  <a:pt x="26132" y="3586"/>
                </a:lnTo>
                <a:lnTo>
                  <a:pt x="25944" y="3491"/>
                </a:lnTo>
                <a:lnTo>
                  <a:pt x="25755" y="3586"/>
                </a:lnTo>
                <a:lnTo>
                  <a:pt x="25661" y="3869"/>
                </a:lnTo>
                <a:lnTo>
                  <a:pt x="25189" y="3774"/>
                </a:lnTo>
                <a:lnTo>
                  <a:pt x="24623" y="3774"/>
                </a:lnTo>
                <a:lnTo>
                  <a:pt x="23491" y="3963"/>
                </a:lnTo>
                <a:lnTo>
                  <a:pt x="22642" y="4057"/>
                </a:lnTo>
                <a:lnTo>
                  <a:pt x="21793" y="4152"/>
                </a:lnTo>
                <a:lnTo>
                  <a:pt x="21887" y="4057"/>
                </a:lnTo>
                <a:lnTo>
                  <a:pt x="21698" y="4152"/>
                </a:lnTo>
                <a:lnTo>
                  <a:pt x="21510" y="4340"/>
                </a:lnTo>
                <a:lnTo>
                  <a:pt x="21415" y="4529"/>
                </a:lnTo>
                <a:lnTo>
                  <a:pt x="21227" y="4623"/>
                </a:lnTo>
                <a:lnTo>
                  <a:pt x="21132" y="4529"/>
                </a:lnTo>
                <a:lnTo>
                  <a:pt x="20944" y="4435"/>
                </a:lnTo>
                <a:lnTo>
                  <a:pt x="20378" y="4340"/>
                </a:lnTo>
                <a:lnTo>
                  <a:pt x="19906" y="4435"/>
                </a:lnTo>
                <a:lnTo>
                  <a:pt x="19529" y="4623"/>
                </a:lnTo>
                <a:lnTo>
                  <a:pt x="19434" y="4529"/>
                </a:lnTo>
                <a:lnTo>
                  <a:pt x="19340" y="4529"/>
                </a:lnTo>
                <a:lnTo>
                  <a:pt x="18868" y="4623"/>
                </a:lnTo>
                <a:lnTo>
                  <a:pt x="17925" y="5001"/>
                </a:lnTo>
                <a:lnTo>
                  <a:pt x="17925" y="4812"/>
                </a:lnTo>
                <a:lnTo>
                  <a:pt x="17736" y="5001"/>
                </a:lnTo>
                <a:lnTo>
                  <a:pt x="17548" y="5095"/>
                </a:lnTo>
                <a:lnTo>
                  <a:pt x="17359" y="5189"/>
                </a:lnTo>
                <a:lnTo>
                  <a:pt x="16887" y="5284"/>
                </a:lnTo>
                <a:lnTo>
                  <a:pt x="16982" y="5189"/>
                </a:lnTo>
                <a:lnTo>
                  <a:pt x="16982" y="5189"/>
                </a:lnTo>
                <a:lnTo>
                  <a:pt x="16321" y="5284"/>
                </a:lnTo>
                <a:lnTo>
                  <a:pt x="15755" y="5472"/>
                </a:lnTo>
                <a:lnTo>
                  <a:pt x="15189" y="5567"/>
                </a:lnTo>
                <a:lnTo>
                  <a:pt x="14623" y="5567"/>
                </a:lnTo>
                <a:lnTo>
                  <a:pt x="15283" y="5472"/>
                </a:lnTo>
                <a:lnTo>
                  <a:pt x="15189" y="5378"/>
                </a:lnTo>
                <a:lnTo>
                  <a:pt x="15095" y="5284"/>
                </a:lnTo>
                <a:lnTo>
                  <a:pt x="15095" y="5189"/>
                </a:lnTo>
                <a:lnTo>
                  <a:pt x="15095" y="5095"/>
                </a:lnTo>
                <a:lnTo>
                  <a:pt x="14906" y="5189"/>
                </a:lnTo>
                <a:lnTo>
                  <a:pt x="14529" y="5284"/>
                </a:lnTo>
                <a:lnTo>
                  <a:pt x="13680" y="5472"/>
                </a:lnTo>
                <a:lnTo>
                  <a:pt x="13680" y="5567"/>
                </a:lnTo>
                <a:lnTo>
                  <a:pt x="13585" y="5567"/>
                </a:lnTo>
                <a:lnTo>
                  <a:pt x="13585" y="5504"/>
                </a:lnTo>
                <a:lnTo>
                  <a:pt x="13585" y="5504"/>
                </a:lnTo>
                <a:lnTo>
                  <a:pt x="13397" y="5567"/>
                </a:lnTo>
                <a:lnTo>
                  <a:pt x="13208" y="5661"/>
                </a:lnTo>
                <a:lnTo>
                  <a:pt x="13302" y="5755"/>
                </a:lnTo>
                <a:lnTo>
                  <a:pt x="13585" y="5661"/>
                </a:lnTo>
                <a:lnTo>
                  <a:pt x="13868" y="5661"/>
                </a:lnTo>
                <a:lnTo>
                  <a:pt x="13585" y="5850"/>
                </a:lnTo>
                <a:lnTo>
                  <a:pt x="13302" y="5850"/>
                </a:lnTo>
                <a:lnTo>
                  <a:pt x="13019" y="5755"/>
                </a:lnTo>
                <a:lnTo>
                  <a:pt x="12736" y="5755"/>
                </a:lnTo>
                <a:lnTo>
                  <a:pt x="11133" y="6227"/>
                </a:lnTo>
                <a:lnTo>
                  <a:pt x="11038" y="6133"/>
                </a:lnTo>
                <a:lnTo>
                  <a:pt x="10472" y="6321"/>
                </a:lnTo>
                <a:lnTo>
                  <a:pt x="10001" y="6416"/>
                </a:lnTo>
                <a:lnTo>
                  <a:pt x="9434" y="6510"/>
                </a:lnTo>
                <a:lnTo>
                  <a:pt x="8680" y="6699"/>
                </a:lnTo>
                <a:lnTo>
                  <a:pt x="7642" y="6888"/>
                </a:lnTo>
                <a:lnTo>
                  <a:pt x="6416" y="7076"/>
                </a:lnTo>
                <a:lnTo>
                  <a:pt x="3963" y="7454"/>
                </a:lnTo>
                <a:lnTo>
                  <a:pt x="1604" y="7831"/>
                </a:lnTo>
                <a:lnTo>
                  <a:pt x="944" y="8020"/>
                </a:lnTo>
                <a:lnTo>
                  <a:pt x="567" y="7925"/>
                </a:lnTo>
                <a:lnTo>
                  <a:pt x="284" y="7831"/>
                </a:lnTo>
                <a:lnTo>
                  <a:pt x="189" y="7831"/>
                </a:lnTo>
                <a:lnTo>
                  <a:pt x="189" y="7925"/>
                </a:lnTo>
                <a:lnTo>
                  <a:pt x="189" y="8208"/>
                </a:lnTo>
                <a:lnTo>
                  <a:pt x="1" y="8397"/>
                </a:lnTo>
                <a:lnTo>
                  <a:pt x="1" y="8586"/>
                </a:lnTo>
                <a:lnTo>
                  <a:pt x="1" y="8680"/>
                </a:lnTo>
                <a:lnTo>
                  <a:pt x="95" y="8774"/>
                </a:lnTo>
                <a:lnTo>
                  <a:pt x="472" y="8869"/>
                </a:lnTo>
                <a:lnTo>
                  <a:pt x="755" y="8869"/>
                </a:lnTo>
                <a:lnTo>
                  <a:pt x="567" y="8963"/>
                </a:lnTo>
                <a:lnTo>
                  <a:pt x="755" y="8963"/>
                </a:lnTo>
                <a:lnTo>
                  <a:pt x="1038" y="8869"/>
                </a:lnTo>
                <a:lnTo>
                  <a:pt x="1416" y="8586"/>
                </a:lnTo>
                <a:lnTo>
                  <a:pt x="1416" y="8774"/>
                </a:lnTo>
                <a:lnTo>
                  <a:pt x="1510" y="8869"/>
                </a:lnTo>
                <a:lnTo>
                  <a:pt x="1699" y="8774"/>
                </a:lnTo>
                <a:lnTo>
                  <a:pt x="1793" y="8774"/>
                </a:lnTo>
                <a:lnTo>
                  <a:pt x="2265" y="8586"/>
                </a:lnTo>
                <a:lnTo>
                  <a:pt x="2642" y="8491"/>
                </a:lnTo>
                <a:lnTo>
                  <a:pt x="3397" y="8491"/>
                </a:lnTo>
                <a:lnTo>
                  <a:pt x="4152" y="8397"/>
                </a:lnTo>
                <a:lnTo>
                  <a:pt x="4623" y="8397"/>
                </a:lnTo>
                <a:lnTo>
                  <a:pt x="5001" y="8114"/>
                </a:lnTo>
                <a:lnTo>
                  <a:pt x="5001" y="8208"/>
                </a:lnTo>
                <a:lnTo>
                  <a:pt x="5284" y="8114"/>
                </a:lnTo>
                <a:lnTo>
                  <a:pt x="5850" y="7831"/>
                </a:lnTo>
                <a:lnTo>
                  <a:pt x="5944" y="7925"/>
                </a:lnTo>
                <a:lnTo>
                  <a:pt x="5850" y="8020"/>
                </a:lnTo>
                <a:lnTo>
                  <a:pt x="5850" y="8114"/>
                </a:lnTo>
                <a:lnTo>
                  <a:pt x="5944" y="8020"/>
                </a:lnTo>
                <a:lnTo>
                  <a:pt x="6416" y="7925"/>
                </a:lnTo>
                <a:lnTo>
                  <a:pt x="7170" y="7925"/>
                </a:lnTo>
                <a:lnTo>
                  <a:pt x="7170" y="8020"/>
                </a:lnTo>
                <a:lnTo>
                  <a:pt x="7076" y="8114"/>
                </a:lnTo>
                <a:lnTo>
                  <a:pt x="7265" y="8020"/>
                </a:lnTo>
                <a:lnTo>
                  <a:pt x="7359" y="7925"/>
                </a:lnTo>
                <a:lnTo>
                  <a:pt x="7359" y="7831"/>
                </a:lnTo>
                <a:lnTo>
                  <a:pt x="7548" y="8020"/>
                </a:lnTo>
                <a:lnTo>
                  <a:pt x="8397" y="7642"/>
                </a:lnTo>
                <a:lnTo>
                  <a:pt x="8963" y="7454"/>
                </a:lnTo>
                <a:lnTo>
                  <a:pt x="9151" y="7359"/>
                </a:lnTo>
                <a:lnTo>
                  <a:pt x="9246" y="7359"/>
                </a:lnTo>
                <a:lnTo>
                  <a:pt x="9151" y="7171"/>
                </a:lnTo>
                <a:lnTo>
                  <a:pt x="9246" y="7076"/>
                </a:lnTo>
                <a:lnTo>
                  <a:pt x="9340" y="7076"/>
                </a:lnTo>
                <a:lnTo>
                  <a:pt x="9340" y="7171"/>
                </a:lnTo>
                <a:lnTo>
                  <a:pt x="9434" y="7076"/>
                </a:lnTo>
                <a:lnTo>
                  <a:pt x="9529" y="7171"/>
                </a:lnTo>
                <a:lnTo>
                  <a:pt x="9434" y="7265"/>
                </a:lnTo>
                <a:lnTo>
                  <a:pt x="9340" y="7265"/>
                </a:lnTo>
                <a:lnTo>
                  <a:pt x="9340" y="7359"/>
                </a:lnTo>
                <a:lnTo>
                  <a:pt x="9717" y="7171"/>
                </a:lnTo>
                <a:lnTo>
                  <a:pt x="10095" y="7076"/>
                </a:lnTo>
                <a:lnTo>
                  <a:pt x="10095" y="7171"/>
                </a:lnTo>
                <a:lnTo>
                  <a:pt x="10001" y="7171"/>
                </a:lnTo>
                <a:lnTo>
                  <a:pt x="9906" y="7265"/>
                </a:lnTo>
                <a:lnTo>
                  <a:pt x="9906" y="7359"/>
                </a:lnTo>
                <a:lnTo>
                  <a:pt x="9623" y="7265"/>
                </a:lnTo>
                <a:lnTo>
                  <a:pt x="9717" y="7454"/>
                </a:lnTo>
                <a:lnTo>
                  <a:pt x="10850" y="7076"/>
                </a:lnTo>
                <a:lnTo>
                  <a:pt x="11038" y="7076"/>
                </a:lnTo>
                <a:lnTo>
                  <a:pt x="11133" y="7171"/>
                </a:lnTo>
                <a:lnTo>
                  <a:pt x="11321" y="7265"/>
                </a:lnTo>
                <a:lnTo>
                  <a:pt x="11416" y="7265"/>
                </a:lnTo>
                <a:lnTo>
                  <a:pt x="11604" y="7171"/>
                </a:lnTo>
                <a:lnTo>
                  <a:pt x="11793" y="6982"/>
                </a:lnTo>
                <a:lnTo>
                  <a:pt x="11887" y="6888"/>
                </a:lnTo>
                <a:lnTo>
                  <a:pt x="12170" y="6888"/>
                </a:lnTo>
                <a:lnTo>
                  <a:pt x="12076" y="7076"/>
                </a:lnTo>
                <a:lnTo>
                  <a:pt x="12265" y="7076"/>
                </a:lnTo>
                <a:lnTo>
                  <a:pt x="12359" y="6888"/>
                </a:lnTo>
                <a:lnTo>
                  <a:pt x="12548" y="6793"/>
                </a:lnTo>
                <a:lnTo>
                  <a:pt x="12736" y="6793"/>
                </a:lnTo>
                <a:lnTo>
                  <a:pt x="12453" y="6982"/>
                </a:lnTo>
                <a:lnTo>
                  <a:pt x="12925" y="6982"/>
                </a:lnTo>
                <a:lnTo>
                  <a:pt x="13491" y="6888"/>
                </a:lnTo>
                <a:lnTo>
                  <a:pt x="14434" y="6605"/>
                </a:lnTo>
                <a:lnTo>
                  <a:pt x="15849" y="6510"/>
                </a:lnTo>
                <a:lnTo>
                  <a:pt x="16510" y="6416"/>
                </a:lnTo>
                <a:lnTo>
                  <a:pt x="16982" y="6227"/>
                </a:lnTo>
                <a:lnTo>
                  <a:pt x="17831" y="6038"/>
                </a:lnTo>
                <a:lnTo>
                  <a:pt x="18680" y="6038"/>
                </a:lnTo>
                <a:lnTo>
                  <a:pt x="19057" y="5850"/>
                </a:lnTo>
                <a:lnTo>
                  <a:pt x="19340" y="5755"/>
                </a:lnTo>
                <a:lnTo>
                  <a:pt x="20472" y="5661"/>
                </a:lnTo>
                <a:lnTo>
                  <a:pt x="21604" y="5567"/>
                </a:lnTo>
                <a:lnTo>
                  <a:pt x="22736" y="5378"/>
                </a:lnTo>
                <a:lnTo>
                  <a:pt x="23774" y="5095"/>
                </a:lnTo>
                <a:lnTo>
                  <a:pt x="23774" y="5284"/>
                </a:lnTo>
                <a:lnTo>
                  <a:pt x="24151" y="5189"/>
                </a:lnTo>
                <a:lnTo>
                  <a:pt x="24246" y="5189"/>
                </a:lnTo>
                <a:lnTo>
                  <a:pt x="24246" y="5095"/>
                </a:lnTo>
                <a:lnTo>
                  <a:pt x="24623" y="5001"/>
                </a:lnTo>
                <a:lnTo>
                  <a:pt x="25000" y="5095"/>
                </a:lnTo>
                <a:lnTo>
                  <a:pt x="25378" y="5095"/>
                </a:lnTo>
                <a:lnTo>
                  <a:pt x="25755" y="4906"/>
                </a:lnTo>
                <a:lnTo>
                  <a:pt x="25755" y="5095"/>
                </a:lnTo>
                <a:lnTo>
                  <a:pt x="25849" y="5001"/>
                </a:lnTo>
                <a:lnTo>
                  <a:pt x="26132" y="4906"/>
                </a:lnTo>
                <a:lnTo>
                  <a:pt x="27264" y="4906"/>
                </a:lnTo>
                <a:lnTo>
                  <a:pt x="28491" y="4718"/>
                </a:lnTo>
                <a:lnTo>
                  <a:pt x="28302" y="4529"/>
                </a:lnTo>
                <a:lnTo>
                  <a:pt x="28491" y="4435"/>
                </a:lnTo>
                <a:lnTo>
                  <a:pt x="28585" y="4340"/>
                </a:lnTo>
                <a:lnTo>
                  <a:pt x="28774" y="4529"/>
                </a:lnTo>
                <a:lnTo>
                  <a:pt x="28679" y="4623"/>
                </a:lnTo>
                <a:lnTo>
                  <a:pt x="29717" y="4623"/>
                </a:lnTo>
                <a:lnTo>
                  <a:pt x="30189" y="4529"/>
                </a:lnTo>
                <a:lnTo>
                  <a:pt x="31510" y="4246"/>
                </a:lnTo>
                <a:lnTo>
                  <a:pt x="32076" y="4057"/>
                </a:lnTo>
                <a:lnTo>
                  <a:pt x="32547" y="3869"/>
                </a:lnTo>
                <a:lnTo>
                  <a:pt x="32642" y="3963"/>
                </a:lnTo>
                <a:lnTo>
                  <a:pt x="32830" y="4057"/>
                </a:lnTo>
                <a:lnTo>
                  <a:pt x="33019" y="4057"/>
                </a:lnTo>
                <a:lnTo>
                  <a:pt x="33679" y="3869"/>
                </a:lnTo>
                <a:lnTo>
                  <a:pt x="33962" y="3586"/>
                </a:lnTo>
                <a:lnTo>
                  <a:pt x="34623" y="3586"/>
                </a:lnTo>
                <a:lnTo>
                  <a:pt x="35660" y="3491"/>
                </a:lnTo>
                <a:lnTo>
                  <a:pt x="37170" y="3586"/>
                </a:lnTo>
                <a:lnTo>
                  <a:pt x="37547" y="3397"/>
                </a:lnTo>
                <a:lnTo>
                  <a:pt x="38019" y="3303"/>
                </a:lnTo>
                <a:lnTo>
                  <a:pt x="39151" y="3208"/>
                </a:lnTo>
                <a:lnTo>
                  <a:pt x="41038" y="3208"/>
                </a:lnTo>
                <a:lnTo>
                  <a:pt x="41038" y="3114"/>
                </a:lnTo>
                <a:lnTo>
                  <a:pt x="41226" y="3020"/>
                </a:lnTo>
                <a:lnTo>
                  <a:pt x="41981" y="2925"/>
                </a:lnTo>
                <a:lnTo>
                  <a:pt x="44811" y="2925"/>
                </a:lnTo>
                <a:lnTo>
                  <a:pt x="45000" y="2831"/>
                </a:lnTo>
                <a:lnTo>
                  <a:pt x="45189" y="2642"/>
                </a:lnTo>
                <a:lnTo>
                  <a:pt x="45283" y="2548"/>
                </a:lnTo>
                <a:lnTo>
                  <a:pt x="45566" y="2548"/>
                </a:lnTo>
                <a:lnTo>
                  <a:pt x="45472" y="2737"/>
                </a:lnTo>
                <a:lnTo>
                  <a:pt x="45472" y="2737"/>
                </a:lnTo>
                <a:lnTo>
                  <a:pt x="46132" y="2548"/>
                </a:lnTo>
                <a:lnTo>
                  <a:pt x="46887" y="2548"/>
                </a:lnTo>
                <a:lnTo>
                  <a:pt x="47547" y="2454"/>
                </a:lnTo>
                <a:lnTo>
                  <a:pt x="48207" y="2265"/>
                </a:lnTo>
                <a:lnTo>
                  <a:pt x="48302" y="2359"/>
                </a:lnTo>
                <a:lnTo>
                  <a:pt x="49434" y="2359"/>
                </a:lnTo>
                <a:lnTo>
                  <a:pt x="49717" y="2265"/>
                </a:lnTo>
                <a:lnTo>
                  <a:pt x="50094" y="2171"/>
                </a:lnTo>
                <a:lnTo>
                  <a:pt x="50755" y="2076"/>
                </a:lnTo>
                <a:lnTo>
                  <a:pt x="52170" y="1982"/>
                </a:lnTo>
                <a:lnTo>
                  <a:pt x="54056" y="1793"/>
                </a:lnTo>
                <a:lnTo>
                  <a:pt x="56132" y="1510"/>
                </a:lnTo>
                <a:lnTo>
                  <a:pt x="56037" y="1605"/>
                </a:lnTo>
                <a:lnTo>
                  <a:pt x="55943" y="1699"/>
                </a:lnTo>
                <a:lnTo>
                  <a:pt x="55754" y="1699"/>
                </a:lnTo>
                <a:lnTo>
                  <a:pt x="55471" y="1793"/>
                </a:lnTo>
                <a:lnTo>
                  <a:pt x="55377" y="1888"/>
                </a:lnTo>
                <a:lnTo>
                  <a:pt x="56415" y="1605"/>
                </a:lnTo>
                <a:lnTo>
                  <a:pt x="56887" y="1510"/>
                </a:lnTo>
                <a:lnTo>
                  <a:pt x="56981" y="1605"/>
                </a:lnTo>
                <a:lnTo>
                  <a:pt x="56887" y="1699"/>
                </a:lnTo>
                <a:lnTo>
                  <a:pt x="57358" y="1605"/>
                </a:lnTo>
                <a:lnTo>
                  <a:pt x="57736" y="1605"/>
                </a:lnTo>
                <a:lnTo>
                  <a:pt x="58207" y="1510"/>
                </a:lnTo>
                <a:lnTo>
                  <a:pt x="58679" y="1510"/>
                </a:lnTo>
                <a:lnTo>
                  <a:pt x="58773" y="1416"/>
                </a:lnTo>
                <a:lnTo>
                  <a:pt x="58868" y="1322"/>
                </a:lnTo>
                <a:lnTo>
                  <a:pt x="59056" y="1133"/>
                </a:lnTo>
                <a:lnTo>
                  <a:pt x="59151" y="1227"/>
                </a:lnTo>
                <a:lnTo>
                  <a:pt x="59339" y="1227"/>
                </a:lnTo>
                <a:lnTo>
                  <a:pt x="59434" y="1322"/>
                </a:lnTo>
                <a:lnTo>
                  <a:pt x="59339" y="1510"/>
                </a:lnTo>
                <a:lnTo>
                  <a:pt x="59811" y="1416"/>
                </a:lnTo>
                <a:lnTo>
                  <a:pt x="60000" y="1322"/>
                </a:lnTo>
                <a:lnTo>
                  <a:pt x="60094" y="1416"/>
                </a:lnTo>
                <a:lnTo>
                  <a:pt x="60377" y="1322"/>
                </a:lnTo>
                <a:lnTo>
                  <a:pt x="60660" y="1227"/>
                </a:lnTo>
                <a:lnTo>
                  <a:pt x="61320" y="1133"/>
                </a:lnTo>
                <a:lnTo>
                  <a:pt x="61981" y="1227"/>
                </a:lnTo>
                <a:lnTo>
                  <a:pt x="62641" y="1227"/>
                </a:lnTo>
                <a:lnTo>
                  <a:pt x="62547" y="1133"/>
                </a:lnTo>
                <a:lnTo>
                  <a:pt x="63207" y="1039"/>
                </a:lnTo>
                <a:lnTo>
                  <a:pt x="63019" y="1133"/>
                </a:lnTo>
                <a:lnTo>
                  <a:pt x="63585" y="1133"/>
                </a:lnTo>
                <a:lnTo>
                  <a:pt x="63302" y="1039"/>
                </a:lnTo>
                <a:lnTo>
                  <a:pt x="63773" y="850"/>
                </a:lnTo>
                <a:lnTo>
                  <a:pt x="64151" y="756"/>
                </a:lnTo>
                <a:lnTo>
                  <a:pt x="64434" y="850"/>
                </a:lnTo>
                <a:lnTo>
                  <a:pt x="64434" y="1133"/>
                </a:lnTo>
                <a:lnTo>
                  <a:pt x="65283" y="850"/>
                </a:lnTo>
                <a:lnTo>
                  <a:pt x="65283" y="944"/>
                </a:lnTo>
                <a:lnTo>
                  <a:pt x="65471" y="944"/>
                </a:lnTo>
                <a:lnTo>
                  <a:pt x="65566" y="850"/>
                </a:lnTo>
                <a:lnTo>
                  <a:pt x="65754" y="944"/>
                </a:lnTo>
                <a:lnTo>
                  <a:pt x="66132" y="850"/>
                </a:lnTo>
                <a:lnTo>
                  <a:pt x="66981" y="850"/>
                </a:lnTo>
                <a:lnTo>
                  <a:pt x="66981" y="944"/>
                </a:lnTo>
                <a:lnTo>
                  <a:pt x="66886" y="1039"/>
                </a:lnTo>
                <a:lnTo>
                  <a:pt x="66792" y="1039"/>
                </a:lnTo>
                <a:lnTo>
                  <a:pt x="66792" y="1133"/>
                </a:lnTo>
                <a:lnTo>
                  <a:pt x="67641" y="944"/>
                </a:lnTo>
                <a:lnTo>
                  <a:pt x="68113" y="850"/>
                </a:lnTo>
                <a:lnTo>
                  <a:pt x="68584" y="850"/>
                </a:lnTo>
                <a:lnTo>
                  <a:pt x="68773" y="944"/>
                </a:lnTo>
                <a:lnTo>
                  <a:pt x="68962" y="944"/>
                </a:lnTo>
                <a:lnTo>
                  <a:pt x="69150" y="850"/>
                </a:lnTo>
                <a:lnTo>
                  <a:pt x="70849" y="944"/>
                </a:lnTo>
                <a:lnTo>
                  <a:pt x="71509" y="850"/>
                </a:lnTo>
                <a:lnTo>
                  <a:pt x="72169" y="756"/>
                </a:lnTo>
                <a:lnTo>
                  <a:pt x="73207" y="756"/>
                </a:lnTo>
                <a:lnTo>
                  <a:pt x="73584" y="944"/>
                </a:lnTo>
                <a:lnTo>
                  <a:pt x="73962" y="944"/>
                </a:lnTo>
                <a:lnTo>
                  <a:pt x="73773" y="756"/>
                </a:lnTo>
                <a:lnTo>
                  <a:pt x="74056" y="567"/>
                </a:lnTo>
                <a:lnTo>
                  <a:pt x="74150" y="567"/>
                </a:lnTo>
                <a:lnTo>
                  <a:pt x="74150" y="756"/>
                </a:lnTo>
                <a:lnTo>
                  <a:pt x="74339" y="850"/>
                </a:lnTo>
                <a:lnTo>
                  <a:pt x="74433" y="756"/>
                </a:lnTo>
                <a:lnTo>
                  <a:pt x="74716" y="661"/>
                </a:lnTo>
                <a:lnTo>
                  <a:pt x="75188" y="661"/>
                </a:lnTo>
                <a:lnTo>
                  <a:pt x="75188" y="756"/>
                </a:lnTo>
                <a:lnTo>
                  <a:pt x="74999" y="850"/>
                </a:lnTo>
                <a:lnTo>
                  <a:pt x="75377" y="756"/>
                </a:lnTo>
                <a:lnTo>
                  <a:pt x="75754" y="756"/>
                </a:lnTo>
                <a:lnTo>
                  <a:pt x="75471" y="850"/>
                </a:lnTo>
                <a:lnTo>
                  <a:pt x="75565" y="944"/>
                </a:lnTo>
                <a:lnTo>
                  <a:pt x="76226" y="1039"/>
                </a:lnTo>
                <a:lnTo>
                  <a:pt x="76320" y="850"/>
                </a:lnTo>
                <a:lnTo>
                  <a:pt x="76509" y="850"/>
                </a:lnTo>
                <a:lnTo>
                  <a:pt x="76792" y="756"/>
                </a:lnTo>
                <a:lnTo>
                  <a:pt x="77075" y="661"/>
                </a:lnTo>
                <a:lnTo>
                  <a:pt x="76886" y="850"/>
                </a:lnTo>
                <a:lnTo>
                  <a:pt x="76981" y="944"/>
                </a:lnTo>
                <a:lnTo>
                  <a:pt x="77264" y="1039"/>
                </a:lnTo>
                <a:lnTo>
                  <a:pt x="77547" y="1133"/>
                </a:lnTo>
                <a:lnTo>
                  <a:pt x="77924" y="1227"/>
                </a:lnTo>
                <a:lnTo>
                  <a:pt x="78018" y="1133"/>
                </a:lnTo>
                <a:lnTo>
                  <a:pt x="77924" y="1039"/>
                </a:lnTo>
                <a:lnTo>
                  <a:pt x="78207" y="944"/>
                </a:lnTo>
                <a:lnTo>
                  <a:pt x="78490" y="1039"/>
                </a:lnTo>
                <a:lnTo>
                  <a:pt x="78773" y="1039"/>
                </a:lnTo>
                <a:lnTo>
                  <a:pt x="79056" y="1133"/>
                </a:lnTo>
                <a:lnTo>
                  <a:pt x="79716" y="944"/>
                </a:lnTo>
                <a:lnTo>
                  <a:pt x="80282" y="756"/>
                </a:lnTo>
                <a:lnTo>
                  <a:pt x="80282" y="850"/>
                </a:lnTo>
                <a:lnTo>
                  <a:pt x="80188" y="944"/>
                </a:lnTo>
                <a:lnTo>
                  <a:pt x="80848" y="1039"/>
                </a:lnTo>
                <a:lnTo>
                  <a:pt x="81131" y="1039"/>
                </a:lnTo>
                <a:lnTo>
                  <a:pt x="81131" y="1133"/>
                </a:lnTo>
                <a:lnTo>
                  <a:pt x="81037" y="1227"/>
                </a:lnTo>
                <a:lnTo>
                  <a:pt x="81697" y="1039"/>
                </a:lnTo>
                <a:lnTo>
                  <a:pt x="81886" y="944"/>
                </a:lnTo>
                <a:lnTo>
                  <a:pt x="81792" y="850"/>
                </a:lnTo>
                <a:lnTo>
                  <a:pt x="81414" y="850"/>
                </a:lnTo>
                <a:lnTo>
                  <a:pt x="80943" y="944"/>
                </a:lnTo>
                <a:lnTo>
                  <a:pt x="81037" y="756"/>
                </a:lnTo>
                <a:lnTo>
                  <a:pt x="80754" y="944"/>
                </a:lnTo>
                <a:lnTo>
                  <a:pt x="80660" y="756"/>
                </a:lnTo>
                <a:lnTo>
                  <a:pt x="80754" y="661"/>
                </a:lnTo>
                <a:lnTo>
                  <a:pt x="80188" y="661"/>
                </a:lnTo>
                <a:lnTo>
                  <a:pt x="80188" y="567"/>
                </a:lnTo>
                <a:lnTo>
                  <a:pt x="80282" y="567"/>
                </a:lnTo>
                <a:lnTo>
                  <a:pt x="79528" y="473"/>
                </a:lnTo>
                <a:lnTo>
                  <a:pt x="79339" y="567"/>
                </a:lnTo>
                <a:lnTo>
                  <a:pt x="79245" y="567"/>
                </a:lnTo>
                <a:lnTo>
                  <a:pt x="79245" y="661"/>
                </a:lnTo>
                <a:lnTo>
                  <a:pt x="79056" y="850"/>
                </a:lnTo>
                <a:lnTo>
                  <a:pt x="78867" y="378"/>
                </a:lnTo>
                <a:lnTo>
                  <a:pt x="78679" y="473"/>
                </a:lnTo>
                <a:lnTo>
                  <a:pt x="78396" y="567"/>
                </a:lnTo>
                <a:lnTo>
                  <a:pt x="78018" y="661"/>
                </a:lnTo>
                <a:lnTo>
                  <a:pt x="77924" y="661"/>
                </a:lnTo>
                <a:lnTo>
                  <a:pt x="77830" y="567"/>
                </a:lnTo>
                <a:lnTo>
                  <a:pt x="77075" y="567"/>
                </a:lnTo>
                <a:lnTo>
                  <a:pt x="77264" y="473"/>
                </a:lnTo>
                <a:lnTo>
                  <a:pt x="77169" y="284"/>
                </a:lnTo>
                <a:lnTo>
                  <a:pt x="76981" y="378"/>
                </a:lnTo>
                <a:lnTo>
                  <a:pt x="76792" y="473"/>
                </a:lnTo>
                <a:lnTo>
                  <a:pt x="76037" y="473"/>
                </a:lnTo>
                <a:lnTo>
                  <a:pt x="74716" y="190"/>
                </a:lnTo>
                <a:lnTo>
                  <a:pt x="74433" y="378"/>
                </a:lnTo>
                <a:lnTo>
                  <a:pt x="74056" y="378"/>
                </a:lnTo>
                <a:lnTo>
                  <a:pt x="74150" y="190"/>
                </a:lnTo>
                <a:lnTo>
                  <a:pt x="74056" y="190"/>
                </a:lnTo>
                <a:lnTo>
                  <a:pt x="73773" y="284"/>
                </a:lnTo>
                <a:lnTo>
                  <a:pt x="73773" y="95"/>
                </a:lnTo>
                <a:lnTo>
                  <a:pt x="73301" y="190"/>
                </a:lnTo>
                <a:lnTo>
                  <a:pt x="72830" y="190"/>
                </a:lnTo>
                <a:lnTo>
                  <a:pt x="72830" y="378"/>
                </a:lnTo>
                <a:lnTo>
                  <a:pt x="72924" y="473"/>
                </a:lnTo>
                <a:lnTo>
                  <a:pt x="72924" y="567"/>
                </a:lnTo>
                <a:lnTo>
                  <a:pt x="72735" y="661"/>
                </a:lnTo>
                <a:lnTo>
                  <a:pt x="72735" y="567"/>
                </a:lnTo>
                <a:lnTo>
                  <a:pt x="72547" y="473"/>
                </a:lnTo>
                <a:lnTo>
                  <a:pt x="72452" y="378"/>
                </a:lnTo>
                <a:lnTo>
                  <a:pt x="72641" y="284"/>
                </a:lnTo>
                <a:lnTo>
                  <a:pt x="71603" y="284"/>
                </a:lnTo>
                <a:lnTo>
                  <a:pt x="70849" y="190"/>
                </a:lnTo>
                <a:lnTo>
                  <a:pt x="70660" y="284"/>
                </a:lnTo>
                <a:lnTo>
                  <a:pt x="69905" y="473"/>
                </a:lnTo>
                <a:lnTo>
                  <a:pt x="69056" y="473"/>
                </a:lnTo>
                <a:lnTo>
                  <a:pt x="68207" y="378"/>
                </a:lnTo>
                <a:lnTo>
                  <a:pt x="67547" y="284"/>
                </a:lnTo>
                <a:lnTo>
                  <a:pt x="67641" y="190"/>
                </a:lnTo>
                <a:lnTo>
                  <a:pt x="67735" y="190"/>
                </a:lnTo>
                <a:lnTo>
                  <a:pt x="67169" y="95"/>
                </a:lnTo>
                <a:lnTo>
                  <a:pt x="66698" y="95"/>
                </a:lnTo>
                <a:lnTo>
                  <a:pt x="66886" y="190"/>
                </a:lnTo>
                <a:lnTo>
                  <a:pt x="65283" y="190"/>
                </a:lnTo>
                <a:lnTo>
                  <a:pt x="64905" y="95"/>
                </a:lnTo>
                <a:lnTo>
                  <a:pt x="64905" y="190"/>
                </a:lnTo>
                <a:lnTo>
                  <a:pt x="65000" y="190"/>
                </a:lnTo>
                <a:lnTo>
                  <a:pt x="65094" y="284"/>
                </a:lnTo>
                <a:lnTo>
                  <a:pt x="65094" y="378"/>
                </a:lnTo>
                <a:lnTo>
                  <a:pt x="64528" y="284"/>
                </a:lnTo>
                <a:lnTo>
                  <a:pt x="63962" y="190"/>
                </a:lnTo>
                <a:lnTo>
                  <a:pt x="63773" y="284"/>
                </a:lnTo>
                <a:lnTo>
                  <a:pt x="63585" y="473"/>
                </a:lnTo>
                <a:lnTo>
                  <a:pt x="63396" y="567"/>
                </a:lnTo>
                <a:lnTo>
                  <a:pt x="63302" y="567"/>
                </a:lnTo>
                <a:lnTo>
                  <a:pt x="63207" y="473"/>
                </a:lnTo>
                <a:lnTo>
                  <a:pt x="63207" y="284"/>
                </a:lnTo>
                <a:lnTo>
                  <a:pt x="63396" y="284"/>
                </a:lnTo>
                <a:lnTo>
                  <a:pt x="63490" y="190"/>
                </a:lnTo>
                <a:lnTo>
                  <a:pt x="63113" y="190"/>
                </a:lnTo>
                <a:lnTo>
                  <a:pt x="61981" y="284"/>
                </a:lnTo>
                <a:lnTo>
                  <a:pt x="61320" y="284"/>
                </a:lnTo>
                <a:lnTo>
                  <a:pt x="61226" y="190"/>
                </a:lnTo>
                <a:lnTo>
                  <a:pt x="61320" y="95"/>
                </a:lnTo>
                <a:lnTo>
                  <a:pt x="60849" y="190"/>
                </a:lnTo>
                <a:lnTo>
                  <a:pt x="60547" y="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96" name="Google Shape;796;p42"/>
          <p:cNvGrpSpPr/>
          <p:nvPr/>
        </p:nvGrpSpPr>
        <p:grpSpPr>
          <a:xfrm rot="-9207576">
            <a:off x="6657580" y="1321441"/>
            <a:ext cx="1166700" cy="1032884"/>
            <a:chOff x="1113100" y="2199475"/>
            <a:chExt cx="801900" cy="709925"/>
          </a:xfrm>
        </p:grpSpPr>
        <p:sp>
          <p:nvSpPr>
            <p:cNvPr id="797" name="Google Shape;797;p42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42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99" name="Google Shape;799;p42"/>
          <p:cNvGrpSpPr/>
          <p:nvPr/>
        </p:nvGrpSpPr>
        <p:grpSpPr>
          <a:xfrm rot="3489294">
            <a:off x="-67200" y="2481446"/>
            <a:ext cx="1115303" cy="322612"/>
            <a:chOff x="271125" y="812725"/>
            <a:chExt cx="766525" cy="221725"/>
          </a:xfrm>
        </p:grpSpPr>
        <p:sp>
          <p:nvSpPr>
            <p:cNvPr id="800" name="Google Shape;800;p42"/>
            <p:cNvSpPr/>
            <p:nvPr/>
          </p:nvSpPr>
          <p:spPr>
            <a:xfrm>
              <a:off x="271125" y="921200"/>
              <a:ext cx="695775" cy="70775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42"/>
            <p:cNvSpPr/>
            <p:nvPr/>
          </p:nvSpPr>
          <p:spPr>
            <a:xfrm>
              <a:off x="858375" y="812725"/>
              <a:ext cx="179275" cy="221725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02" name="Google Shape;802;p42"/>
          <p:cNvSpPr txBox="1">
            <a:spLocks noGrp="1"/>
          </p:cNvSpPr>
          <p:nvPr>
            <p:ph type="title" idx="4294967295"/>
          </p:nvPr>
        </p:nvSpPr>
        <p:spPr>
          <a:xfrm>
            <a:off x="291300" y="2042025"/>
            <a:ext cx="8442000" cy="7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/>
              <a:t>Maintenant que vous avez vu un </a:t>
            </a:r>
            <a:r>
              <a:rPr lang="en">
                <a:solidFill>
                  <a:srgbClr val="00FFFF"/>
                </a:solidFill>
              </a:rPr>
              <a:t>H</a:t>
            </a:r>
            <a:r>
              <a:rPr lang="en">
                <a:solidFill>
                  <a:srgbClr val="FF0000"/>
                </a:solidFill>
              </a:rPr>
              <a:t>y</a:t>
            </a:r>
            <a:r>
              <a:rPr lang="en">
                <a:solidFill>
                  <a:srgbClr val="FFFF00"/>
                </a:solidFill>
              </a:rPr>
              <a:t>p</a:t>
            </a:r>
            <a:r>
              <a:rPr lang="en">
                <a:solidFill>
                  <a:srgbClr val="00FFFF"/>
                </a:solidFill>
              </a:rPr>
              <a:t>e</a:t>
            </a:r>
            <a:r>
              <a:rPr lang="en">
                <a:solidFill>
                  <a:srgbClr val="38761D"/>
                </a:solidFill>
              </a:rPr>
              <a:t>r</a:t>
            </a:r>
            <a:r>
              <a:rPr lang="en">
                <a:solidFill>
                  <a:srgbClr val="FF0000"/>
                </a:solidFill>
              </a:rPr>
              <a:t>D</a:t>
            </a:r>
            <a:r>
              <a:rPr lang="en">
                <a:solidFill>
                  <a:srgbClr val="FFFF00"/>
                </a:solidFill>
              </a:rPr>
              <a:t>o</a:t>
            </a:r>
            <a:r>
              <a:rPr lang="en">
                <a:solidFill>
                  <a:srgbClr val="00FFFF"/>
                </a:solidFill>
              </a:rPr>
              <a:t>c</a:t>
            </a:r>
            <a:r>
              <a:rPr lang="en">
                <a:solidFill>
                  <a:schemeClr val="accent3"/>
                </a:solidFill>
              </a:rPr>
              <a:t>s</a:t>
            </a:r>
            <a:r>
              <a:rPr lang="en"/>
              <a:t> en  Action, réfléchissez à la question suivante :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/>
              <a:t> 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3000">
                <a:solidFill>
                  <a:srgbClr val="00FFFF"/>
                </a:solidFill>
              </a:rPr>
              <a:t>Quels</a:t>
            </a:r>
            <a:r>
              <a:rPr lang="en" sz="3000">
                <a:solidFill>
                  <a:srgbClr val="0000FF"/>
                </a:solidFill>
              </a:rPr>
              <a:t> </a:t>
            </a:r>
            <a:r>
              <a:rPr lang="en" sz="3000">
                <a:solidFill>
                  <a:srgbClr val="FF0000"/>
                </a:solidFill>
              </a:rPr>
              <a:t>sont </a:t>
            </a:r>
            <a:r>
              <a:rPr lang="en" sz="3000">
                <a:solidFill>
                  <a:srgbClr val="FFFF00"/>
                </a:solidFill>
              </a:rPr>
              <a:t>les</a:t>
            </a:r>
            <a:r>
              <a:rPr lang="en" sz="3000">
                <a:solidFill>
                  <a:srgbClr val="FF0000"/>
                </a:solidFill>
              </a:rPr>
              <a:t> </a:t>
            </a:r>
            <a:r>
              <a:rPr lang="en" sz="3000">
                <a:solidFill>
                  <a:srgbClr val="00FFFF"/>
                </a:solidFill>
              </a:rPr>
              <a:t>avantages</a:t>
            </a:r>
            <a:r>
              <a:rPr lang="en" sz="3000">
                <a:solidFill>
                  <a:srgbClr val="0000FF"/>
                </a:solidFill>
              </a:rPr>
              <a:t> </a:t>
            </a:r>
            <a:r>
              <a:rPr lang="en" sz="3000">
                <a:solidFill>
                  <a:srgbClr val="38761D"/>
                </a:solidFill>
              </a:rPr>
              <a:t>d’utiliser </a:t>
            </a:r>
            <a:r>
              <a:rPr lang="en" sz="3000">
                <a:solidFill>
                  <a:srgbClr val="00FFFF"/>
                </a:solidFill>
              </a:rPr>
              <a:t>un</a:t>
            </a:r>
            <a:r>
              <a:rPr lang="en" sz="3000">
                <a:solidFill>
                  <a:srgbClr val="FF0000"/>
                </a:solidFill>
              </a:rPr>
              <a:t> </a:t>
            </a:r>
            <a:r>
              <a:rPr lang="en">
                <a:solidFill>
                  <a:srgbClr val="00FFFF"/>
                </a:solidFill>
              </a:rPr>
              <a:t>H</a:t>
            </a:r>
            <a:r>
              <a:rPr lang="en">
                <a:solidFill>
                  <a:srgbClr val="FF0000"/>
                </a:solidFill>
              </a:rPr>
              <a:t>y</a:t>
            </a:r>
            <a:r>
              <a:rPr lang="en">
                <a:solidFill>
                  <a:srgbClr val="FFFF00"/>
                </a:solidFill>
              </a:rPr>
              <a:t>p</a:t>
            </a:r>
            <a:r>
              <a:rPr lang="en">
                <a:solidFill>
                  <a:srgbClr val="00FFFF"/>
                </a:solidFill>
              </a:rPr>
              <a:t>e</a:t>
            </a:r>
            <a:r>
              <a:rPr lang="en">
                <a:solidFill>
                  <a:srgbClr val="38761D"/>
                </a:solidFill>
              </a:rPr>
              <a:t>r</a:t>
            </a:r>
            <a:r>
              <a:rPr lang="en">
                <a:solidFill>
                  <a:srgbClr val="FF0000"/>
                </a:solidFill>
              </a:rPr>
              <a:t>D</a:t>
            </a:r>
            <a:r>
              <a:rPr lang="en">
                <a:solidFill>
                  <a:srgbClr val="FFFF00"/>
                </a:solidFill>
              </a:rPr>
              <a:t>o</a:t>
            </a:r>
            <a:r>
              <a:rPr lang="en">
                <a:solidFill>
                  <a:srgbClr val="00FFFF"/>
                </a:solidFill>
              </a:rPr>
              <a:t>c</a:t>
            </a:r>
            <a:r>
              <a:rPr lang="en">
                <a:solidFill>
                  <a:schemeClr val="accent3"/>
                </a:solidFill>
              </a:rPr>
              <a:t>s</a:t>
            </a:r>
            <a:r>
              <a:rPr lang="en" sz="3000">
                <a:solidFill>
                  <a:srgbClr val="FF0000"/>
                </a:solidFill>
              </a:rPr>
              <a:t> pour </a:t>
            </a:r>
            <a:r>
              <a:rPr lang="en" sz="3000">
                <a:solidFill>
                  <a:srgbClr val="FFFF00"/>
                </a:solidFill>
              </a:rPr>
              <a:t>soutenir </a:t>
            </a:r>
            <a:r>
              <a:rPr lang="en" sz="3000">
                <a:solidFill>
                  <a:srgbClr val="00FFFF"/>
                </a:solidFill>
              </a:rPr>
              <a:t>l’apprentissage?</a:t>
            </a:r>
            <a:r>
              <a:rPr lang="en" sz="3000">
                <a:solidFill>
                  <a:srgbClr val="0000FF"/>
                </a:solidFill>
              </a:rPr>
              <a:t> </a:t>
            </a:r>
            <a:endParaRPr sz="3000">
              <a:solidFill>
                <a:srgbClr val="FF0000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br>
              <a:rPr lang="en"/>
            </a:br>
            <a:endParaRPr/>
          </a:p>
        </p:txBody>
      </p:sp>
      <p:sp>
        <p:nvSpPr>
          <p:cNvPr id="803" name="Google Shape;803;p42"/>
          <p:cNvSpPr txBox="1"/>
          <p:nvPr/>
        </p:nvSpPr>
        <p:spPr>
          <a:xfrm>
            <a:off x="427325" y="685950"/>
            <a:ext cx="1341300" cy="7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i="0" u="none" strike="noStrike" cap="none">
                <a:solidFill>
                  <a:srgbClr val="FFFF00"/>
                </a:solidFill>
                <a:latin typeface="Viga"/>
                <a:ea typeface="Viga"/>
                <a:cs typeface="Viga"/>
                <a:sym typeface="Viga"/>
              </a:rPr>
              <a:t>E</a:t>
            </a:r>
            <a:r>
              <a:rPr lang="en" sz="3000">
                <a:solidFill>
                  <a:srgbClr val="FFFF00"/>
                </a:solidFill>
                <a:latin typeface="Viga"/>
                <a:ea typeface="Viga"/>
                <a:cs typeface="Viga"/>
                <a:sym typeface="Viga"/>
              </a:rPr>
              <a:t>value</a:t>
            </a:r>
            <a:endParaRPr sz="3000" i="0" u="none" strike="noStrike" cap="none">
              <a:solidFill>
                <a:srgbClr val="FFFF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04" name="Google Shape;804;p42"/>
          <p:cNvSpPr/>
          <p:nvPr/>
        </p:nvSpPr>
        <p:spPr>
          <a:xfrm>
            <a:off x="110374" y="129775"/>
            <a:ext cx="2051888" cy="1883536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pic>
        <p:nvPicPr>
          <p:cNvPr id="805" name="Google Shape;80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43"/>
          <p:cNvSpPr/>
          <p:nvPr/>
        </p:nvSpPr>
        <p:spPr>
          <a:xfrm>
            <a:off x="3523325" y="243463"/>
            <a:ext cx="1974300" cy="6666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1" name="Google Shape;811;p43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pic>
        <p:nvPicPr>
          <p:cNvPr id="812" name="Google Shape;81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25" y="111800"/>
            <a:ext cx="1700125" cy="488075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43">
            <a:hlinkClick r:id="rId4"/>
          </p:cNvPr>
          <p:cNvSpPr txBox="1"/>
          <p:nvPr/>
        </p:nvSpPr>
        <p:spPr>
          <a:xfrm>
            <a:off x="2380050" y="4710300"/>
            <a:ext cx="4875900" cy="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Ubuntu"/>
                <a:ea typeface="Ubuntu"/>
                <a:cs typeface="Ubuntu"/>
                <a:sym typeface="Ubuntu"/>
              </a:rPr>
              <a:t>Créé par le Service national du </a:t>
            </a:r>
            <a:r>
              <a:rPr lang="en" sz="1000" u="sng">
                <a:solidFill>
                  <a:srgbClr val="1155C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 MST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2020 </a:t>
            </a:r>
            <a:r>
              <a:rPr lang="en" sz="1000" u="sng">
                <a:solidFill>
                  <a:srgbClr val="1155C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BY-NC-SA</a:t>
            </a:r>
            <a:endParaRPr sz="1300" b="1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14" name="Google Shape;814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44230" y="4742775"/>
            <a:ext cx="760495" cy="22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4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15100" y="133850"/>
            <a:ext cx="2190750" cy="8858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16" name="Google Shape;816;p43"/>
          <p:cNvGraphicFramePr/>
          <p:nvPr/>
        </p:nvGraphicFramePr>
        <p:xfrm>
          <a:off x="407700" y="2434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{5AD0523D-24F2-4755-935B-2B435B12BBE5}</a:tableStyleId>
              </a:tblPr>
              <a:tblGrid>
                <a:gridCol w="2150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0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3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3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7475"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9900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Mathématique      </a:t>
                      </a:r>
                      <a:endParaRPr sz="1800">
                        <a:solidFill>
                          <a:srgbClr val="FF9900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Viga"/>
                          <a:ea typeface="Viga"/>
                          <a:cs typeface="Viga"/>
                          <a:sym typeface="Viga"/>
                        </a:rPr>
                        <a:t> </a:t>
                      </a:r>
                      <a:r>
                        <a:rPr lang="en" sz="1800">
                          <a:solidFill>
                            <a:srgbClr val="4A86E8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Science et technologie</a:t>
                      </a:r>
                      <a:endParaRPr sz="1800">
                        <a:solidFill>
                          <a:srgbClr val="4A86E8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7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accent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Fractions sur la droite numérique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accent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Math HyperDocs en anglais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accent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Leçons de math en anglais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2"/>
                        </a:rPr>
                        <a:t>Aimants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3"/>
                        </a:rPr>
                        <a:t>Circuits électriques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4"/>
                        </a:rPr>
                        <a:t>Cycle de l’eau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5"/>
                        </a:rPr>
                        <a:t>Électricité statique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6"/>
                        </a:rPr>
                        <a:t>Énergie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7"/>
                        </a:rPr>
                        <a:t>3 États de la matière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8"/>
                        </a:rPr>
                        <a:t>Flottabilité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19"/>
                        </a:rPr>
                        <a:t>Machines simples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20"/>
                        </a:rPr>
                        <a:t>Soleil - Terre - Lune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-Son 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-Lumière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21"/>
                        </a:rPr>
                        <a:t>Leçons de science</a:t>
                      </a: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 anglais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22"/>
                        </a:rPr>
                        <a:t>La respiration et la photosynthèse</a:t>
                      </a: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 en anglais qui propose des applications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15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9900FF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Arts</a:t>
                      </a:r>
                      <a:endParaRPr sz="1800">
                        <a:solidFill>
                          <a:srgbClr val="9900FF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sng">
                          <a:solidFill>
                            <a:schemeClr val="accent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2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-À la manière de...</a:t>
                      </a:r>
                      <a:endParaRPr sz="1800">
                        <a:solidFill>
                          <a:srgbClr val="9900FF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0000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Langues</a:t>
                      </a:r>
                      <a:endParaRPr sz="1800">
                        <a:solidFill>
                          <a:srgbClr val="FF0000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24"/>
                        </a:rPr>
                        <a:t>Des exemples</a:t>
                      </a: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 en anglais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u="sng">
                          <a:solidFill>
                            <a:schemeClr val="hlink"/>
                          </a:solidFill>
                          <a:latin typeface="Viga"/>
                          <a:ea typeface="Viga"/>
                          <a:cs typeface="Viga"/>
                          <a:sym typeface="Viga"/>
                          <a:hlinkClick r:id="rId25"/>
                        </a:rPr>
                        <a:t>HyperDocs modèles</a:t>
                      </a:r>
                      <a:endParaRPr sz="1800">
                        <a:solidFill>
                          <a:srgbClr val="FF00FF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u="sng">
                          <a:solidFill>
                            <a:schemeClr val="hlink"/>
                          </a:solidFill>
                          <a:latin typeface="Viga"/>
                          <a:ea typeface="Viga"/>
                          <a:cs typeface="Viga"/>
                          <a:sym typeface="Viga"/>
                          <a:hlinkClick r:id="rId26"/>
                        </a:rPr>
                        <a:t>Halloween</a:t>
                      </a:r>
                      <a:endParaRPr sz="1800"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00FF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Autres :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chemeClr val="accent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2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-</a:t>
                      </a:r>
                      <a:r>
                        <a:rPr lang="en" sz="1200" u="sng">
                          <a:solidFill>
                            <a:schemeClr val="accent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2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Les HyperDocs de SEANJFAHEY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28"/>
                        </a:rPr>
                        <a:t>HyperDocs 5e</a:t>
                      </a: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 toutes les disciplines en anglais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-</a:t>
                      </a:r>
                      <a:r>
                        <a:rPr lang="en" sz="1200" u="sng">
                          <a:solidFill>
                            <a:schemeClr val="hlink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  <a:hlinkClick r:id="rId29"/>
                        </a:rPr>
                        <a:t>Pour les élèves du primaire</a:t>
                      </a:r>
                      <a:r>
                        <a:rPr lang="en" sz="1200">
                          <a:latin typeface="Ubuntu"/>
                          <a:ea typeface="Ubuntu"/>
                          <a:cs typeface="Ubuntu"/>
                          <a:sym typeface="Ubuntu"/>
                        </a:rPr>
                        <a:t> en anglais</a:t>
                      </a:r>
                      <a:endParaRPr sz="12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44"/>
          <p:cNvSpPr txBox="1">
            <a:spLocks noGrp="1"/>
          </p:cNvSpPr>
          <p:nvPr>
            <p:ph type="title"/>
          </p:nvPr>
        </p:nvSpPr>
        <p:spPr>
          <a:xfrm>
            <a:off x="62450" y="360525"/>
            <a:ext cx="9156000" cy="29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/>
              <a:t>Et si on se lançait dans le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/>
              <a:t> </a:t>
            </a:r>
            <a:endParaRPr/>
          </a:p>
          <a:p>
            <a:pPr marL="18288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>
                <a:solidFill>
                  <a:srgbClr val="FF00FF"/>
                </a:solidFill>
              </a:rPr>
              <a:t>monde de la francophonie!</a:t>
            </a:r>
            <a:endParaRPr>
              <a:solidFill>
                <a:srgbClr val="FF00FF"/>
              </a:solidFill>
            </a:endParaRPr>
          </a:p>
        </p:txBody>
      </p:sp>
      <p:sp>
        <p:nvSpPr>
          <p:cNvPr id="822" name="Google Shape;822;p44"/>
          <p:cNvSpPr txBox="1">
            <a:spLocks noGrp="1"/>
          </p:cNvSpPr>
          <p:nvPr>
            <p:ph type="body" idx="1"/>
          </p:nvPr>
        </p:nvSpPr>
        <p:spPr>
          <a:xfrm>
            <a:off x="457200" y="2233575"/>
            <a:ext cx="7997400" cy="18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Walter Turncoat"/>
              <a:buChar char="✘"/>
            </a:pPr>
            <a:r>
              <a:rPr lang="en" sz="2800">
                <a:latin typeface="Walter Turncoat"/>
                <a:ea typeface="Walter Turncoat"/>
                <a:cs typeface="Walter Turncoat"/>
                <a:sym typeface="Walter Turncoat"/>
              </a:rPr>
              <a:t>Un outil pour un enseignement à distance dynamique!</a:t>
            </a:r>
            <a:endParaRPr sz="2800"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4572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4572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00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Avez-vous un besoin?</a:t>
            </a:r>
            <a:endParaRPr sz="2800">
              <a:solidFill>
                <a:srgbClr val="FF00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4572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F00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Dites-le moi!</a:t>
            </a:r>
            <a:endParaRPr sz="2800">
              <a:solidFill>
                <a:srgbClr val="FF00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823" name="Google Shape;823;p44"/>
          <p:cNvSpPr/>
          <p:nvPr/>
        </p:nvSpPr>
        <p:spPr>
          <a:xfrm>
            <a:off x="1871750" y="839475"/>
            <a:ext cx="5324381" cy="1434052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pic>
        <p:nvPicPr>
          <p:cNvPr id="824" name="Google Shape;82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  <p:sp>
        <p:nvSpPr>
          <p:cNvPr id="825" name="Google Shape;825;p44"/>
          <p:cNvSpPr/>
          <p:nvPr/>
        </p:nvSpPr>
        <p:spPr>
          <a:xfrm>
            <a:off x="2176550" y="3201675"/>
            <a:ext cx="5182727" cy="1434052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45"/>
          <p:cNvSpPr txBox="1">
            <a:spLocks noGrp="1"/>
          </p:cNvSpPr>
          <p:nvPr>
            <p:ph type="title"/>
          </p:nvPr>
        </p:nvSpPr>
        <p:spPr>
          <a:xfrm>
            <a:off x="-81600" y="8567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4200"/>
              <a:t>Par où commencer?</a:t>
            </a:r>
            <a:endParaRPr sz="4200"/>
          </a:p>
        </p:txBody>
      </p:sp>
      <p:sp>
        <p:nvSpPr>
          <p:cNvPr id="831" name="Google Shape;831;p45"/>
          <p:cNvSpPr txBox="1">
            <a:spLocks noGrp="1"/>
          </p:cNvSpPr>
          <p:nvPr>
            <p:ph type="body" idx="1"/>
          </p:nvPr>
        </p:nvSpPr>
        <p:spPr>
          <a:xfrm>
            <a:off x="1540050" y="1972625"/>
            <a:ext cx="7202100" cy="25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2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00"/>
              </a:buClr>
              <a:buSzPts val="2900"/>
              <a:buAutoNum type="arabicPeriod"/>
            </a:pPr>
            <a:r>
              <a:rPr lang="en" sz="2900">
                <a:solidFill>
                  <a:srgbClr val="FFFF00"/>
                </a:solidFill>
              </a:rPr>
              <a:t>Identifier nos objectifs</a:t>
            </a:r>
            <a:endParaRPr sz="2900">
              <a:solidFill>
                <a:srgbClr val="FFFF00"/>
              </a:solidFill>
            </a:endParaRPr>
          </a:p>
          <a:p>
            <a:pPr marL="457200" lvl="0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900"/>
              <a:buAutoNum type="arabicPeriod"/>
            </a:pPr>
            <a:r>
              <a:rPr lang="en" sz="2900" u="sng">
                <a:solidFill>
                  <a:srgbClr val="FAA22A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Assembler nos ressources</a:t>
            </a:r>
            <a:endParaRPr sz="2900">
              <a:solidFill>
                <a:srgbClr val="FAA22A"/>
              </a:solidFill>
            </a:endParaRPr>
          </a:p>
          <a:p>
            <a:pPr marL="457200" lvl="0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900"/>
              <a:buAutoNum type="arabicPeriod"/>
            </a:pPr>
            <a:r>
              <a:rPr lang="en" sz="2900">
                <a:solidFill>
                  <a:srgbClr val="FF0000"/>
                </a:solidFill>
              </a:rPr>
              <a:t>Choisir nos outils en MST</a:t>
            </a:r>
            <a:endParaRPr sz="2900">
              <a:solidFill>
                <a:srgbClr val="FF0000"/>
              </a:solidFill>
            </a:endParaRPr>
          </a:p>
          <a:p>
            <a:pPr marL="457200" lvl="0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Pts val="2900"/>
              <a:buAutoNum type="arabicPeriod"/>
            </a:pPr>
            <a:r>
              <a:rPr lang="en" sz="2900">
                <a:solidFill>
                  <a:srgbClr val="00FF00"/>
                </a:solidFill>
              </a:rPr>
              <a:t>Créer nos activités en suivant les 5E</a:t>
            </a:r>
            <a:endParaRPr sz="2900">
              <a:solidFill>
                <a:srgbClr val="00FF00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 sz="2900">
              <a:solidFill>
                <a:srgbClr val="00FF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grpSp>
        <p:nvGrpSpPr>
          <p:cNvPr id="832" name="Google Shape;832;p45"/>
          <p:cNvGrpSpPr/>
          <p:nvPr/>
        </p:nvGrpSpPr>
        <p:grpSpPr>
          <a:xfrm rot="4636965">
            <a:off x="281096" y="1478544"/>
            <a:ext cx="1375160" cy="871174"/>
            <a:chOff x="238125" y="1918825"/>
            <a:chExt cx="1042450" cy="660400"/>
          </a:xfrm>
        </p:grpSpPr>
        <p:sp>
          <p:nvSpPr>
            <p:cNvPr id="833" name="Google Shape;833;p45"/>
            <p:cNvSpPr/>
            <p:nvPr/>
          </p:nvSpPr>
          <p:spPr>
            <a:xfrm>
              <a:off x="238125" y="1918825"/>
              <a:ext cx="966975" cy="660400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45"/>
            <p:cNvSpPr/>
            <p:nvPr/>
          </p:nvSpPr>
          <p:spPr>
            <a:xfrm>
              <a:off x="1091875" y="1951850"/>
              <a:ext cx="188700" cy="136800"/>
            </a:xfrm>
            <a:custGeom>
              <a:avLst/>
              <a:gdLst/>
              <a:ahLst/>
              <a:cxnLst/>
              <a:rect l="l" t="t" r="r" b="b"/>
              <a:pathLst>
                <a:path w="7548" h="5472" extrusionOk="0">
                  <a:moveTo>
                    <a:pt x="5000" y="0"/>
                  </a:moveTo>
                  <a:lnTo>
                    <a:pt x="4812" y="95"/>
                  </a:lnTo>
                  <a:lnTo>
                    <a:pt x="4717" y="95"/>
                  </a:lnTo>
                  <a:lnTo>
                    <a:pt x="4340" y="472"/>
                  </a:lnTo>
                  <a:lnTo>
                    <a:pt x="4057" y="566"/>
                  </a:lnTo>
                  <a:lnTo>
                    <a:pt x="3774" y="566"/>
                  </a:lnTo>
                  <a:lnTo>
                    <a:pt x="3397" y="378"/>
                  </a:lnTo>
                  <a:lnTo>
                    <a:pt x="3208" y="944"/>
                  </a:lnTo>
                  <a:lnTo>
                    <a:pt x="2548" y="1887"/>
                  </a:lnTo>
                  <a:lnTo>
                    <a:pt x="2170" y="2359"/>
                  </a:lnTo>
                  <a:lnTo>
                    <a:pt x="1793" y="2736"/>
                  </a:lnTo>
                  <a:lnTo>
                    <a:pt x="1415" y="2925"/>
                  </a:lnTo>
                  <a:lnTo>
                    <a:pt x="1321" y="2925"/>
                  </a:lnTo>
                  <a:lnTo>
                    <a:pt x="1227" y="2831"/>
                  </a:lnTo>
                  <a:lnTo>
                    <a:pt x="1321" y="3114"/>
                  </a:lnTo>
                  <a:lnTo>
                    <a:pt x="1132" y="3114"/>
                  </a:lnTo>
                  <a:lnTo>
                    <a:pt x="1227" y="3302"/>
                  </a:lnTo>
                  <a:lnTo>
                    <a:pt x="1227" y="3208"/>
                  </a:lnTo>
                  <a:lnTo>
                    <a:pt x="1321" y="3302"/>
                  </a:lnTo>
                  <a:lnTo>
                    <a:pt x="1510" y="3491"/>
                  </a:lnTo>
                  <a:lnTo>
                    <a:pt x="1321" y="3397"/>
                  </a:lnTo>
                  <a:lnTo>
                    <a:pt x="1132" y="3491"/>
                  </a:lnTo>
                  <a:lnTo>
                    <a:pt x="755" y="3963"/>
                  </a:lnTo>
                  <a:lnTo>
                    <a:pt x="472" y="4529"/>
                  </a:lnTo>
                  <a:lnTo>
                    <a:pt x="283" y="4623"/>
                  </a:lnTo>
                  <a:lnTo>
                    <a:pt x="0" y="4623"/>
                  </a:lnTo>
                  <a:lnTo>
                    <a:pt x="378" y="5095"/>
                  </a:lnTo>
                  <a:lnTo>
                    <a:pt x="944" y="5472"/>
                  </a:lnTo>
                  <a:lnTo>
                    <a:pt x="849" y="5378"/>
                  </a:lnTo>
                  <a:lnTo>
                    <a:pt x="944" y="5283"/>
                  </a:lnTo>
                  <a:lnTo>
                    <a:pt x="1132" y="5189"/>
                  </a:lnTo>
                  <a:lnTo>
                    <a:pt x="1321" y="5000"/>
                  </a:lnTo>
                  <a:lnTo>
                    <a:pt x="1321" y="4812"/>
                  </a:lnTo>
                  <a:lnTo>
                    <a:pt x="1227" y="4623"/>
                  </a:lnTo>
                  <a:lnTo>
                    <a:pt x="1227" y="4623"/>
                  </a:lnTo>
                  <a:lnTo>
                    <a:pt x="1510" y="4812"/>
                  </a:lnTo>
                  <a:lnTo>
                    <a:pt x="1415" y="4717"/>
                  </a:lnTo>
                  <a:lnTo>
                    <a:pt x="1415" y="4717"/>
                  </a:lnTo>
                  <a:lnTo>
                    <a:pt x="1604" y="4812"/>
                  </a:lnTo>
                  <a:lnTo>
                    <a:pt x="1698" y="4906"/>
                  </a:lnTo>
                  <a:lnTo>
                    <a:pt x="1604" y="4717"/>
                  </a:lnTo>
                  <a:lnTo>
                    <a:pt x="1415" y="4151"/>
                  </a:lnTo>
                  <a:lnTo>
                    <a:pt x="1510" y="4340"/>
                  </a:lnTo>
                  <a:lnTo>
                    <a:pt x="1887" y="4529"/>
                  </a:lnTo>
                  <a:lnTo>
                    <a:pt x="4812" y="1321"/>
                  </a:lnTo>
                  <a:lnTo>
                    <a:pt x="4812" y="1415"/>
                  </a:lnTo>
                  <a:lnTo>
                    <a:pt x="4812" y="1510"/>
                  </a:lnTo>
                  <a:lnTo>
                    <a:pt x="5095" y="1510"/>
                  </a:lnTo>
                  <a:lnTo>
                    <a:pt x="5000" y="1604"/>
                  </a:lnTo>
                  <a:lnTo>
                    <a:pt x="5000" y="1698"/>
                  </a:lnTo>
                  <a:lnTo>
                    <a:pt x="5189" y="1981"/>
                  </a:lnTo>
                  <a:lnTo>
                    <a:pt x="5472" y="2264"/>
                  </a:lnTo>
                  <a:lnTo>
                    <a:pt x="5661" y="2264"/>
                  </a:lnTo>
                  <a:lnTo>
                    <a:pt x="5944" y="2170"/>
                  </a:lnTo>
                  <a:lnTo>
                    <a:pt x="5661" y="2359"/>
                  </a:lnTo>
                  <a:lnTo>
                    <a:pt x="5566" y="2453"/>
                  </a:lnTo>
                  <a:lnTo>
                    <a:pt x="5566" y="2642"/>
                  </a:lnTo>
                  <a:lnTo>
                    <a:pt x="5661" y="2736"/>
                  </a:lnTo>
                  <a:lnTo>
                    <a:pt x="5944" y="2831"/>
                  </a:lnTo>
                  <a:lnTo>
                    <a:pt x="6132" y="2831"/>
                  </a:lnTo>
                  <a:lnTo>
                    <a:pt x="6227" y="3114"/>
                  </a:lnTo>
                  <a:lnTo>
                    <a:pt x="6415" y="3585"/>
                  </a:lnTo>
                  <a:lnTo>
                    <a:pt x="6698" y="4057"/>
                  </a:lnTo>
                  <a:lnTo>
                    <a:pt x="6887" y="4151"/>
                  </a:lnTo>
                  <a:lnTo>
                    <a:pt x="7076" y="4151"/>
                  </a:lnTo>
                  <a:lnTo>
                    <a:pt x="6887" y="4340"/>
                  </a:lnTo>
                  <a:lnTo>
                    <a:pt x="6793" y="4434"/>
                  </a:lnTo>
                  <a:lnTo>
                    <a:pt x="6887" y="4529"/>
                  </a:lnTo>
                  <a:lnTo>
                    <a:pt x="7076" y="4717"/>
                  </a:lnTo>
                  <a:lnTo>
                    <a:pt x="7453" y="4812"/>
                  </a:lnTo>
                  <a:lnTo>
                    <a:pt x="7264" y="5000"/>
                  </a:lnTo>
                  <a:lnTo>
                    <a:pt x="7076" y="5095"/>
                  </a:lnTo>
                  <a:lnTo>
                    <a:pt x="7359" y="5095"/>
                  </a:lnTo>
                  <a:lnTo>
                    <a:pt x="7547" y="4717"/>
                  </a:lnTo>
                  <a:lnTo>
                    <a:pt x="7453" y="4623"/>
                  </a:lnTo>
                  <a:lnTo>
                    <a:pt x="7264" y="4717"/>
                  </a:lnTo>
                  <a:lnTo>
                    <a:pt x="7453" y="4434"/>
                  </a:lnTo>
                  <a:lnTo>
                    <a:pt x="7453" y="4340"/>
                  </a:lnTo>
                  <a:lnTo>
                    <a:pt x="7453" y="4151"/>
                  </a:lnTo>
                  <a:lnTo>
                    <a:pt x="7170" y="3963"/>
                  </a:lnTo>
                  <a:lnTo>
                    <a:pt x="6793" y="3868"/>
                  </a:lnTo>
                  <a:lnTo>
                    <a:pt x="6981" y="3774"/>
                  </a:lnTo>
                  <a:lnTo>
                    <a:pt x="7264" y="3585"/>
                  </a:lnTo>
                  <a:lnTo>
                    <a:pt x="6981" y="3114"/>
                  </a:lnTo>
                  <a:lnTo>
                    <a:pt x="6698" y="2831"/>
                  </a:lnTo>
                  <a:lnTo>
                    <a:pt x="6415" y="2642"/>
                  </a:lnTo>
                  <a:lnTo>
                    <a:pt x="6604" y="2264"/>
                  </a:lnTo>
                  <a:lnTo>
                    <a:pt x="6887" y="1981"/>
                  </a:lnTo>
                  <a:lnTo>
                    <a:pt x="6415" y="2076"/>
                  </a:lnTo>
                  <a:lnTo>
                    <a:pt x="6604" y="1887"/>
                  </a:lnTo>
                  <a:lnTo>
                    <a:pt x="6227" y="1887"/>
                  </a:lnTo>
                  <a:lnTo>
                    <a:pt x="6415" y="1698"/>
                  </a:lnTo>
                  <a:lnTo>
                    <a:pt x="6510" y="1604"/>
                  </a:lnTo>
                  <a:lnTo>
                    <a:pt x="6510" y="1510"/>
                  </a:lnTo>
                  <a:lnTo>
                    <a:pt x="6227" y="1604"/>
                  </a:lnTo>
                  <a:lnTo>
                    <a:pt x="6132" y="1793"/>
                  </a:lnTo>
                  <a:lnTo>
                    <a:pt x="6132" y="1510"/>
                  </a:lnTo>
                  <a:lnTo>
                    <a:pt x="6038" y="1321"/>
                  </a:lnTo>
                  <a:lnTo>
                    <a:pt x="5755" y="944"/>
                  </a:lnTo>
                  <a:lnTo>
                    <a:pt x="5283" y="566"/>
                  </a:lnTo>
                  <a:lnTo>
                    <a:pt x="5095" y="283"/>
                  </a:lnTo>
                  <a:lnTo>
                    <a:pt x="5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35" name="Google Shape;835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46"/>
          <p:cNvSpPr/>
          <p:nvPr/>
        </p:nvSpPr>
        <p:spPr>
          <a:xfrm rot="923">
            <a:off x="3469261" y="2233675"/>
            <a:ext cx="2235300" cy="2133000"/>
          </a:xfrm>
          <a:prstGeom prst="ellipse">
            <a:avLst/>
          </a:prstGeom>
          <a:solidFill>
            <a:srgbClr val="FFFFFF">
              <a:alpha val="105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Interactif</a:t>
            </a:r>
            <a:endParaRPr sz="2000" b="0" i="0" u="none" strike="noStrike" cap="none">
              <a:solidFill>
                <a:srgbClr val="00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841" name="Google Shape;841;p46"/>
          <p:cNvSpPr/>
          <p:nvPr/>
        </p:nvSpPr>
        <p:spPr>
          <a:xfrm>
            <a:off x="1313477" y="2146500"/>
            <a:ext cx="2514000" cy="2133000"/>
          </a:xfrm>
          <a:prstGeom prst="ellipse">
            <a:avLst/>
          </a:prstGeom>
          <a:solidFill>
            <a:srgbClr val="FFFFFF">
              <a:alpha val="105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100" b="0" i="0" u="none" strike="noStrike" cap="none">
                <a:solidFill>
                  <a:srgbClr val="FF00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Engageant  </a:t>
            </a:r>
            <a:endParaRPr sz="2100" b="0" i="0" u="none" strike="noStrike" cap="none">
              <a:solidFill>
                <a:srgbClr val="FF0000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842" name="Google Shape;842;p46"/>
          <p:cNvSpPr/>
          <p:nvPr/>
        </p:nvSpPr>
        <p:spPr>
          <a:xfrm>
            <a:off x="5338850" y="2222775"/>
            <a:ext cx="2410800" cy="2230200"/>
          </a:xfrm>
          <a:prstGeom prst="ellipse">
            <a:avLst/>
          </a:prstGeom>
          <a:solidFill>
            <a:srgbClr val="FFFFFF">
              <a:alpha val="105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" sz="2200" b="0" i="0" u="none" strike="noStrike" cap="none">
                <a:solidFill>
                  <a:srgbClr val="38761D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inspirant</a:t>
            </a:r>
            <a:endParaRPr sz="2200" b="0" i="0" u="none" strike="noStrike" cap="none">
              <a:solidFill>
                <a:srgbClr val="38761D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843" name="Google Shape;843;p46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4" name="Google Shape;844;p46"/>
          <p:cNvSpPr/>
          <p:nvPr/>
        </p:nvSpPr>
        <p:spPr>
          <a:xfrm>
            <a:off x="4363252" y="476438"/>
            <a:ext cx="345681" cy="414830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5" name="Google Shape;845;p46"/>
          <p:cNvSpPr/>
          <p:nvPr/>
        </p:nvSpPr>
        <p:spPr>
          <a:xfrm>
            <a:off x="1379451" y="2146500"/>
            <a:ext cx="2410725" cy="205027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6" name="Google Shape;846;p46"/>
          <p:cNvSpPr/>
          <p:nvPr/>
        </p:nvSpPr>
        <p:spPr>
          <a:xfrm>
            <a:off x="3513775" y="2146525"/>
            <a:ext cx="2138892" cy="2158411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7" name="Google Shape;847;p46"/>
          <p:cNvSpPr/>
          <p:nvPr/>
        </p:nvSpPr>
        <p:spPr>
          <a:xfrm>
            <a:off x="5338888" y="2271388"/>
            <a:ext cx="2410725" cy="2132967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8" name="Google Shape;848;p46"/>
          <p:cNvSpPr txBox="1">
            <a:spLocks noGrp="1"/>
          </p:cNvSpPr>
          <p:nvPr>
            <p:ph type="title"/>
          </p:nvPr>
        </p:nvSpPr>
        <p:spPr>
          <a:xfrm>
            <a:off x="63000" y="1090188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2200"/>
              <a:t>Peu importe la façon, l’essentiel d’un </a:t>
            </a:r>
            <a:r>
              <a:rPr lang="en" sz="2200">
                <a:solidFill>
                  <a:srgbClr val="00FFFF"/>
                </a:solidFill>
              </a:rPr>
              <a:t>H</a:t>
            </a:r>
            <a:r>
              <a:rPr lang="en" sz="2200">
                <a:solidFill>
                  <a:srgbClr val="FF0000"/>
                </a:solidFill>
              </a:rPr>
              <a:t>y</a:t>
            </a:r>
            <a:r>
              <a:rPr lang="en" sz="2200">
                <a:solidFill>
                  <a:srgbClr val="FFFF00"/>
                </a:solidFill>
              </a:rPr>
              <a:t>p</a:t>
            </a:r>
            <a:r>
              <a:rPr lang="en" sz="2200">
                <a:solidFill>
                  <a:srgbClr val="00FFFF"/>
                </a:solidFill>
              </a:rPr>
              <a:t>e</a:t>
            </a:r>
            <a:r>
              <a:rPr lang="en" sz="2200">
                <a:solidFill>
                  <a:srgbClr val="6AA84F"/>
                </a:solidFill>
              </a:rPr>
              <a:t>r</a:t>
            </a:r>
            <a:r>
              <a:rPr lang="en" sz="2200">
                <a:solidFill>
                  <a:srgbClr val="FF0000"/>
                </a:solidFill>
              </a:rPr>
              <a:t>D</a:t>
            </a:r>
            <a:r>
              <a:rPr lang="en" sz="2200">
                <a:solidFill>
                  <a:srgbClr val="FFFF00"/>
                </a:solidFill>
              </a:rPr>
              <a:t>o</a:t>
            </a:r>
            <a:r>
              <a:rPr lang="en" sz="2200">
                <a:solidFill>
                  <a:srgbClr val="00FFFF"/>
                </a:solidFill>
              </a:rPr>
              <a:t>c</a:t>
            </a:r>
            <a:r>
              <a:rPr lang="en" sz="2200">
                <a:solidFill>
                  <a:srgbClr val="6AA84F"/>
                </a:solidFill>
              </a:rPr>
              <a:t>s</a:t>
            </a:r>
            <a:r>
              <a:rPr lang="en" sz="2200"/>
              <a:t> est d’apprendre en s’assurant que ce soit</a:t>
            </a:r>
            <a:r>
              <a:rPr lang="en" sz="2200">
                <a:solidFill>
                  <a:srgbClr val="FFFFFF"/>
                </a:solidFill>
              </a:rPr>
              <a:t>:</a:t>
            </a:r>
            <a:r>
              <a:rPr lang="en" sz="2200"/>
              <a:t> </a:t>
            </a:r>
            <a:endParaRPr sz="2200"/>
          </a:p>
        </p:txBody>
      </p:sp>
      <p:pic>
        <p:nvPicPr>
          <p:cNvPr id="849" name="Google Shape;84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47"/>
          <p:cNvSpPr txBox="1">
            <a:spLocks noGrp="1"/>
          </p:cNvSpPr>
          <p:nvPr>
            <p:ph type="title"/>
          </p:nvPr>
        </p:nvSpPr>
        <p:spPr>
          <a:xfrm>
            <a:off x="296150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4000">
                <a:solidFill>
                  <a:srgbClr val="FFFF00"/>
                </a:solidFill>
              </a:rPr>
              <a:t>1</a:t>
            </a:r>
            <a:r>
              <a:rPr lang="en" sz="4000"/>
              <a:t>, </a:t>
            </a:r>
            <a:r>
              <a:rPr lang="en" sz="4000">
                <a:solidFill>
                  <a:srgbClr val="FF0000"/>
                </a:solidFill>
              </a:rPr>
              <a:t>2</a:t>
            </a:r>
            <a:r>
              <a:rPr lang="en" sz="4000"/>
              <a:t>, </a:t>
            </a:r>
            <a:r>
              <a:rPr lang="en" sz="4000">
                <a:solidFill>
                  <a:srgbClr val="00FF00"/>
                </a:solidFill>
              </a:rPr>
              <a:t>3</a:t>
            </a:r>
            <a:r>
              <a:rPr lang="en" sz="4000"/>
              <a:t> </a:t>
            </a:r>
            <a:r>
              <a:rPr lang="en" sz="4300">
                <a:solidFill>
                  <a:srgbClr val="00FFFF"/>
                </a:solidFill>
              </a:rPr>
              <a:t>Partez!</a:t>
            </a:r>
            <a:endParaRPr sz="4300">
              <a:solidFill>
                <a:srgbClr val="00FFFF"/>
              </a:solidFill>
            </a:endParaRPr>
          </a:p>
        </p:txBody>
      </p:sp>
      <p:sp>
        <p:nvSpPr>
          <p:cNvPr id="855" name="Google Shape;855;p47"/>
          <p:cNvSpPr txBox="1"/>
          <p:nvPr/>
        </p:nvSpPr>
        <p:spPr>
          <a:xfrm>
            <a:off x="4572000" y="2055538"/>
            <a:ext cx="4027800" cy="15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" sz="2700">
                <a:solidFill>
                  <a:srgbClr val="00FF00"/>
                </a:solidFill>
                <a:latin typeface="Sniglet"/>
                <a:ea typeface="Sniglet"/>
                <a:cs typeface="Sniglet"/>
                <a:sym typeface="Sniglet"/>
              </a:rPr>
              <a:t>+ élaboré, + c</a:t>
            </a:r>
            <a:r>
              <a:rPr lang="en" sz="2700" b="0" i="0" u="none" strike="noStrike" cap="none">
                <a:solidFill>
                  <a:srgbClr val="00FF00"/>
                </a:solidFill>
                <a:latin typeface="Sniglet"/>
                <a:ea typeface="Sniglet"/>
                <a:cs typeface="Sniglet"/>
                <a:sym typeface="Sniglet"/>
              </a:rPr>
              <a:t>réativité</a:t>
            </a:r>
            <a:endParaRPr sz="2700" b="0" i="0" u="none" strike="noStrike" cap="none">
              <a:solidFill>
                <a:srgbClr val="00FF00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" sz="2700" b="0" i="0" u="sng" strike="noStrike" cap="none">
                <a:solidFill>
                  <a:schemeClr val="hlink"/>
                </a:solidFill>
                <a:latin typeface="Sniglet"/>
                <a:ea typeface="Sniglet"/>
                <a:cs typeface="Sniglet"/>
                <a:sym typeface="Sniglet"/>
                <a:hlinkClick r:id="rId3"/>
              </a:rPr>
              <a:t>Underground railroad</a:t>
            </a:r>
            <a:endParaRPr sz="27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856" name="Google Shape;856;p47"/>
          <p:cNvSpPr txBox="1"/>
          <p:nvPr/>
        </p:nvSpPr>
        <p:spPr>
          <a:xfrm>
            <a:off x="296150" y="1999150"/>
            <a:ext cx="4027800" cy="21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" sz="2700" b="0" i="0" u="none" strike="noStrike" cap="none">
                <a:solidFill>
                  <a:srgbClr val="00FF00"/>
                </a:solidFill>
                <a:latin typeface="Sniglet"/>
                <a:ea typeface="Sniglet"/>
                <a:cs typeface="Sniglet"/>
                <a:sym typeface="Sniglet"/>
              </a:rPr>
              <a:t>Plan de travail virtuel</a:t>
            </a:r>
            <a:endParaRPr sz="2700" b="0" i="0" u="none" strike="noStrike" cap="none">
              <a:solidFill>
                <a:srgbClr val="00FF00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" sz="2100" u="sng">
                <a:solidFill>
                  <a:schemeClr val="hlink"/>
                </a:solidFill>
                <a:latin typeface="Sniglet"/>
                <a:ea typeface="Sniglet"/>
                <a:cs typeface="Sniglet"/>
                <a:sym typeface="Sniglet"/>
                <a:hlinkClick r:id="rId4"/>
              </a:rPr>
              <a:t>Modèles</a:t>
            </a:r>
            <a:r>
              <a:rPr lang="en" sz="21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endParaRPr sz="21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857" name="Google Shape;857;p47"/>
          <p:cNvSpPr/>
          <p:nvPr/>
        </p:nvSpPr>
        <p:spPr>
          <a:xfrm>
            <a:off x="168375" y="411350"/>
            <a:ext cx="2406664" cy="1183562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858" name="Google Shape;858;p47"/>
          <p:cNvSpPr txBox="1"/>
          <p:nvPr/>
        </p:nvSpPr>
        <p:spPr>
          <a:xfrm>
            <a:off x="522450" y="621550"/>
            <a:ext cx="1827600" cy="10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3600">
                <a:solidFill>
                  <a:srgbClr val="FFFF00"/>
                </a:solidFill>
                <a:latin typeface="Viga"/>
                <a:ea typeface="Viga"/>
                <a:cs typeface="Viga"/>
                <a:sym typeface="Viga"/>
              </a:rPr>
              <a:t>Évalue</a:t>
            </a:r>
            <a:endParaRPr sz="3600" i="0" u="none" strike="noStrike" cap="none">
              <a:solidFill>
                <a:srgbClr val="FFFF00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59" name="Google Shape;859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48"/>
          <p:cNvSpPr txBox="1">
            <a:spLocks noGrp="1"/>
          </p:cNvSpPr>
          <p:nvPr>
            <p:ph type="ctrTitle" idx="4294967295"/>
          </p:nvPr>
        </p:nvSpPr>
        <p:spPr>
          <a:xfrm>
            <a:off x="342300" y="1019825"/>
            <a:ext cx="29094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r>
              <a:rPr lang="en" sz="3000">
                <a:solidFill>
                  <a:srgbClr val="FFFF00"/>
                </a:solidFill>
                <a:latin typeface="Viga"/>
                <a:ea typeface="Viga"/>
                <a:cs typeface="Viga"/>
                <a:sym typeface="Viga"/>
              </a:rPr>
              <a:t>Enrichissement</a:t>
            </a:r>
            <a:r>
              <a:rPr lang="en" sz="3000" i="0" u="none" strike="noStrike" cap="none">
                <a:solidFill>
                  <a:srgbClr val="FFFF00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4100" b="0" i="0" u="none" strike="noStrike" cap="none">
                <a:solidFill>
                  <a:srgbClr val="FFFF00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   </a:t>
            </a:r>
            <a:endParaRPr sz="4100" b="0" i="0" u="none" strike="noStrike" cap="none">
              <a:solidFill>
                <a:srgbClr val="FFFF00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865" name="Google Shape;865;p48"/>
          <p:cNvSpPr/>
          <p:nvPr/>
        </p:nvSpPr>
        <p:spPr>
          <a:xfrm>
            <a:off x="4207286" y="373200"/>
            <a:ext cx="687464" cy="691590"/>
          </a:xfrm>
          <a:custGeom>
            <a:avLst/>
            <a:gdLst/>
            <a:ahLst/>
            <a:cxnLst/>
            <a:rect l="l" t="t" r="r" b="b"/>
            <a:pathLst>
              <a:path w="15842" h="15938" extrusionOk="0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6" name="Google Shape;866;p48"/>
          <p:cNvSpPr/>
          <p:nvPr/>
        </p:nvSpPr>
        <p:spPr>
          <a:xfrm>
            <a:off x="5319364" y="1703613"/>
            <a:ext cx="144248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7" name="Google Shape;867;p48"/>
          <p:cNvSpPr txBox="1">
            <a:spLocks noGrp="1"/>
          </p:cNvSpPr>
          <p:nvPr>
            <p:ph type="ctrTitle" idx="4294967295"/>
          </p:nvPr>
        </p:nvSpPr>
        <p:spPr>
          <a:xfrm>
            <a:off x="4024675" y="2076650"/>
            <a:ext cx="4867800" cy="18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r>
              <a:rPr lang="en">
                <a:solidFill>
                  <a:srgbClr val="00FFFF"/>
                </a:solidFill>
              </a:rPr>
              <a:t>-</a:t>
            </a:r>
            <a:r>
              <a:rPr lang="en" sz="1800" b="0" i="0" u="sng" strike="noStrike" cap="none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Tutoriel pour créer un hyperdocs</a:t>
            </a:r>
            <a:endParaRPr sz="1800" b="0" i="0" u="none" strike="noStrike" cap="none">
              <a:solidFill>
                <a:srgbClr val="00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r>
              <a:rPr lang="en" sz="1800" b="0" i="0" u="none" strike="noStrike" cap="none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-</a:t>
            </a:r>
            <a:r>
              <a:rPr lang="en" sz="1800" b="0" i="0" u="sng" strike="noStrike" cap="none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Banque de ressources et d’hyperdocs </a:t>
            </a:r>
            <a:endParaRPr sz="1800" b="0" i="0" u="none" strike="noStrike" cap="none">
              <a:solidFill>
                <a:srgbClr val="00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r>
              <a:rPr lang="en" sz="1800" b="0" i="0" u="none" strike="noStrike" cap="none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-</a:t>
            </a:r>
            <a:r>
              <a:rPr lang="en" sz="1800" b="0" i="0" u="sng" strike="noStrike" cap="none">
                <a:solidFill>
                  <a:srgbClr val="00FFFF"/>
                </a:solidFill>
                <a:latin typeface="Walter Turncoat"/>
                <a:ea typeface="Walter Turncoat"/>
                <a:cs typeface="Walter Turncoat"/>
                <a:sym typeface="Walter Turncoa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Images libres de droit d’auteur </a:t>
            </a:r>
            <a:r>
              <a:rPr lang="en" sz="1800" u="sng">
                <a:solidFill>
                  <a:srgbClr val="00FF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sz="1800" b="0" i="0" u="none" strike="noStrike" cap="none">
              <a:solidFill>
                <a:srgbClr val="00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endParaRPr sz="18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endParaRPr sz="18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</a:pPr>
            <a:endParaRPr sz="18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868" name="Google Shape;868;p48"/>
          <p:cNvSpPr/>
          <p:nvPr/>
        </p:nvSpPr>
        <p:spPr>
          <a:xfrm>
            <a:off x="132450" y="460825"/>
            <a:ext cx="3371560" cy="1958564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pic>
        <p:nvPicPr>
          <p:cNvPr id="869" name="Google Shape;869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63300" y="171450"/>
            <a:ext cx="642474" cy="620601"/>
          </a:xfrm>
          <a:prstGeom prst="rect">
            <a:avLst/>
          </a:prstGeom>
          <a:noFill/>
          <a:ln>
            <a:noFill/>
          </a:ln>
        </p:spPr>
      </p:pic>
      <p:sp>
        <p:nvSpPr>
          <p:cNvPr id="870" name="Google Shape;870;p48"/>
          <p:cNvSpPr txBox="1"/>
          <p:nvPr/>
        </p:nvSpPr>
        <p:spPr>
          <a:xfrm>
            <a:off x="4207275" y="1075192"/>
            <a:ext cx="3718200" cy="4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Walter Turncoat"/>
              <a:buNone/>
            </a:pPr>
            <a:r>
              <a:rPr lang="en" sz="24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Ressources :  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4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sp>
        <p:nvSpPr>
          <p:cNvPr id="876" name="Google Shape;876;p49"/>
          <p:cNvSpPr txBox="1">
            <a:spLocks noGrp="1"/>
          </p:cNvSpPr>
          <p:nvPr>
            <p:ph type="title" idx="4294967295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les mercredis matins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de 9 h à 11 h 30.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77" name="Google Shape;877;p49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78" name="Google Shape;878;p49"/>
          <p:cNvSpPr/>
          <p:nvPr/>
        </p:nvSpPr>
        <p:spPr>
          <a:xfrm>
            <a:off x="2957648" y="18770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79" name="Google Shape;879;p49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1A73E8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https://zoom.us/j/93849137106</a:t>
            </a:r>
            <a:endParaRPr sz="24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80" name="Google Shape;880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2750" y="1988225"/>
            <a:ext cx="2958601" cy="163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5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p:sp>
        <p:nvSpPr>
          <p:cNvPr id="886" name="Google Shape;886;p50"/>
          <p:cNvSpPr txBox="1">
            <a:spLocks noGrp="1"/>
          </p:cNvSpPr>
          <p:nvPr>
            <p:ph type="title" idx="4294967295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87" name="Google Shape;887;p50"/>
          <p:cNvSpPr txBox="1"/>
          <p:nvPr/>
        </p:nvSpPr>
        <p:spPr>
          <a:xfrm>
            <a:off x="4355550" y="1302300"/>
            <a:ext cx="4377300" cy="36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-Compte gratuit 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sur Campus RÉCIT 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-Valider avec courriel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2000" b="1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Badge de participation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-Sélectionner l’atelier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-S’inscrire à 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l’autoformation : 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88" name="Google Shape;888;p50"/>
          <p:cNvSpPr txBox="1"/>
          <p:nvPr/>
        </p:nvSpPr>
        <p:spPr>
          <a:xfrm>
            <a:off x="1310325" y="3989625"/>
            <a:ext cx="5632500" cy="6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FF00"/>
              </a:highlight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889" name="Google Shape;889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40407" y="1445138"/>
            <a:ext cx="1447800" cy="44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85050" y="3277458"/>
            <a:ext cx="1447800" cy="432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91400" y="3868750"/>
            <a:ext cx="4105600" cy="103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93550" y="1445150"/>
            <a:ext cx="2528191" cy="250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51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98" name="Google Shape;898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899" name="Google Shape;899;p51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equipe@recitmst.qc.ca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900" name="Google Shape;900;p51"/>
          <p:cNvSpPr txBox="1"/>
          <p:nvPr/>
        </p:nvSpPr>
        <p:spPr>
          <a:xfrm>
            <a:off x="443038" y="2719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901" name="Google Shape;901;p51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02" name="Google Shape;902;p5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rsul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1693</Words>
  <Application>Microsoft Office PowerPoint</Application>
  <PresentationFormat>Affichage à l'écran (16:9)</PresentationFormat>
  <Paragraphs>252</Paragraphs>
  <Slides>27</Slides>
  <Notes>27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27</vt:i4>
      </vt:variant>
    </vt:vector>
  </HeadingPairs>
  <TitlesOfParts>
    <vt:vector size="36" baseType="lpstr">
      <vt:lpstr>Arial</vt:lpstr>
      <vt:lpstr>Viga</vt:lpstr>
      <vt:lpstr>Roboto</vt:lpstr>
      <vt:lpstr>Walter Turncoat</vt:lpstr>
      <vt:lpstr>Dosis</vt:lpstr>
      <vt:lpstr>Sniglet</vt:lpstr>
      <vt:lpstr>Ubuntu</vt:lpstr>
      <vt:lpstr>Friar template</vt:lpstr>
      <vt:lpstr>Ursula template</vt:lpstr>
      <vt:lpstr>   Lien vers la présentation :  http://bit.ly/mst8mar21 </vt:lpstr>
      <vt:lpstr>               , un outil pour soutenir l’engagement des apprenants                                </vt:lpstr>
      <vt:lpstr>Plan de la rencontre</vt:lpstr>
      <vt:lpstr>  Un hyper quoi?  Parcourez quelques HyperDocs Document collaboratif : noter vos observations    </vt:lpstr>
      <vt:lpstr>Présentation PowerPoint</vt:lpstr>
      <vt:lpstr>Présentation PowerPoint</vt:lpstr>
      <vt:lpstr>un outil pour soutenir l’engagement des apprenants</vt:lpstr>
      <vt:lpstr>Les 5E et un peu plus </vt:lpstr>
      <vt:lpstr>Les 5E de l'apprentissage basés sur la recherche avec un ENA </vt:lpstr>
      <vt:lpstr>Présentation PowerPoint</vt:lpstr>
      <vt:lpstr>L’engagement de l’élève</vt:lpstr>
      <vt:lpstr>Google Slides ou présentation </vt:lpstr>
      <vt:lpstr>Google Docs ou document</vt:lpstr>
      <vt:lpstr>Google Map</vt:lpstr>
      <vt:lpstr>Présentation PowerPoint</vt:lpstr>
      <vt:lpstr> Dans un HyperDocs, il y aura des tâches interactives à compléter.</vt:lpstr>
      <vt:lpstr>Présentation PowerPoint</vt:lpstr>
      <vt:lpstr>Maintenant que vous avez vu un HyperDocs en  Action, réfléchissez à la question suivante :   Quels sont les avantages d’utiliser un HyperDocs pour soutenir l’apprentissage?    </vt:lpstr>
      <vt:lpstr>Présentation PowerPoint</vt:lpstr>
      <vt:lpstr>Et si on se lançait dans le   monde de la francophonie!</vt:lpstr>
      <vt:lpstr>Par où commencer?</vt:lpstr>
      <vt:lpstr>Peu importe la façon, l’essentiel d’un HyperDocs est d’apprendre en s’assurant que ce soit: </vt:lpstr>
      <vt:lpstr>1, 2, 3 Partez!</vt:lpstr>
      <vt:lpstr>Enrichissement    </vt:lpstr>
      <vt:lpstr>L’équipe du RÉCIT MST est disponible  les mercredis matins  de 9 h à 11 h 30. </vt:lpstr>
      <vt:lpstr>Obtenez votre  badge de participation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Lien vers la présentation :  http://bit.ly/mst8mar21 </dc:title>
  <dc:creator>Sonya Fiset</dc:creator>
  <cp:lastModifiedBy>Fiset Sonia</cp:lastModifiedBy>
  <cp:revision>1</cp:revision>
  <dcterms:modified xsi:type="dcterms:W3CDTF">2021-02-26T13:52:21Z</dcterms:modified>
</cp:coreProperties>
</file>