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comments+xml" PartName="/ppt/comments/comment1.xml"/>
  <Override ContentType="application/vnd.openxmlformats-officedocument.presentationml.comments+xml" PartName="/ppt/comments/comment2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commentAuthors+xml" PartName="/ppt/commentAuthors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theme+xml" PartName="/ppt/theme/theme5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92" r:id="rId4"/>
    <p:sldMasterId id="2147483693" r:id="rId5"/>
    <p:sldMasterId id="2147483694" r:id="rId6"/>
    <p:sldMasterId id="2147483695" r:id="rId7"/>
  </p:sldMasterIdLst>
  <p:notesMasterIdLst>
    <p:notesMasterId r:id="rId8"/>
  </p:notesMasterIdLst>
  <p:sldIdLst>
    <p:sldId id="256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  <p:sldId id="268" r:id="rId21"/>
    <p:sldId id="269" r:id="rId22"/>
    <p:sldId id="270" r:id="rId23"/>
    <p:sldId id="271" r:id="rId24"/>
    <p:sldId id="272" r:id="rId25"/>
    <p:sldId id="273" r:id="rId26"/>
    <p:sldId id="274" r:id="rId27"/>
    <p:sldId id="275" r:id="rId28"/>
    <p:sldId id="276" r:id="rId29"/>
    <p:sldId id="277" r:id="rId30"/>
    <p:sldId id="278" r:id="rId31"/>
    <p:sldId id="279" r:id="rId32"/>
    <p:sldId id="280" r:id="rId33"/>
    <p:sldId id="281" r:id="rId34"/>
    <p:sldId id="282" r:id="rId35"/>
    <p:sldId id="283" r:id="rId36"/>
    <p:sldId id="284" r:id="rId37"/>
    <p:sldId id="285" r:id="rId38"/>
    <p:sldId id="286" r:id="rId39"/>
  </p:sldIdLst>
  <p:sldSz cy="6858000" cx="12192000"/>
  <p:notesSz cx="6858000" cy="9144000"/>
  <p:embeddedFontLst>
    <p:embeddedFont>
      <p:font typeface="Ubuntu"/>
      <p:regular r:id="rId40"/>
      <p:bold r:id="rId41"/>
      <p:italic r:id="rId42"/>
      <p:boldItalic r:id="rId43"/>
    </p:embeddedFont>
    <p:embeddedFont>
      <p:font typeface="Sniglet"/>
      <p:regular r:id="rId44"/>
    </p:embeddedFont>
    <p:embeddedFont>
      <p:font typeface="Dosis"/>
      <p:regular r:id="rId45"/>
      <p:bold r:id="rId46"/>
    </p:embeddedFont>
    <p:embeddedFont>
      <p:font typeface="Nunito"/>
      <p:regular r:id="rId47"/>
      <p:bold r:id="rId48"/>
      <p:italic r:id="rId49"/>
      <p:boldItalic r:id="rId50"/>
    </p:embeddedFont>
    <p:embeddedFont>
      <p:font typeface="Viga"/>
      <p:regular r:id="rId51"/>
    </p:embeddedFont>
    <p:embeddedFont>
      <p:font typeface="Red Hat Text"/>
      <p:regular r:id="rId52"/>
      <p:bold r:id="rId53"/>
      <p:italic r:id="rId54"/>
      <p:boldItalic r:id="rId5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Author clrIdx="0" id="0" initials="" lastIdx="5" name="Stéphanie Rioux"/>
</p:cmAuthorLst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Ubuntu-regular.fntdata"/><Relationship Id="rId42" Type="http://schemas.openxmlformats.org/officeDocument/2006/relationships/font" Target="fonts/Ubuntu-italic.fntdata"/><Relationship Id="rId41" Type="http://schemas.openxmlformats.org/officeDocument/2006/relationships/font" Target="fonts/Ubuntu-bold.fntdata"/><Relationship Id="rId44" Type="http://schemas.openxmlformats.org/officeDocument/2006/relationships/font" Target="fonts/Sniglet-regular.fntdata"/><Relationship Id="rId43" Type="http://schemas.openxmlformats.org/officeDocument/2006/relationships/font" Target="fonts/Ubuntu-boldItalic.fntdata"/><Relationship Id="rId46" Type="http://schemas.openxmlformats.org/officeDocument/2006/relationships/font" Target="fonts/Dosis-bold.fntdata"/><Relationship Id="rId45" Type="http://schemas.openxmlformats.org/officeDocument/2006/relationships/font" Target="fonts/Dosis-regular.fntdata"/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48" Type="http://schemas.openxmlformats.org/officeDocument/2006/relationships/font" Target="fonts/Nunito-bold.fntdata"/><Relationship Id="rId47" Type="http://schemas.openxmlformats.org/officeDocument/2006/relationships/font" Target="fonts/Nunito-regular.fntdata"/><Relationship Id="rId49" Type="http://schemas.openxmlformats.org/officeDocument/2006/relationships/font" Target="fonts/Nunito-italic.fntdata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7" Type="http://schemas.openxmlformats.org/officeDocument/2006/relationships/slideMaster" Target="slideMasters/slideMaster4.xml"/><Relationship Id="rId8" Type="http://schemas.openxmlformats.org/officeDocument/2006/relationships/notesMaster" Target="notesMasters/notesMaster1.xml"/><Relationship Id="rId31" Type="http://schemas.openxmlformats.org/officeDocument/2006/relationships/slide" Target="slides/slide23.xml"/><Relationship Id="rId30" Type="http://schemas.openxmlformats.org/officeDocument/2006/relationships/slide" Target="slides/slide22.xml"/><Relationship Id="rId33" Type="http://schemas.openxmlformats.org/officeDocument/2006/relationships/slide" Target="slides/slide25.xml"/><Relationship Id="rId32" Type="http://schemas.openxmlformats.org/officeDocument/2006/relationships/slide" Target="slides/slide24.xml"/><Relationship Id="rId35" Type="http://schemas.openxmlformats.org/officeDocument/2006/relationships/slide" Target="slides/slide27.xml"/><Relationship Id="rId34" Type="http://schemas.openxmlformats.org/officeDocument/2006/relationships/slide" Target="slides/slide26.xml"/><Relationship Id="rId37" Type="http://schemas.openxmlformats.org/officeDocument/2006/relationships/slide" Target="slides/slide29.xml"/><Relationship Id="rId36" Type="http://schemas.openxmlformats.org/officeDocument/2006/relationships/slide" Target="slides/slide28.xml"/><Relationship Id="rId39" Type="http://schemas.openxmlformats.org/officeDocument/2006/relationships/slide" Target="slides/slide31.xml"/><Relationship Id="rId38" Type="http://schemas.openxmlformats.org/officeDocument/2006/relationships/slide" Target="slides/slide30.xml"/><Relationship Id="rId20" Type="http://schemas.openxmlformats.org/officeDocument/2006/relationships/slide" Target="slides/slide12.xml"/><Relationship Id="rId22" Type="http://schemas.openxmlformats.org/officeDocument/2006/relationships/slide" Target="slides/slide14.xml"/><Relationship Id="rId21" Type="http://schemas.openxmlformats.org/officeDocument/2006/relationships/slide" Target="slides/slide13.xml"/><Relationship Id="rId24" Type="http://schemas.openxmlformats.org/officeDocument/2006/relationships/slide" Target="slides/slide16.xml"/><Relationship Id="rId23" Type="http://schemas.openxmlformats.org/officeDocument/2006/relationships/slide" Target="slides/slide15.xml"/><Relationship Id="rId26" Type="http://schemas.openxmlformats.org/officeDocument/2006/relationships/slide" Target="slides/slide18.xml"/><Relationship Id="rId25" Type="http://schemas.openxmlformats.org/officeDocument/2006/relationships/slide" Target="slides/slide17.xml"/><Relationship Id="rId28" Type="http://schemas.openxmlformats.org/officeDocument/2006/relationships/slide" Target="slides/slide20.xml"/><Relationship Id="rId27" Type="http://schemas.openxmlformats.org/officeDocument/2006/relationships/slide" Target="slides/slide19.xml"/><Relationship Id="rId29" Type="http://schemas.openxmlformats.org/officeDocument/2006/relationships/slide" Target="slides/slide21.xml"/><Relationship Id="rId51" Type="http://schemas.openxmlformats.org/officeDocument/2006/relationships/font" Target="fonts/Viga-regular.fntdata"/><Relationship Id="rId50" Type="http://schemas.openxmlformats.org/officeDocument/2006/relationships/font" Target="fonts/Nunito-boldItalic.fntdata"/><Relationship Id="rId53" Type="http://schemas.openxmlformats.org/officeDocument/2006/relationships/font" Target="fonts/RedHatText-bold.fntdata"/><Relationship Id="rId52" Type="http://schemas.openxmlformats.org/officeDocument/2006/relationships/font" Target="fonts/RedHatText-regular.fntdata"/><Relationship Id="rId11" Type="http://schemas.openxmlformats.org/officeDocument/2006/relationships/slide" Target="slides/slide3.xml"/><Relationship Id="rId55" Type="http://schemas.openxmlformats.org/officeDocument/2006/relationships/font" Target="fonts/RedHatText-boldItalic.fntdata"/><Relationship Id="rId10" Type="http://schemas.openxmlformats.org/officeDocument/2006/relationships/slide" Target="slides/slide2.xml"/><Relationship Id="rId54" Type="http://schemas.openxmlformats.org/officeDocument/2006/relationships/font" Target="fonts/RedHatText-italic.fntdata"/><Relationship Id="rId13" Type="http://schemas.openxmlformats.org/officeDocument/2006/relationships/slide" Target="slides/slide5.xml"/><Relationship Id="rId12" Type="http://schemas.openxmlformats.org/officeDocument/2006/relationships/slide" Target="slides/slide4.xml"/><Relationship Id="rId15" Type="http://schemas.openxmlformats.org/officeDocument/2006/relationships/slide" Target="slides/slide7.xml"/><Relationship Id="rId14" Type="http://schemas.openxmlformats.org/officeDocument/2006/relationships/slide" Target="slides/slide6.xml"/><Relationship Id="rId17" Type="http://schemas.openxmlformats.org/officeDocument/2006/relationships/slide" Target="slides/slide9.xml"/><Relationship Id="rId16" Type="http://schemas.openxmlformats.org/officeDocument/2006/relationships/slide" Target="slides/slide8.xml"/><Relationship Id="rId19" Type="http://schemas.openxmlformats.org/officeDocument/2006/relationships/slide" Target="slides/slide11.xml"/><Relationship Id="rId18" Type="http://schemas.openxmlformats.org/officeDocument/2006/relationships/slide" Target="slides/slide10.xml"/></Relationships>
</file>

<file path=ppt/comments/comment1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1" dt="2022-11-15T18:27:09.120">
    <p:pos x="628" y="1145"/>
    <p:text>Je pense qu'on peut se permettre d'en parler même si c'est une initiation. Selon le temps qu'il restera (75 min seulement).</p:text>
  </p:cm>
  <p:cm authorId="0" idx="2" dt="2022-11-15T18:24:07.997">
    <p:pos x="628" y="1145"/>
    <p:text>@fiset.sonia@cscapitale.qc.ca j'ai ajouté un moment pour parler d'intentions pédagogiques avant de se lancer dans l'initiation.</p:text>
  </p:cm>
  <p:cm authorId="0" idx="3" dt="2022-11-15T18:27:09.120">
    <p:pos x="628" y="1145"/>
    <p:text>Réponses en grand groupe + Wooclap</p:text>
  </p:cm>
</p:cmLst>
</file>

<file path=ppt/comments/comment2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4" dt="2022-11-15T18:21:16.546">
    <p:pos x="1317" y="1087"/>
    <p:text>Créer nouvelle page et nouveau badge pour cet événement.</p:text>
  </p:cm>
  <p:cm authorId="0" idx="5" dt="2022-11-15T18:21:16.546">
    <p:pos x="1317" y="1087"/>
    <p:text>@fiset.sonia@cscapitale.qc.ca peux-tu vérifier si mon nouveau badge est ok?</p:text>
  </p:cm>
</p:cmLst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app.wooclap.com/RDPAIY?from=instruction-slide" TargetMode="Externa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8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9" name="Google Shape;689;g14cedb3f619_0_5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0" name="Google Shape;690;g14cedb3f619_0_5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0" name="Shape 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" name="Google Shape;701;gf987870e18_0_1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2" name="Google Shape;702;gf987870e18_0_1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0" name="Shape 7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" name="Google Shape;711;gf987870e1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2" name="Google Shape;712;gf987870e1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7" name="Shape 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" name="Google Shape;718;g14c420d9a5d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9" name="Google Shape;719;g14c420d9a5d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01600" marR="101600" rtl="0" algn="l">
              <a:lnSpc>
                <a:spcPct val="17677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bs-Latn-BA" sz="1850" u="sng">
                <a:solidFill>
                  <a:schemeClr val="hlink"/>
                </a:solidFill>
                <a:latin typeface="Nunito"/>
                <a:ea typeface="Nunito"/>
                <a:cs typeface="Nunito"/>
                <a:sym typeface="Nunito"/>
                <a:hlinkClick r:id="rId2"/>
              </a:rPr>
              <a:t>https://app.wooclap.com/RDPAIY?from=instruction-slide</a:t>
            </a:r>
            <a:endParaRPr b="1" sz="185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101600" marR="101600" rtl="0" algn="l">
              <a:lnSpc>
                <a:spcPct val="17677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5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101600" marR="101600" rtl="0" algn="l">
              <a:lnSpc>
                <a:spcPct val="17677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5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4" name="Shape 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5" name="Google Shape;725;g1972e8989a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6" name="Google Shape;726;g1972e8989a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01600" marR="101600" rtl="0" algn="l">
              <a:lnSpc>
                <a:spcPct val="17677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5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101600" marR="101600" rtl="0" algn="l">
              <a:lnSpc>
                <a:spcPct val="17677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5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0" name="Shape 7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" name="Google Shape;731;g1857d01dcc4_0_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2" name="Google Shape;732;g1857d01dcc4_0_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7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" name="Google Shape;738;g1857d01dcc4_0_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9" name="Google Shape;739;g1857d01dcc4_0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6" name="Shape 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" name="Google Shape;747;g1857d01dcc4_0_1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8" name="Google Shape;748;g1857d01dcc4_0_1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7" name="Shape 7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8" name="Google Shape;758;g1857d01dcc4_0_1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9" name="Google Shape;759;g1857d01dcc4_0_1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4" name="Shape 7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5" name="Google Shape;765;g1857d01dcc4_0_1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6" name="Google Shape;766;g1857d01dcc4_0_1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0" name="Shape 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" name="Google Shape;771;g1857d01dcc4_0_1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2" name="Google Shape;772;g1857d01dcc4_0_1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8" name="Shape 7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9" name="Google Shape;779;g1857d01dcc4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0" name="Google Shape;780;g1857d01dcc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01600" marR="101600" rtl="0" algn="l">
              <a:lnSpc>
                <a:spcPct val="17677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5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101600" marR="101600" rtl="0" algn="l">
              <a:lnSpc>
                <a:spcPct val="17677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5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4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Google Shape;785;g1857d01dcc4_0_2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6" name="Google Shape;786;g1857d01dcc4_0_2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3" name="Shape 7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4" name="Google Shape;794;g1857d01dcc4_0_2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5" name="Google Shape;795;g1857d01dcc4_0_2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1" name="Shape 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" name="Google Shape;802;g1857d01dcc4_0_2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3" name="Google Shape;803;g1857d01dcc4_0_2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0" name="Shape 8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1" name="Google Shape;811;g1857d01dcc4_0_3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2" name="Google Shape;812;g1857d01dcc4_0_3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7" name="Shape 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8" name="Google Shape;818;g1857d01dcc4_0_2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9" name="Google Shape;819;g1857d01dcc4_0_2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4" name="Shape 8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5" name="Google Shape;825;g1857d01dcc4_0_2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6" name="Google Shape;826;g1857d01dcc4_0_2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4" name="Shape 8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5" name="Google Shape;835;gf987870e18_0_1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6" name="Google Shape;836;gf987870e18_0_1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bs-Latn-BA"/>
              <a:t>Sonya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bs-Latn-BA"/>
              <a:t>Je pourrais présenter cette partie. </a:t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2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" name="Google Shape;843;g127a51d63c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4" name="Google Shape;844;g127a51d63c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0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Google Shape;851;gf987870e18_0_2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2" name="Google Shape;852;gf987870e18_0_2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01600" marR="101600" rtl="0" algn="l">
              <a:lnSpc>
                <a:spcPct val="17677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5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101600" marR="101600" rtl="0" algn="l">
              <a:lnSpc>
                <a:spcPct val="17677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5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8" name="Shape 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9" name="Google Shape;859;g127a51d63c9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0" name="Google Shape;860;g127a51d63c9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01600" marR="101600" rtl="0" algn="l">
              <a:lnSpc>
                <a:spcPct val="17677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5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101600" marR="101600" rtl="0" algn="l">
              <a:lnSpc>
                <a:spcPct val="17677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5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7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Google Shape;868;g127a51d63c9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9" name="Google Shape;869;g127a51d63c9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01600" marR="101600" rtl="0" algn="l">
              <a:lnSpc>
                <a:spcPct val="17677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5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101600" marR="101600" rtl="0" algn="l">
              <a:lnSpc>
                <a:spcPct val="17677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5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4" name="Shape 8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5" name="Google Shape;875;g127a51d63c9_0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6" name="Google Shape;876;g127a51d63c9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01600" marR="101600" rtl="0" algn="l">
              <a:lnSpc>
                <a:spcPct val="17677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5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101600" marR="101600" rtl="0" algn="l">
              <a:lnSpc>
                <a:spcPct val="17677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5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2" name="Shape 8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3" name="Google Shape;883;g12132cef0a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4" name="Google Shape;884;g12132cef0a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bs-Latn-BA"/>
              <a:t>Sonya</a:t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9" name="Shape 8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" name="Google Shape;890;g14c420d9a5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1" name="Google Shape;891;g14c420d9a5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6" name="Shape 8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7" name="Google Shape;897;g14c420d9a5d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8" name="Google Shape;898;g14c420d9a5d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2" name="Shape 9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3" name="Google Shape;903;g14c420d9a5d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4" name="Google Shape;904;g14c420d9a5d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2" name="Shape 9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3" name="Google Shape;913;g14c420d9a5d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4" name="Google Shape;914;g14c420d9a5d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9" name="Shape 9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0" name="Google Shape;920;g14c420d9a5d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1" name="Google Shape;921;g14c420d9a5d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1" name="Shape 9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2" name="Google Shape;932;g14c420d9a5d_0_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3" name="Google Shape;933;g14c420d9a5d_0_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"/>
          <p:cNvSpPr txBox="1"/>
          <p:nvPr>
            <p:ph type="ctrTitle"/>
          </p:nvPr>
        </p:nvSpPr>
        <p:spPr>
          <a:xfrm>
            <a:off x="1533379" y="1234904"/>
            <a:ext cx="7427741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Trebuchet MS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" type="subTitle"/>
          </p:nvPr>
        </p:nvSpPr>
        <p:spPr>
          <a:xfrm>
            <a:off x="1533379" y="3714579"/>
            <a:ext cx="7427741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6" name="Google Shape;16;p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8328074" y="6356350"/>
            <a:ext cx="73152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"/>
          <p:cNvSpPr txBox="1"/>
          <p:nvPr>
            <p:ph type="title"/>
          </p:nvPr>
        </p:nvSpPr>
        <p:spPr>
          <a:xfrm>
            <a:off x="1111348" y="365125"/>
            <a:ext cx="8328074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" type="body"/>
          </p:nvPr>
        </p:nvSpPr>
        <p:spPr>
          <a:xfrm>
            <a:off x="838200" y="2288291"/>
            <a:ext cx="10515600" cy="38886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2" type="sldNum"/>
          </p:nvPr>
        </p:nvSpPr>
        <p:spPr>
          <a:xfrm>
            <a:off x="8328074" y="6356350"/>
            <a:ext cx="73152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Trebuchet MS"/>
              <a:buNone/>
              <a:defRPr sz="5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8" name="Google Shape;28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2" type="sldNum"/>
          </p:nvPr>
        </p:nvSpPr>
        <p:spPr>
          <a:xfrm>
            <a:off x="8328074" y="6356350"/>
            <a:ext cx="73152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 txBox="1"/>
          <p:nvPr>
            <p:ph type="title"/>
          </p:nvPr>
        </p:nvSpPr>
        <p:spPr>
          <a:xfrm>
            <a:off x="1111348" y="365125"/>
            <a:ext cx="8328074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5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12" type="sldNum"/>
          </p:nvPr>
        </p:nvSpPr>
        <p:spPr>
          <a:xfrm>
            <a:off x="8328074" y="6356350"/>
            <a:ext cx="73152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6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6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6"/>
          <p:cNvSpPr txBox="1"/>
          <p:nvPr>
            <p:ph idx="12" type="sldNum"/>
          </p:nvPr>
        </p:nvSpPr>
        <p:spPr>
          <a:xfrm>
            <a:off x="8328074" y="6356350"/>
            <a:ext cx="73152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 txBox="1"/>
          <p:nvPr>
            <p:ph type="title"/>
          </p:nvPr>
        </p:nvSpPr>
        <p:spPr>
          <a:xfrm>
            <a:off x="1111348" y="365125"/>
            <a:ext cx="8328074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7"/>
          <p:cNvSpPr txBox="1"/>
          <p:nvPr>
            <p:ph idx="12" type="sldNum"/>
          </p:nvPr>
        </p:nvSpPr>
        <p:spPr>
          <a:xfrm>
            <a:off x="8328074" y="6356350"/>
            <a:ext cx="73152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8"/>
          <p:cNvSpPr txBox="1"/>
          <p:nvPr>
            <p:ph idx="12" type="sldNum"/>
          </p:nvPr>
        </p:nvSpPr>
        <p:spPr>
          <a:xfrm>
            <a:off x="8328074" y="6356350"/>
            <a:ext cx="73152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Trebuchet MS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9"/>
          <p:cNvSpPr txBox="1"/>
          <p:nvPr>
            <p:ph idx="1" type="body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9" name="Google Shape;59;p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0" name="Google Shape;60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9"/>
          <p:cNvSpPr txBox="1"/>
          <p:nvPr>
            <p:ph idx="12" type="sldNum"/>
          </p:nvPr>
        </p:nvSpPr>
        <p:spPr>
          <a:xfrm>
            <a:off x="8328074" y="6356350"/>
            <a:ext cx="73152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Trebuchet MS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0"/>
          <p:cNvSpPr/>
          <p:nvPr>
            <p:ph idx="2" type="pic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66" name="Google Shape;66;p1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7" name="Google Shape;67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0"/>
          <p:cNvSpPr txBox="1"/>
          <p:nvPr>
            <p:ph idx="12" type="sldNum"/>
          </p:nvPr>
        </p:nvSpPr>
        <p:spPr>
          <a:xfrm>
            <a:off x="8328074" y="6356350"/>
            <a:ext cx="73152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ctrTitle"/>
          </p:nvPr>
        </p:nvSpPr>
        <p:spPr>
          <a:xfrm>
            <a:off x="415611" y="992767"/>
            <a:ext cx="11360700" cy="27369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9pPr>
          </a:lstStyle>
          <a:p/>
        </p:txBody>
      </p:sp>
      <p:sp>
        <p:nvSpPr>
          <p:cNvPr id="76" name="Google Shape;76;p12"/>
          <p:cNvSpPr txBox="1"/>
          <p:nvPr>
            <p:ph idx="1" type="subTitle"/>
          </p:nvPr>
        </p:nvSpPr>
        <p:spPr>
          <a:xfrm>
            <a:off x="415600" y="3778833"/>
            <a:ext cx="11360700" cy="1056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/>
        </p:txBody>
      </p:sp>
      <p:sp>
        <p:nvSpPr>
          <p:cNvPr id="77" name="Google Shape;77;p12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3"/>
          <p:cNvSpPr txBox="1"/>
          <p:nvPr>
            <p:ph type="title"/>
          </p:nvPr>
        </p:nvSpPr>
        <p:spPr>
          <a:xfrm>
            <a:off x="415600" y="2867800"/>
            <a:ext cx="11360700" cy="11223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0" name="Google Shape;80;p13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4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83" name="Google Shape;83;p14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81000" lvl="0" marL="4572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rtl="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rtl="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rtl="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rtl="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rtl="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84" name="Google Shape;84;p14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5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87" name="Google Shape;87;p15"/>
          <p:cNvSpPr txBox="1"/>
          <p:nvPr>
            <p:ph idx="1" type="body"/>
          </p:nvPr>
        </p:nvSpPr>
        <p:spPr>
          <a:xfrm>
            <a:off x="415600" y="1536633"/>
            <a:ext cx="5333100" cy="455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88" name="Google Shape;88;p15"/>
          <p:cNvSpPr txBox="1"/>
          <p:nvPr>
            <p:ph idx="2" type="body"/>
          </p:nvPr>
        </p:nvSpPr>
        <p:spPr>
          <a:xfrm>
            <a:off x="6443200" y="1536633"/>
            <a:ext cx="5333100" cy="455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89" name="Google Shape;89;p15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6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92" name="Google Shape;92;p16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7"/>
          <p:cNvSpPr txBox="1"/>
          <p:nvPr>
            <p:ph type="title"/>
          </p:nvPr>
        </p:nvSpPr>
        <p:spPr>
          <a:xfrm>
            <a:off x="415600" y="740800"/>
            <a:ext cx="3744000" cy="10077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95" name="Google Shape;95;p17"/>
          <p:cNvSpPr txBox="1"/>
          <p:nvPr>
            <p:ph idx="1" type="body"/>
          </p:nvPr>
        </p:nvSpPr>
        <p:spPr>
          <a:xfrm>
            <a:off x="415600" y="1852800"/>
            <a:ext cx="3744000" cy="42393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30200" lvl="0" marL="457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96" name="Google Shape;96;p17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8"/>
          <p:cNvSpPr txBox="1"/>
          <p:nvPr>
            <p:ph type="title"/>
          </p:nvPr>
        </p:nvSpPr>
        <p:spPr>
          <a:xfrm>
            <a:off x="653667" y="600200"/>
            <a:ext cx="8490300" cy="54543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/>
        </p:txBody>
      </p:sp>
      <p:sp>
        <p:nvSpPr>
          <p:cNvPr id="99" name="Google Shape;99;p18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9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19"/>
          <p:cNvSpPr txBox="1"/>
          <p:nvPr>
            <p:ph type="title"/>
          </p:nvPr>
        </p:nvSpPr>
        <p:spPr>
          <a:xfrm>
            <a:off x="354000" y="1644233"/>
            <a:ext cx="5393700" cy="19764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/>
        </p:txBody>
      </p:sp>
      <p:sp>
        <p:nvSpPr>
          <p:cNvPr id="103" name="Google Shape;103;p19"/>
          <p:cNvSpPr txBox="1"/>
          <p:nvPr>
            <p:ph idx="1" type="subTitle"/>
          </p:nvPr>
        </p:nvSpPr>
        <p:spPr>
          <a:xfrm>
            <a:off x="354000" y="3737433"/>
            <a:ext cx="5393700" cy="1646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04" name="Google Shape;104;p19"/>
          <p:cNvSpPr txBox="1"/>
          <p:nvPr>
            <p:ph idx="2" type="body"/>
          </p:nvPr>
        </p:nvSpPr>
        <p:spPr>
          <a:xfrm>
            <a:off x="6586000" y="965433"/>
            <a:ext cx="5115900" cy="49269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indent="-381000" lvl="0" marL="4572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rtl="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rtl="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rtl="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rtl="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rtl="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105" name="Google Shape;105;p19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0"/>
          <p:cNvSpPr txBox="1"/>
          <p:nvPr>
            <p:ph idx="1" type="body"/>
          </p:nvPr>
        </p:nvSpPr>
        <p:spPr>
          <a:xfrm>
            <a:off x="415600" y="5640767"/>
            <a:ext cx="7998300" cy="806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</a:lstStyle>
          <a:p/>
        </p:txBody>
      </p:sp>
      <p:sp>
        <p:nvSpPr>
          <p:cNvPr id="108" name="Google Shape;108;p20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1"/>
          <p:cNvSpPr txBox="1"/>
          <p:nvPr>
            <p:ph hasCustomPrompt="1" type="title"/>
          </p:nvPr>
        </p:nvSpPr>
        <p:spPr>
          <a:xfrm>
            <a:off x="415600" y="1474833"/>
            <a:ext cx="11360700" cy="26181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111" name="Google Shape;111;p21"/>
          <p:cNvSpPr txBox="1"/>
          <p:nvPr>
            <p:ph idx="1" type="body"/>
          </p:nvPr>
        </p:nvSpPr>
        <p:spPr>
          <a:xfrm>
            <a:off x="415600" y="4202967"/>
            <a:ext cx="11360700" cy="17343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81000" lvl="0" marL="457200" rtl="0" algn="ctr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 rtl="0" algn="ctr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rtl="0" algn="ctr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rtl="0" algn="ctr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rtl="0" algn="ctr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rtl="0" algn="ctr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rtl="0" algn="ctr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rtl="0" algn="ctr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rtl="0" algn="ctr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112" name="Google Shape;112;p21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2">
  <p:cSld name="TITLE_2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ctrTitle"/>
          </p:nvPr>
        </p:nvSpPr>
        <p:spPr>
          <a:xfrm>
            <a:off x="415611" y="992767"/>
            <a:ext cx="11360700" cy="27369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900"/>
              <a:buFont typeface="Viga"/>
              <a:buNone/>
              <a:defRPr sz="6900">
                <a:latin typeface="Viga"/>
                <a:ea typeface="Viga"/>
                <a:cs typeface="Viga"/>
                <a:sym typeface="Vig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9pPr>
          </a:lstStyle>
          <a:p/>
        </p:txBody>
      </p:sp>
      <p:sp>
        <p:nvSpPr>
          <p:cNvPr id="117" name="Google Shape;117;p23"/>
          <p:cNvSpPr txBox="1"/>
          <p:nvPr>
            <p:ph idx="1" type="subTitle"/>
          </p:nvPr>
        </p:nvSpPr>
        <p:spPr>
          <a:xfrm>
            <a:off x="415600" y="3778833"/>
            <a:ext cx="11360700" cy="1056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Font typeface="Ubuntu"/>
              <a:buNone/>
              <a:defRPr sz="3700">
                <a:latin typeface="Ubuntu"/>
                <a:ea typeface="Ubuntu"/>
                <a:cs typeface="Ubuntu"/>
                <a:sym typeface="Ubuntu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/>
        </p:txBody>
      </p:sp>
      <p:sp>
        <p:nvSpPr>
          <p:cNvPr id="118" name="Google Shape;118;p23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25"/>
          <p:cNvSpPr txBox="1"/>
          <p:nvPr>
            <p:ph type="ctrTitle"/>
          </p:nvPr>
        </p:nvSpPr>
        <p:spPr>
          <a:xfrm>
            <a:off x="3073467" y="1548067"/>
            <a:ext cx="8204100" cy="15465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400"/>
              <a:buNone/>
              <a:defRPr b="0" sz="6400">
                <a:solidFill>
                  <a:schemeClr val="dk2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400"/>
              <a:buNone/>
              <a:defRPr b="0" sz="6400">
                <a:solidFill>
                  <a:schemeClr val="dk2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400"/>
              <a:buNone/>
              <a:defRPr b="0" sz="6400">
                <a:solidFill>
                  <a:schemeClr val="dk2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400"/>
              <a:buNone/>
              <a:defRPr b="0" sz="6400">
                <a:solidFill>
                  <a:schemeClr val="dk2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400"/>
              <a:buNone/>
              <a:defRPr b="0" sz="6400">
                <a:solidFill>
                  <a:schemeClr val="dk2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400"/>
              <a:buNone/>
              <a:defRPr b="0" sz="6400">
                <a:solidFill>
                  <a:schemeClr val="dk2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400"/>
              <a:buNone/>
              <a:defRPr b="0" sz="6400">
                <a:solidFill>
                  <a:schemeClr val="dk2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400"/>
              <a:buNone/>
              <a:defRPr b="0" sz="6400">
                <a:solidFill>
                  <a:schemeClr val="dk2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400"/>
              <a:buNone/>
              <a:defRPr b="0" sz="64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77" name="Google Shape;277;p25"/>
          <p:cNvSpPr/>
          <p:nvPr/>
        </p:nvSpPr>
        <p:spPr>
          <a:xfrm>
            <a:off x="964923" y="5626788"/>
            <a:ext cx="1059820" cy="1314300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278" name="Google Shape;278;p25"/>
          <p:cNvSpPr/>
          <p:nvPr/>
        </p:nvSpPr>
        <p:spPr>
          <a:xfrm>
            <a:off x="-77758" y="4071049"/>
            <a:ext cx="1042673" cy="1187127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279" name="Google Shape;279;p25"/>
          <p:cNvSpPr/>
          <p:nvPr/>
        </p:nvSpPr>
        <p:spPr>
          <a:xfrm>
            <a:off x="5366802" y="4563227"/>
            <a:ext cx="494480" cy="1079437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280" name="Google Shape;280;p25"/>
          <p:cNvSpPr/>
          <p:nvPr/>
        </p:nvSpPr>
        <p:spPr>
          <a:xfrm>
            <a:off x="4104060" y="4171138"/>
            <a:ext cx="974215" cy="1194399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281" name="Google Shape;281;p25"/>
          <p:cNvSpPr/>
          <p:nvPr/>
        </p:nvSpPr>
        <p:spPr>
          <a:xfrm>
            <a:off x="7202197" y="4380949"/>
            <a:ext cx="1074566" cy="1001104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282" name="Google Shape;282;p25"/>
          <p:cNvSpPr/>
          <p:nvPr/>
        </p:nvSpPr>
        <p:spPr>
          <a:xfrm>
            <a:off x="11152613" y="4462457"/>
            <a:ext cx="1165042" cy="800336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283" name="Google Shape;283;p25"/>
          <p:cNvSpPr/>
          <p:nvPr/>
        </p:nvSpPr>
        <p:spPr>
          <a:xfrm>
            <a:off x="6068155" y="4167387"/>
            <a:ext cx="876267" cy="905624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284" name="Google Shape;284;p25"/>
          <p:cNvSpPr/>
          <p:nvPr/>
        </p:nvSpPr>
        <p:spPr>
          <a:xfrm>
            <a:off x="5893175" y="5326446"/>
            <a:ext cx="1226226" cy="1267861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285" name="Google Shape;285;p25"/>
          <p:cNvSpPr/>
          <p:nvPr/>
        </p:nvSpPr>
        <p:spPr>
          <a:xfrm>
            <a:off x="3526549" y="5382051"/>
            <a:ext cx="1187127" cy="942389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286" name="Google Shape;286;p25"/>
          <p:cNvSpPr/>
          <p:nvPr/>
        </p:nvSpPr>
        <p:spPr>
          <a:xfrm>
            <a:off x="2822056" y="4248208"/>
            <a:ext cx="1106326" cy="1040204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287" name="Google Shape;287;p25"/>
          <p:cNvSpPr/>
          <p:nvPr/>
        </p:nvSpPr>
        <p:spPr>
          <a:xfrm>
            <a:off x="1796481" y="4248196"/>
            <a:ext cx="798869" cy="94240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288" name="Google Shape;288;p25"/>
          <p:cNvSpPr/>
          <p:nvPr/>
        </p:nvSpPr>
        <p:spPr>
          <a:xfrm>
            <a:off x="3575486" y="6418078"/>
            <a:ext cx="1089245" cy="418617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289" name="Google Shape;289;p25"/>
          <p:cNvSpPr/>
          <p:nvPr/>
        </p:nvSpPr>
        <p:spPr>
          <a:xfrm>
            <a:off x="9528561" y="6011686"/>
            <a:ext cx="1387828" cy="97414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290" name="Google Shape;290;p25"/>
          <p:cNvSpPr/>
          <p:nvPr/>
        </p:nvSpPr>
        <p:spPr>
          <a:xfrm>
            <a:off x="9528574" y="4139242"/>
            <a:ext cx="912964" cy="961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291" name="Google Shape;291;p25"/>
          <p:cNvSpPr/>
          <p:nvPr/>
        </p:nvSpPr>
        <p:spPr>
          <a:xfrm>
            <a:off x="7016277" y="6306021"/>
            <a:ext cx="700052" cy="496882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292" name="Google Shape;292;p25"/>
          <p:cNvSpPr/>
          <p:nvPr/>
        </p:nvSpPr>
        <p:spPr>
          <a:xfrm>
            <a:off x="11168496" y="6305415"/>
            <a:ext cx="678034" cy="433296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293" name="Google Shape;293;p25"/>
          <p:cNvSpPr/>
          <p:nvPr/>
        </p:nvSpPr>
        <p:spPr>
          <a:xfrm>
            <a:off x="5078288" y="5905768"/>
            <a:ext cx="761237" cy="75636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294" name="Google Shape;294;p25"/>
          <p:cNvSpPr/>
          <p:nvPr/>
        </p:nvSpPr>
        <p:spPr>
          <a:xfrm>
            <a:off x="10633854" y="4071029"/>
            <a:ext cx="722071" cy="905691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295" name="Google Shape;295;p25"/>
          <p:cNvSpPr/>
          <p:nvPr/>
        </p:nvSpPr>
        <p:spPr>
          <a:xfrm>
            <a:off x="2094380" y="5371059"/>
            <a:ext cx="979086" cy="964407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296" name="Google Shape;296;p25"/>
          <p:cNvSpPr/>
          <p:nvPr/>
        </p:nvSpPr>
        <p:spPr>
          <a:xfrm>
            <a:off x="329413" y="5459834"/>
            <a:ext cx="367241" cy="325606"/>
          </a:xfrm>
          <a:custGeom>
            <a:rect b="b" l="l" r="r" t="t"/>
            <a:pathLst>
              <a:path extrusionOk="0" h="4880" w="5504">
                <a:moveTo>
                  <a:pt x="5173" y="0"/>
                </a:moveTo>
                <a:lnTo>
                  <a:pt x="5063" y="37"/>
                </a:lnTo>
                <a:lnTo>
                  <a:pt x="4990" y="110"/>
                </a:lnTo>
                <a:lnTo>
                  <a:pt x="4770" y="404"/>
                </a:lnTo>
                <a:lnTo>
                  <a:pt x="4513" y="624"/>
                </a:lnTo>
                <a:lnTo>
                  <a:pt x="4219" y="844"/>
                </a:lnTo>
                <a:lnTo>
                  <a:pt x="3926" y="991"/>
                </a:lnTo>
                <a:lnTo>
                  <a:pt x="3742" y="1064"/>
                </a:lnTo>
                <a:lnTo>
                  <a:pt x="3559" y="1101"/>
                </a:lnTo>
                <a:lnTo>
                  <a:pt x="3229" y="1101"/>
                </a:lnTo>
                <a:lnTo>
                  <a:pt x="2862" y="1028"/>
                </a:lnTo>
                <a:lnTo>
                  <a:pt x="2532" y="917"/>
                </a:lnTo>
                <a:lnTo>
                  <a:pt x="2239" y="807"/>
                </a:lnTo>
                <a:lnTo>
                  <a:pt x="1908" y="734"/>
                </a:lnTo>
                <a:lnTo>
                  <a:pt x="1578" y="661"/>
                </a:lnTo>
                <a:lnTo>
                  <a:pt x="1248" y="624"/>
                </a:lnTo>
                <a:lnTo>
                  <a:pt x="918" y="661"/>
                </a:lnTo>
                <a:lnTo>
                  <a:pt x="625" y="771"/>
                </a:lnTo>
                <a:lnTo>
                  <a:pt x="478" y="844"/>
                </a:lnTo>
                <a:lnTo>
                  <a:pt x="368" y="954"/>
                </a:lnTo>
                <a:lnTo>
                  <a:pt x="258" y="1064"/>
                </a:lnTo>
                <a:lnTo>
                  <a:pt x="148" y="1211"/>
                </a:lnTo>
                <a:lnTo>
                  <a:pt x="111" y="1284"/>
                </a:lnTo>
                <a:lnTo>
                  <a:pt x="111" y="1321"/>
                </a:lnTo>
                <a:lnTo>
                  <a:pt x="148" y="1431"/>
                </a:lnTo>
                <a:lnTo>
                  <a:pt x="258" y="1468"/>
                </a:lnTo>
                <a:lnTo>
                  <a:pt x="368" y="1468"/>
                </a:lnTo>
                <a:lnTo>
                  <a:pt x="698" y="1284"/>
                </a:lnTo>
                <a:lnTo>
                  <a:pt x="1028" y="1174"/>
                </a:lnTo>
                <a:lnTo>
                  <a:pt x="1028" y="2531"/>
                </a:lnTo>
                <a:lnTo>
                  <a:pt x="955" y="3228"/>
                </a:lnTo>
                <a:lnTo>
                  <a:pt x="881" y="3925"/>
                </a:lnTo>
                <a:lnTo>
                  <a:pt x="698" y="3852"/>
                </a:lnTo>
                <a:lnTo>
                  <a:pt x="551" y="3742"/>
                </a:lnTo>
                <a:lnTo>
                  <a:pt x="368" y="3632"/>
                </a:lnTo>
                <a:lnTo>
                  <a:pt x="184" y="3522"/>
                </a:lnTo>
                <a:lnTo>
                  <a:pt x="111" y="3522"/>
                </a:lnTo>
                <a:lnTo>
                  <a:pt x="38" y="3595"/>
                </a:lnTo>
                <a:lnTo>
                  <a:pt x="1" y="3669"/>
                </a:lnTo>
                <a:lnTo>
                  <a:pt x="1" y="3779"/>
                </a:lnTo>
                <a:lnTo>
                  <a:pt x="38" y="3962"/>
                </a:lnTo>
                <a:lnTo>
                  <a:pt x="148" y="4145"/>
                </a:lnTo>
                <a:lnTo>
                  <a:pt x="294" y="4256"/>
                </a:lnTo>
                <a:lnTo>
                  <a:pt x="514" y="4402"/>
                </a:lnTo>
                <a:lnTo>
                  <a:pt x="735" y="4476"/>
                </a:lnTo>
                <a:lnTo>
                  <a:pt x="1175" y="4476"/>
                </a:lnTo>
                <a:lnTo>
                  <a:pt x="1248" y="4439"/>
                </a:lnTo>
                <a:lnTo>
                  <a:pt x="1321" y="4402"/>
                </a:lnTo>
                <a:lnTo>
                  <a:pt x="1395" y="4256"/>
                </a:lnTo>
                <a:lnTo>
                  <a:pt x="1505" y="3485"/>
                </a:lnTo>
                <a:lnTo>
                  <a:pt x="1578" y="2715"/>
                </a:lnTo>
                <a:lnTo>
                  <a:pt x="1578" y="1908"/>
                </a:lnTo>
                <a:lnTo>
                  <a:pt x="1542" y="1504"/>
                </a:lnTo>
                <a:lnTo>
                  <a:pt x="1505" y="1138"/>
                </a:lnTo>
                <a:lnTo>
                  <a:pt x="1762" y="1174"/>
                </a:lnTo>
                <a:lnTo>
                  <a:pt x="2128" y="1321"/>
                </a:lnTo>
                <a:lnTo>
                  <a:pt x="2459" y="1431"/>
                </a:lnTo>
                <a:lnTo>
                  <a:pt x="2825" y="1578"/>
                </a:lnTo>
                <a:lnTo>
                  <a:pt x="3192" y="1651"/>
                </a:lnTo>
                <a:lnTo>
                  <a:pt x="3486" y="1651"/>
                </a:lnTo>
                <a:lnTo>
                  <a:pt x="3449" y="2531"/>
                </a:lnTo>
                <a:lnTo>
                  <a:pt x="3412" y="3449"/>
                </a:lnTo>
                <a:lnTo>
                  <a:pt x="3412" y="3999"/>
                </a:lnTo>
                <a:lnTo>
                  <a:pt x="3412" y="4256"/>
                </a:lnTo>
                <a:lnTo>
                  <a:pt x="3412" y="4366"/>
                </a:lnTo>
                <a:lnTo>
                  <a:pt x="3412" y="4402"/>
                </a:lnTo>
                <a:lnTo>
                  <a:pt x="3449" y="4402"/>
                </a:lnTo>
                <a:lnTo>
                  <a:pt x="3412" y="4476"/>
                </a:lnTo>
                <a:lnTo>
                  <a:pt x="3376" y="4512"/>
                </a:lnTo>
                <a:lnTo>
                  <a:pt x="3376" y="4659"/>
                </a:lnTo>
                <a:lnTo>
                  <a:pt x="3376" y="4696"/>
                </a:lnTo>
                <a:lnTo>
                  <a:pt x="3412" y="4806"/>
                </a:lnTo>
                <a:lnTo>
                  <a:pt x="3522" y="4879"/>
                </a:lnTo>
                <a:lnTo>
                  <a:pt x="3632" y="4879"/>
                </a:lnTo>
                <a:lnTo>
                  <a:pt x="3742" y="4842"/>
                </a:lnTo>
                <a:lnTo>
                  <a:pt x="3853" y="4732"/>
                </a:lnTo>
                <a:lnTo>
                  <a:pt x="3926" y="4586"/>
                </a:lnTo>
                <a:lnTo>
                  <a:pt x="3926" y="4439"/>
                </a:lnTo>
                <a:lnTo>
                  <a:pt x="3926" y="4256"/>
                </a:lnTo>
                <a:lnTo>
                  <a:pt x="3963" y="3045"/>
                </a:lnTo>
                <a:lnTo>
                  <a:pt x="3963" y="1871"/>
                </a:lnTo>
                <a:lnTo>
                  <a:pt x="3963" y="1541"/>
                </a:lnTo>
                <a:lnTo>
                  <a:pt x="4366" y="1394"/>
                </a:lnTo>
                <a:lnTo>
                  <a:pt x="4733" y="1138"/>
                </a:lnTo>
                <a:lnTo>
                  <a:pt x="5063" y="844"/>
                </a:lnTo>
                <a:lnTo>
                  <a:pt x="5320" y="551"/>
                </a:lnTo>
                <a:lnTo>
                  <a:pt x="5467" y="367"/>
                </a:lnTo>
                <a:lnTo>
                  <a:pt x="5503" y="257"/>
                </a:lnTo>
                <a:lnTo>
                  <a:pt x="5503" y="184"/>
                </a:lnTo>
                <a:lnTo>
                  <a:pt x="5430" y="74"/>
                </a:lnTo>
                <a:lnTo>
                  <a:pt x="5356" y="37"/>
                </a:lnTo>
                <a:lnTo>
                  <a:pt x="528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297" name="Google Shape;297;p25"/>
          <p:cNvSpPr/>
          <p:nvPr/>
        </p:nvSpPr>
        <p:spPr>
          <a:xfrm>
            <a:off x="11355925" y="5443845"/>
            <a:ext cx="920303" cy="680503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298" name="Google Shape;298;p25"/>
          <p:cNvSpPr/>
          <p:nvPr/>
        </p:nvSpPr>
        <p:spPr>
          <a:xfrm>
            <a:off x="1146284" y="4556590"/>
            <a:ext cx="423488" cy="87866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299" name="Google Shape;299;p25"/>
          <p:cNvSpPr/>
          <p:nvPr/>
        </p:nvSpPr>
        <p:spPr>
          <a:xfrm rot="1920719">
            <a:off x="7609385" y="5618653"/>
            <a:ext cx="1179742" cy="1001122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300" name="Google Shape;300;p25"/>
          <p:cNvSpPr/>
          <p:nvPr/>
        </p:nvSpPr>
        <p:spPr>
          <a:xfrm rot="-3496867">
            <a:off x="154452" y="6012740"/>
            <a:ext cx="717144" cy="619260"/>
          </a:xfrm>
          <a:custGeom>
            <a:rect b="b" l="l" r="r" t="t"/>
            <a:pathLst>
              <a:path extrusionOk="0" h="9281" w="10748">
                <a:moveTo>
                  <a:pt x="4072" y="550"/>
                </a:moveTo>
                <a:lnTo>
                  <a:pt x="4329" y="587"/>
                </a:lnTo>
                <a:lnTo>
                  <a:pt x="4585" y="697"/>
                </a:lnTo>
                <a:lnTo>
                  <a:pt x="4842" y="844"/>
                </a:lnTo>
                <a:lnTo>
                  <a:pt x="5025" y="1064"/>
                </a:lnTo>
                <a:lnTo>
                  <a:pt x="5136" y="1211"/>
                </a:lnTo>
                <a:lnTo>
                  <a:pt x="5209" y="1394"/>
                </a:lnTo>
                <a:lnTo>
                  <a:pt x="5246" y="1541"/>
                </a:lnTo>
                <a:lnTo>
                  <a:pt x="5282" y="1724"/>
                </a:lnTo>
                <a:lnTo>
                  <a:pt x="5282" y="2091"/>
                </a:lnTo>
                <a:lnTo>
                  <a:pt x="5246" y="2458"/>
                </a:lnTo>
                <a:lnTo>
                  <a:pt x="5209" y="2641"/>
                </a:lnTo>
                <a:lnTo>
                  <a:pt x="4695" y="1761"/>
                </a:lnTo>
                <a:lnTo>
                  <a:pt x="4072" y="550"/>
                </a:lnTo>
                <a:close/>
                <a:moveTo>
                  <a:pt x="1357" y="3008"/>
                </a:moveTo>
                <a:lnTo>
                  <a:pt x="1504" y="3265"/>
                </a:lnTo>
                <a:lnTo>
                  <a:pt x="1614" y="3558"/>
                </a:lnTo>
                <a:lnTo>
                  <a:pt x="1797" y="3852"/>
                </a:lnTo>
                <a:lnTo>
                  <a:pt x="1467" y="3778"/>
                </a:lnTo>
                <a:lnTo>
                  <a:pt x="1137" y="3742"/>
                </a:lnTo>
                <a:lnTo>
                  <a:pt x="1321" y="3118"/>
                </a:lnTo>
                <a:lnTo>
                  <a:pt x="1357" y="3008"/>
                </a:lnTo>
                <a:close/>
                <a:moveTo>
                  <a:pt x="3815" y="550"/>
                </a:moveTo>
                <a:lnTo>
                  <a:pt x="4072" y="1174"/>
                </a:lnTo>
                <a:lnTo>
                  <a:pt x="4329" y="1798"/>
                </a:lnTo>
                <a:lnTo>
                  <a:pt x="4695" y="2531"/>
                </a:lnTo>
                <a:lnTo>
                  <a:pt x="5099" y="3265"/>
                </a:lnTo>
                <a:lnTo>
                  <a:pt x="4989" y="3852"/>
                </a:lnTo>
                <a:lnTo>
                  <a:pt x="4732" y="3191"/>
                </a:lnTo>
                <a:lnTo>
                  <a:pt x="4475" y="2531"/>
                </a:lnTo>
                <a:lnTo>
                  <a:pt x="4255" y="1981"/>
                </a:lnTo>
                <a:lnTo>
                  <a:pt x="4035" y="1467"/>
                </a:lnTo>
                <a:lnTo>
                  <a:pt x="3742" y="880"/>
                </a:lnTo>
                <a:lnTo>
                  <a:pt x="3558" y="587"/>
                </a:lnTo>
                <a:lnTo>
                  <a:pt x="3815" y="550"/>
                </a:lnTo>
                <a:close/>
                <a:moveTo>
                  <a:pt x="1761" y="1724"/>
                </a:moveTo>
                <a:lnTo>
                  <a:pt x="1724" y="1798"/>
                </a:lnTo>
                <a:lnTo>
                  <a:pt x="1761" y="1944"/>
                </a:lnTo>
                <a:lnTo>
                  <a:pt x="1834" y="2018"/>
                </a:lnTo>
                <a:lnTo>
                  <a:pt x="1944" y="2054"/>
                </a:lnTo>
                <a:lnTo>
                  <a:pt x="2054" y="2054"/>
                </a:lnTo>
                <a:lnTo>
                  <a:pt x="2274" y="2531"/>
                </a:lnTo>
                <a:lnTo>
                  <a:pt x="2458" y="2971"/>
                </a:lnTo>
                <a:lnTo>
                  <a:pt x="3008" y="4182"/>
                </a:lnTo>
                <a:lnTo>
                  <a:pt x="3081" y="4329"/>
                </a:lnTo>
                <a:lnTo>
                  <a:pt x="2825" y="4255"/>
                </a:lnTo>
                <a:lnTo>
                  <a:pt x="2458" y="4072"/>
                </a:lnTo>
                <a:lnTo>
                  <a:pt x="2164" y="3742"/>
                </a:lnTo>
                <a:lnTo>
                  <a:pt x="1944" y="3375"/>
                </a:lnTo>
                <a:lnTo>
                  <a:pt x="1724" y="2935"/>
                </a:lnTo>
                <a:lnTo>
                  <a:pt x="1651" y="2715"/>
                </a:lnTo>
                <a:lnTo>
                  <a:pt x="1504" y="2494"/>
                </a:lnTo>
                <a:lnTo>
                  <a:pt x="1724" y="1761"/>
                </a:lnTo>
                <a:lnTo>
                  <a:pt x="1761" y="1724"/>
                </a:lnTo>
                <a:close/>
                <a:moveTo>
                  <a:pt x="2604" y="1174"/>
                </a:moveTo>
                <a:lnTo>
                  <a:pt x="2715" y="1614"/>
                </a:lnTo>
                <a:lnTo>
                  <a:pt x="2861" y="2054"/>
                </a:lnTo>
                <a:lnTo>
                  <a:pt x="3228" y="2898"/>
                </a:lnTo>
                <a:lnTo>
                  <a:pt x="3998" y="4695"/>
                </a:lnTo>
                <a:lnTo>
                  <a:pt x="3632" y="4549"/>
                </a:lnTo>
                <a:lnTo>
                  <a:pt x="3522" y="4365"/>
                </a:lnTo>
                <a:lnTo>
                  <a:pt x="3301" y="3888"/>
                </a:lnTo>
                <a:lnTo>
                  <a:pt x="2861" y="2935"/>
                </a:lnTo>
                <a:lnTo>
                  <a:pt x="2274" y="1834"/>
                </a:lnTo>
                <a:lnTo>
                  <a:pt x="2311" y="1651"/>
                </a:lnTo>
                <a:lnTo>
                  <a:pt x="2421" y="1467"/>
                </a:lnTo>
                <a:lnTo>
                  <a:pt x="2604" y="1174"/>
                </a:lnTo>
                <a:close/>
                <a:moveTo>
                  <a:pt x="3338" y="660"/>
                </a:moveTo>
                <a:lnTo>
                  <a:pt x="3375" y="770"/>
                </a:lnTo>
                <a:lnTo>
                  <a:pt x="3668" y="1467"/>
                </a:lnTo>
                <a:lnTo>
                  <a:pt x="3962" y="2164"/>
                </a:lnTo>
                <a:lnTo>
                  <a:pt x="4182" y="2788"/>
                </a:lnTo>
                <a:lnTo>
                  <a:pt x="4402" y="3412"/>
                </a:lnTo>
                <a:lnTo>
                  <a:pt x="4769" y="4659"/>
                </a:lnTo>
                <a:lnTo>
                  <a:pt x="4732" y="4805"/>
                </a:lnTo>
                <a:lnTo>
                  <a:pt x="4659" y="4805"/>
                </a:lnTo>
                <a:lnTo>
                  <a:pt x="4549" y="4842"/>
                </a:lnTo>
                <a:lnTo>
                  <a:pt x="3668" y="2971"/>
                </a:lnTo>
                <a:lnTo>
                  <a:pt x="3191" y="1981"/>
                </a:lnTo>
                <a:lnTo>
                  <a:pt x="2971" y="1504"/>
                </a:lnTo>
                <a:lnTo>
                  <a:pt x="2788" y="991"/>
                </a:lnTo>
                <a:lnTo>
                  <a:pt x="3045" y="807"/>
                </a:lnTo>
                <a:lnTo>
                  <a:pt x="3338" y="660"/>
                </a:lnTo>
                <a:close/>
                <a:moveTo>
                  <a:pt x="7703" y="4952"/>
                </a:moveTo>
                <a:lnTo>
                  <a:pt x="7960" y="5246"/>
                </a:lnTo>
                <a:lnTo>
                  <a:pt x="7960" y="5246"/>
                </a:lnTo>
                <a:lnTo>
                  <a:pt x="7887" y="5209"/>
                </a:lnTo>
                <a:lnTo>
                  <a:pt x="7593" y="5319"/>
                </a:lnTo>
                <a:lnTo>
                  <a:pt x="7300" y="5466"/>
                </a:lnTo>
                <a:lnTo>
                  <a:pt x="7190" y="5356"/>
                </a:lnTo>
                <a:lnTo>
                  <a:pt x="7080" y="5246"/>
                </a:lnTo>
                <a:lnTo>
                  <a:pt x="7373" y="5099"/>
                </a:lnTo>
                <a:lnTo>
                  <a:pt x="7703" y="4952"/>
                </a:lnTo>
                <a:close/>
                <a:moveTo>
                  <a:pt x="8070" y="5356"/>
                </a:moveTo>
                <a:lnTo>
                  <a:pt x="8180" y="5466"/>
                </a:lnTo>
                <a:lnTo>
                  <a:pt x="7923" y="5576"/>
                </a:lnTo>
                <a:lnTo>
                  <a:pt x="7923" y="5576"/>
                </a:lnTo>
                <a:lnTo>
                  <a:pt x="8033" y="5429"/>
                </a:lnTo>
                <a:lnTo>
                  <a:pt x="8070" y="5356"/>
                </a:lnTo>
                <a:close/>
                <a:moveTo>
                  <a:pt x="7556" y="5612"/>
                </a:moveTo>
                <a:lnTo>
                  <a:pt x="7483" y="5722"/>
                </a:lnTo>
                <a:lnTo>
                  <a:pt x="7483" y="5686"/>
                </a:lnTo>
                <a:lnTo>
                  <a:pt x="7556" y="5612"/>
                </a:lnTo>
                <a:close/>
                <a:moveTo>
                  <a:pt x="8327" y="5649"/>
                </a:moveTo>
                <a:lnTo>
                  <a:pt x="8327" y="5686"/>
                </a:lnTo>
                <a:lnTo>
                  <a:pt x="7850" y="6163"/>
                </a:lnTo>
                <a:lnTo>
                  <a:pt x="7740" y="6016"/>
                </a:lnTo>
                <a:lnTo>
                  <a:pt x="7997" y="5796"/>
                </a:lnTo>
                <a:lnTo>
                  <a:pt x="8327" y="5649"/>
                </a:lnTo>
                <a:close/>
                <a:moveTo>
                  <a:pt x="8437" y="5796"/>
                </a:moveTo>
                <a:lnTo>
                  <a:pt x="8584" y="6053"/>
                </a:lnTo>
                <a:lnTo>
                  <a:pt x="8143" y="6163"/>
                </a:lnTo>
                <a:lnTo>
                  <a:pt x="8437" y="5796"/>
                </a:lnTo>
                <a:close/>
                <a:moveTo>
                  <a:pt x="8437" y="6346"/>
                </a:moveTo>
                <a:lnTo>
                  <a:pt x="8180" y="6676"/>
                </a:lnTo>
                <a:lnTo>
                  <a:pt x="8107" y="6493"/>
                </a:lnTo>
                <a:lnTo>
                  <a:pt x="8437" y="6346"/>
                </a:lnTo>
                <a:close/>
                <a:moveTo>
                  <a:pt x="8767" y="6309"/>
                </a:moveTo>
                <a:lnTo>
                  <a:pt x="8840" y="6419"/>
                </a:lnTo>
                <a:lnTo>
                  <a:pt x="8547" y="6676"/>
                </a:lnTo>
                <a:lnTo>
                  <a:pt x="8767" y="6309"/>
                </a:lnTo>
                <a:close/>
                <a:moveTo>
                  <a:pt x="9024" y="4695"/>
                </a:moveTo>
                <a:lnTo>
                  <a:pt x="9244" y="4732"/>
                </a:lnTo>
                <a:lnTo>
                  <a:pt x="9464" y="4805"/>
                </a:lnTo>
                <a:lnTo>
                  <a:pt x="9647" y="4915"/>
                </a:lnTo>
                <a:lnTo>
                  <a:pt x="9831" y="5062"/>
                </a:lnTo>
                <a:lnTo>
                  <a:pt x="9904" y="5099"/>
                </a:lnTo>
                <a:lnTo>
                  <a:pt x="9941" y="5099"/>
                </a:lnTo>
                <a:lnTo>
                  <a:pt x="10051" y="5209"/>
                </a:lnTo>
                <a:lnTo>
                  <a:pt x="10161" y="5429"/>
                </a:lnTo>
                <a:lnTo>
                  <a:pt x="10198" y="5649"/>
                </a:lnTo>
                <a:lnTo>
                  <a:pt x="10234" y="5869"/>
                </a:lnTo>
                <a:lnTo>
                  <a:pt x="10198" y="6089"/>
                </a:lnTo>
                <a:lnTo>
                  <a:pt x="10161" y="6346"/>
                </a:lnTo>
                <a:lnTo>
                  <a:pt x="10088" y="6566"/>
                </a:lnTo>
                <a:lnTo>
                  <a:pt x="9941" y="7006"/>
                </a:lnTo>
                <a:lnTo>
                  <a:pt x="9904" y="7080"/>
                </a:lnTo>
                <a:lnTo>
                  <a:pt x="9647" y="6676"/>
                </a:lnTo>
                <a:lnTo>
                  <a:pt x="9024" y="5832"/>
                </a:lnTo>
                <a:lnTo>
                  <a:pt x="8620" y="5282"/>
                </a:lnTo>
                <a:lnTo>
                  <a:pt x="8400" y="5025"/>
                </a:lnTo>
                <a:lnTo>
                  <a:pt x="8143" y="4842"/>
                </a:lnTo>
                <a:lnTo>
                  <a:pt x="8584" y="4732"/>
                </a:lnTo>
                <a:lnTo>
                  <a:pt x="8804" y="4695"/>
                </a:lnTo>
                <a:close/>
                <a:moveTo>
                  <a:pt x="1064" y="3962"/>
                </a:moveTo>
                <a:lnTo>
                  <a:pt x="1357" y="4182"/>
                </a:lnTo>
                <a:lnTo>
                  <a:pt x="1651" y="4329"/>
                </a:lnTo>
                <a:lnTo>
                  <a:pt x="2348" y="4585"/>
                </a:lnTo>
                <a:lnTo>
                  <a:pt x="2458" y="4659"/>
                </a:lnTo>
                <a:lnTo>
                  <a:pt x="2494" y="4695"/>
                </a:lnTo>
                <a:lnTo>
                  <a:pt x="2568" y="4732"/>
                </a:lnTo>
                <a:lnTo>
                  <a:pt x="2641" y="4695"/>
                </a:lnTo>
                <a:lnTo>
                  <a:pt x="4329" y="5319"/>
                </a:lnTo>
                <a:lnTo>
                  <a:pt x="4329" y="5356"/>
                </a:lnTo>
                <a:lnTo>
                  <a:pt x="4292" y="5319"/>
                </a:lnTo>
                <a:lnTo>
                  <a:pt x="3888" y="5172"/>
                </a:lnTo>
                <a:lnTo>
                  <a:pt x="3705" y="5136"/>
                </a:lnTo>
                <a:lnTo>
                  <a:pt x="3485" y="5099"/>
                </a:lnTo>
                <a:lnTo>
                  <a:pt x="3448" y="5136"/>
                </a:lnTo>
                <a:lnTo>
                  <a:pt x="3411" y="5172"/>
                </a:lnTo>
                <a:lnTo>
                  <a:pt x="3448" y="5246"/>
                </a:lnTo>
                <a:lnTo>
                  <a:pt x="3595" y="5392"/>
                </a:lnTo>
                <a:lnTo>
                  <a:pt x="3852" y="5539"/>
                </a:lnTo>
                <a:lnTo>
                  <a:pt x="4108" y="5686"/>
                </a:lnTo>
                <a:lnTo>
                  <a:pt x="4402" y="5759"/>
                </a:lnTo>
                <a:lnTo>
                  <a:pt x="4365" y="5906"/>
                </a:lnTo>
                <a:lnTo>
                  <a:pt x="4035" y="5906"/>
                </a:lnTo>
                <a:lnTo>
                  <a:pt x="3742" y="5869"/>
                </a:lnTo>
                <a:lnTo>
                  <a:pt x="3411" y="5759"/>
                </a:lnTo>
                <a:lnTo>
                  <a:pt x="3228" y="5686"/>
                </a:lnTo>
                <a:lnTo>
                  <a:pt x="3191" y="5612"/>
                </a:lnTo>
                <a:lnTo>
                  <a:pt x="3155" y="5576"/>
                </a:lnTo>
                <a:lnTo>
                  <a:pt x="3118" y="5539"/>
                </a:lnTo>
                <a:lnTo>
                  <a:pt x="3081" y="5502"/>
                </a:lnTo>
                <a:lnTo>
                  <a:pt x="3045" y="5502"/>
                </a:lnTo>
                <a:lnTo>
                  <a:pt x="3008" y="5539"/>
                </a:lnTo>
                <a:lnTo>
                  <a:pt x="2971" y="5649"/>
                </a:lnTo>
                <a:lnTo>
                  <a:pt x="2971" y="5722"/>
                </a:lnTo>
                <a:lnTo>
                  <a:pt x="3008" y="5796"/>
                </a:lnTo>
                <a:lnTo>
                  <a:pt x="3045" y="5869"/>
                </a:lnTo>
                <a:lnTo>
                  <a:pt x="3191" y="6016"/>
                </a:lnTo>
                <a:lnTo>
                  <a:pt x="3338" y="6126"/>
                </a:lnTo>
                <a:lnTo>
                  <a:pt x="3522" y="6199"/>
                </a:lnTo>
                <a:lnTo>
                  <a:pt x="3742" y="6273"/>
                </a:lnTo>
                <a:lnTo>
                  <a:pt x="3962" y="6309"/>
                </a:lnTo>
                <a:lnTo>
                  <a:pt x="4182" y="6309"/>
                </a:lnTo>
                <a:lnTo>
                  <a:pt x="3962" y="6676"/>
                </a:lnTo>
                <a:lnTo>
                  <a:pt x="3742" y="6603"/>
                </a:lnTo>
                <a:lnTo>
                  <a:pt x="3228" y="6456"/>
                </a:lnTo>
                <a:lnTo>
                  <a:pt x="2971" y="6419"/>
                </a:lnTo>
                <a:lnTo>
                  <a:pt x="2715" y="6383"/>
                </a:lnTo>
                <a:lnTo>
                  <a:pt x="2641" y="6383"/>
                </a:lnTo>
                <a:lnTo>
                  <a:pt x="2641" y="6456"/>
                </a:lnTo>
                <a:lnTo>
                  <a:pt x="2641" y="6493"/>
                </a:lnTo>
                <a:lnTo>
                  <a:pt x="2678" y="6529"/>
                </a:lnTo>
                <a:lnTo>
                  <a:pt x="2861" y="6676"/>
                </a:lnTo>
                <a:lnTo>
                  <a:pt x="3081" y="6786"/>
                </a:lnTo>
                <a:lnTo>
                  <a:pt x="3522" y="6970"/>
                </a:lnTo>
                <a:lnTo>
                  <a:pt x="3742" y="7080"/>
                </a:lnTo>
                <a:lnTo>
                  <a:pt x="3632" y="7226"/>
                </a:lnTo>
                <a:lnTo>
                  <a:pt x="3522" y="7336"/>
                </a:lnTo>
                <a:lnTo>
                  <a:pt x="2935" y="7080"/>
                </a:lnTo>
                <a:lnTo>
                  <a:pt x="2311" y="6823"/>
                </a:lnTo>
                <a:lnTo>
                  <a:pt x="2238" y="6823"/>
                </a:lnTo>
                <a:lnTo>
                  <a:pt x="2201" y="6860"/>
                </a:lnTo>
                <a:lnTo>
                  <a:pt x="2201" y="6896"/>
                </a:lnTo>
                <a:lnTo>
                  <a:pt x="2201" y="6970"/>
                </a:lnTo>
                <a:lnTo>
                  <a:pt x="2458" y="7190"/>
                </a:lnTo>
                <a:lnTo>
                  <a:pt x="2678" y="7410"/>
                </a:lnTo>
                <a:lnTo>
                  <a:pt x="2971" y="7557"/>
                </a:lnTo>
                <a:lnTo>
                  <a:pt x="3265" y="7703"/>
                </a:lnTo>
                <a:lnTo>
                  <a:pt x="2971" y="7960"/>
                </a:lnTo>
                <a:lnTo>
                  <a:pt x="2641" y="7960"/>
                </a:lnTo>
                <a:lnTo>
                  <a:pt x="2311" y="7887"/>
                </a:lnTo>
                <a:lnTo>
                  <a:pt x="1981" y="7777"/>
                </a:lnTo>
                <a:lnTo>
                  <a:pt x="1871" y="7777"/>
                </a:lnTo>
                <a:lnTo>
                  <a:pt x="1834" y="7813"/>
                </a:lnTo>
                <a:lnTo>
                  <a:pt x="1797" y="7850"/>
                </a:lnTo>
                <a:lnTo>
                  <a:pt x="1797" y="7923"/>
                </a:lnTo>
                <a:lnTo>
                  <a:pt x="1834" y="8070"/>
                </a:lnTo>
                <a:lnTo>
                  <a:pt x="1944" y="8143"/>
                </a:lnTo>
                <a:lnTo>
                  <a:pt x="2091" y="8217"/>
                </a:lnTo>
                <a:lnTo>
                  <a:pt x="2238" y="8290"/>
                </a:lnTo>
                <a:lnTo>
                  <a:pt x="2348" y="8327"/>
                </a:lnTo>
                <a:lnTo>
                  <a:pt x="2164" y="8364"/>
                </a:lnTo>
                <a:lnTo>
                  <a:pt x="1944" y="8364"/>
                </a:lnTo>
                <a:lnTo>
                  <a:pt x="1761" y="8327"/>
                </a:lnTo>
                <a:lnTo>
                  <a:pt x="1541" y="8253"/>
                </a:lnTo>
                <a:lnTo>
                  <a:pt x="1247" y="8070"/>
                </a:lnTo>
                <a:lnTo>
                  <a:pt x="1027" y="7850"/>
                </a:lnTo>
                <a:lnTo>
                  <a:pt x="844" y="7593"/>
                </a:lnTo>
                <a:lnTo>
                  <a:pt x="697" y="7300"/>
                </a:lnTo>
                <a:lnTo>
                  <a:pt x="624" y="6970"/>
                </a:lnTo>
                <a:lnTo>
                  <a:pt x="550" y="6676"/>
                </a:lnTo>
                <a:lnTo>
                  <a:pt x="550" y="6346"/>
                </a:lnTo>
                <a:lnTo>
                  <a:pt x="550" y="6016"/>
                </a:lnTo>
                <a:lnTo>
                  <a:pt x="624" y="5502"/>
                </a:lnTo>
                <a:lnTo>
                  <a:pt x="734" y="4989"/>
                </a:lnTo>
                <a:lnTo>
                  <a:pt x="1064" y="3962"/>
                </a:lnTo>
                <a:close/>
                <a:moveTo>
                  <a:pt x="6786" y="5429"/>
                </a:moveTo>
                <a:lnTo>
                  <a:pt x="6860" y="5649"/>
                </a:lnTo>
                <a:lnTo>
                  <a:pt x="6970" y="5832"/>
                </a:lnTo>
                <a:lnTo>
                  <a:pt x="7006" y="5906"/>
                </a:lnTo>
                <a:lnTo>
                  <a:pt x="7043" y="5979"/>
                </a:lnTo>
                <a:lnTo>
                  <a:pt x="7116" y="6016"/>
                </a:lnTo>
                <a:lnTo>
                  <a:pt x="7813" y="7006"/>
                </a:lnTo>
                <a:lnTo>
                  <a:pt x="8143" y="7520"/>
                </a:lnTo>
                <a:lnTo>
                  <a:pt x="8143" y="7667"/>
                </a:lnTo>
                <a:lnTo>
                  <a:pt x="8143" y="7740"/>
                </a:lnTo>
                <a:lnTo>
                  <a:pt x="8217" y="7813"/>
                </a:lnTo>
                <a:lnTo>
                  <a:pt x="8290" y="7850"/>
                </a:lnTo>
                <a:lnTo>
                  <a:pt x="8363" y="7850"/>
                </a:lnTo>
                <a:lnTo>
                  <a:pt x="8400" y="7813"/>
                </a:lnTo>
                <a:lnTo>
                  <a:pt x="8510" y="7887"/>
                </a:lnTo>
                <a:lnTo>
                  <a:pt x="8584" y="7923"/>
                </a:lnTo>
                <a:lnTo>
                  <a:pt x="8694" y="7960"/>
                </a:lnTo>
                <a:lnTo>
                  <a:pt x="8767" y="7923"/>
                </a:lnTo>
                <a:lnTo>
                  <a:pt x="8877" y="7997"/>
                </a:lnTo>
                <a:lnTo>
                  <a:pt x="8987" y="7997"/>
                </a:lnTo>
                <a:lnTo>
                  <a:pt x="9060" y="8033"/>
                </a:lnTo>
                <a:lnTo>
                  <a:pt x="9134" y="7997"/>
                </a:lnTo>
                <a:lnTo>
                  <a:pt x="9207" y="7923"/>
                </a:lnTo>
                <a:lnTo>
                  <a:pt x="9207" y="7813"/>
                </a:lnTo>
                <a:lnTo>
                  <a:pt x="9207" y="7740"/>
                </a:lnTo>
                <a:lnTo>
                  <a:pt x="9134" y="7667"/>
                </a:lnTo>
                <a:lnTo>
                  <a:pt x="9170" y="7557"/>
                </a:lnTo>
                <a:lnTo>
                  <a:pt x="9207" y="7483"/>
                </a:lnTo>
                <a:lnTo>
                  <a:pt x="9244" y="7410"/>
                </a:lnTo>
                <a:lnTo>
                  <a:pt x="9244" y="7373"/>
                </a:lnTo>
                <a:lnTo>
                  <a:pt x="9207" y="7300"/>
                </a:lnTo>
                <a:lnTo>
                  <a:pt x="9170" y="7263"/>
                </a:lnTo>
                <a:lnTo>
                  <a:pt x="9134" y="7226"/>
                </a:lnTo>
                <a:lnTo>
                  <a:pt x="8987" y="7226"/>
                </a:lnTo>
                <a:lnTo>
                  <a:pt x="8694" y="7336"/>
                </a:lnTo>
                <a:lnTo>
                  <a:pt x="8694" y="7300"/>
                </a:lnTo>
                <a:lnTo>
                  <a:pt x="8877" y="7153"/>
                </a:lnTo>
                <a:lnTo>
                  <a:pt x="9060" y="6970"/>
                </a:lnTo>
                <a:lnTo>
                  <a:pt x="9134" y="6860"/>
                </a:lnTo>
                <a:lnTo>
                  <a:pt x="9244" y="7043"/>
                </a:lnTo>
                <a:lnTo>
                  <a:pt x="9501" y="7446"/>
                </a:lnTo>
                <a:lnTo>
                  <a:pt x="9537" y="7593"/>
                </a:lnTo>
                <a:lnTo>
                  <a:pt x="9317" y="7887"/>
                </a:lnTo>
                <a:lnTo>
                  <a:pt x="9024" y="8143"/>
                </a:lnTo>
                <a:lnTo>
                  <a:pt x="8730" y="8364"/>
                </a:lnTo>
                <a:lnTo>
                  <a:pt x="8400" y="8547"/>
                </a:lnTo>
                <a:lnTo>
                  <a:pt x="8070" y="8657"/>
                </a:lnTo>
                <a:lnTo>
                  <a:pt x="7703" y="8694"/>
                </a:lnTo>
                <a:lnTo>
                  <a:pt x="7520" y="8694"/>
                </a:lnTo>
                <a:lnTo>
                  <a:pt x="7373" y="8657"/>
                </a:lnTo>
                <a:lnTo>
                  <a:pt x="7190" y="8620"/>
                </a:lnTo>
                <a:lnTo>
                  <a:pt x="7006" y="8547"/>
                </a:lnTo>
                <a:lnTo>
                  <a:pt x="6823" y="8437"/>
                </a:lnTo>
                <a:lnTo>
                  <a:pt x="6676" y="8290"/>
                </a:lnTo>
                <a:lnTo>
                  <a:pt x="6419" y="7997"/>
                </a:lnTo>
                <a:lnTo>
                  <a:pt x="6199" y="7667"/>
                </a:lnTo>
                <a:lnTo>
                  <a:pt x="6053" y="7300"/>
                </a:lnTo>
                <a:lnTo>
                  <a:pt x="6016" y="6896"/>
                </a:lnTo>
                <a:lnTo>
                  <a:pt x="6016" y="6676"/>
                </a:lnTo>
                <a:lnTo>
                  <a:pt x="6053" y="6493"/>
                </a:lnTo>
                <a:lnTo>
                  <a:pt x="6089" y="6309"/>
                </a:lnTo>
                <a:lnTo>
                  <a:pt x="6163" y="6126"/>
                </a:lnTo>
                <a:lnTo>
                  <a:pt x="6273" y="5943"/>
                </a:lnTo>
                <a:lnTo>
                  <a:pt x="6383" y="5759"/>
                </a:lnTo>
                <a:lnTo>
                  <a:pt x="6566" y="5576"/>
                </a:lnTo>
                <a:lnTo>
                  <a:pt x="6786" y="5429"/>
                </a:lnTo>
                <a:close/>
                <a:moveTo>
                  <a:pt x="3852" y="0"/>
                </a:moveTo>
                <a:lnTo>
                  <a:pt x="3522" y="37"/>
                </a:lnTo>
                <a:lnTo>
                  <a:pt x="3191" y="110"/>
                </a:lnTo>
                <a:lnTo>
                  <a:pt x="2898" y="257"/>
                </a:lnTo>
                <a:lnTo>
                  <a:pt x="2604" y="440"/>
                </a:lnTo>
                <a:lnTo>
                  <a:pt x="2348" y="660"/>
                </a:lnTo>
                <a:lnTo>
                  <a:pt x="2091" y="660"/>
                </a:lnTo>
                <a:lnTo>
                  <a:pt x="1871" y="734"/>
                </a:lnTo>
                <a:lnTo>
                  <a:pt x="1687" y="880"/>
                </a:lnTo>
                <a:lnTo>
                  <a:pt x="1541" y="1064"/>
                </a:lnTo>
                <a:lnTo>
                  <a:pt x="1394" y="1284"/>
                </a:lnTo>
                <a:lnTo>
                  <a:pt x="1321" y="1504"/>
                </a:lnTo>
                <a:lnTo>
                  <a:pt x="1137" y="1944"/>
                </a:lnTo>
                <a:lnTo>
                  <a:pt x="660" y="3522"/>
                </a:lnTo>
                <a:lnTo>
                  <a:pt x="404" y="4292"/>
                </a:lnTo>
                <a:lnTo>
                  <a:pt x="183" y="5062"/>
                </a:lnTo>
                <a:lnTo>
                  <a:pt x="37" y="5759"/>
                </a:lnTo>
                <a:lnTo>
                  <a:pt x="0" y="6126"/>
                </a:lnTo>
                <a:lnTo>
                  <a:pt x="0" y="6456"/>
                </a:lnTo>
                <a:lnTo>
                  <a:pt x="0" y="6786"/>
                </a:lnTo>
                <a:lnTo>
                  <a:pt x="73" y="7153"/>
                </a:lnTo>
                <a:lnTo>
                  <a:pt x="183" y="7483"/>
                </a:lnTo>
                <a:lnTo>
                  <a:pt x="330" y="7813"/>
                </a:lnTo>
                <a:lnTo>
                  <a:pt x="477" y="8033"/>
                </a:lnTo>
                <a:lnTo>
                  <a:pt x="660" y="8253"/>
                </a:lnTo>
                <a:lnTo>
                  <a:pt x="880" y="8474"/>
                </a:lnTo>
                <a:lnTo>
                  <a:pt x="1101" y="8657"/>
                </a:lnTo>
                <a:lnTo>
                  <a:pt x="1357" y="8767"/>
                </a:lnTo>
                <a:lnTo>
                  <a:pt x="1651" y="8877"/>
                </a:lnTo>
                <a:lnTo>
                  <a:pt x="1908" y="8914"/>
                </a:lnTo>
                <a:lnTo>
                  <a:pt x="2201" y="8950"/>
                </a:lnTo>
                <a:lnTo>
                  <a:pt x="2458" y="8914"/>
                </a:lnTo>
                <a:lnTo>
                  <a:pt x="2678" y="8840"/>
                </a:lnTo>
                <a:lnTo>
                  <a:pt x="2898" y="8730"/>
                </a:lnTo>
                <a:lnTo>
                  <a:pt x="3081" y="8620"/>
                </a:lnTo>
                <a:lnTo>
                  <a:pt x="3448" y="8290"/>
                </a:lnTo>
                <a:lnTo>
                  <a:pt x="3778" y="7923"/>
                </a:lnTo>
                <a:lnTo>
                  <a:pt x="3815" y="7960"/>
                </a:lnTo>
                <a:lnTo>
                  <a:pt x="3925" y="7960"/>
                </a:lnTo>
                <a:lnTo>
                  <a:pt x="4035" y="7887"/>
                </a:lnTo>
                <a:lnTo>
                  <a:pt x="4108" y="7813"/>
                </a:lnTo>
                <a:lnTo>
                  <a:pt x="4108" y="7740"/>
                </a:lnTo>
                <a:lnTo>
                  <a:pt x="4072" y="7593"/>
                </a:lnTo>
                <a:lnTo>
                  <a:pt x="4182" y="7446"/>
                </a:lnTo>
                <a:lnTo>
                  <a:pt x="4512" y="6896"/>
                </a:lnTo>
                <a:lnTo>
                  <a:pt x="4769" y="6309"/>
                </a:lnTo>
                <a:lnTo>
                  <a:pt x="5025" y="5722"/>
                </a:lnTo>
                <a:lnTo>
                  <a:pt x="5209" y="5099"/>
                </a:lnTo>
                <a:lnTo>
                  <a:pt x="5246" y="5062"/>
                </a:lnTo>
                <a:lnTo>
                  <a:pt x="5282" y="4989"/>
                </a:lnTo>
                <a:lnTo>
                  <a:pt x="5282" y="4915"/>
                </a:lnTo>
                <a:lnTo>
                  <a:pt x="5466" y="4292"/>
                </a:lnTo>
                <a:lnTo>
                  <a:pt x="5612" y="3632"/>
                </a:lnTo>
                <a:lnTo>
                  <a:pt x="5722" y="2971"/>
                </a:lnTo>
                <a:lnTo>
                  <a:pt x="5796" y="2311"/>
                </a:lnTo>
                <a:lnTo>
                  <a:pt x="5832" y="1981"/>
                </a:lnTo>
                <a:lnTo>
                  <a:pt x="5796" y="1651"/>
                </a:lnTo>
                <a:lnTo>
                  <a:pt x="5759" y="1357"/>
                </a:lnTo>
                <a:lnTo>
                  <a:pt x="5649" y="1064"/>
                </a:lnTo>
                <a:lnTo>
                  <a:pt x="5539" y="807"/>
                </a:lnTo>
                <a:lnTo>
                  <a:pt x="5356" y="587"/>
                </a:lnTo>
                <a:lnTo>
                  <a:pt x="5099" y="367"/>
                </a:lnTo>
                <a:lnTo>
                  <a:pt x="4842" y="184"/>
                </a:lnTo>
                <a:lnTo>
                  <a:pt x="4512" y="73"/>
                </a:lnTo>
                <a:lnTo>
                  <a:pt x="4182" y="0"/>
                </a:lnTo>
                <a:close/>
                <a:moveTo>
                  <a:pt x="8730" y="3962"/>
                </a:moveTo>
                <a:lnTo>
                  <a:pt x="8584" y="4072"/>
                </a:lnTo>
                <a:lnTo>
                  <a:pt x="8437" y="4182"/>
                </a:lnTo>
                <a:lnTo>
                  <a:pt x="8327" y="4329"/>
                </a:lnTo>
                <a:lnTo>
                  <a:pt x="7887" y="4439"/>
                </a:lnTo>
                <a:lnTo>
                  <a:pt x="7336" y="4585"/>
                </a:lnTo>
                <a:lnTo>
                  <a:pt x="6786" y="4842"/>
                </a:lnTo>
                <a:lnTo>
                  <a:pt x="6566" y="4989"/>
                </a:lnTo>
                <a:lnTo>
                  <a:pt x="6309" y="5172"/>
                </a:lnTo>
                <a:lnTo>
                  <a:pt x="6089" y="5356"/>
                </a:lnTo>
                <a:lnTo>
                  <a:pt x="5906" y="5576"/>
                </a:lnTo>
                <a:lnTo>
                  <a:pt x="5759" y="5796"/>
                </a:lnTo>
                <a:lnTo>
                  <a:pt x="5612" y="6053"/>
                </a:lnTo>
                <a:lnTo>
                  <a:pt x="5539" y="6309"/>
                </a:lnTo>
                <a:lnTo>
                  <a:pt x="5502" y="6603"/>
                </a:lnTo>
                <a:lnTo>
                  <a:pt x="5466" y="6860"/>
                </a:lnTo>
                <a:lnTo>
                  <a:pt x="5502" y="7116"/>
                </a:lnTo>
                <a:lnTo>
                  <a:pt x="5539" y="7373"/>
                </a:lnTo>
                <a:lnTo>
                  <a:pt x="5612" y="7630"/>
                </a:lnTo>
                <a:lnTo>
                  <a:pt x="5722" y="7887"/>
                </a:lnTo>
                <a:lnTo>
                  <a:pt x="5869" y="8107"/>
                </a:lnTo>
                <a:lnTo>
                  <a:pt x="6016" y="8327"/>
                </a:lnTo>
                <a:lnTo>
                  <a:pt x="6199" y="8547"/>
                </a:lnTo>
                <a:lnTo>
                  <a:pt x="6419" y="8730"/>
                </a:lnTo>
                <a:lnTo>
                  <a:pt x="6639" y="8914"/>
                </a:lnTo>
                <a:lnTo>
                  <a:pt x="6860" y="9060"/>
                </a:lnTo>
                <a:lnTo>
                  <a:pt x="7116" y="9170"/>
                </a:lnTo>
                <a:lnTo>
                  <a:pt x="7410" y="9244"/>
                </a:lnTo>
                <a:lnTo>
                  <a:pt x="7703" y="9281"/>
                </a:lnTo>
                <a:lnTo>
                  <a:pt x="8033" y="9244"/>
                </a:lnTo>
                <a:lnTo>
                  <a:pt x="8327" y="9170"/>
                </a:lnTo>
                <a:lnTo>
                  <a:pt x="8620" y="9024"/>
                </a:lnTo>
                <a:lnTo>
                  <a:pt x="8877" y="8877"/>
                </a:lnTo>
                <a:lnTo>
                  <a:pt x="9391" y="8547"/>
                </a:lnTo>
                <a:lnTo>
                  <a:pt x="9611" y="8364"/>
                </a:lnTo>
                <a:lnTo>
                  <a:pt x="9794" y="8143"/>
                </a:lnTo>
                <a:lnTo>
                  <a:pt x="9977" y="7923"/>
                </a:lnTo>
                <a:lnTo>
                  <a:pt x="10161" y="7703"/>
                </a:lnTo>
                <a:lnTo>
                  <a:pt x="10418" y="7190"/>
                </a:lnTo>
                <a:lnTo>
                  <a:pt x="10638" y="6676"/>
                </a:lnTo>
                <a:lnTo>
                  <a:pt x="10711" y="6346"/>
                </a:lnTo>
                <a:lnTo>
                  <a:pt x="10748" y="6053"/>
                </a:lnTo>
                <a:lnTo>
                  <a:pt x="10748" y="5722"/>
                </a:lnTo>
                <a:lnTo>
                  <a:pt x="10711" y="5466"/>
                </a:lnTo>
                <a:lnTo>
                  <a:pt x="10601" y="5172"/>
                </a:lnTo>
                <a:lnTo>
                  <a:pt x="10454" y="4915"/>
                </a:lnTo>
                <a:lnTo>
                  <a:pt x="10271" y="4659"/>
                </a:lnTo>
                <a:lnTo>
                  <a:pt x="10051" y="4439"/>
                </a:lnTo>
                <a:lnTo>
                  <a:pt x="9794" y="4255"/>
                </a:lnTo>
                <a:lnTo>
                  <a:pt x="9537" y="4108"/>
                </a:lnTo>
                <a:lnTo>
                  <a:pt x="9244" y="3998"/>
                </a:lnTo>
                <a:lnTo>
                  <a:pt x="8950" y="396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301" name="Google Shape;301;p25"/>
          <p:cNvSpPr/>
          <p:nvPr/>
        </p:nvSpPr>
        <p:spPr>
          <a:xfrm>
            <a:off x="10024245" y="5288439"/>
            <a:ext cx="1128344" cy="797934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302" name="Google Shape;302;p25"/>
          <p:cNvSpPr/>
          <p:nvPr/>
        </p:nvSpPr>
        <p:spPr>
          <a:xfrm rot="-5400000">
            <a:off x="8662391" y="4028597"/>
            <a:ext cx="658418" cy="842038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303" name="Google Shape;303;p25"/>
          <p:cNvSpPr/>
          <p:nvPr/>
        </p:nvSpPr>
        <p:spPr>
          <a:xfrm>
            <a:off x="8604273" y="4941209"/>
            <a:ext cx="888477" cy="1003573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304" name="Google Shape;304;p25"/>
          <p:cNvSpPr/>
          <p:nvPr/>
        </p:nvSpPr>
        <p:spPr>
          <a:xfrm>
            <a:off x="2488015" y="6323838"/>
            <a:ext cx="908093" cy="607041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305" name="Google Shape;305;p25"/>
          <p:cNvSpPr/>
          <p:nvPr/>
        </p:nvSpPr>
        <p:spPr>
          <a:xfrm>
            <a:off x="8893074" y="6152527"/>
            <a:ext cx="411277" cy="440635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">
  <p:cSld name="TITLE_1"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26"/>
          <p:cNvSpPr txBox="1"/>
          <p:nvPr>
            <p:ph type="ctrTitle"/>
          </p:nvPr>
        </p:nvSpPr>
        <p:spPr>
          <a:xfrm>
            <a:off x="4281247" y="2215682"/>
            <a:ext cx="7068900" cy="15465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4900"/>
              <a:buNone/>
              <a:defRPr b="0" sz="49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4900"/>
              <a:buNone/>
              <a:defRPr b="0" sz="49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4900"/>
              <a:buNone/>
              <a:defRPr b="0" sz="49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4900"/>
              <a:buNone/>
              <a:defRPr b="0" sz="49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4900"/>
              <a:buNone/>
              <a:defRPr b="0" sz="49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4900"/>
              <a:buNone/>
              <a:defRPr b="0" sz="49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4900"/>
              <a:buNone/>
              <a:defRPr b="0" sz="49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4900"/>
              <a:buNone/>
              <a:defRPr b="0" sz="49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4900"/>
              <a:buNone/>
              <a:defRPr b="0" sz="4900"/>
            </a:lvl9pPr>
          </a:lstStyle>
          <a:p/>
        </p:txBody>
      </p:sp>
      <p:sp>
        <p:nvSpPr>
          <p:cNvPr id="308" name="Google Shape;308;p26"/>
          <p:cNvSpPr txBox="1"/>
          <p:nvPr>
            <p:ph idx="1" type="subTitle"/>
          </p:nvPr>
        </p:nvSpPr>
        <p:spPr>
          <a:xfrm>
            <a:off x="4281180" y="3818902"/>
            <a:ext cx="7068900" cy="10464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500"/>
              <a:buNone/>
              <a:defRPr>
                <a:solidFill>
                  <a:srgbClr val="1C4587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000"/>
              <a:buNone/>
              <a:defRPr sz="4000">
                <a:solidFill>
                  <a:srgbClr val="1C4587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000"/>
              <a:buNone/>
              <a:defRPr sz="4000">
                <a:solidFill>
                  <a:srgbClr val="1C4587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000"/>
              <a:buNone/>
              <a:defRPr sz="4000">
                <a:solidFill>
                  <a:srgbClr val="1C4587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000"/>
              <a:buNone/>
              <a:defRPr sz="4000">
                <a:solidFill>
                  <a:srgbClr val="1C4587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000"/>
              <a:buNone/>
              <a:defRPr sz="4000">
                <a:solidFill>
                  <a:srgbClr val="1C4587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000"/>
              <a:buNone/>
              <a:defRPr sz="4000">
                <a:solidFill>
                  <a:srgbClr val="1C4587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000"/>
              <a:buNone/>
              <a:defRPr sz="4000">
                <a:solidFill>
                  <a:srgbClr val="1C4587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000"/>
              <a:buNone/>
              <a:defRPr sz="4000">
                <a:solidFill>
                  <a:srgbClr val="1C4587"/>
                </a:solidFill>
              </a:defRPr>
            </a:lvl9pPr>
          </a:lstStyle>
          <a:p/>
        </p:txBody>
      </p:sp>
      <p:sp>
        <p:nvSpPr>
          <p:cNvPr id="309" name="Google Shape;309;p26"/>
          <p:cNvSpPr/>
          <p:nvPr/>
        </p:nvSpPr>
        <p:spPr>
          <a:xfrm>
            <a:off x="5882774" y="6215518"/>
            <a:ext cx="600733" cy="744978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310" name="Google Shape;310;p26"/>
          <p:cNvSpPr/>
          <p:nvPr/>
        </p:nvSpPr>
        <p:spPr>
          <a:xfrm>
            <a:off x="5291768" y="5333717"/>
            <a:ext cx="591013" cy="672893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311" name="Google Shape;311;p26"/>
          <p:cNvSpPr/>
          <p:nvPr/>
        </p:nvSpPr>
        <p:spPr>
          <a:xfrm>
            <a:off x="8377819" y="5612686"/>
            <a:ext cx="280284" cy="611852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312" name="Google Shape;312;p26"/>
          <p:cNvSpPr/>
          <p:nvPr/>
        </p:nvSpPr>
        <p:spPr>
          <a:xfrm>
            <a:off x="7662080" y="5390448"/>
            <a:ext cx="552210" cy="677016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313" name="Google Shape;313;p26"/>
          <p:cNvSpPr/>
          <p:nvPr/>
        </p:nvSpPr>
        <p:spPr>
          <a:xfrm>
            <a:off x="9418147" y="5509370"/>
            <a:ext cx="609091" cy="567451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314" name="Google Shape;314;p26"/>
          <p:cNvSpPr/>
          <p:nvPr/>
        </p:nvSpPr>
        <p:spPr>
          <a:xfrm>
            <a:off x="11657298" y="5555569"/>
            <a:ext cx="660375" cy="453651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315" name="Google Shape;315;p26"/>
          <p:cNvSpPr/>
          <p:nvPr/>
        </p:nvSpPr>
        <p:spPr>
          <a:xfrm>
            <a:off x="8775356" y="5388322"/>
            <a:ext cx="496690" cy="513331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316" name="Google Shape;316;p26"/>
          <p:cNvSpPr/>
          <p:nvPr/>
        </p:nvSpPr>
        <p:spPr>
          <a:xfrm>
            <a:off x="8676176" y="6045282"/>
            <a:ext cx="695056" cy="718656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317" name="Google Shape;317;p26"/>
          <p:cNvSpPr/>
          <p:nvPr/>
        </p:nvSpPr>
        <p:spPr>
          <a:xfrm>
            <a:off x="7334739" y="6076799"/>
            <a:ext cx="672893" cy="534170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318" name="Google Shape;318;p26"/>
          <p:cNvSpPr/>
          <p:nvPr/>
        </p:nvSpPr>
        <p:spPr>
          <a:xfrm>
            <a:off x="6935422" y="5434132"/>
            <a:ext cx="627093" cy="589614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319" name="Google Shape;319;p26"/>
          <p:cNvSpPr/>
          <p:nvPr/>
        </p:nvSpPr>
        <p:spPr>
          <a:xfrm>
            <a:off x="6354112" y="5434124"/>
            <a:ext cx="452811" cy="534146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320" name="Google Shape;320;p26"/>
          <p:cNvSpPr/>
          <p:nvPr/>
        </p:nvSpPr>
        <p:spPr>
          <a:xfrm>
            <a:off x="7362477" y="6664025"/>
            <a:ext cx="617412" cy="237283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321" name="Google Shape;321;p26"/>
          <p:cNvSpPr/>
          <p:nvPr/>
        </p:nvSpPr>
        <p:spPr>
          <a:xfrm>
            <a:off x="10736763" y="6433680"/>
            <a:ext cx="786656" cy="552172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322" name="Google Shape;322;p26"/>
          <p:cNvSpPr/>
          <p:nvPr/>
        </p:nvSpPr>
        <p:spPr>
          <a:xfrm>
            <a:off x="10736770" y="5372369"/>
            <a:ext cx="517491" cy="545251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323" name="Google Shape;323;p26"/>
          <p:cNvSpPr/>
          <p:nvPr/>
        </p:nvSpPr>
        <p:spPr>
          <a:xfrm>
            <a:off x="9312765" y="6600511"/>
            <a:ext cx="396807" cy="281646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324" name="Google Shape;324;p26"/>
          <p:cNvSpPr/>
          <p:nvPr/>
        </p:nvSpPr>
        <p:spPr>
          <a:xfrm>
            <a:off x="11666300" y="6600167"/>
            <a:ext cx="384327" cy="245603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325" name="Google Shape;325;p26"/>
          <p:cNvSpPr/>
          <p:nvPr/>
        </p:nvSpPr>
        <p:spPr>
          <a:xfrm>
            <a:off x="8214286" y="6373645"/>
            <a:ext cx="431488" cy="428728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326" name="Google Shape;326;p26"/>
          <p:cNvSpPr/>
          <p:nvPr/>
        </p:nvSpPr>
        <p:spPr>
          <a:xfrm>
            <a:off x="11363258" y="5333706"/>
            <a:ext cx="409288" cy="513369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327" name="Google Shape;327;p26"/>
          <p:cNvSpPr/>
          <p:nvPr/>
        </p:nvSpPr>
        <p:spPr>
          <a:xfrm>
            <a:off x="6522966" y="6070570"/>
            <a:ext cx="554971" cy="546650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328" name="Google Shape;328;p26"/>
          <p:cNvSpPr/>
          <p:nvPr/>
        </p:nvSpPr>
        <p:spPr>
          <a:xfrm>
            <a:off x="11772538" y="6111824"/>
            <a:ext cx="521651" cy="385726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329" name="Google Shape;329;p26"/>
          <p:cNvSpPr/>
          <p:nvPr/>
        </p:nvSpPr>
        <p:spPr>
          <a:xfrm>
            <a:off x="5985572" y="5608924"/>
            <a:ext cx="240044" cy="498052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330" name="Google Shape;330;p26"/>
          <p:cNvSpPr/>
          <p:nvPr/>
        </p:nvSpPr>
        <p:spPr>
          <a:xfrm rot="1920612">
            <a:off x="9648957" y="6210904"/>
            <a:ext cx="668704" cy="567426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331" name="Google Shape;331;p26"/>
          <p:cNvSpPr/>
          <p:nvPr/>
        </p:nvSpPr>
        <p:spPr>
          <a:xfrm>
            <a:off x="11017723" y="6023740"/>
            <a:ext cx="639574" cy="452289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332" name="Google Shape;332;p26"/>
          <p:cNvSpPr/>
          <p:nvPr/>
        </p:nvSpPr>
        <p:spPr>
          <a:xfrm rot="-5400000">
            <a:off x="10245807" y="5309639"/>
            <a:ext cx="373208" cy="477288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333" name="Google Shape;333;p26"/>
          <p:cNvSpPr/>
          <p:nvPr/>
        </p:nvSpPr>
        <p:spPr>
          <a:xfrm>
            <a:off x="10212864" y="5826928"/>
            <a:ext cx="503611" cy="568851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334" name="Google Shape;334;p26"/>
          <p:cNvSpPr/>
          <p:nvPr/>
        </p:nvSpPr>
        <p:spPr>
          <a:xfrm>
            <a:off x="6746083" y="6610609"/>
            <a:ext cx="514730" cy="344086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335" name="Google Shape;335;p26"/>
          <p:cNvSpPr/>
          <p:nvPr/>
        </p:nvSpPr>
        <p:spPr>
          <a:xfrm>
            <a:off x="10376560" y="6513509"/>
            <a:ext cx="233122" cy="249763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336" name="Google Shape;336;p26"/>
          <p:cNvSpPr/>
          <p:nvPr/>
        </p:nvSpPr>
        <p:spPr>
          <a:xfrm>
            <a:off x="1977020" y="5612686"/>
            <a:ext cx="280284" cy="611852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337" name="Google Shape;337;p26"/>
          <p:cNvSpPr/>
          <p:nvPr/>
        </p:nvSpPr>
        <p:spPr>
          <a:xfrm>
            <a:off x="1261280" y="5390448"/>
            <a:ext cx="552210" cy="677016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338" name="Google Shape;338;p26"/>
          <p:cNvSpPr/>
          <p:nvPr/>
        </p:nvSpPr>
        <p:spPr>
          <a:xfrm>
            <a:off x="3017347" y="5509370"/>
            <a:ext cx="609091" cy="567451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339" name="Google Shape;339;p26"/>
          <p:cNvSpPr/>
          <p:nvPr/>
        </p:nvSpPr>
        <p:spPr>
          <a:xfrm>
            <a:off x="2374556" y="5388322"/>
            <a:ext cx="496690" cy="513331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340" name="Google Shape;340;p26"/>
          <p:cNvSpPr/>
          <p:nvPr/>
        </p:nvSpPr>
        <p:spPr>
          <a:xfrm>
            <a:off x="2275376" y="6045282"/>
            <a:ext cx="695056" cy="718656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341" name="Google Shape;341;p26"/>
          <p:cNvSpPr/>
          <p:nvPr/>
        </p:nvSpPr>
        <p:spPr>
          <a:xfrm>
            <a:off x="933939" y="6076799"/>
            <a:ext cx="672893" cy="534170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342" name="Google Shape;342;p26"/>
          <p:cNvSpPr/>
          <p:nvPr/>
        </p:nvSpPr>
        <p:spPr>
          <a:xfrm>
            <a:off x="534622" y="5434132"/>
            <a:ext cx="627093" cy="589614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343" name="Google Shape;343;p26"/>
          <p:cNvSpPr/>
          <p:nvPr/>
        </p:nvSpPr>
        <p:spPr>
          <a:xfrm>
            <a:off x="-46688" y="5434124"/>
            <a:ext cx="452811" cy="534146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344" name="Google Shape;344;p26"/>
          <p:cNvSpPr/>
          <p:nvPr/>
        </p:nvSpPr>
        <p:spPr>
          <a:xfrm>
            <a:off x="961677" y="6664025"/>
            <a:ext cx="617412" cy="237283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345" name="Google Shape;345;p26"/>
          <p:cNvSpPr/>
          <p:nvPr/>
        </p:nvSpPr>
        <p:spPr>
          <a:xfrm>
            <a:off x="4335963" y="6433680"/>
            <a:ext cx="786656" cy="552172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346" name="Google Shape;346;p26"/>
          <p:cNvSpPr/>
          <p:nvPr/>
        </p:nvSpPr>
        <p:spPr>
          <a:xfrm>
            <a:off x="4335970" y="5372369"/>
            <a:ext cx="517491" cy="545251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347" name="Google Shape;347;p26"/>
          <p:cNvSpPr/>
          <p:nvPr/>
        </p:nvSpPr>
        <p:spPr>
          <a:xfrm>
            <a:off x="2911965" y="6600511"/>
            <a:ext cx="396807" cy="281646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348" name="Google Shape;348;p26"/>
          <p:cNvSpPr/>
          <p:nvPr/>
        </p:nvSpPr>
        <p:spPr>
          <a:xfrm>
            <a:off x="5265500" y="6600167"/>
            <a:ext cx="384327" cy="245603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349" name="Google Shape;349;p26"/>
          <p:cNvSpPr/>
          <p:nvPr/>
        </p:nvSpPr>
        <p:spPr>
          <a:xfrm>
            <a:off x="1813486" y="6373645"/>
            <a:ext cx="431488" cy="428728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350" name="Google Shape;350;p26"/>
          <p:cNvSpPr/>
          <p:nvPr/>
        </p:nvSpPr>
        <p:spPr>
          <a:xfrm>
            <a:off x="4962458" y="5333706"/>
            <a:ext cx="409288" cy="513369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351" name="Google Shape;351;p26"/>
          <p:cNvSpPr/>
          <p:nvPr/>
        </p:nvSpPr>
        <p:spPr>
          <a:xfrm>
            <a:off x="122166" y="6070570"/>
            <a:ext cx="554971" cy="546650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352" name="Google Shape;352;p26"/>
          <p:cNvSpPr/>
          <p:nvPr/>
        </p:nvSpPr>
        <p:spPr>
          <a:xfrm>
            <a:off x="5371738" y="6111824"/>
            <a:ext cx="521651" cy="385726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353" name="Google Shape;353;p26"/>
          <p:cNvSpPr/>
          <p:nvPr/>
        </p:nvSpPr>
        <p:spPr>
          <a:xfrm>
            <a:off x="3605" y="6533641"/>
            <a:ext cx="240044" cy="498052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354" name="Google Shape;354;p26"/>
          <p:cNvSpPr/>
          <p:nvPr/>
        </p:nvSpPr>
        <p:spPr>
          <a:xfrm rot="1920612">
            <a:off x="3248157" y="6210904"/>
            <a:ext cx="668704" cy="567426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355" name="Google Shape;355;p26"/>
          <p:cNvSpPr/>
          <p:nvPr/>
        </p:nvSpPr>
        <p:spPr>
          <a:xfrm>
            <a:off x="4616923" y="6023740"/>
            <a:ext cx="639574" cy="452289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356" name="Google Shape;356;p26"/>
          <p:cNvSpPr/>
          <p:nvPr/>
        </p:nvSpPr>
        <p:spPr>
          <a:xfrm rot="-5400000">
            <a:off x="3845006" y="5309639"/>
            <a:ext cx="373208" cy="477288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357" name="Google Shape;357;p26"/>
          <p:cNvSpPr/>
          <p:nvPr/>
        </p:nvSpPr>
        <p:spPr>
          <a:xfrm>
            <a:off x="3812064" y="5826928"/>
            <a:ext cx="503611" cy="568851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358" name="Google Shape;358;p26"/>
          <p:cNvSpPr/>
          <p:nvPr/>
        </p:nvSpPr>
        <p:spPr>
          <a:xfrm>
            <a:off x="345283" y="6610609"/>
            <a:ext cx="514730" cy="344086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359" name="Google Shape;359;p26"/>
          <p:cNvSpPr/>
          <p:nvPr/>
        </p:nvSpPr>
        <p:spPr>
          <a:xfrm>
            <a:off x="3975760" y="6513509"/>
            <a:ext cx="233122" cy="249763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TITLE_1_1"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27"/>
          <p:cNvSpPr txBox="1"/>
          <p:nvPr>
            <p:ph idx="1" type="body"/>
          </p:nvPr>
        </p:nvSpPr>
        <p:spPr>
          <a:xfrm>
            <a:off x="2879100" y="2882400"/>
            <a:ext cx="6434100" cy="10932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indent="-438150" lvl="0" marL="457200" rtl="0" algn="ctr">
              <a:spcBef>
                <a:spcPts val="800"/>
              </a:spcBef>
              <a:spcAft>
                <a:spcPts val="0"/>
              </a:spcAft>
              <a:buClr>
                <a:srgbClr val="1C4587"/>
              </a:buClr>
              <a:buSzPts val="3300"/>
              <a:buChar char="✘"/>
              <a:defRPr b="1" sz="3300">
                <a:solidFill>
                  <a:srgbClr val="1C4587"/>
                </a:solidFill>
              </a:defRPr>
            </a:lvl1pPr>
            <a:lvl2pPr indent="-438150" lvl="1" marL="9144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300"/>
              <a:buChar char="✗"/>
              <a:defRPr b="1" sz="3300">
                <a:solidFill>
                  <a:srgbClr val="1C4587"/>
                </a:solidFill>
              </a:defRPr>
            </a:lvl2pPr>
            <a:lvl3pPr indent="-438150" lvl="2" marL="13716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300"/>
              <a:buChar char="■"/>
              <a:defRPr b="1" sz="3300">
                <a:solidFill>
                  <a:srgbClr val="1C4587"/>
                </a:solidFill>
              </a:defRPr>
            </a:lvl3pPr>
            <a:lvl4pPr indent="-438150" lvl="3" marL="18288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300"/>
              <a:buChar char="●"/>
              <a:defRPr b="1" sz="3300">
                <a:solidFill>
                  <a:srgbClr val="1C4587"/>
                </a:solidFill>
              </a:defRPr>
            </a:lvl4pPr>
            <a:lvl5pPr indent="-438150" lvl="4" marL="22860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300"/>
              <a:buChar char="○"/>
              <a:defRPr b="1" sz="3300">
                <a:solidFill>
                  <a:srgbClr val="1C4587"/>
                </a:solidFill>
              </a:defRPr>
            </a:lvl5pPr>
            <a:lvl6pPr indent="-438150" lvl="5" marL="27432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300"/>
              <a:buChar char="■"/>
              <a:defRPr b="1" sz="3300">
                <a:solidFill>
                  <a:srgbClr val="1C4587"/>
                </a:solidFill>
              </a:defRPr>
            </a:lvl6pPr>
            <a:lvl7pPr indent="-438150" lvl="6" marL="32004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300"/>
              <a:buChar char="●"/>
              <a:defRPr b="1" sz="3300">
                <a:solidFill>
                  <a:srgbClr val="1C4587"/>
                </a:solidFill>
              </a:defRPr>
            </a:lvl7pPr>
            <a:lvl8pPr indent="-438150" lvl="7" marL="36576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300"/>
              <a:buChar char="○"/>
              <a:defRPr b="1" sz="3300">
                <a:solidFill>
                  <a:srgbClr val="1C4587"/>
                </a:solidFill>
              </a:defRPr>
            </a:lvl8pPr>
            <a:lvl9pPr indent="-438150" lvl="8" marL="41148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300"/>
              <a:buChar char="■"/>
              <a:defRPr b="1" sz="3300">
                <a:solidFill>
                  <a:srgbClr val="1C4587"/>
                </a:solidFill>
              </a:defRPr>
            </a:lvl9pPr>
          </a:lstStyle>
          <a:p/>
        </p:txBody>
      </p:sp>
      <p:sp>
        <p:nvSpPr>
          <p:cNvPr id="362" name="Google Shape;362;p27"/>
          <p:cNvSpPr/>
          <p:nvPr/>
        </p:nvSpPr>
        <p:spPr>
          <a:xfrm>
            <a:off x="9737174" y="-392482"/>
            <a:ext cx="600733" cy="744978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363" name="Google Shape;363;p27"/>
          <p:cNvSpPr/>
          <p:nvPr/>
        </p:nvSpPr>
        <p:spPr>
          <a:xfrm>
            <a:off x="-47166" y="4489283"/>
            <a:ext cx="591013" cy="672893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364" name="Google Shape;364;p27"/>
          <p:cNvSpPr/>
          <p:nvPr/>
        </p:nvSpPr>
        <p:spPr>
          <a:xfrm>
            <a:off x="11757264" y="4586215"/>
            <a:ext cx="552210" cy="677016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365" name="Google Shape;365;p27"/>
          <p:cNvSpPr/>
          <p:nvPr/>
        </p:nvSpPr>
        <p:spPr>
          <a:xfrm>
            <a:off x="11657298" y="5555569"/>
            <a:ext cx="660375" cy="453651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366" name="Google Shape;366;p27"/>
          <p:cNvSpPr/>
          <p:nvPr/>
        </p:nvSpPr>
        <p:spPr>
          <a:xfrm>
            <a:off x="11147940" y="6009222"/>
            <a:ext cx="496690" cy="513331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367" name="Google Shape;367;p27"/>
          <p:cNvSpPr/>
          <p:nvPr/>
        </p:nvSpPr>
        <p:spPr>
          <a:xfrm>
            <a:off x="-102771" y="1984025"/>
            <a:ext cx="452811" cy="534146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368" name="Google Shape;368;p27"/>
          <p:cNvSpPr/>
          <p:nvPr/>
        </p:nvSpPr>
        <p:spPr>
          <a:xfrm>
            <a:off x="10736763" y="6433680"/>
            <a:ext cx="786656" cy="552172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369" name="Google Shape;369;p27"/>
          <p:cNvSpPr/>
          <p:nvPr/>
        </p:nvSpPr>
        <p:spPr>
          <a:xfrm>
            <a:off x="10736770" y="5509769"/>
            <a:ext cx="517491" cy="545251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370" name="Google Shape;370;p27"/>
          <p:cNvSpPr/>
          <p:nvPr/>
        </p:nvSpPr>
        <p:spPr>
          <a:xfrm>
            <a:off x="9907865" y="6497561"/>
            <a:ext cx="396807" cy="281646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371" name="Google Shape;371;p27"/>
          <p:cNvSpPr/>
          <p:nvPr/>
        </p:nvSpPr>
        <p:spPr>
          <a:xfrm>
            <a:off x="11666300" y="6600167"/>
            <a:ext cx="384327" cy="245603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372" name="Google Shape;372;p27"/>
          <p:cNvSpPr/>
          <p:nvPr/>
        </p:nvSpPr>
        <p:spPr>
          <a:xfrm>
            <a:off x="11363258" y="5333706"/>
            <a:ext cx="409288" cy="513369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373" name="Google Shape;373;p27"/>
          <p:cNvSpPr/>
          <p:nvPr/>
        </p:nvSpPr>
        <p:spPr>
          <a:xfrm>
            <a:off x="11772538" y="6111824"/>
            <a:ext cx="521651" cy="385726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374" name="Google Shape;374;p27"/>
          <p:cNvSpPr/>
          <p:nvPr/>
        </p:nvSpPr>
        <p:spPr>
          <a:xfrm>
            <a:off x="11951972" y="1784958"/>
            <a:ext cx="240044" cy="498052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375" name="Google Shape;375;p27"/>
          <p:cNvSpPr/>
          <p:nvPr/>
        </p:nvSpPr>
        <p:spPr>
          <a:xfrm rot="-2426071">
            <a:off x="9480177" y="6502683"/>
            <a:ext cx="373219" cy="477303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376" name="Google Shape;376;p27"/>
          <p:cNvSpPr/>
          <p:nvPr/>
        </p:nvSpPr>
        <p:spPr>
          <a:xfrm>
            <a:off x="10212864" y="5826928"/>
            <a:ext cx="503611" cy="568851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377" name="Google Shape;377;p27"/>
          <p:cNvSpPr/>
          <p:nvPr/>
        </p:nvSpPr>
        <p:spPr>
          <a:xfrm>
            <a:off x="11730117" y="4104976"/>
            <a:ext cx="514730" cy="344086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378" name="Google Shape;378;p27"/>
          <p:cNvSpPr/>
          <p:nvPr/>
        </p:nvSpPr>
        <p:spPr>
          <a:xfrm>
            <a:off x="10376560" y="6513509"/>
            <a:ext cx="233122" cy="249763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379" name="Google Shape;379;p27"/>
          <p:cNvSpPr/>
          <p:nvPr/>
        </p:nvSpPr>
        <p:spPr>
          <a:xfrm>
            <a:off x="462503" y="811486"/>
            <a:ext cx="280284" cy="611852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380" name="Google Shape;380;p27"/>
          <p:cNvSpPr/>
          <p:nvPr/>
        </p:nvSpPr>
        <p:spPr>
          <a:xfrm>
            <a:off x="860014" y="474615"/>
            <a:ext cx="552210" cy="677016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381" name="Google Shape;381;p27"/>
          <p:cNvSpPr/>
          <p:nvPr/>
        </p:nvSpPr>
        <p:spPr>
          <a:xfrm>
            <a:off x="11091747" y="-39763"/>
            <a:ext cx="609091" cy="567451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382" name="Google Shape;382;p27"/>
          <p:cNvSpPr/>
          <p:nvPr/>
        </p:nvSpPr>
        <p:spPr>
          <a:xfrm>
            <a:off x="-10" y="1351155"/>
            <a:ext cx="496690" cy="513331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383" name="Google Shape;383;p27"/>
          <p:cNvSpPr/>
          <p:nvPr/>
        </p:nvSpPr>
        <p:spPr>
          <a:xfrm>
            <a:off x="11599142" y="238816"/>
            <a:ext cx="695056" cy="718656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384" name="Google Shape;384;p27"/>
          <p:cNvSpPr/>
          <p:nvPr/>
        </p:nvSpPr>
        <p:spPr>
          <a:xfrm>
            <a:off x="933939" y="6076799"/>
            <a:ext cx="672893" cy="534170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385" name="Google Shape;385;p27"/>
          <p:cNvSpPr/>
          <p:nvPr/>
        </p:nvSpPr>
        <p:spPr>
          <a:xfrm>
            <a:off x="345289" y="-115002"/>
            <a:ext cx="627093" cy="589614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386" name="Google Shape;386;p27"/>
          <p:cNvSpPr/>
          <p:nvPr/>
        </p:nvSpPr>
        <p:spPr>
          <a:xfrm>
            <a:off x="-46688" y="5434124"/>
            <a:ext cx="452811" cy="534146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387" name="Google Shape;387;p27"/>
          <p:cNvSpPr/>
          <p:nvPr/>
        </p:nvSpPr>
        <p:spPr>
          <a:xfrm>
            <a:off x="961677" y="6664025"/>
            <a:ext cx="617412" cy="237283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388" name="Google Shape;388;p27"/>
          <p:cNvSpPr/>
          <p:nvPr/>
        </p:nvSpPr>
        <p:spPr>
          <a:xfrm>
            <a:off x="-324170" y="72280"/>
            <a:ext cx="786656" cy="552172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389" name="Google Shape;389;p27"/>
          <p:cNvSpPr/>
          <p:nvPr/>
        </p:nvSpPr>
        <p:spPr>
          <a:xfrm>
            <a:off x="10456070" y="-134497"/>
            <a:ext cx="517491" cy="545251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390" name="Google Shape;390;p27"/>
          <p:cNvSpPr/>
          <p:nvPr/>
        </p:nvSpPr>
        <p:spPr>
          <a:xfrm>
            <a:off x="-51502" y="772061"/>
            <a:ext cx="396807" cy="281646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391" name="Google Shape;391;p27"/>
          <p:cNvSpPr/>
          <p:nvPr/>
        </p:nvSpPr>
        <p:spPr>
          <a:xfrm>
            <a:off x="1871700" y="15334"/>
            <a:ext cx="384327" cy="245603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392" name="Google Shape;392;p27"/>
          <p:cNvSpPr/>
          <p:nvPr/>
        </p:nvSpPr>
        <p:spPr>
          <a:xfrm>
            <a:off x="1274653" y="-76222"/>
            <a:ext cx="431488" cy="428728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393" name="Google Shape;393;p27"/>
          <p:cNvSpPr/>
          <p:nvPr/>
        </p:nvSpPr>
        <p:spPr>
          <a:xfrm>
            <a:off x="1777725" y="6237939"/>
            <a:ext cx="409288" cy="513369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394" name="Google Shape;394;p27"/>
          <p:cNvSpPr/>
          <p:nvPr/>
        </p:nvSpPr>
        <p:spPr>
          <a:xfrm>
            <a:off x="122166" y="6070570"/>
            <a:ext cx="554971" cy="546650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395" name="Google Shape;395;p27"/>
          <p:cNvSpPr/>
          <p:nvPr/>
        </p:nvSpPr>
        <p:spPr>
          <a:xfrm>
            <a:off x="2034238" y="6548458"/>
            <a:ext cx="521651" cy="385726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396" name="Google Shape;396;p27"/>
          <p:cNvSpPr/>
          <p:nvPr/>
        </p:nvSpPr>
        <p:spPr>
          <a:xfrm>
            <a:off x="3605" y="6533641"/>
            <a:ext cx="240044" cy="498052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397" name="Google Shape;397;p27"/>
          <p:cNvSpPr/>
          <p:nvPr/>
        </p:nvSpPr>
        <p:spPr>
          <a:xfrm rot="1920612">
            <a:off x="10967391" y="833704"/>
            <a:ext cx="668704" cy="567426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398" name="Google Shape;398;p27"/>
          <p:cNvSpPr/>
          <p:nvPr/>
        </p:nvSpPr>
        <p:spPr>
          <a:xfrm>
            <a:off x="462489" y="5418856"/>
            <a:ext cx="639574" cy="452289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399" name="Google Shape;399;p27"/>
          <p:cNvSpPr/>
          <p:nvPr/>
        </p:nvSpPr>
        <p:spPr>
          <a:xfrm rot="-5400000">
            <a:off x="10661707" y="422573"/>
            <a:ext cx="373208" cy="477288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400" name="Google Shape;400;p27"/>
          <p:cNvSpPr/>
          <p:nvPr/>
        </p:nvSpPr>
        <p:spPr>
          <a:xfrm>
            <a:off x="11735680" y="1053695"/>
            <a:ext cx="503611" cy="568851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401" name="Google Shape;401;p27"/>
          <p:cNvSpPr/>
          <p:nvPr/>
        </p:nvSpPr>
        <p:spPr>
          <a:xfrm>
            <a:off x="345283" y="6610609"/>
            <a:ext cx="514730" cy="344086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402" name="Google Shape;402;p27"/>
          <p:cNvSpPr/>
          <p:nvPr/>
        </p:nvSpPr>
        <p:spPr>
          <a:xfrm>
            <a:off x="11599127" y="1535209"/>
            <a:ext cx="233122" cy="249763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403" name="Google Shape;403;p27"/>
          <p:cNvSpPr txBox="1"/>
          <p:nvPr>
            <p:ph idx="12" type="sldNum"/>
          </p:nvPr>
        </p:nvSpPr>
        <p:spPr>
          <a:xfrm>
            <a:off x="5730200" y="6471066"/>
            <a:ext cx="731700" cy="386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" type="tx">
  <p:cSld name="TITLE_AND_BODY"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28"/>
          <p:cNvSpPr txBox="1"/>
          <p:nvPr>
            <p:ph type="title"/>
          </p:nvPr>
        </p:nvSpPr>
        <p:spPr>
          <a:xfrm>
            <a:off x="997233" y="300033"/>
            <a:ext cx="8187300" cy="11433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  <p:sp>
        <p:nvSpPr>
          <p:cNvPr id="406" name="Google Shape;406;p28"/>
          <p:cNvSpPr txBox="1"/>
          <p:nvPr>
            <p:ph idx="1" type="body"/>
          </p:nvPr>
        </p:nvSpPr>
        <p:spPr>
          <a:xfrm>
            <a:off x="997233" y="1737116"/>
            <a:ext cx="8187300" cy="48144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438150" lvl="0" marL="457200" rtl="0">
              <a:spcBef>
                <a:spcPts val="800"/>
              </a:spcBef>
              <a:spcAft>
                <a:spcPts val="0"/>
              </a:spcAft>
              <a:buSzPts val="3300"/>
              <a:buChar char="✘"/>
              <a:defRPr sz="3300"/>
            </a:lvl1pPr>
            <a:lvl2pPr indent="-400050" lvl="1" marL="914400" rtl="0">
              <a:spcBef>
                <a:spcPts val="0"/>
              </a:spcBef>
              <a:spcAft>
                <a:spcPts val="0"/>
              </a:spcAft>
              <a:buSzPts val="2700"/>
              <a:buChar char="✗"/>
              <a:defRPr/>
            </a:lvl2pPr>
            <a:lvl3pPr indent="-400050" lvl="2" marL="1371600" rtl="0">
              <a:spcBef>
                <a:spcPts val="0"/>
              </a:spcBef>
              <a:spcAft>
                <a:spcPts val="0"/>
              </a:spcAft>
              <a:buSzPts val="2700"/>
              <a:buChar char="■"/>
              <a:defRPr/>
            </a:lvl3pPr>
            <a:lvl4pPr indent="-381000" lvl="3" marL="18288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4pPr>
            <a:lvl5pPr indent="-381000" lvl="4" marL="22860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5pPr>
            <a:lvl6pPr indent="-381000" lvl="5" marL="27432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6pPr>
            <a:lvl7pPr indent="-381000" lvl="6" marL="32004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7pPr>
            <a:lvl8pPr indent="-381000" lvl="7" marL="36576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indent="-381000" lvl="8" marL="41148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/>
        </p:txBody>
      </p:sp>
      <p:grpSp>
        <p:nvGrpSpPr>
          <p:cNvPr id="407" name="Google Shape;407;p28"/>
          <p:cNvGrpSpPr/>
          <p:nvPr/>
        </p:nvGrpSpPr>
        <p:grpSpPr>
          <a:xfrm>
            <a:off x="9924070" y="-121511"/>
            <a:ext cx="2395098" cy="7107566"/>
            <a:chOff x="6023725" y="842300"/>
            <a:chExt cx="1358150" cy="4030375"/>
          </a:xfrm>
        </p:grpSpPr>
        <p:sp>
          <p:nvSpPr>
            <p:cNvPr id="408" name="Google Shape;408;p28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900">
                <a:solidFill>
                  <a:srgbClr val="A4C2F4"/>
                </a:solidFill>
              </a:endParaRPr>
            </a:p>
          </p:txBody>
        </p:sp>
        <p:sp>
          <p:nvSpPr>
            <p:cNvPr id="409" name="Google Shape;409;p28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900">
                <a:solidFill>
                  <a:srgbClr val="A4C2F4"/>
                </a:solidFill>
              </a:endParaRPr>
            </a:p>
          </p:txBody>
        </p:sp>
        <p:sp>
          <p:nvSpPr>
            <p:cNvPr id="410" name="Google Shape;410;p28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900">
                <a:solidFill>
                  <a:srgbClr val="A4C2F4"/>
                </a:solidFill>
              </a:endParaRPr>
            </a:p>
          </p:txBody>
        </p:sp>
        <p:sp>
          <p:nvSpPr>
            <p:cNvPr id="411" name="Google Shape;411;p28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900">
                <a:solidFill>
                  <a:srgbClr val="A4C2F4"/>
                </a:solidFill>
              </a:endParaRPr>
            </a:p>
          </p:txBody>
        </p:sp>
        <p:sp>
          <p:nvSpPr>
            <p:cNvPr id="412" name="Google Shape;412;p28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900">
                <a:solidFill>
                  <a:srgbClr val="A4C2F4"/>
                </a:solidFill>
              </a:endParaRPr>
            </a:p>
          </p:txBody>
        </p:sp>
        <p:sp>
          <p:nvSpPr>
            <p:cNvPr id="413" name="Google Shape;413;p28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900">
                <a:solidFill>
                  <a:srgbClr val="A4C2F4"/>
                </a:solidFill>
              </a:endParaRPr>
            </a:p>
          </p:txBody>
        </p:sp>
        <p:sp>
          <p:nvSpPr>
            <p:cNvPr id="414" name="Google Shape;414;p28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900">
                <a:solidFill>
                  <a:srgbClr val="A4C2F4"/>
                </a:solidFill>
              </a:endParaRPr>
            </a:p>
          </p:txBody>
        </p:sp>
        <p:sp>
          <p:nvSpPr>
            <p:cNvPr id="415" name="Google Shape;415;p28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900">
                <a:solidFill>
                  <a:srgbClr val="A4C2F4"/>
                </a:solidFill>
              </a:endParaRPr>
            </a:p>
          </p:txBody>
        </p:sp>
        <p:sp>
          <p:nvSpPr>
            <p:cNvPr id="416" name="Google Shape;416;p28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900">
                <a:solidFill>
                  <a:srgbClr val="A4C2F4"/>
                </a:solidFill>
              </a:endParaRPr>
            </a:p>
          </p:txBody>
        </p:sp>
        <p:sp>
          <p:nvSpPr>
            <p:cNvPr id="417" name="Google Shape;417;p28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900">
                <a:solidFill>
                  <a:srgbClr val="A4C2F4"/>
                </a:solidFill>
              </a:endParaRPr>
            </a:p>
          </p:txBody>
        </p:sp>
        <p:sp>
          <p:nvSpPr>
            <p:cNvPr id="418" name="Google Shape;418;p28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900">
                <a:solidFill>
                  <a:srgbClr val="A4C2F4"/>
                </a:solidFill>
              </a:endParaRPr>
            </a:p>
          </p:txBody>
        </p:sp>
        <p:sp>
          <p:nvSpPr>
            <p:cNvPr id="419" name="Google Shape;419;p28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900">
                <a:solidFill>
                  <a:srgbClr val="A4C2F4"/>
                </a:solidFill>
              </a:endParaRPr>
            </a:p>
          </p:txBody>
        </p:sp>
        <p:sp>
          <p:nvSpPr>
            <p:cNvPr id="420" name="Google Shape;420;p28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900">
                <a:solidFill>
                  <a:srgbClr val="A4C2F4"/>
                </a:solidFill>
              </a:endParaRPr>
            </a:p>
          </p:txBody>
        </p:sp>
        <p:sp>
          <p:nvSpPr>
            <p:cNvPr id="421" name="Google Shape;421;p28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900">
                <a:solidFill>
                  <a:srgbClr val="A4C2F4"/>
                </a:solidFill>
              </a:endParaRPr>
            </a:p>
          </p:txBody>
        </p:sp>
        <p:sp>
          <p:nvSpPr>
            <p:cNvPr id="422" name="Google Shape;422;p28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900">
                <a:solidFill>
                  <a:srgbClr val="A4C2F4"/>
                </a:solidFill>
              </a:endParaRPr>
            </a:p>
          </p:txBody>
        </p:sp>
        <p:sp>
          <p:nvSpPr>
            <p:cNvPr id="423" name="Google Shape;423;p28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900">
                <a:solidFill>
                  <a:srgbClr val="A4C2F4"/>
                </a:solidFill>
              </a:endParaRPr>
            </a:p>
          </p:txBody>
        </p:sp>
        <p:sp>
          <p:nvSpPr>
            <p:cNvPr id="424" name="Google Shape;424;p28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900">
                <a:solidFill>
                  <a:srgbClr val="A4C2F4"/>
                </a:solidFill>
              </a:endParaRPr>
            </a:p>
          </p:txBody>
        </p:sp>
        <p:sp>
          <p:nvSpPr>
            <p:cNvPr id="425" name="Google Shape;425;p28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900">
                <a:solidFill>
                  <a:srgbClr val="A4C2F4"/>
                </a:solidFill>
              </a:endParaRPr>
            </a:p>
          </p:txBody>
        </p:sp>
        <p:sp>
          <p:nvSpPr>
            <p:cNvPr id="426" name="Google Shape;426;p28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900">
                <a:solidFill>
                  <a:srgbClr val="A4C2F4"/>
                </a:solidFill>
              </a:endParaRPr>
            </a:p>
          </p:txBody>
        </p:sp>
        <p:sp>
          <p:nvSpPr>
            <p:cNvPr id="427" name="Google Shape;427;p28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900">
                <a:solidFill>
                  <a:srgbClr val="A4C2F4"/>
                </a:solidFill>
              </a:endParaRPr>
            </a:p>
          </p:txBody>
        </p:sp>
        <p:sp>
          <p:nvSpPr>
            <p:cNvPr id="428" name="Google Shape;428;p28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900">
                <a:solidFill>
                  <a:srgbClr val="A4C2F4"/>
                </a:solidFill>
              </a:endParaRPr>
            </a:p>
          </p:txBody>
        </p:sp>
        <p:sp>
          <p:nvSpPr>
            <p:cNvPr id="429" name="Google Shape;429;p28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900">
                <a:solidFill>
                  <a:srgbClr val="A4C2F4"/>
                </a:solidFill>
              </a:endParaRPr>
            </a:p>
          </p:txBody>
        </p:sp>
        <p:sp>
          <p:nvSpPr>
            <p:cNvPr id="430" name="Google Shape;430;p28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900">
                <a:solidFill>
                  <a:srgbClr val="A4C2F4"/>
                </a:solidFill>
              </a:endParaRPr>
            </a:p>
          </p:txBody>
        </p:sp>
        <p:sp>
          <p:nvSpPr>
            <p:cNvPr id="431" name="Google Shape;431;p28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900">
                <a:solidFill>
                  <a:srgbClr val="A4C2F4"/>
                </a:solidFill>
              </a:endParaRPr>
            </a:p>
          </p:txBody>
        </p:sp>
        <p:sp>
          <p:nvSpPr>
            <p:cNvPr id="432" name="Google Shape;432;p28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900">
                <a:solidFill>
                  <a:srgbClr val="A4C2F4"/>
                </a:solidFill>
              </a:endParaRPr>
            </a:p>
          </p:txBody>
        </p:sp>
        <p:sp>
          <p:nvSpPr>
            <p:cNvPr id="433" name="Google Shape;433;p28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900">
                <a:solidFill>
                  <a:srgbClr val="A4C2F4"/>
                </a:solidFill>
              </a:endParaRPr>
            </a:p>
          </p:txBody>
        </p:sp>
        <p:sp>
          <p:nvSpPr>
            <p:cNvPr id="434" name="Google Shape;434;p28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900">
                <a:solidFill>
                  <a:srgbClr val="A4C2F4"/>
                </a:solidFill>
              </a:endParaRPr>
            </a:p>
          </p:txBody>
        </p:sp>
        <p:sp>
          <p:nvSpPr>
            <p:cNvPr id="435" name="Google Shape;435;p28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900">
                <a:solidFill>
                  <a:srgbClr val="A4C2F4"/>
                </a:solidFill>
              </a:endParaRPr>
            </a:p>
          </p:txBody>
        </p:sp>
        <p:sp>
          <p:nvSpPr>
            <p:cNvPr id="436" name="Google Shape;436;p28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900">
                <a:solidFill>
                  <a:srgbClr val="A4C2F4"/>
                </a:solidFill>
              </a:endParaRPr>
            </a:p>
          </p:txBody>
        </p:sp>
      </p:grpSp>
      <p:cxnSp>
        <p:nvCxnSpPr>
          <p:cNvPr id="437" name="Google Shape;437;p28"/>
          <p:cNvCxnSpPr/>
          <p:nvPr/>
        </p:nvCxnSpPr>
        <p:spPr>
          <a:xfrm>
            <a:off x="1133967" y="1375233"/>
            <a:ext cx="80505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438" name="Google Shape;438;p28"/>
          <p:cNvSpPr txBox="1"/>
          <p:nvPr>
            <p:ph idx="12" type="sldNum"/>
          </p:nvPr>
        </p:nvSpPr>
        <p:spPr>
          <a:xfrm>
            <a:off x="120825" y="6296983"/>
            <a:ext cx="731700" cy="524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umns" type="twoColTx">
  <p:cSld name="TITLE_AND_TWO_COLUMNS"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29"/>
          <p:cNvSpPr txBox="1"/>
          <p:nvPr>
            <p:ph type="title"/>
          </p:nvPr>
        </p:nvSpPr>
        <p:spPr>
          <a:xfrm>
            <a:off x="997233" y="300033"/>
            <a:ext cx="8187300" cy="11433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  <p:sp>
        <p:nvSpPr>
          <p:cNvPr id="441" name="Google Shape;441;p29"/>
          <p:cNvSpPr txBox="1"/>
          <p:nvPr>
            <p:ph idx="1" type="body"/>
          </p:nvPr>
        </p:nvSpPr>
        <p:spPr>
          <a:xfrm>
            <a:off x="997233" y="1817538"/>
            <a:ext cx="4212000" cy="48144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412750" lvl="0" marL="457200" rtl="0">
              <a:spcBef>
                <a:spcPts val="800"/>
              </a:spcBef>
              <a:spcAft>
                <a:spcPts val="0"/>
              </a:spcAft>
              <a:buSzPts val="2900"/>
              <a:buChar char="✘"/>
              <a:defRPr sz="2900"/>
            </a:lvl1pPr>
            <a:lvl2pPr indent="-412750" lvl="1" marL="914400" rtl="0">
              <a:spcBef>
                <a:spcPts val="0"/>
              </a:spcBef>
              <a:spcAft>
                <a:spcPts val="0"/>
              </a:spcAft>
              <a:buSzPts val="2900"/>
              <a:buChar char="✗"/>
              <a:defRPr sz="2900"/>
            </a:lvl2pPr>
            <a:lvl3pPr indent="-412750" lvl="2" marL="1371600" rtl="0">
              <a:spcBef>
                <a:spcPts val="0"/>
              </a:spcBef>
              <a:spcAft>
                <a:spcPts val="0"/>
              </a:spcAft>
              <a:buSzPts val="2900"/>
              <a:buChar char="■"/>
              <a:defRPr sz="2900"/>
            </a:lvl3pPr>
            <a:lvl4pPr indent="-412750" lvl="3" marL="1828800" rtl="0">
              <a:spcBef>
                <a:spcPts val="0"/>
              </a:spcBef>
              <a:spcAft>
                <a:spcPts val="0"/>
              </a:spcAft>
              <a:buSzPts val="2900"/>
              <a:buChar char="●"/>
              <a:defRPr sz="2900"/>
            </a:lvl4pPr>
            <a:lvl5pPr indent="-412750" lvl="4" marL="2286000" rtl="0">
              <a:spcBef>
                <a:spcPts val="0"/>
              </a:spcBef>
              <a:spcAft>
                <a:spcPts val="0"/>
              </a:spcAft>
              <a:buSzPts val="2900"/>
              <a:buChar char="○"/>
              <a:defRPr sz="2900"/>
            </a:lvl5pPr>
            <a:lvl6pPr indent="-412750" lvl="5" marL="2743200" rtl="0">
              <a:spcBef>
                <a:spcPts val="0"/>
              </a:spcBef>
              <a:spcAft>
                <a:spcPts val="0"/>
              </a:spcAft>
              <a:buSzPts val="2900"/>
              <a:buChar char="■"/>
              <a:defRPr sz="2900"/>
            </a:lvl6pPr>
            <a:lvl7pPr indent="-412750" lvl="6" marL="3200400" rtl="0">
              <a:spcBef>
                <a:spcPts val="0"/>
              </a:spcBef>
              <a:spcAft>
                <a:spcPts val="0"/>
              </a:spcAft>
              <a:buSzPts val="2900"/>
              <a:buChar char="●"/>
              <a:defRPr sz="2900"/>
            </a:lvl7pPr>
            <a:lvl8pPr indent="-412750" lvl="7" marL="3657600" rtl="0">
              <a:spcBef>
                <a:spcPts val="0"/>
              </a:spcBef>
              <a:spcAft>
                <a:spcPts val="0"/>
              </a:spcAft>
              <a:buSzPts val="2900"/>
              <a:buChar char="○"/>
              <a:defRPr sz="2900"/>
            </a:lvl8pPr>
            <a:lvl9pPr indent="-412750" lvl="8" marL="4114800" rtl="0">
              <a:spcBef>
                <a:spcPts val="0"/>
              </a:spcBef>
              <a:spcAft>
                <a:spcPts val="0"/>
              </a:spcAft>
              <a:buSzPts val="2900"/>
              <a:buChar char="■"/>
              <a:defRPr sz="2900"/>
            </a:lvl9pPr>
          </a:lstStyle>
          <a:p/>
        </p:txBody>
      </p:sp>
      <p:sp>
        <p:nvSpPr>
          <p:cNvPr id="442" name="Google Shape;442;p29"/>
          <p:cNvSpPr txBox="1"/>
          <p:nvPr>
            <p:ph idx="2" type="body"/>
          </p:nvPr>
        </p:nvSpPr>
        <p:spPr>
          <a:xfrm>
            <a:off x="5462797" y="1817538"/>
            <a:ext cx="4212000" cy="48144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412750" lvl="0" marL="457200" rtl="0">
              <a:spcBef>
                <a:spcPts val="800"/>
              </a:spcBef>
              <a:spcAft>
                <a:spcPts val="0"/>
              </a:spcAft>
              <a:buSzPts val="2900"/>
              <a:buChar char="✘"/>
              <a:defRPr sz="2900"/>
            </a:lvl1pPr>
            <a:lvl2pPr indent="-412750" lvl="1" marL="914400" rtl="0">
              <a:spcBef>
                <a:spcPts val="0"/>
              </a:spcBef>
              <a:spcAft>
                <a:spcPts val="0"/>
              </a:spcAft>
              <a:buSzPts val="2900"/>
              <a:buChar char="✗"/>
              <a:defRPr sz="2900"/>
            </a:lvl2pPr>
            <a:lvl3pPr indent="-412750" lvl="2" marL="1371600" rtl="0">
              <a:spcBef>
                <a:spcPts val="0"/>
              </a:spcBef>
              <a:spcAft>
                <a:spcPts val="0"/>
              </a:spcAft>
              <a:buSzPts val="2900"/>
              <a:buChar char="■"/>
              <a:defRPr sz="2900"/>
            </a:lvl3pPr>
            <a:lvl4pPr indent="-412750" lvl="3" marL="1828800" rtl="0">
              <a:spcBef>
                <a:spcPts val="0"/>
              </a:spcBef>
              <a:spcAft>
                <a:spcPts val="0"/>
              </a:spcAft>
              <a:buSzPts val="2900"/>
              <a:buChar char="●"/>
              <a:defRPr sz="2900"/>
            </a:lvl4pPr>
            <a:lvl5pPr indent="-412750" lvl="4" marL="2286000" rtl="0">
              <a:spcBef>
                <a:spcPts val="0"/>
              </a:spcBef>
              <a:spcAft>
                <a:spcPts val="0"/>
              </a:spcAft>
              <a:buSzPts val="2900"/>
              <a:buChar char="○"/>
              <a:defRPr sz="2900"/>
            </a:lvl5pPr>
            <a:lvl6pPr indent="-412750" lvl="5" marL="2743200" rtl="0">
              <a:spcBef>
                <a:spcPts val="0"/>
              </a:spcBef>
              <a:spcAft>
                <a:spcPts val="0"/>
              </a:spcAft>
              <a:buSzPts val="2900"/>
              <a:buChar char="■"/>
              <a:defRPr sz="2900"/>
            </a:lvl6pPr>
            <a:lvl7pPr indent="-412750" lvl="6" marL="3200400" rtl="0">
              <a:spcBef>
                <a:spcPts val="0"/>
              </a:spcBef>
              <a:spcAft>
                <a:spcPts val="0"/>
              </a:spcAft>
              <a:buSzPts val="2900"/>
              <a:buChar char="●"/>
              <a:defRPr sz="2900"/>
            </a:lvl7pPr>
            <a:lvl8pPr indent="-412750" lvl="7" marL="3657600" rtl="0">
              <a:spcBef>
                <a:spcPts val="0"/>
              </a:spcBef>
              <a:spcAft>
                <a:spcPts val="0"/>
              </a:spcAft>
              <a:buSzPts val="2900"/>
              <a:buChar char="○"/>
              <a:defRPr sz="2900"/>
            </a:lvl8pPr>
            <a:lvl9pPr indent="-412750" lvl="8" marL="4114800" rtl="0">
              <a:spcBef>
                <a:spcPts val="0"/>
              </a:spcBef>
              <a:spcAft>
                <a:spcPts val="0"/>
              </a:spcAft>
              <a:buSzPts val="2900"/>
              <a:buChar char="■"/>
              <a:defRPr sz="2900"/>
            </a:lvl9pPr>
          </a:lstStyle>
          <a:p/>
        </p:txBody>
      </p:sp>
      <p:grpSp>
        <p:nvGrpSpPr>
          <p:cNvPr id="443" name="Google Shape;443;p29"/>
          <p:cNvGrpSpPr/>
          <p:nvPr/>
        </p:nvGrpSpPr>
        <p:grpSpPr>
          <a:xfrm>
            <a:off x="9924070" y="-121511"/>
            <a:ext cx="2395098" cy="7107566"/>
            <a:chOff x="6023725" y="842300"/>
            <a:chExt cx="1358150" cy="4030375"/>
          </a:xfrm>
        </p:grpSpPr>
        <p:sp>
          <p:nvSpPr>
            <p:cNvPr id="444" name="Google Shape;444;p29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5" name="Google Shape;445;p29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6" name="Google Shape;446;p29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7" name="Google Shape;447;p29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8" name="Google Shape;448;p29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9" name="Google Shape;449;p29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0" name="Google Shape;450;p29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1" name="Google Shape;451;p29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2" name="Google Shape;452;p29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3" name="Google Shape;453;p29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4" name="Google Shape;454;p29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5" name="Google Shape;455;p29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6" name="Google Shape;456;p29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7" name="Google Shape;457;p29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8" name="Google Shape;458;p29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9" name="Google Shape;459;p29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0" name="Google Shape;460;p29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1" name="Google Shape;461;p29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2" name="Google Shape;462;p29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3" name="Google Shape;463;p29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4" name="Google Shape;464;p29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5" name="Google Shape;465;p29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6" name="Google Shape;466;p29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7" name="Google Shape;467;p29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8" name="Google Shape;468;p29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9" name="Google Shape;469;p29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0" name="Google Shape;470;p29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1" name="Google Shape;471;p29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2" name="Google Shape;472;p29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473" name="Google Shape;473;p29"/>
          <p:cNvCxnSpPr/>
          <p:nvPr/>
        </p:nvCxnSpPr>
        <p:spPr>
          <a:xfrm>
            <a:off x="1133967" y="1375233"/>
            <a:ext cx="80505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474" name="Google Shape;474;p29"/>
          <p:cNvSpPr txBox="1"/>
          <p:nvPr>
            <p:ph idx="12" type="sldNum"/>
          </p:nvPr>
        </p:nvSpPr>
        <p:spPr>
          <a:xfrm>
            <a:off x="120825" y="6296983"/>
            <a:ext cx="731700" cy="524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3 columns">
  <p:cSld name="TITLE_AND_TWO_COLUMNS_1"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p30"/>
          <p:cNvSpPr txBox="1"/>
          <p:nvPr>
            <p:ph type="title"/>
          </p:nvPr>
        </p:nvSpPr>
        <p:spPr>
          <a:xfrm>
            <a:off x="997233" y="300033"/>
            <a:ext cx="8187300" cy="11433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  <p:sp>
        <p:nvSpPr>
          <p:cNvPr id="477" name="Google Shape;477;p30"/>
          <p:cNvSpPr txBox="1"/>
          <p:nvPr>
            <p:ph idx="1" type="body"/>
          </p:nvPr>
        </p:nvSpPr>
        <p:spPr>
          <a:xfrm>
            <a:off x="997233" y="1745167"/>
            <a:ext cx="2797200" cy="4822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81000" lvl="0" marL="457200" rtl="0">
              <a:spcBef>
                <a:spcPts val="800"/>
              </a:spcBef>
              <a:spcAft>
                <a:spcPts val="0"/>
              </a:spcAft>
              <a:buSzPts val="2400"/>
              <a:buChar char="✘"/>
              <a:defRPr sz="2400"/>
            </a:lvl1pPr>
            <a:lvl2pPr indent="-381000" lvl="1" marL="914400" rtl="0">
              <a:spcBef>
                <a:spcPts val="0"/>
              </a:spcBef>
              <a:spcAft>
                <a:spcPts val="0"/>
              </a:spcAft>
              <a:buSzPts val="2400"/>
              <a:buChar char="✗"/>
              <a:defRPr sz="2400"/>
            </a:lvl2pPr>
            <a:lvl3pPr indent="-381000" lvl="2" marL="13716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indent="-381000" lvl="3" marL="18288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4pPr>
            <a:lvl5pPr indent="-381000" lvl="4" marL="22860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5pPr>
            <a:lvl6pPr indent="-381000" lvl="5" marL="27432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6pPr>
            <a:lvl7pPr indent="-381000" lvl="6" marL="32004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7pPr>
            <a:lvl8pPr indent="-381000" lvl="7" marL="36576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indent="-381000" lvl="8" marL="41148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/>
        </p:txBody>
      </p:sp>
      <p:sp>
        <p:nvSpPr>
          <p:cNvPr id="478" name="Google Shape;478;p30"/>
          <p:cNvSpPr txBox="1"/>
          <p:nvPr>
            <p:ph idx="2" type="body"/>
          </p:nvPr>
        </p:nvSpPr>
        <p:spPr>
          <a:xfrm>
            <a:off x="3937449" y="1745167"/>
            <a:ext cx="2797200" cy="4822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81000" lvl="0" marL="457200" rtl="0">
              <a:spcBef>
                <a:spcPts val="800"/>
              </a:spcBef>
              <a:spcAft>
                <a:spcPts val="0"/>
              </a:spcAft>
              <a:buSzPts val="2400"/>
              <a:buChar char="✘"/>
              <a:defRPr sz="2400"/>
            </a:lvl1pPr>
            <a:lvl2pPr indent="-381000" lvl="1" marL="914400" rtl="0">
              <a:spcBef>
                <a:spcPts val="0"/>
              </a:spcBef>
              <a:spcAft>
                <a:spcPts val="0"/>
              </a:spcAft>
              <a:buSzPts val="2400"/>
              <a:buChar char="✗"/>
              <a:defRPr sz="2400"/>
            </a:lvl2pPr>
            <a:lvl3pPr indent="-381000" lvl="2" marL="13716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indent="-381000" lvl="3" marL="18288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4pPr>
            <a:lvl5pPr indent="-381000" lvl="4" marL="22860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5pPr>
            <a:lvl6pPr indent="-381000" lvl="5" marL="27432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6pPr>
            <a:lvl7pPr indent="-381000" lvl="6" marL="32004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7pPr>
            <a:lvl8pPr indent="-381000" lvl="7" marL="36576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indent="-381000" lvl="8" marL="41148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/>
        </p:txBody>
      </p:sp>
      <p:sp>
        <p:nvSpPr>
          <p:cNvPr id="479" name="Google Shape;479;p30"/>
          <p:cNvSpPr txBox="1"/>
          <p:nvPr>
            <p:ph idx="3" type="body"/>
          </p:nvPr>
        </p:nvSpPr>
        <p:spPr>
          <a:xfrm>
            <a:off x="6877664" y="1745167"/>
            <a:ext cx="2797200" cy="4822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81000" lvl="0" marL="457200" rtl="0">
              <a:spcBef>
                <a:spcPts val="800"/>
              </a:spcBef>
              <a:spcAft>
                <a:spcPts val="0"/>
              </a:spcAft>
              <a:buSzPts val="2400"/>
              <a:buChar char="✘"/>
              <a:defRPr sz="2400"/>
            </a:lvl1pPr>
            <a:lvl2pPr indent="-381000" lvl="1" marL="914400" rtl="0">
              <a:spcBef>
                <a:spcPts val="0"/>
              </a:spcBef>
              <a:spcAft>
                <a:spcPts val="0"/>
              </a:spcAft>
              <a:buSzPts val="2400"/>
              <a:buChar char="✗"/>
              <a:defRPr sz="2400"/>
            </a:lvl2pPr>
            <a:lvl3pPr indent="-381000" lvl="2" marL="13716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indent="-381000" lvl="3" marL="18288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4pPr>
            <a:lvl5pPr indent="-381000" lvl="4" marL="22860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5pPr>
            <a:lvl6pPr indent="-381000" lvl="5" marL="27432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6pPr>
            <a:lvl7pPr indent="-381000" lvl="6" marL="32004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7pPr>
            <a:lvl8pPr indent="-381000" lvl="7" marL="36576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indent="-381000" lvl="8" marL="41148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/>
        </p:txBody>
      </p:sp>
      <p:grpSp>
        <p:nvGrpSpPr>
          <p:cNvPr id="480" name="Google Shape;480;p30"/>
          <p:cNvGrpSpPr/>
          <p:nvPr/>
        </p:nvGrpSpPr>
        <p:grpSpPr>
          <a:xfrm>
            <a:off x="9924070" y="-121511"/>
            <a:ext cx="2395098" cy="7107566"/>
            <a:chOff x="6023725" y="842300"/>
            <a:chExt cx="1358150" cy="4030375"/>
          </a:xfrm>
        </p:grpSpPr>
        <p:sp>
          <p:nvSpPr>
            <p:cNvPr id="481" name="Google Shape;481;p30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2" name="Google Shape;482;p30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3" name="Google Shape;483;p30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4" name="Google Shape;484;p30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5" name="Google Shape;485;p30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6" name="Google Shape;486;p30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7" name="Google Shape;487;p30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8" name="Google Shape;488;p30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9" name="Google Shape;489;p30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0" name="Google Shape;490;p30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1" name="Google Shape;491;p30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2" name="Google Shape;492;p30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3" name="Google Shape;493;p30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4" name="Google Shape;494;p30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5" name="Google Shape;495;p30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6" name="Google Shape;496;p30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7" name="Google Shape;497;p30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8" name="Google Shape;498;p30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9" name="Google Shape;499;p30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0" name="Google Shape;500;p30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1" name="Google Shape;501;p30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2" name="Google Shape;502;p30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3" name="Google Shape;503;p30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4" name="Google Shape;504;p30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5" name="Google Shape;505;p30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6" name="Google Shape;506;p30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7" name="Google Shape;507;p30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8" name="Google Shape;508;p30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9" name="Google Shape;509;p30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510" name="Google Shape;510;p30"/>
          <p:cNvCxnSpPr/>
          <p:nvPr/>
        </p:nvCxnSpPr>
        <p:spPr>
          <a:xfrm>
            <a:off x="1133967" y="1375233"/>
            <a:ext cx="80505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511" name="Google Shape;511;p30"/>
          <p:cNvSpPr txBox="1"/>
          <p:nvPr>
            <p:ph idx="12" type="sldNum"/>
          </p:nvPr>
        </p:nvSpPr>
        <p:spPr>
          <a:xfrm>
            <a:off x="120825" y="6296983"/>
            <a:ext cx="731700" cy="524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12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p31"/>
          <p:cNvSpPr txBox="1"/>
          <p:nvPr>
            <p:ph type="title"/>
          </p:nvPr>
        </p:nvSpPr>
        <p:spPr>
          <a:xfrm>
            <a:off x="997233" y="300033"/>
            <a:ext cx="8187300" cy="11433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  <p:grpSp>
        <p:nvGrpSpPr>
          <p:cNvPr id="514" name="Google Shape;514;p31"/>
          <p:cNvGrpSpPr/>
          <p:nvPr/>
        </p:nvGrpSpPr>
        <p:grpSpPr>
          <a:xfrm>
            <a:off x="9924070" y="-121511"/>
            <a:ext cx="2395098" cy="7107566"/>
            <a:chOff x="6023725" y="842300"/>
            <a:chExt cx="1358150" cy="4030375"/>
          </a:xfrm>
        </p:grpSpPr>
        <p:sp>
          <p:nvSpPr>
            <p:cNvPr id="515" name="Google Shape;515;p31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6" name="Google Shape;516;p31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7" name="Google Shape;517;p31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8" name="Google Shape;518;p31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9" name="Google Shape;519;p31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0" name="Google Shape;520;p31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1" name="Google Shape;521;p31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2" name="Google Shape;522;p31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3" name="Google Shape;523;p31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4" name="Google Shape;524;p31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5" name="Google Shape;525;p31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6" name="Google Shape;526;p31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7" name="Google Shape;527;p31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8" name="Google Shape;528;p31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9" name="Google Shape;529;p31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0" name="Google Shape;530;p31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1" name="Google Shape;531;p31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2" name="Google Shape;532;p31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3" name="Google Shape;533;p31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4" name="Google Shape;534;p31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5" name="Google Shape;535;p31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6" name="Google Shape;536;p31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7" name="Google Shape;537;p31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8" name="Google Shape;538;p31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9" name="Google Shape;539;p31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0" name="Google Shape;540;p31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1" name="Google Shape;541;p31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2" name="Google Shape;542;p31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3" name="Google Shape;543;p31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544" name="Google Shape;544;p31"/>
          <p:cNvCxnSpPr/>
          <p:nvPr/>
        </p:nvCxnSpPr>
        <p:spPr>
          <a:xfrm>
            <a:off x="1133967" y="1375233"/>
            <a:ext cx="80505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545" name="Google Shape;545;p31"/>
          <p:cNvSpPr txBox="1"/>
          <p:nvPr>
            <p:ph idx="12" type="sldNum"/>
          </p:nvPr>
        </p:nvSpPr>
        <p:spPr>
          <a:xfrm>
            <a:off x="120825" y="6296983"/>
            <a:ext cx="731700" cy="524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46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p32"/>
          <p:cNvSpPr txBox="1"/>
          <p:nvPr>
            <p:ph idx="1" type="body"/>
          </p:nvPr>
        </p:nvSpPr>
        <p:spPr>
          <a:xfrm>
            <a:off x="609600" y="5875079"/>
            <a:ext cx="10972800" cy="692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228600" lvl="0" marL="457200" rtl="0" algn="ctr">
              <a:spcBef>
                <a:spcPts val="500"/>
              </a:spcBef>
              <a:spcAft>
                <a:spcPts val="0"/>
              </a:spcAft>
              <a:buSzPts val="2400"/>
              <a:buNone/>
              <a:defRPr sz="2400"/>
            </a:lvl1pPr>
          </a:lstStyle>
          <a:p/>
        </p:txBody>
      </p:sp>
      <p:sp>
        <p:nvSpPr>
          <p:cNvPr id="548" name="Google Shape;548;p32"/>
          <p:cNvSpPr/>
          <p:nvPr/>
        </p:nvSpPr>
        <p:spPr>
          <a:xfrm>
            <a:off x="9737174" y="-392482"/>
            <a:ext cx="600733" cy="744978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549" name="Google Shape;549;p32"/>
          <p:cNvSpPr/>
          <p:nvPr/>
        </p:nvSpPr>
        <p:spPr>
          <a:xfrm>
            <a:off x="-47166" y="4489283"/>
            <a:ext cx="591013" cy="672893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550" name="Google Shape;550;p32"/>
          <p:cNvSpPr/>
          <p:nvPr/>
        </p:nvSpPr>
        <p:spPr>
          <a:xfrm>
            <a:off x="11757264" y="4586215"/>
            <a:ext cx="552210" cy="677016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551" name="Google Shape;551;p32"/>
          <p:cNvSpPr/>
          <p:nvPr/>
        </p:nvSpPr>
        <p:spPr>
          <a:xfrm>
            <a:off x="11657298" y="5555569"/>
            <a:ext cx="660375" cy="453651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552" name="Google Shape;552;p32"/>
          <p:cNvSpPr/>
          <p:nvPr/>
        </p:nvSpPr>
        <p:spPr>
          <a:xfrm>
            <a:off x="11147940" y="6009222"/>
            <a:ext cx="496690" cy="513331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553" name="Google Shape;553;p32"/>
          <p:cNvSpPr/>
          <p:nvPr/>
        </p:nvSpPr>
        <p:spPr>
          <a:xfrm>
            <a:off x="-102771" y="1984025"/>
            <a:ext cx="452811" cy="534146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554" name="Google Shape;554;p32"/>
          <p:cNvSpPr/>
          <p:nvPr/>
        </p:nvSpPr>
        <p:spPr>
          <a:xfrm>
            <a:off x="10736763" y="6433680"/>
            <a:ext cx="786656" cy="552172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555" name="Google Shape;555;p32"/>
          <p:cNvSpPr/>
          <p:nvPr/>
        </p:nvSpPr>
        <p:spPr>
          <a:xfrm>
            <a:off x="10736770" y="5509769"/>
            <a:ext cx="517491" cy="545251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556" name="Google Shape;556;p32"/>
          <p:cNvSpPr/>
          <p:nvPr/>
        </p:nvSpPr>
        <p:spPr>
          <a:xfrm>
            <a:off x="9907865" y="6497561"/>
            <a:ext cx="396807" cy="281646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557" name="Google Shape;557;p32"/>
          <p:cNvSpPr/>
          <p:nvPr/>
        </p:nvSpPr>
        <p:spPr>
          <a:xfrm>
            <a:off x="11666300" y="6600167"/>
            <a:ext cx="384327" cy="245603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558" name="Google Shape;558;p32"/>
          <p:cNvSpPr/>
          <p:nvPr/>
        </p:nvSpPr>
        <p:spPr>
          <a:xfrm>
            <a:off x="11363258" y="5333706"/>
            <a:ext cx="409288" cy="513369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559" name="Google Shape;559;p32"/>
          <p:cNvSpPr/>
          <p:nvPr/>
        </p:nvSpPr>
        <p:spPr>
          <a:xfrm>
            <a:off x="11772538" y="6111824"/>
            <a:ext cx="521651" cy="385726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560" name="Google Shape;560;p32"/>
          <p:cNvSpPr/>
          <p:nvPr/>
        </p:nvSpPr>
        <p:spPr>
          <a:xfrm>
            <a:off x="11951972" y="1784958"/>
            <a:ext cx="240044" cy="498052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561" name="Google Shape;561;p32"/>
          <p:cNvSpPr/>
          <p:nvPr/>
        </p:nvSpPr>
        <p:spPr>
          <a:xfrm rot="-2426071">
            <a:off x="9480177" y="6502683"/>
            <a:ext cx="373219" cy="477303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562" name="Google Shape;562;p32"/>
          <p:cNvSpPr/>
          <p:nvPr/>
        </p:nvSpPr>
        <p:spPr>
          <a:xfrm>
            <a:off x="10212864" y="5826928"/>
            <a:ext cx="503611" cy="568851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563" name="Google Shape;563;p32"/>
          <p:cNvSpPr/>
          <p:nvPr/>
        </p:nvSpPr>
        <p:spPr>
          <a:xfrm>
            <a:off x="11730117" y="4104976"/>
            <a:ext cx="514730" cy="344086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564" name="Google Shape;564;p32"/>
          <p:cNvSpPr/>
          <p:nvPr/>
        </p:nvSpPr>
        <p:spPr>
          <a:xfrm>
            <a:off x="10376560" y="6513509"/>
            <a:ext cx="233122" cy="249763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565" name="Google Shape;565;p32"/>
          <p:cNvSpPr/>
          <p:nvPr/>
        </p:nvSpPr>
        <p:spPr>
          <a:xfrm>
            <a:off x="462503" y="811486"/>
            <a:ext cx="280284" cy="611852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566" name="Google Shape;566;p32"/>
          <p:cNvSpPr/>
          <p:nvPr/>
        </p:nvSpPr>
        <p:spPr>
          <a:xfrm>
            <a:off x="860014" y="474615"/>
            <a:ext cx="552210" cy="677016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567" name="Google Shape;567;p32"/>
          <p:cNvSpPr/>
          <p:nvPr/>
        </p:nvSpPr>
        <p:spPr>
          <a:xfrm>
            <a:off x="11091747" y="-39763"/>
            <a:ext cx="609091" cy="567451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568" name="Google Shape;568;p32"/>
          <p:cNvSpPr/>
          <p:nvPr/>
        </p:nvSpPr>
        <p:spPr>
          <a:xfrm>
            <a:off x="-10" y="1351155"/>
            <a:ext cx="496690" cy="513331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569" name="Google Shape;569;p32"/>
          <p:cNvSpPr/>
          <p:nvPr/>
        </p:nvSpPr>
        <p:spPr>
          <a:xfrm>
            <a:off x="11599142" y="238816"/>
            <a:ext cx="695056" cy="718656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570" name="Google Shape;570;p32"/>
          <p:cNvSpPr/>
          <p:nvPr/>
        </p:nvSpPr>
        <p:spPr>
          <a:xfrm>
            <a:off x="933939" y="6076799"/>
            <a:ext cx="672893" cy="534170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571" name="Google Shape;571;p32"/>
          <p:cNvSpPr/>
          <p:nvPr/>
        </p:nvSpPr>
        <p:spPr>
          <a:xfrm>
            <a:off x="345289" y="-115002"/>
            <a:ext cx="627093" cy="589614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572" name="Google Shape;572;p32"/>
          <p:cNvSpPr/>
          <p:nvPr/>
        </p:nvSpPr>
        <p:spPr>
          <a:xfrm>
            <a:off x="-46688" y="5434124"/>
            <a:ext cx="452811" cy="534146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573" name="Google Shape;573;p32"/>
          <p:cNvSpPr/>
          <p:nvPr/>
        </p:nvSpPr>
        <p:spPr>
          <a:xfrm>
            <a:off x="961677" y="6664025"/>
            <a:ext cx="617412" cy="237283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574" name="Google Shape;574;p32"/>
          <p:cNvSpPr/>
          <p:nvPr/>
        </p:nvSpPr>
        <p:spPr>
          <a:xfrm>
            <a:off x="-324170" y="72280"/>
            <a:ext cx="786656" cy="552172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575" name="Google Shape;575;p32"/>
          <p:cNvSpPr/>
          <p:nvPr/>
        </p:nvSpPr>
        <p:spPr>
          <a:xfrm>
            <a:off x="10456070" y="-134497"/>
            <a:ext cx="517491" cy="545251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576" name="Google Shape;576;p32"/>
          <p:cNvSpPr/>
          <p:nvPr/>
        </p:nvSpPr>
        <p:spPr>
          <a:xfrm>
            <a:off x="-51502" y="772061"/>
            <a:ext cx="396807" cy="281646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577" name="Google Shape;577;p32"/>
          <p:cNvSpPr/>
          <p:nvPr/>
        </p:nvSpPr>
        <p:spPr>
          <a:xfrm>
            <a:off x="1871700" y="15334"/>
            <a:ext cx="384327" cy="245603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578" name="Google Shape;578;p32"/>
          <p:cNvSpPr/>
          <p:nvPr/>
        </p:nvSpPr>
        <p:spPr>
          <a:xfrm>
            <a:off x="1274653" y="-76222"/>
            <a:ext cx="431488" cy="428728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579" name="Google Shape;579;p32"/>
          <p:cNvSpPr/>
          <p:nvPr/>
        </p:nvSpPr>
        <p:spPr>
          <a:xfrm>
            <a:off x="1777725" y="6237939"/>
            <a:ext cx="409288" cy="513369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580" name="Google Shape;580;p32"/>
          <p:cNvSpPr/>
          <p:nvPr/>
        </p:nvSpPr>
        <p:spPr>
          <a:xfrm>
            <a:off x="122166" y="6070570"/>
            <a:ext cx="554971" cy="546650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581" name="Google Shape;581;p32"/>
          <p:cNvSpPr/>
          <p:nvPr/>
        </p:nvSpPr>
        <p:spPr>
          <a:xfrm>
            <a:off x="2034238" y="6548458"/>
            <a:ext cx="521651" cy="385726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582" name="Google Shape;582;p32"/>
          <p:cNvSpPr/>
          <p:nvPr/>
        </p:nvSpPr>
        <p:spPr>
          <a:xfrm>
            <a:off x="3605" y="6533641"/>
            <a:ext cx="240044" cy="498052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583" name="Google Shape;583;p32"/>
          <p:cNvSpPr/>
          <p:nvPr/>
        </p:nvSpPr>
        <p:spPr>
          <a:xfrm rot="1920612">
            <a:off x="10967391" y="833704"/>
            <a:ext cx="668704" cy="567426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584" name="Google Shape;584;p32"/>
          <p:cNvSpPr/>
          <p:nvPr/>
        </p:nvSpPr>
        <p:spPr>
          <a:xfrm>
            <a:off x="462489" y="5418856"/>
            <a:ext cx="639574" cy="452289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585" name="Google Shape;585;p32"/>
          <p:cNvSpPr/>
          <p:nvPr/>
        </p:nvSpPr>
        <p:spPr>
          <a:xfrm rot="-5400000">
            <a:off x="10661707" y="422573"/>
            <a:ext cx="373208" cy="477288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586" name="Google Shape;586;p32"/>
          <p:cNvSpPr/>
          <p:nvPr/>
        </p:nvSpPr>
        <p:spPr>
          <a:xfrm>
            <a:off x="11735680" y="1053695"/>
            <a:ext cx="503611" cy="568851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587" name="Google Shape;587;p32"/>
          <p:cNvSpPr/>
          <p:nvPr/>
        </p:nvSpPr>
        <p:spPr>
          <a:xfrm>
            <a:off x="345283" y="6610609"/>
            <a:ext cx="514730" cy="344086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588" name="Google Shape;588;p32"/>
          <p:cNvSpPr/>
          <p:nvPr/>
        </p:nvSpPr>
        <p:spPr>
          <a:xfrm>
            <a:off x="11599127" y="1535209"/>
            <a:ext cx="233122" cy="249763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589" name="Google Shape;589;p32"/>
          <p:cNvSpPr txBox="1"/>
          <p:nvPr>
            <p:ph idx="12" type="sldNum"/>
          </p:nvPr>
        </p:nvSpPr>
        <p:spPr>
          <a:xfrm>
            <a:off x="5730200" y="6471066"/>
            <a:ext cx="731700" cy="386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90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Google Shape;591;p33"/>
          <p:cNvSpPr/>
          <p:nvPr/>
        </p:nvSpPr>
        <p:spPr>
          <a:xfrm>
            <a:off x="9737174" y="-392482"/>
            <a:ext cx="600733" cy="744978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592" name="Google Shape;592;p33"/>
          <p:cNvSpPr/>
          <p:nvPr/>
        </p:nvSpPr>
        <p:spPr>
          <a:xfrm>
            <a:off x="-47166" y="4489283"/>
            <a:ext cx="591013" cy="672893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593" name="Google Shape;593;p33"/>
          <p:cNvSpPr/>
          <p:nvPr/>
        </p:nvSpPr>
        <p:spPr>
          <a:xfrm>
            <a:off x="11757264" y="4586215"/>
            <a:ext cx="552210" cy="677016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594" name="Google Shape;594;p33"/>
          <p:cNvSpPr/>
          <p:nvPr/>
        </p:nvSpPr>
        <p:spPr>
          <a:xfrm>
            <a:off x="11657298" y="5555569"/>
            <a:ext cx="660375" cy="453651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595" name="Google Shape;595;p33"/>
          <p:cNvSpPr/>
          <p:nvPr/>
        </p:nvSpPr>
        <p:spPr>
          <a:xfrm>
            <a:off x="11147940" y="6009222"/>
            <a:ext cx="496690" cy="513331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596" name="Google Shape;596;p33"/>
          <p:cNvSpPr/>
          <p:nvPr/>
        </p:nvSpPr>
        <p:spPr>
          <a:xfrm>
            <a:off x="-102771" y="1984025"/>
            <a:ext cx="452811" cy="534146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597" name="Google Shape;597;p33"/>
          <p:cNvSpPr/>
          <p:nvPr/>
        </p:nvSpPr>
        <p:spPr>
          <a:xfrm>
            <a:off x="10736763" y="6433680"/>
            <a:ext cx="786656" cy="552172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598" name="Google Shape;598;p33"/>
          <p:cNvSpPr/>
          <p:nvPr/>
        </p:nvSpPr>
        <p:spPr>
          <a:xfrm>
            <a:off x="10736770" y="5509769"/>
            <a:ext cx="517491" cy="545251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599" name="Google Shape;599;p33"/>
          <p:cNvSpPr/>
          <p:nvPr/>
        </p:nvSpPr>
        <p:spPr>
          <a:xfrm>
            <a:off x="9907865" y="6497561"/>
            <a:ext cx="396807" cy="281646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600" name="Google Shape;600;p33"/>
          <p:cNvSpPr/>
          <p:nvPr/>
        </p:nvSpPr>
        <p:spPr>
          <a:xfrm>
            <a:off x="11666300" y="6600167"/>
            <a:ext cx="384327" cy="245603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601" name="Google Shape;601;p33"/>
          <p:cNvSpPr/>
          <p:nvPr/>
        </p:nvSpPr>
        <p:spPr>
          <a:xfrm>
            <a:off x="11363258" y="5333706"/>
            <a:ext cx="409288" cy="513369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602" name="Google Shape;602;p33"/>
          <p:cNvSpPr/>
          <p:nvPr/>
        </p:nvSpPr>
        <p:spPr>
          <a:xfrm>
            <a:off x="11772538" y="6111824"/>
            <a:ext cx="521651" cy="385726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603" name="Google Shape;603;p33"/>
          <p:cNvSpPr/>
          <p:nvPr/>
        </p:nvSpPr>
        <p:spPr>
          <a:xfrm>
            <a:off x="11951972" y="1784958"/>
            <a:ext cx="240044" cy="498052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604" name="Google Shape;604;p33"/>
          <p:cNvSpPr/>
          <p:nvPr/>
        </p:nvSpPr>
        <p:spPr>
          <a:xfrm rot="-2426071">
            <a:off x="9480177" y="6502683"/>
            <a:ext cx="373219" cy="477303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605" name="Google Shape;605;p33"/>
          <p:cNvSpPr/>
          <p:nvPr/>
        </p:nvSpPr>
        <p:spPr>
          <a:xfrm>
            <a:off x="10212864" y="5826928"/>
            <a:ext cx="503611" cy="568851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606" name="Google Shape;606;p33"/>
          <p:cNvSpPr/>
          <p:nvPr/>
        </p:nvSpPr>
        <p:spPr>
          <a:xfrm>
            <a:off x="11730117" y="4104976"/>
            <a:ext cx="514730" cy="344086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607" name="Google Shape;607;p33"/>
          <p:cNvSpPr/>
          <p:nvPr/>
        </p:nvSpPr>
        <p:spPr>
          <a:xfrm>
            <a:off x="10376560" y="6513509"/>
            <a:ext cx="233122" cy="249763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608" name="Google Shape;608;p33"/>
          <p:cNvSpPr/>
          <p:nvPr/>
        </p:nvSpPr>
        <p:spPr>
          <a:xfrm>
            <a:off x="462503" y="811486"/>
            <a:ext cx="280284" cy="611852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609" name="Google Shape;609;p33"/>
          <p:cNvSpPr/>
          <p:nvPr/>
        </p:nvSpPr>
        <p:spPr>
          <a:xfrm>
            <a:off x="860014" y="474615"/>
            <a:ext cx="552210" cy="677016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610" name="Google Shape;610;p33"/>
          <p:cNvSpPr/>
          <p:nvPr/>
        </p:nvSpPr>
        <p:spPr>
          <a:xfrm>
            <a:off x="11091747" y="-39763"/>
            <a:ext cx="609091" cy="567451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611" name="Google Shape;611;p33"/>
          <p:cNvSpPr/>
          <p:nvPr/>
        </p:nvSpPr>
        <p:spPr>
          <a:xfrm>
            <a:off x="-10" y="1351155"/>
            <a:ext cx="496690" cy="513331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612" name="Google Shape;612;p33"/>
          <p:cNvSpPr/>
          <p:nvPr/>
        </p:nvSpPr>
        <p:spPr>
          <a:xfrm>
            <a:off x="11599142" y="238816"/>
            <a:ext cx="695056" cy="718656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613" name="Google Shape;613;p33"/>
          <p:cNvSpPr/>
          <p:nvPr/>
        </p:nvSpPr>
        <p:spPr>
          <a:xfrm>
            <a:off x="933939" y="6076799"/>
            <a:ext cx="672893" cy="534170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614" name="Google Shape;614;p33"/>
          <p:cNvSpPr/>
          <p:nvPr/>
        </p:nvSpPr>
        <p:spPr>
          <a:xfrm>
            <a:off x="345289" y="-115002"/>
            <a:ext cx="627093" cy="589614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615" name="Google Shape;615;p33"/>
          <p:cNvSpPr/>
          <p:nvPr/>
        </p:nvSpPr>
        <p:spPr>
          <a:xfrm>
            <a:off x="-46688" y="5434124"/>
            <a:ext cx="452811" cy="534146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616" name="Google Shape;616;p33"/>
          <p:cNvSpPr/>
          <p:nvPr/>
        </p:nvSpPr>
        <p:spPr>
          <a:xfrm>
            <a:off x="961677" y="6664025"/>
            <a:ext cx="617412" cy="237283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617" name="Google Shape;617;p33"/>
          <p:cNvSpPr/>
          <p:nvPr/>
        </p:nvSpPr>
        <p:spPr>
          <a:xfrm>
            <a:off x="-324170" y="72280"/>
            <a:ext cx="786656" cy="552172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618" name="Google Shape;618;p33"/>
          <p:cNvSpPr/>
          <p:nvPr/>
        </p:nvSpPr>
        <p:spPr>
          <a:xfrm>
            <a:off x="10456070" y="-134497"/>
            <a:ext cx="517491" cy="545251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619" name="Google Shape;619;p33"/>
          <p:cNvSpPr/>
          <p:nvPr/>
        </p:nvSpPr>
        <p:spPr>
          <a:xfrm>
            <a:off x="-51502" y="772061"/>
            <a:ext cx="396807" cy="281646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620" name="Google Shape;620;p33"/>
          <p:cNvSpPr/>
          <p:nvPr/>
        </p:nvSpPr>
        <p:spPr>
          <a:xfrm>
            <a:off x="1871700" y="15334"/>
            <a:ext cx="384327" cy="245603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621" name="Google Shape;621;p33"/>
          <p:cNvSpPr/>
          <p:nvPr/>
        </p:nvSpPr>
        <p:spPr>
          <a:xfrm>
            <a:off x="1274653" y="-76222"/>
            <a:ext cx="431488" cy="428728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622" name="Google Shape;622;p33"/>
          <p:cNvSpPr/>
          <p:nvPr/>
        </p:nvSpPr>
        <p:spPr>
          <a:xfrm>
            <a:off x="1777725" y="6237939"/>
            <a:ext cx="409288" cy="513369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623" name="Google Shape;623;p33"/>
          <p:cNvSpPr/>
          <p:nvPr/>
        </p:nvSpPr>
        <p:spPr>
          <a:xfrm>
            <a:off x="122166" y="6070570"/>
            <a:ext cx="554971" cy="546650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624" name="Google Shape;624;p33"/>
          <p:cNvSpPr/>
          <p:nvPr/>
        </p:nvSpPr>
        <p:spPr>
          <a:xfrm>
            <a:off x="2034238" y="6548458"/>
            <a:ext cx="521651" cy="385726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625" name="Google Shape;625;p33"/>
          <p:cNvSpPr/>
          <p:nvPr/>
        </p:nvSpPr>
        <p:spPr>
          <a:xfrm>
            <a:off x="3605" y="6533641"/>
            <a:ext cx="240044" cy="498052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626" name="Google Shape;626;p33"/>
          <p:cNvSpPr/>
          <p:nvPr/>
        </p:nvSpPr>
        <p:spPr>
          <a:xfrm rot="1920612">
            <a:off x="10967391" y="833704"/>
            <a:ext cx="668704" cy="567426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627" name="Google Shape;627;p33"/>
          <p:cNvSpPr/>
          <p:nvPr/>
        </p:nvSpPr>
        <p:spPr>
          <a:xfrm>
            <a:off x="462489" y="5418856"/>
            <a:ext cx="639574" cy="452289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628" name="Google Shape;628;p33"/>
          <p:cNvSpPr/>
          <p:nvPr/>
        </p:nvSpPr>
        <p:spPr>
          <a:xfrm rot="-5400000">
            <a:off x="10661707" y="422573"/>
            <a:ext cx="373208" cy="477288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629" name="Google Shape;629;p33"/>
          <p:cNvSpPr/>
          <p:nvPr/>
        </p:nvSpPr>
        <p:spPr>
          <a:xfrm>
            <a:off x="11735680" y="1053695"/>
            <a:ext cx="503611" cy="568851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630" name="Google Shape;630;p33"/>
          <p:cNvSpPr/>
          <p:nvPr/>
        </p:nvSpPr>
        <p:spPr>
          <a:xfrm>
            <a:off x="345283" y="6610609"/>
            <a:ext cx="514730" cy="344086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631" name="Google Shape;631;p33"/>
          <p:cNvSpPr/>
          <p:nvPr/>
        </p:nvSpPr>
        <p:spPr>
          <a:xfrm>
            <a:off x="11599127" y="1535209"/>
            <a:ext cx="233122" cy="249763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C2F4"/>
              </a:solidFill>
            </a:endParaRPr>
          </a:p>
        </p:txBody>
      </p:sp>
      <p:sp>
        <p:nvSpPr>
          <p:cNvPr id="632" name="Google Shape;632;p33"/>
          <p:cNvSpPr txBox="1"/>
          <p:nvPr>
            <p:ph idx="12" type="sldNum"/>
          </p:nvPr>
        </p:nvSpPr>
        <p:spPr>
          <a:xfrm>
            <a:off x="5730200" y="6471066"/>
            <a:ext cx="731700" cy="386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letely blank">
  <p:cSld name="BLANK_1">
    <p:spTree>
      <p:nvGrpSpPr>
        <p:cNvPr id="633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p34"/>
          <p:cNvSpPr txBox="1"/>
          <p:nvPr>
            <p:ph idx="12" type="sldNum"/>
          </p:nvPr>
        </p:nvSpPr>
        <p:spPr>
          <a:xfrm>
            <a:off x="5730200" y="6471066"/>
            <a:ext cx="731700" cy="386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2">
  <p:cSld name="TITLE_2">
    <p:spTree>
      <p:nvGrpSpPr>
        <p:cNvPr id="635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Google Shape;636;p35"/>
          <p:cNvSpPr txBox="1"/>
          <p:nvPr>
            <p:ph type="ctrTitle"/>
          </p:nvPr>
        </p:nvSpPr>
        <p:spPr>
          <a:xfrm>
            <a:off x="415611" y="992767"/>
            <a:ext cx="11360700" cy="27369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900"/>
              <a:buFont typeface="Viga"/>
              <a:buNone/>
              <a:defRPr sz="6900">
                <a:latin typeface="Viga"/>
                <a:ea typeface="Viga"/>
                <a:cs typeface="Viga"/>
                <a:sym typeface="Vig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9pPr>
          </a:lstStyle>
          <a:p/>
        </p:txBody>
      </p:sp>
      <p:sp>
        <p:nvSpPr>
          <p:cNvPr id="637" name="Google Shape;637;p35"/>
          <p:cNvSpPr txBox="1"/>
          <p:nvPr>
            <p:ph idx="1" type="subTitle"/>
          </p:nvPr>
        </p:nvSpPr>
        <p:spPr>
          <a:xfrm>
            <a:off x="415600" y="3778833"/>
            <a:ext cx="11360700" cy="1056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3700"/>
              <a:buFont typeface="Ubuntu"/>
              <a:buNone/>
              <a:defRPr sz="3700">
                <a:latin typeface="Ubuntu"/>
                <a:ea typeface="Ubuntu"/>
                <a:cs typeface="Ubuntu"/>
                <a:sym typeface="Ubuntu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/>
        </p:txBody>
      </p:sp>
      <p:sp>
        <p:nvSpPr>
          <p:cNvPr id="638" name="Google Shape;638;p35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_3">
    <p:spTree>
      <p:nvGrpSpPr>
        <p:cNvPr id="639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p36"/>
          <p:cNvSpPr txBox="1"/>
          <p:nvPr>
            <p:ph type="ctrTitle"/>
          </p:nvPr>
        </p:nvSpPr>
        <p:spPr>
          <a:xfrm>
            <a:off x="415611" y="992767"/>
            <a:ext cx="11360700" cy="27369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9pPr>
          </a:lstStyle>
          <a:p/>
        </p:txBody>
      </p:sp>
      <p:sp>
        <p:nvSpPr>
          <p:cNvPr id="641" name="Google Shape;641;p36"/>
          <p:cNvSpPr txBox="1"/>
          <p:nvPr>
            <p:ph idx="1" type="subTitle"/>
          </p:nvPr>
        </p:nvSpPr>
        <p:spPr>
          <a:xfrm>
            <a:off x="415600" y="3778833"/>
            <a:ext cx="11360700" cy="1056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/>
        </p:txBody>
      </p:sp>
      <p:sp>
        <p:nvSpPr>
          <p:cNvPr id="642" name="Google Shape;642;p36"/>
          <p:cNvSpPr txBox="1"/>
          <p:nvPr>
            <p:ph idx="12" type="sldNum"/>
          </p:nvPr>
        </p:nvSpPr>
        <p:spPr>
          <a:xfrm>
            <a:off x="11296610" y="6217623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647" name="Shape 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" name="Google Shape;648;p38"/>
          <p:cNvSpPr txBox="1"/>
          <p:nvPr>
            <p:ph type="ctrTitle"/>
          </p:nvPr>
        </p:nvSpPr>
        <p:spPr>
          <a:xfrm>
            <a:off x="415611" y="992767"/>
            <a:ext cx="11360700" cy="27369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9pPr>
          </a:lstStyle>
          <a:p/>
        </p:txBody>
      </p:sp>
      <p:sp>
        <p:nvSpPr>
          <p:cNvPr id="649" name="Google Shape;649;p38"/>
          <p:cNvSpPr txBox="1"/>
          <p:nvPr>
            <p:ph idx="1" type="subTitle"/>
          </p:nvPr>
        </p:nvSpPr>
        <p:spPr>
          <a:xfrm>
            <a:off x="415600" y="3778833"/>
            <a:ext cx="11360700" cy="1056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/>
        </p:txBody>
      </p:sp>
      <p:sp>
        <p:nvSpPr>
          <p:cNvPr id="650" name="Google Shape;650;p38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51" name="Shape 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" name="Google Shape;652;p39"/>
          <p:cNvSpPr txBox="1"/>
          <p:nvPr>
            <p:ph type="title"/>
          </p:nvPr>
        </p:nvSpPr>
        <p:spPr>
          <a:xfrm>
            <a:off x="415600" y="2867800"/>
            <a:ext cx="11360700" cy="11223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653" name="Google Shape;653;p39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54" name="Shape 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" name="Google Shape;655;p40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656" name="Google Shape;656;p40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81000" lvl="0" marL="4572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rtl="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rtl="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rtl="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rtl="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rtl="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657" name="Google Shape;657;p40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658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Google Shape;659;p41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660" name="Google Shape;660;p41"/>
          <p:cNvSpPr txBox="1"/>
          <p:nvPr>
            <p:ph idx="1" type="body"/>
          </p:nvPr>
        </p:nvSpPr>
        <p:spPr>
          <a:xfrm>
            <a:off x="415600" y="1536633"/>
            <a:ext cx="5333100" cy="455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661" name="Google Shape;661;p41"/>
          <p:cNvSpPr txBox="1"/>
          <p:nvPr>
            <p:ph idx="2" type="body"/>
          </p:nvPr>
        </p:nvSpPr>
        <p:spPr>
          <a:xfrm>
            <a:off x="6443200" y="1536633"/>
            <a:ext cx="5333100" cy="455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662" name="Google Shape;662;p41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663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p42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665" name="Google Shape;665;p42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666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Google Shape;667;p43"/>
          <p:cNvSpPr txBox="1"/>
          <p:nvPr>
            <p:ph type="title"/>
          </p:nvPr>
        </p:nvSpPr>
        <p:spPr>
          <a:xfrm>
            <a:off x="415600" y="740800"/>
            <a:ext cx="3744000" cy="10077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668" name="Google Shape;668;p43"/>
          <p:cNvSpPr txBox="1"/>
          <p:nvPr>
            <p:ph idx="1" type="body"/>
          </p:nvPr>
        </p:nvSpPr>
        <p:spPr>
          <a:xfrm>
            <a:off x="415600" y="1852800"/>
            <a:ext cx="3744000" cy="42393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30200" lvl="0" marL="457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669" name="Google Shape;669;p43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670" name="Shape 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1" name="Google Shape;671;p44"/>
          <p:cNvSpPr txBox="1"/>
          <p:nvPr>
            <p:ph type="title"/>
          </p:nvPr>
        </p:nvSpPr>
        <p:spPr>
          <a:xfrm>
            <a:off x="653667" y="600200"/>
            <a:ext cx="8490300" cy="54543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/>
        </p:txBody>
      </p:sp>
      <p:sp>
        <p:nvSpPr>
          <p:cNvPr id="672" name="Google Shape;672;p44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673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" name="Google Shape;674;p45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5" name="Google Shape;675;p45"/>
          <p:cNvSpPr txBox="1"/>
          <p:nvPr>
            <p:ph type="title"/>
          </p:nvPr>
        </p:nvSpPr>
        <p:spPr>
          <a:xfrm>
            <a:off x="354000" y="1644233"/>
            <a:ext cx="5393700" cy="19764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/>
        </p:txBody>
      </p:sp>
      <p:sp>
        <p:nvSpPr>
          <p:cNvPr id="676" name="Google Shape;676;p45"/>
          <p:cNvSpPr txBox="1"/>
          <p:nvPr>
            <p:ph idx="1" type="subTitle"/>
          </p:nvPr>
        </p:nvSpPr>
        <p:spPr>
          <a:xfrm>
            <a:off x="354000" y="3737433"/>
            <a:ext cx="5393700" cy="1646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77" name="Google Shape;677;p45"/>
          <p:cNvSpPr txBox="1"/>
          <p:nvPr>
            <p:ph idx="2" type="body"/>
          </p:nvPr>
        </p:nvSpPr>
        <p:spPr>
          <a:xfrm>
            <a:off x="6586000" y="965433"/>
            <a:ext cx="5115900" cy="49269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indent="-381000" lvl="0" marL="4572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rtl="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rtl="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rtl="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rtl="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rtl="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678" name="Google Shape;678;p45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679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Google Shape;680;p46"/>
          <p:cNvSpPr txBox="1"/>
          <p:nvPr>
            <p:ph idx="1" type="body"/>
          </p:nvPr>
        </p:nvSpPr>
        <p:spPr>
          <a:xfrm>
            <a:off x="415600" y="5640767"/>
            <a:ext cx="7998300" cy="806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</a:lstStyle>
          <a:p/>
        </p:txBody>
      </p:sp>
      <p:sp>
        <p:nvSpPr>
          <p:cNvPr id="681" name="Google Shape;681;p46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682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" name="Google Shape;683;p47"/>
          <p:cNvSpPr txBox="1"/>
          <p:nvPr>
            <p:ph hasCustomPrompt="1" type="title"/>
          </p:nvPr>
        </p:nvSpPr>
        <p:spPr>
          <a:xfrm>
            <a:off x="415600" y="1474833"/>
            <a:ext cx="11360700" cy="26181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684" name="Google Shape;684;p47"/>
          <p:cNvSpPr txBox="1"/>
          <p:nvPr>
            <p:ph idx="1" type="body"/>
          </p:nvPr>
        </p:nvSpPr>
        <p:spPr>
          <a:xfrm>
            <a:off x="415600" y="4202967"/>
            <a:ext cx="11360700" cy="17343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81000" lvl="0" marL="457200" rtl="0" algn="ctr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 rtl="0" algn="ctr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rtl="0" algn="ctr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rtl="0" algn="ctr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rtl="0" algn="ctr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rtl="0" algn="ctr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rtl="0" algn="ctr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rtl="0" algn="ctr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rtl="0" algn="ctr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685" name="Google Shape;685;p47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86" name="Shape 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" name="Google Shape;687;p48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8.xml"/><Relationship Id="rId10" Type="http://schemas.openxmlformats.org/officeDocument/2006/relationships/slideLayout" Target="../slideLayouts/slideLayout7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9.xml"/><Relationship Id="rId1" Type="http://schemas.openxmlformats.org/officeDocument/2006/relationships/image" Target="../media/image3.png"/><Relationship Id="rId2" Type="http://schemas.openxmlformats.org/officeDocument/2006/relationships/image" Target="../media/image1.png"/><Relationship Id="rId3" Type="http://schemas.openxmlformats.org/officeDocument/2006/relationships/hyperlink" Target="http://www.prezentr.com/?utm_source=templates&amp;utm_medium=presentation&amp;utm_campaign=free_downloads_2020" TargetMode="External"/><Relationship Id="rId4" Type="http://schemas.openxmlformats.org/officeDocument/2006/relationships/slideLayout" Target="../slideLayouts/slideLayout1.xml"/><Relationship Id="rId9" Type="http://schemas.openxmlformats.org/officeDocument/2006/relationships/slideLayout" Target="../slideLayouts/slideLayout6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18.xml"/><Relationship Id="rId13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0.xml"/><Relationship Id="rId1" Type="http://schemas.openxmlformats.org/officeDocument/2006/relationships/image" Target="../media/image5.jpg"/><Relationship Id="rId2" Type="http://schemas.openxmlformats.org/officeDocument/2006/relationships/slideLayout" Target="../slideLayouts/slideLayout10.xml"/><Relationship Id="rId3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Relationship Id="rId14" Type="http://schemas.openxmlformats.org/officeDocument/2006/relationships/theme" Target="../theme/theme5.xml"/><Relationship Id="rId5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5.xml"/><Relationship Id="rId8" Type="http://schemas.openxmlformats.org/officeDocument/2006/relationships/slideLayout" Target="../slideLayouts/slideLayout16.xml"/></Relationships>
</file>

<file path=ppt/slideMasters/_rels/slideMaster3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1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22.xml"/><Relationship Id="rId2" Type="http://schemas.openxmlformats.org/officeDocument/2006/relationships/slideLayout" Target="../slideLayouts/slideLayout23.xml"/><Relationship Id="rId3" Type="http://schemas.openxmlformats.org/officeDocument/2006/relationships/slideLayout" Target="../slideLayouts/slideLayout24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6.xml"/><Relationship Id="rId6" Type="http://schemas.openxmlformats.org/officeDocument/2006/relationships/slideLayout" Target="../slideLayouts/slideLayout27.xml"/><Relationship Id="rId7" Type="http://schemas.openxmlformats.org/officeDocument/2006/relationships/slideLayout" Target="../slideLayouts/slideLayout28.xml"/><Relationship Id="rId8" Type="http://schemas.openxmlformats.org/officeDocument/2006/relationships/slideLayout" Target="../slideLayouts/slideLayout29.xml"/></Relationships>
</file>

<file path=ppt/slideMasters/_rels/slideMaster4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2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44.xml"/><Relationship Id="rId1" Type="http://schemas.openxmlformats.org/officeDocument/2006/relationships/image" Target="../media/image5.jpg"/><Relationship Id="rId2" Type="http://schemas.openxmlformats.org/officeDocument/2006/relationships/slideLayout" Target="../slideLayouts/slideLayout34.xml"/><Relationship Id="rId3" Type="http://schemas.openxmlformats.org/officeDocument/2006/relationships/slideLayout" Target="../slideLayouts/slideLayout35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7.xml"/><Relationship Id="rId6" Type="http://schemas.openxmlformats.org/officeDocument/2006/relationships/slideLayout" Target="../slideLayouts/slideLayout38.xml"/><Relationship Id="rId7" Type="http://schemas.openxmlformats.org/officeDocument/2006/relationships/slideLayout" Target="../slideLayouts/slideLayout39.xml"/><Relationship Id="rId8" Type="http://schemas.openxmlformats.org/officeDocument/2006/relationships/slideLayout" Target="../slideLayouts/slideLayout4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111348" y="365125"/>
            <a:ext cx="8328074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Trebuchet MS"/>
              <a:buNone/>
              <a:defRPr b="1" i="0" sz="4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838200" y="2288291"/>
            <a:ext cx="10515600" cy="38886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8328074" y="6356350"/>
            <a:ext cx="73152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  <p:pic>
        <p:nvPicPr>
          <p:cNvPr id="11" name="Google Shape;11;p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-610475" y="4914981"/>
            <a:ext cx="896556" cy="324395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1"/>
          <p:cNvSpPr txBox="1"/>
          <p:nvPr/>
        </p:nvSpPr>
        <p:spPr>
          <a:xfrm rot="-5400000">
            <a:off x="-2113768" y="2546065"/>
            <a:ext cx="3888671" cy="276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bs-Latn-BA" sz="12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Find more PowerPoint templates on </a:t>
            </a:r>
            <a:r>
              <a:rPr b="1" i="0" lang="bs-Latn-BA" sz="1200" u="sng" cap="none" strike="noStrike">
                <a:solidFill>
                  <a:schemeClr val="hlink"/>
                </a:solidFill>
                <a:latin typeface="Trebuchet MS"/>
                <a:ea typeface="Trebuchet MS"/>
                <a:cs typeface="Trebuchet MS"/>
                <a:sym typeface="Trebuchet MS"/>
                <a:hlinkClick r:id="rId3"/>
              </a:rPr>
              <a:t>prezentr.com</a:t>
            </a:r>
            <a:r>
              <a:rPr b="0" i="0" lang="bs-Latn-BA" sz="12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!</a:t>
            </a:r>
            <a:endParaRPr sz="120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4"/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1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2" name="Google Shape;72;p11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810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●"/>
              <a:defRPr sz="2400">
                <a:solidFill>
                  <a:schemeClr val="dk2"/>
                </a:solidFill>
              </a:defRPr>
            </a:lvl1pPr>
            <a:lvl2pPr indent="-349250" lvl="1" marL="9144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2pPr>
            <a:lvl3pPr indent="-349250" lvl="2" marL="13716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3pPr>
            <a:lvl4pPr indent="-349250" lvl="3" marL="18288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●"/>
              <a:defRPr sz="1900">
                <a:solidFill>
                  <a:schemeClr val="dk2"/>
                </a:solidFill>
              </a:defRPr>
            </a:lvl4pPr>
            <a:lvl5pPr indent="-349250" lvl="4" marL="22860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5pPr>
            <a:lvl6pPr indent="-349250" lvl="5" marL="27432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6pPr>
            <a:lvl7pPr indent="-349250" lvl="6" marL="32004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●"/>
              <a:defRPr sz="1900">
                <a:solidFill>
                  <a:schemeClr val="dk2"/>
                </a:solidFill>
              </a:defRPr>
            </a:lvl7pPr>
            <a:lvl8pPr indent="-349250" lvl="7" marL="36576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8pPr>
            <a:lvl9pPr indent="-349250" lvl="8" marL="4114800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r">
              <a:buNone/>
              <a:defRPr sz="1300">
                <a:solidFill>
                  <a:schemeClr val="dk2"/>
                </a:solidFill>
              </a:defRPr>
            </a:lvl1pPr>
            <a:lvl2pPr lvl="1" rtl="0" algn="r">
              <a:buNone/>
              <a:defRPr sz="1300">
                <a:solidFill>
                  <a:schemeClr val="dk2"/>
                </a:solidFill>
              </a:defRPr>
            </a:lvl2pPr>
            <a:lvl3pPr lvl="2" rtl="0" algn="r">
              <a:buNone/>
              <a:defRPr sz="1300">
                <a:solidFill>
                  <a:schemeClr val="dk2"/>
                </a:solidFill>
              </a:defRPr>
            </a:lvl3pPr>
            <a:lvl4pPr lvl="3" rtl="0" algn="r">
              <a:buNone/>
              <a:defRPr sz="1300">
                <a:solidFill>
                  <a:schemeClr val="dk2"/>
                </a:solidFill>
              </a:defRPr>
            </a:lvl4pPr>
            <a:lvl5pPr lvl="4" rtl="0" algn="r">
              <a:buNone/>
              <a:defRPr sz="1300">
                <a:solidFill>
                  <a:schemeClr val="dk2"/>
                </a:solidFill>
              </a:defRPr>
            </a:lvl5pPr>
            <a:lvl6pPr lvl="5" rtl="0" algn="r">
              <a:buNone/>
              <a:defRPr sz="1300">
                <a:solidFill>
                  <a:schemeClr val="dk2"/>
                </a:solidFill>
              </a:defRPr>
            </a:lvl6pPr>
            <a:lvl7pPr lvl="6" rtl="0" algn="r">
              <a:buNone/>
              <a:defRPr sz="1300">
                <a:solidFill>
                  <a:schemeClr val="dk2"/>
                </a:solidFill>
              </a:defRPr>
            </a:lvl7pPr>
            <a:lvl8pPr lvl="7" rtl="0" algn="r">
              <a:buNone/>
              <a:defRPr sz="1300">
                <a:solidFill>
                  <a:schemeClr val="dk2"/>
                </a:solidFill>
              </a:defRPr>
            </a:lvl8pPr>
            <a:lvl9pPr lvl="8" rtl="0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7" r:id="rId2"/>
    <p:sldLayoutId id="2147483658" r:id="rId3"/>
    <p:sldLayoutId id="2147483659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  <p:sldLayoutId id="2147483667" r:id="rId12"/>
    <p:sldLayoutId id="2147483668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solidFill>
          <a:schemeClr val="lt1"/>
        </a:solid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0" name="Google Shape;120;p24"/>
          <p:cNvGrpSpPr/>
          <p:nvPr/>
        </p:nvGrpSpPr>
        <p:grpSpPr>
          <a:xfrm>
            <a:off x="-1" y="-2"/>
            <a:ext cx="12191964" cy="6857969"/>
            <a:chOff x="239950" y="872550"/>
            <a:chExt cx="7042900" cy="3961625"/>
          </a:xfrm>
        </p:grpSpPr>
        <p:sp>
          <p:nvSpPr>
            <p:cNvPr id="121" name="Google Shape;121;p24"/>
            <p:cNvSpPr/>
            <p:nvPr/>
          </p:nvSpPr>
          <p:spPr>
            <a:xfrm>
              <a:off x="239950" y="872550"/>
              <a:ext cx="7042900" cy="3961625"/>
            </a:xfrm>
            <a:custGeom>
              <a:rect b="b" l="l" r="r" t="t"/>
              <a:pathLst>
                <a:path extrusionOk="0" fill="none" h="158465" w="281716">
                  <a:moveTo>
                    <a:pt x="0" y="0"/>
                  </a:moveTo>
                  <a:lnTo>
                    <a:pt x="281715" y="0"/>
                  </a:lnTo>
                  <a:lnTo>
                    <a:pt x="281715" y="158464"/>
                  </a:lnTo>
                  <a:lnTo>
                    <a:pt x="0" y="158464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24"/>
            <p:cNvSpPr/>
            <p:nvPr/>
          </p:nvSpPr>
          <p:spPr>
            <a:xfrm>
              <a:off x="239950" y="47617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24"/>
            <p:cNvSpPr/>
            <p:nvPr/>
          </p:nvSpPr>
          <p:spPr>
            <a:xfrm>
              <a:off x="239950" y="46901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24"/>
            <p:cNvSpPr/>
            <p:nvPr/>
          </p:nvSpPr>
          <p:spPr>
            <a:xfrm>
              <a:off x="239950" y="46177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" name="Google Shape;125;p24"/>
            <p:cNvSpPr/>
            <p:nvPr/>
          </p:nvSpPr>
          <p:spPr>
            <a:xfrm>
              <a:off x="239950" y="45462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" name="Google Shape;126;p24"/>
            <p:cNvSpPr/>
            <p:nvPr/>
          </p:nvSpPr>
          <p:spPr>
            <a:xfrm>
              <a:off x="239950" y="44737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" name="Google Shape;127;p24"/>
            <p:cNvSpPr/>
            <p:nvPr/>
          </p:nvSpPr>
          <p:spPr>
            <a:xfrm>
              <a:off x="239950" y="44022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" name="Google Shape;128;p24"/>
            <p:cNvSpPr/>
            <p:nvPr/>
          </p:nvSpPr>
          <p:spPr>
            <a:xfrm>
              <a:off x="239950" y="43297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" name="Google Shape;129;p24"/>
            <p:cNvSpPr/>
            <p:nvPr/>
          </p:nvSpPr>
          <p:spPr>
            <a:xfrm>
              <a:off x="239950" y="42582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24"/>
            <p:cNvSpPr/>
            <p:nvPr/>
          </p:nvSpPr>
          <p:spPr>
            <a:xfrm>
              <a:off x="239950" y="41858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" name="Google Shape;131;p24"/>
            <p:cNvSpPr/>
            <p:nvPr/>
          </p:nvSpPr>
          <p:spPr>
            <a:xfrm>
              <a:off x="239950" y="41142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" name="Google Shape;132;p24"/>
            <p:cNvSpPr/>
            <p:nvPr/>
          </p:nvSpPr>
          <p:spPr>
            <a:xfrm>
              <a:off x="239950" y="40418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" name="Google Shape;133;p24"/>
            <p:cNvSpPr/>
            <p:nvPr/>
          </p:nvSpPr>
          <p:spPr>
            <a:xfrm>
              <a:off x="239950" y="39693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" name="Google Shape;134;p24"/>
            <p:cNvSpPr/>
            <p:nvPr/>
          </p:nvSpPr>
          <p:spPr>
            <a:xfrm>
              <a:off x="239950" y="38978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" name="Google Shape;135;p24"/>
            <p:cNvSpPr/>
            <p:nvPr/>
          </p:nvSpPr>
          <p:spPr>
            <a:xfrm>
              <a:off x="239950" y="38254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" name="Google Shape;136;p24"/>
            <p:cNvSpPr/>
            <p:nvPr/>
          </p:nvSpPr>
          <p:spPr>
            <a:xfrm>
              <a:off x="239950" y="37538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" name="Google Shape;137;p24"/>
            <p:cNvSpPr/>
            <p:nvPr/>
          </p:nvSpPr>
          <p:spPr>
            <a:xfrm>
              <a:off x="239950" y="36814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" name="Google Shape;138;p24"/>
            <p:cNvSpPr/>
            <p:nvPr/>
          </p:nvSpPr>
          <p:spPr>
            <a:xfrm>
              <a:off x="239950" y="36099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" name="Google Shape;139;p24"/>
            <p:cNvSpPr/>
            <p:nvPr/>
          </p:nvSpPr>
          <p:spPr>
            <a:xfrm>
              <a:off x="239950" y="35374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" name="Google Shape;140;p24"/>
            <p:cNvSpPr/>
            <p:nvPr/>
          </p:nvSpPr>
          <p:spPr>
            <a:xfrm>
              <a:off x="239950" y="34659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" name="Google Shape;141;p24"/>
            <p:cNvSpPr/>
            <p:nvPr/>
          </p:nvSpPr>
          <p:spPr>
            <a:xfrm>
              <a:off x="239950" y="33934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" name="Google Shape;142;p24"/>
            <p:cNvSpPr/>
            <p:nvPr/>
          </p:nvSpPr>
          <p:spPr>
            <a:xfrm>
              <a:off x="239950" y="33219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" name="Google Shape;143;p24"/>
            <p:cNvSpPr/>
            <p:nvPr/>
          </p:nvSpPr>
          <p:spPr>
            <a:xfrm>
              <a:off x="239950" y="32495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" name="Google Shape;144;p24"/>
            <p:cNvSpPr/>
            <p:nvPr/>
          </p:nvSpPr>
          <p:spPr>
            <a:xfrm>
              <a:off x="239950" y="31770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" name="Google Shape;145;p24"/>
            <p:cNvSpPr/>
            <p:nvPr/>
          </p:nvSpPr>
          <p:spPr>
            <a:xfrm>
              <a:off x="239950" y="31055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" name="Google Shape;146;p24"/>
            <p:cNvSpPr/>
            <p:nvPr/>
          </p:nvSpPr>
          <p:spPr>
            <a:xfrm>
              <a:off x="239950" y="3033100"/>
              <a:ext cx="7042900" cy="0"/>
            </a:xfrm>
            <a:custGeom>
              <a:rect b="b" l="l" r="r" t="t"/>
              <a:pathLst>
                <a:path extrusionOk="0" fill="none" h="0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" name="Google Shape;147;p24"/>
            <p:cNvSpPr/>
            <p:nvPr/>
          </p:nvSpPr>
          <p:spPr>
            <a:xfrm>
              <a:off x="239950" y="29615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" name="Google Shape;148;p24"/>
            <p:cNvSpPr/>
            <p:nvPr/>
          </p:nvSpPr>
          <p:spPr>
            <a:xfrm>
              <a:off x="239950" y="28891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" name="Google Shape;149;p24"/>
            <p:cNvSpPr/>
            <p:nvPr/>
          </p:nvSpPr>
          <p:spPr>
            <a:xfrm>
              <a:off x="239950" y="28175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" name="Google Shape;150;p24"/>
            <p:cNvSpPr/>
            <p:nvPr/>
          </p:nvSpPr>
          <p:spPr>
            <a:xfrm>
              <a:off x="239950" y="27451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" name="Google Shape;151;p24"/>
            <p:cNvSpPr/>
            <p:nvPr/>
          </p:nvSpPr>
          <p:spPr>
            <a:xfrm>
              <a:off x="239950" y="26736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" name="Google Shape;152;p24"/>
            <p:cNvSpPr/>
            <p:nvPr/>
          </p:nvSpPr>
          <p:spPr>
            <a:xfrm>
              <a:off x="239950" y="26011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" name="Google Shape;153;p24"/>
            <p:cNvSpPr/>
            <p:nvPr/>
          </p:nvSpPr>
          <p:spPr>
            <a:xfrm>
              <a:off x="239950" y="25296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" name="Google Shape;154;p24"/>
            <p:cNvSpPr/>
            <p:nvPr/>
          </p:nvSpPr>
          <p:spPr>
            <a:xfrm>
              <a:off x="239950" y="24572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" name="Google Shape;155;p24"/>
            <p:cNvSpPr/>
            <p:nvPr/>
          </p:nvSpPr>
          <p:spPr>
            <a:xfrm>
              <a:off x="239950" y="23847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" name="Google Shape;156;p24"/>
            <p:cNvSpPr/>
            <p:nvPr/>
          </p:nvSpPr>
          <p:spPr>
            <a:xfrm>
              <a:off x="239950" y="23132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" name="Google Shape;157;p24"/>
            <p:cNvSpPr/>
            <p:nvPr/>
          </p:nvSpPr>
          <p:spPr>
            <a:xfrm>
              <a:off x="239950" y="22407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" name="Google Shape;158;p24"/>
            <p:cNvSpPr/>
            <p:nvPr/>
          </p:nvSpPr>
          <p:spPr>
            <a:xfrm>
              <a:off x="239950" y="21692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" name="Google Shape;159;p24"/>
            <p:cNvSpPr/>
            <p:nvPr/>
          </p:nvSpPr>
          <p:spPr>
            <a:xfrm>
              <a:off x="239950" y="20968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" name="Google Shape;160;p24"/>
            <p:cNvSpPr/>
            <p:nvPr/>
          </p:nvSpPr>
          <p:spPr>
            <a:xfrm>
              <a:off x="239950" y="20252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" name="Google Shape;161;p24"/>
            <p:cNvSpPr/>
            <p:nvPr/>
          </p:nvSpPr>
          <p:spPr>
            <a:xfrm>
              <a:off x="239950" y="19528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" name="Google Shape;162;p24"/>
            <p:cNvSpPr/>
            <p:nvPr/>
          </p:nvSpPr>
          <p:spPr>
            <a:xfrm>
              <a:off x="239950" y="18813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" name="Google Shape;163;p24"/>
            <p:cNvSpPr/>
            <p:nvPr/>
          </p:nvSpPr>
          <p:spPr>
            <a:xfrm>
              <a:off x="239950" y="18088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" name="Google Shape;164;p24"/>
            <p:cNvSpPr/>
            <p:nvPr/>
          </p:nvSpPr>
          <p:spPr>
            <a:xfrm>
              <a:off x="239950" y="17373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" name="Google Shape;165;p24"/>
            <p:cNvSpPr/>
            <p:nvPr/>
          </p:nvSpPr>
          <p:spPr>
            <a:xfrm>
              <a:off x="239950" y="16648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" name="Google Shape;166;p24"/>
            <p:cNvSpPr/>
            <p:nvPr/>
          </p:nvSpPr>
          <p:spPr>
            <a:xfrm>
              <a:off x="239950" y="15924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" name="Google Shape;167;p24"/>
            <p:cNvSpPr/>
            <p:nvPr/>
          </p:nvSpPr>
          <p:spPr>
            <a:xfrm>
              <a:off x="239950" y="15209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" name="Google Shape;168;p24"/>
            <p:cNvSpPr/>
            <p:nvPr/>
          </p:nvSpPr>
          <p:spPr>
            <a:xfrm>
              <a:off x="239950" y="14484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" name="Google Shape;169;p24"/>
            <p:cNvSpPr/>
            <p:nvPr/>
          </p:nvSpPr>
          <p:spPr>
            <a:xfrm>
              <a:off x="239950" y="13769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" name="Google Shape;170;p24"/>
            <p:cNvSpPr/>
            <p:nvPr/>
          </p:nvSpPr>
          <p:spPr>
            <a:xfrm>
              <a:off x="239950" y="13044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" name="Google Shape;171;p24"/>
            <p:cNvSpPr/>
            <p:nvPr/>
          </p:nvSpPr>
          <p:spPr>
            <a:xfrm>
              <a:off x="239950" y="12329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" name="Google Shape;172;p24"/>
            <p:cNvSpPr/>
            <p:nvPr/>
          </p:nvSpPr>
          <p:spPr>
            <a:xfrm>
              <a:off x="239950" y="11605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" name="Google Shape;173;p24"/>
            <p:cNvSpPr/>
            <p:nvPr/>
          </p:nvSpPr>
          <p:spPr>
            <a:xfrm>
              <a:off x="239950" y="10889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" name="Google Shape;174;p24"/>
            <p:cNvSpPr/>
            <p:nvPr/>
          </p:nvSpPr>
          <p:spPr>
            <a:xfrm>
              <a:off x="239950" y="10165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" name="Google Shape;175;p24"/>
            <p:cNvSpPr/>
            <p:nvPr/>
          </p:nvSpPr>
          <p:spPr>
            <a:xfrm>
              <a:off x="239950" y="9450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" name="Google Shape;176;p24"/>
            <p:cNvSpPr/>
            <p:nvPr/>
          </p:nvSpPr>
          <p:spPr>
            <a:xfrm>
              <a:off x="7210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" name="Google Shape;177;p24"/>
            <p:cNvSpPr/>
            <p:nvPr/>
          </p:nvSpPr>
          <p:spPr>
            <a:xfrm>
              <a:off x="7137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" name="Google Shape;178;p24"/>
            <p:cNvSpPr/>
            <p:nvPr/>
          </p:nvSpPr>
          <p:spPr>
            <a:xfrm>
              <a:off x="70645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" name="Google Shape;179;p24"/>
            <p:cNvSpPr/>
            <p:nvPr/>
          </p:nvSpPr>
          <p:spPr>
            <a:xfrm>
              <a:off x="69921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" name="Google Shape;180;p24"/>
            <p:cNvSpPr/>
            <p:nvPr/>
          </p:nvSpPr>
          <p:spPr>
            <a:xfrm>
              <a:off x="69196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" name="Google Shape;181;p24"/>
            <p:cNvSpPr/>
            <p:nvPr/>
          </p:nvSpPr>
          <p:spPr>
            <a:xfrm>
              <a:off x="68472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" name="Google Shape;182;p24"/>
            <p:cNvSpPr/>
            <p:nvPr/>
          </p:nvSpPr>
          <p:spPr>
            <a:xfrm>
              <a:off x="6774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" name="Google Shape;183;p24"/>
            <p:cNvSpPr/>
            <p:nvPr/>
          </p:nvSpPr>
          <p:spPr>
            <a:xfrm>
              <a:off x="6702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" name="Google Shape;184;p24"/>
            <p:cNvSpPr/>
            <p:nvPr/>
          </p:nvSpPr>
          <p:spPr>
            <a:xfrm>
              <a:off x="66289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" name="Google Shape;185;p24"/>
            <p:cNvSpPr/>
            <p:nvPr/>
          </p:nvSpPr>
          <p:spPr>
            <a:xfrm>
              <a:off x="65565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" name="Google Shape;186;p24"/>
            <p:cNvSpPr/>
            <p:nvPr/>
          </p:nvSpPr>
          <p:spPr>
            <a:xfrm>
              <a:off x="64840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" name="Google Shape;187;p24"/>
            <p:cNvSpPr/>
            <p:nvPr/>
          </p:nvSpPr>
          <p:spPr>
            <a:xfrm>
              <a:off x="64116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" name="Google Shape;188;p24"/>
            <p:cNvSpPr/>
            <p:nvPr/>
          </p:nvSpPr>
          <p:spPr>
            <a:xfrm>
              <a:off x="63391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" name="Google Shape;189;p24"/>
            <p:cNvSpPr/>
            <p:nvPr/>
          </p:nvSpPr>
          <p:spPr>
            <a:xfrm>
              <a:off x="62667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" name="Google Shape;190;p24"/>
            <p:cNvSpPr/>
            <p:nvPr/>
          </p:nvSpPr>
          <p:spPr>
            <a:xfrm>
              <a:off x="6193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" name="Google Shape;191;p24"/>
            <p:cNvSpPr/>
            <p:nvPr/>
          </p:nvSpPr>
          <p:spPr>
            <a:xfrm>
              <a:off x="6120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" name="Google Shape;192;p24"/>
            <p:cNvSpPr/>
            <p:nvPr/>
          </p:nvSpPr>
          <p:spPr>
            <a:xfrm>
              <a:off x="60484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" name="Google Shape;193;p24"/>
            <p:cNvSpPr/>
            <p:nvPr/>
          </p:nvSpPr>
          <p:spPr>
            <a:xfrm>
              <a:off x="59760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" name="Google Shape;194;p24"/>
            <p:cNvSpPr/>
            <p:nvPr/>
          </p:nvSpPr>
          <p:spPr>
            <a:xfrm>
              <a:off x="59036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" name="Google Shape;195;p24"/>
            <p:cNvSpPr/>
            <p:nvPr/>
          </p:nvSpPr>
          <p:spPr>
            <a:xfrm>
              <a:off x="58302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" name="Google Shape;196;p24"/>
            <p:cNvSpPr/>
            <p:nvPr/>
          </p:nvSpPr>
          <p:spPr>
            <a:xfrm>
              <a:off x="5757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" name="Google Shape;197;p24"/>
            <p:cNvSpPr/>
            <p:nvPr/>
          </p:nvSpPr>
          <p:spPr>
            <a:xfrm>
              <a:off x="5685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" name="Google Shape;198;p24"/>
            <p:cNvSpPr/>
            <p:nvPr/>
          </p:nvSpPr>
          <p:spPr>
            <a:xfrm>
              <a:off x="56129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" name="Google Shape;199;p24"/>
            <p:cNvSpPr/>
            <p:nvPr/>
          </p:nvSpPr>
          <p:spPr>
            <a:xfrm>
              <a:off x="55404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" name="Google Shape;200;p24"/>
            <p:cNvSpPr/>
            <p:nvPr/>
          </p:nvSpPr>
          <p:spPr>
            <a:xfrm>
              <a:off x="54680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" name="Google Shape;201;p24"/>
            <p:cNvSpPr/>
            <p:nvPr/>
          </p:nvSpPr>
          <p:spPr>
            <a:xfrm>
              <a:off x="53946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" name="Google Shape;202;p24"/>
            <p:cNvSpPr/>
            <p:nvPr/>
          </p:nvSpPr>
          <p:spPr>
            <a:xfrm>
              <a:off x="53222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" name="Google Shape;203;p24"/>
            <p:cNvSpPr/>
            <p:nvPr/>
          </p:nvSpPr>
          <p:spPr>
            <a:xfrm>
              <a:off x="52497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" name="Google Shape;204;p24"/>
            <p:cNvSpPr/>
            <p:nvPr/>
          </p:nvSpPr>
          <p:spPr>
            <a:xfrm>
              <a:off x="51773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" name="Google Shape;205;p24"/>
            <p:cNvSpPr/>
            <p:nvPr/>
          </p:nvSpPr>
          <p:spPr>
            <a:xfrm>
              <a:off x="5104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" name="Google Shape;206;p24"/>
            <p:cNvSpPr/>
            <p:nvPr/>
          </p:nvSpPr>
          <p:spPr>
            <a:xfrm>
              <a:off x="5032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" name="Google Shape;207;p24"/>
            <p:cNvSpPr/>
            <p:nvPr/>
          </p:nvSpPr>
          <p:spPr>
            <a:xfrm>
              <a:off x="49590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" name="Google Shape;208;p24"/>
            <p:cNvSpPr/>
            <p:nvPr/>
          </p:nvSpPr>
          <p:spPr>
            <a:xfrm>
              <a:off x="48866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" name="Google Shape;209;p24"/>
            <p:cNvSpPr/>
            <p:nvPr/>
          </p:nvSpPr>
          <p:spPr>
            <a:xfrm>
              <a:off x="48141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" name="Google Shape;210;p24"/>
            <p:cNvSpPr/>
            <p:nvPr/>
          </p:nvSpPr>
          <p:spPr>
            <a:xfrm>
              <a:off x="47417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" name="Google Shape;211;p24"/>
            <p:cNvSpPr/>
            <p:nvPr/>
          </p:nvSpPr>
          <p:spPr>
            <a:xfrm>
              <a:off x="46692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" name="Google Shape;212;p24"/>
            <p:cNvSpPr/>
            <p:nvPr/>
          </p:nvSpPr>
          <p:spPr>
            <a:xfrm>
              <a:off x="45968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" name="Google Shape;213;p24"/>
            <p:cNvSpPr/>
            <p:nvPr/>
          </p:nvSpPr>
          <p:spPr>
            <a:xfrm>
              <a:off x="45234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" name="Google Shape;214;p24"/>
            <p:cNvSpPr/>
            <p:nvPr/>
          </p:nvSpPr>
          <p:spPr>
            <a:xfrm>
              <a:off x="44510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" name="Google Shape;215;p24"/>
            <p:cNvSpPr/>
            <p:nvPr/>
          </p:nvSpPr>
          <p:spPr>
            <a:xfrm>
              <a:off x="43785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" name="Google Shape;216;p24"/>
            <p:cNvSpPr/>
            <p:nvPr/>
          </p:nvSpPr>
          <p:spPr>
            <a:xfrm>
              <a:off x="43061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" name="Google Shape;217;p24"/>
            <p:cNvSpPr/>
            <p:nvPr/>
          </p:nvSpPr>
          <p:spPr>
            <a:xfrm>
              <a:off x="42336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" name="Google Shape;218;p24"/>
            <p:cNvSpPr/>
            <p:nvPr/>
          </p:nvSpPr>
          <p:spPr>
            <a:xfrm>
              <a:off x="41603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" name="Google Shape;219;p24"/>
            <p:cNvSpPr/>
            <p:nvPr/>
          </p:nvSpPr>
          <p:spPr>
            <a:xfrm>
              <a:off x="4087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" name="Google Shape;220;p24"/>
            <p:cNvSpPr/>
            <p:nvPr/>
          </p:nvSpPr>
          <p:spPr>
            <a:xfrm>
              <a:off x="4015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" name="Google Shape;221;p24"/>
            <p:cNvSpPr/>
            <p:nvPr/>
          </p:nvSpPr>
          <p:spPr>
            <a:xfrm>
              <a:off x="39429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" name="Google Shape;222;p24"/>
            <p:cNvSpPr/>
            <p:nvPr/>
          </p:nvSpPr>
          <p:spPr>
            <a:xfrm>
              <a:off x="38705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" name="Google Shape;223;p24"/>
            <p:cNvSpPr/>
            <p:nvPr/>
          </p:nvSpPr>
          <p:spPr>
            <a:xfrm>
              <a:off x="37980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" name="Google Shape;224;p24"/>
            <p:cNvSpPr/>
            <p:nvPr/>
          </p:nvSpPr>
          <p:spPr>
            <a:xfrm>
              <a:off x="37247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" name="Google Shape;225;p24"/>
            <p:cNvSpPr/>
            <p:nvPr/>
          </p:nvSpPr>
          <p:spPr>
            <a:xfrm>
              <a:off x="36522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" name="Google Shape;226;p24"/>
            <p:cNvSpPr/>
            <p:nvPr/>
          </p:nvSpPr>
          <p:spPr>
            <a:xfrm>
              <a:off x="35798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" name="Google Shape;227;p24"/>
            <p:cNvSpPr/>
            <p:nvPr/>
          </p:nvSpPr>
          <p:spPr>
            <a:xfrm>
              <a:off x="3507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" name="Google Shape;228;p24"/>
            <p:cNvSpPr/>
            <p:nvPr/>
          </p:nvSpPr>
          <p:spPr>
            <a:xfrm>
              <a:off x="3434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" name="Google Shape;229;p24"/>
            <p:cNvSpPr/>
            <p:nvPr/>
          </p:nvSpPr>
          <p:spPr>
            <a:xfrm>
              <a:off x="33624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" name="Google Shape;230;p24"/>
            <p:cNvSpPr/>
            <p:nvPr/>
          </p:nvSpPr>
          <p:spPr>
            <a:xfrm>
              <a:off x="32891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" name="Google Shape;231;p24"/>
            <p:cNvSpPr/>
            <p:nvPr/>
          </p:nvSpPr>
          <p:spPr>
            <a:xfrm>
              <a:off x="32166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" name="Google Shape;232;p24"/>
            <p:cNvSpPr/>
            <p:nvPr/>
          </p:nvSpPr>
          <p:spPr>
            <a:xfrm>
              <a:off x="31442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" name="Google Shape;233;p24"/>
            <p:cNvSpPr/>
            <p:nvPr/>
          </p:nvSpPr>
          <p:spPr>
            <a:xfrm>
              <a:off x="3071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" name="Google Shape;234;p24"/>
            <p:cNvSpPr/>
            <p:nvPr/>
          </p:nvSpPr>
          <p:spPr>
            <a:xfrm>
              <a:off x="2999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" name="Google Shape;235;p24"/>
            <p:cNvSpPr/>
            <p:nvPr/>
          </p:nvSpPr>
          <p:spPr>
            <a:xfrm>
              <a:off x="29259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" name="Google Shape;236;p24"/>
            <p:cNvSpPr/>
            <p:nvPr/>
          </p:nvSpPr>
          <p:spPr>
            <a:xfrm>
              <a:off x="28535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" name="Google Shape;237;p24"/>
            <p:cNvSpPr/>
            <p:nvPr/>
          </p:nvSpPr>
          <p:spPr>
            <a:xfrm>
              <a:off x="27810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" name="Google Shape;238;p24"/>
            <p:cNvSpPr/>
            <p:nvPr/>
          </p:nvSpPr>
          <p:spPr>
            <a:xfrm>
              <a:off x="27086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9" name="Google Shape;239;p24"/>
            <p:cNvSpPr/>
            <p:nvPr/>
          </p:nvSpPr>
          <p:spPr>
            <a:xfrm>
              <a:off x="26361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" name="Google Shape;240;p24"/>
            <p:cNvSpPr/>
            <p:nvPr/>
          </p:nvSpPr>
          <p:spPr>
            <a:xfrm>
              <a:off x="25637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" name="Google Shape;241;p24"/>
            <p:cNvSpPr/>
            <p:nvPr/>
          </p:nvSpPr>
          <p:spPr>
            <a:xfrm>
              <a:off x="2490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" name="Google Shape;242;p24"/>
            <p:cNvSpPr/>
            <p:nvPr/>
          </p:nvSpPr>
          <p:spPr>
            <a:xfrm>
              <a:off x="2417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" name="Google Shape;243;p24"/>
            <p:cNvSpPr/>
            <p:nvPr/>
          </p:nvSpPr>
          <p:spPr>
            <a:xfrm>
              <a:off x="23454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" name="Google Shape;244;p24"/>
            <p:cNvSpPr/>
            <p:nvPr/>
          </p:nvSpPr>
          <p:spPr>
            <a:xfrm>
              <a:off x="22730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" name="Google Shape;245;p24"/>
            <p:cNvSpPr/>
            <p:nvPr/>
          </p:nvSpPr>
          <p:spPr>
            <a:xfrm>
              <a:off x="22005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" name="Google Shape;246;p24"/>
            <p:cNvSpPr/>
            <p:nvPr/>
          </p:nvSpPr>
          <p:spPr>
            <a:xfrm>
              <a:off x="21281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" name="Google Shape;247;p24"/>
            <p:cNvSpPr/>
            <p:nvPr/>
          </p:nvSpPr>
          <p:spPr>
            <a:xfrm>
              <a:off x="2054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8" name="Google Shape;248;p24"/>
            <p:cNvSpPr/>
            <p:nvPr/>
          </p:nvSpPr>
          <p:spPr>
            <a:xfrm>
              <a:off x="1982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9" name="Google Shape;249;p24"/>
            <p:cNvSpPr/>
            <p:nvPr/>
          </p:nvSpPr>
          <p:spPr>
            <a:xfrm>
              <a:off x="19098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0" name="Google Shape;250;p24"/>
            <p:cNvSpPr/>
            <p:nvPr/>
          </p:nvSpPr>
          <p:spPr>
            <a:xfrm>
              <a:off x="18374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" name="Google Shape;251;p24"/>
            <p:cNvSpPr/>
            <p:nvPr/>
          </p:nvSpPr>
          <p:spPr>
            <a:xfrm>
              <a:off x="17649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" name="Google Shape;252;p24"/>
            <p:cNvSpPr/>
            <p:nvPr/>
          </p:nvSpPr>
          <p:spPr>
            <a:xfrm>
              <a:off x="16925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" name="Google Shape;253;p24"/>
            <p:cNvSpPr/>
            <p:nvPr/>
          </p:nvSpPr>
          <p:spPr>
            <a:xfrm>
              <a:off x="16191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" name="Google Shape;254;p24"/>
            <p:cNvSpPr/>
            <p:nvPr/>
          </p:nvSpPr>
          <p:spPr>
            <a:xfrm>
              <a:off x="15467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" name="Google Shape;255;p24"/>
            <p:cNvSpPr/>
            <p:nvPr/>
          </p:nvSpPr>
          <p:spPr>
            <a:xfrm>
              <a:off x="14742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" name="Google Shape;256;p24"/>
            <p:cNvSpPr/>
            <p:nvPr/>
          </p:nvSpPr>
          <p:spPr>
            <a:xfrm>
              <a:off x="1401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" name="Google Shape;257;p24"/>
            <p:cNvSpPr/>
            <p:nvPr/>
          </p:nvSpPr>
          <p:spPr>
            <a:xfrm>
              <a:off x="1329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" name="Google Shape;258;p24"/>
            <p:cNvSpPr/>
            <p:nvPr/>
          </p:nvSpPr>
          <p:spPr>
            <a:xfrm>
              <a:off x="12560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" name="Google Shape;259;p24"/>
            <p:cNvSpPr/>
            <p:nvPr/>
          </p:nvSpPr>
          <p:spPr>
            <a:xfrm>
              <a:off x="11835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" name="Google Shape;260;p24"/>
            <p:cNvSpPr/>
            <p:nvPr/>
          </p:nvSpPr>
          <p:spPr>
            <a:xfrm>
              <a:off x="11111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" name="Google Shape;261;p24"/>
            <p:cNvSpPr/>
            <p:nvPr/>
          </p:nvSpPr>
          <p:spPr>
            <a:xfrm>
              <a:off x="10387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" name="Google Shape;262;p24"/>
            <p:cNvSpPr/>
            <p:nvPr/>
          </p:nvSpPr>
          <p:spPr>
            <a:xfrm>
              <a:off x="9662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" name="Google Shape;263;p24"/>
            <p:cNvSpPr/>
            <p:nvPr/>
          </p:nvSpPr>
          <p:spPr>
            <a:xfrm>
              <a:off x="8938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4" name="Google Shape;264;p24"/>
            <p:cNvSpPr/>
            <p:nvPr/>
          </p:nvSpPr>
          <p:spPr>
            <a:xfrm>
              <a:off x="8204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5" name="Google Shape;265;p24"/>
            <p:cNvSpPr/>
            <p:nvPr/>
          </p:nvSpPr>
          <p:spPr>
            <a:xfrm>
              <a:off x="7479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6" name="Google Shape;266;p24"/>
            <p:cNvSpPr/>
            <p:nvPr/>
          </p:nvSpPr>
          <p:spPr>
            <a:xfrm>
              <a:off x="6755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7" name="Google Shape;267;p24"/>
            <p:cNvSpPr/>
            <p:nvPr/>
          </p:nvSpPr>
          <p:spPr>
            <a:xfrm>
              <a:off x="6031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8" name="Google Shape;268;p24"/>
            <p:cNvSpPr/>
            <p:nvPr/>
          </p:nvSpPr>
          <p:spPr>
            <a:xfrm>
              <a:off x="5306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" name="Google Shape;269;p24"/>
            <p:cNvSpPr/>
            <p:nvPr/>
          </p:nvSpPr>
          <p:spPr>
            <a:xfrm>
              <a:off x="4582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0" name="Google Shape;270;p24"/>
            <p:cNvSpPr/>
            <p:nvPr/>
          </p:nvSpPr>
          <p:spPr>
            <a:xfrm>
              <a:off x="384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1" name="Google Shape;271;p24"/>
            <p:cNvSpPr/>
            <p:nvPr/>
          </p:nvSpPr>
          <p:spPr>
            <a:xfrm>
              <a:off x="312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72" name="Google Shape;272;p24"/>
          <p:cNvSpPr txBox="1"/>
          <p:nvPr>
            <p:ph type="title"/>
          </p:nvPr>
        </p:nvSpPr>
        <p:spPr>
          <a:xfrm>
            <a:off x="997233" y="300033"/>
            <a:ext cx="9055500" cy="11433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Sniglet"/>
              <a:buNone/>
              <a:defRPr sz="24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Sniglet"/>
              <a:buNone/>
              <a:defRPr sz="24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Sniglet"/>
              <a:buNone/>
              <a:defRPr sz="24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Sniglet"/>
              <a:buNone/>
              <a:defRPr sz="24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Sniglet"/>
              <a:buNone/>
              <a:defRPr sz="24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Sniglet"/>
              <a:buNone/>
              <a:defRPr sz="24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Sniglet"/>
              <a:buNone/>
              <a:defRPr sz="24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Sniglet"/>
              <a:buNone/>
              <a:defRPr sz="24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Sniglet"/>
              <a:buNone/>
              <a:defRPr sz="24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/>
        </p:txBody>
      </p:sp>
      <p:sp>
        <p:nvSpPr>
          <p:cNvPr id="273" name="Google Shape;273;p24"/>
          <p:cNvSpPr txBox="1"/>
          <p:nvPr>
            <p:ph idx="1" type="body"/>
          </p:nvPr>
        </p:nvSpPr>
        <p:spPr>
          <a:xfrm>
            <a:off x="997233" y="1753200"/>
            <a:ext cx="9055500" cy="48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450850" lvl="0" marL="457200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Dosis"/>
              <a:buChar char="✘"/>
              <a:defRPr sz="35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indent="-400050" lvl="1" marL="9144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Dosis"/>
              <a:buChar char="✗"/>
              <a:defRPr sz="27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indent="-400050" lvl="2" marL="13716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Dosis"/>
              <a:buChar char="■"/>
              <a:defRPr sz="27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indent="-381000" lvl="3" marL="18288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osis"/>
              <a:buChar char="●"/>
              <a:defRPr sz="24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indent="-381000" lvl="4" marL="22860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osis"/>
              <a:buChar char="○"/>
              <a:defRPr sz="24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indent="-381000" lvl="5" marL="27432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osis"/>
              <a:buChar char="■"/>
              <a:defRPr sz="24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indent="-381000" lvl="6" marL="32004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osis"/>
              <a:buChar char="●"/>
              <a:defRPr sz="24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indent="-381000" lvl="7" marL="36576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osis"/>
              <a:buChar char="○"/>
              <a:defRPr sz="24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indent="-381000" lvl="8" marL="41148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osis"/>
              <a:buChar char="■"/>
              <a:defRPr sz="24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/>
        </p:txBody>
      </p:sp>
      <p:sp>
        <p:nvSpPr>
          <p:cNvPr id="274" name="Google Shape;274;p24"/>
          <p:cNvSpPr txBox="1"/>
          <p:nvPr>
            <p:ph idx="12" type="sldNum"/>
          </p:nvPr>
        </p:nvSpPr>
        <p:spPr>
          <a:xfrm>
            <a:off x="120825" y="6296983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>
              <a:buNone/>
              <a:defRPr sz="16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 rtl="0">
              <a:buNone/>
              <a:defRPr sz="16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 rtl="0">
              <a:buNone/>
              <a:defRPr sz="16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 rtl="0">
              <a:buNone/>
              <a:defRPr sz="16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 rtl="0">
              <a:buNone/>
              <a:defRPr sz="16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 rtl="0">
              <a:buNone/>
              <a:defRPr sz="16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 rtl="0">
              <a:buNone/>
              <a:defRPr sz="16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 rtl="0">
              <a:buNone/>
              <a:defRPr sz="16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 rtl="0">
              <a:buNone/>
              <a:defRPr sz="16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80" r:id="rId12"/>
  </p:sldLayoutIdLst>
  <p:transition>
    <p:fade thruBlk="1"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643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37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645" name="Google Shape;645;p37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810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●"/>
              <a:defRPr sz="2400">
                <a:solidFill>
                  <a:schemeClr val="dk2"/>
                </a:solidFill>
              </a:defRPr>
            </a:lvl1pPr>
            <a:lvl2pPr indent="-349250" lvl="1" marL="9144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2pPr>
            <a:lvl3pPr indent="-349250" lvl="2" marL="13716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3pPr>
            <a:lvl4pPr indent="-349250" lvl="3" marL="18288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●"/>
              <a:defRPr sz="1900">
                <a:solidFill>
                  <a:schemeClr val="dk2"/>
                </a:solidFill>
              </a:defRPr>
            </a:lvl4pPr>
            <a:lvl5pPr indent="-349250" lvl="4" marL="22860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5pPr>
            <a:lvl6pPr indent="-349250" lvl="5" marL="27432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6pPr>
            <a:lvl7pPr indent="-349250" lvl="6" marL="32004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●"/>
              <a:defRPr sz="1900">
                <a:solidFill>
                  <a:schemeClr val="dk2"/>
                </a:solidFill>
              </a:defRPr>
            </a:lvl7pPr>
            <a:lvl8pPr indent="-349250" lvl="7" marL="36576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8pPr>
            <a:lvl9pPr indent="-349250" lvl="8" marL="4114800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646" name="Google Shape;646;p37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r">
              <a:buNone/>
              <a:defRPr sz="1300">
                <a:solidFill>
                  <a:schemeClr val="dk2"/>
                </a:solidFill>
              </a:defRPr>
            </a:lvl1pPr>
            <a:lvl2pPr lvl="1" rtl="0" algn="r">
              <a:buNone/>
              <a:defRPr sz="1300">
                <a:solidFill>
                  <a:schemeClr val="dk2"/>
                </a:solidFill>
              </a:defRPr>
            </a:lvl2pPr>
            <a:lvl3pPr lvl="2" rtl="0" algn="r">
              <a:buNone/>
              <a:defRPr sz="1300">
                <a:solidFill>
                  <a:schemeClr val="dk2"/>
                </a:solidFill>
              </a:defRPr>
            </a:lvl3pPr>
            <a:lvl4pPr lvl="3" rtl="0" algn="r">
              <a:buNone/>
              <a:defRPr sz="1300">
                <a:solidFill>
                  <a:schemeClr val="dk2"/>
                </a:solidFill>
              </a:defRPr>
            </a:lvl4pPr>
            <a:lvl5pPr lvl="4" rtl="0" algn="r">
              <a:buNone/>
              <a:defRPr sz="1300">
                <a:solidFill>
                  <a:schemeClr val="dk2"/>
                </a:solidFill>
              </a:defRPr>
            </a:lvl5pPr>
            <a:lvl6pPr lvl="5" rtl="0" algn="r">
              <a:buNone/>
              <a:defRPr sz="1300">
                <a:solidFill>
                  <a:schemeClr val="dk2"/>
                </a:solidFill>
              </a:defRPr>
            </a:lvl6pPr>
            <a:lvl7pPr lvl="6" rtl="0" algn="r">
              <a:buNone/>
              <a:defRPr sz="1300">
                <a:solidFill>
                  <a:schemeClr val="dk2"/>
                </a:solidFill>
              </a:defRPr>
            </a:lvl7pPr>
            <a:lvl8pPr lvl="7" rtl="0" algn="r">
              <a:buNone/>
              <a:defRPr sz="1300">
                <a:solidFill>
                  <a:schemeClr val="dk2"/>
                </a:solidFill>
              </a:defRPr>
            </a:lvl8pPr>
            <a:lvl9pPr lvl="8" rtl="0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jpg"/><Relationship Id="rId4" Type="http://schemas.openxmlformats.org/officeDocument/2006/relationships/image" Target="../media/image7.png"/><Relationship Id="rId9" Type="http://schemas.openxmlformats.org/officeDocument/2006/relationships/image" Target="../media/image14.png"/><Relationship Id="rId5" Type="http://schemas.openxmlformats.org/officeDocument/2006/relationships/hyperlink" Target="https://campus.recit.qc.ca/" TargetMode="External"/><Relationship Id="rId6" Type="http://schemas.openxmlformats.org/officeDocument/2006/relationships/hyperlink" Target="http://www.recitmst.qc.ca" TargetMode="External"/><Relationship Id="rId7" Type="http://schemas.openxmlformats.org/officeDocument/2006/relationships/hyperlink" Target="https://monurl.ca/minecraft241122" TargetMode="External"/><Relationship Id="rId8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0" Type="http://schemas.openxmlformats.org/officeDocument/2006/relationships/image" Target="../media/image22.png"/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.xml"/><Relationship Id="rId3" Type="http://schemas.openxmlformats.org/officeDocument/2006/relationships/hyperlink" Target="mailto:stephanie.rioux@recitmst.qc.ca" TargetMode="External"/><Relationship Id="rId4" Type="http://schemas.openxmlformats.org/officeDocument/2006/relationships/hyperlink" Target="mailto:sonya.fiset@recitmst.qc.ca" TargetMode="External"/><Relationship Id="rId9" Type="http://schemas.openxmlformats.org/officeDocument/2006/relationships/hyperlink" Target="https://creativecommons.org/licenses/by-nc-sa/4.0/deed.fr" TargetMode="External"/><Relationship Id="rId5" Type="http://schemas.openxmlformats.org/officeDocument/2006/relationships/image" Target="../media/image9.png"/><Relationship Id="rId6" Type="http://schemas.openxmlformats.org/officeDocument/2006/relationships/image" Target="../media/image19.png"/><Relationship Id="rId7" Type="http://schemas.openxmlformats.org/officeDocument/2006/relationships/hyperlink" Target="mailto:equipe@recitmst.qc.ca" TargetMode="External"/><Relationship Id="rId8" Type="http://schemas.openxmlformats.org/officeDocument/2006/relationships/hyperlink" Target="https://creativecommons.org/licenses/by-nc-sa/4.0/deed.fr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.xml"/><Relationship Id="rId3" Type="http://schemas.openxmlformats.org/officeDocument/2006/relationships/comments" Target="../comments/comment1.xml"/><Relationship Id="rId4" Type="http://schemas.openxmlformats.org/officeDocument/2006/relationships/image" Target="../media/image10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5.png"/><Relationship Id="rId4" Type="http://schemas.openxmlformats.org/officeDocument/2006/relationships/image" Target="../media/image11.png"/><Relationship Id="rId5" Type="http://schemas.openxmlformats.org/officeDocument/2006/relationships/image" Target="../media/image1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5.xml"/><Relationship Id="rId3" Type="http://schemas.openxmlformats.org/officeDocument/2006/relationships/hyperlink" Target="https://education.minecraft.net/fr-fr/get-started/download" TargetMode="External"/><Relationship Id="rId4" Type="http://schemas.openxmlformats.org/officeDocument/2006/relationships/hyperlink" Target="https://campus.recit.qc.ca/mod/page/view.php?id=9673" TargetMode="External"/><Relationship Id="rId5" Type="http://schemas.openxmlformats.org/officeDocument/2006/relationships/hyperlink" Target="https://campus.recit.qc.ca/mod/page/view.php?id=9674" TargetMode="External"/><Relationship Id="rId6" Type="http://schemas.openxmlformats.org/officeDocument/2006/relationships/hyperlink" Target="https://campus.recit.qc.ca/mod/page/view.php?id=9675" TargetMode="External"/><Relationship Id="rId7" Type="http://schemas.openxmlformats.org/officeDocument/2006/relationships/hyperlink" Target="https://campus.recit.qc.ca/mod/page/view.php?id=9676" TargetMode="External"/><Relationship Id="rId8" Type="http://schemas.openxmlformats.org/officeDocument/2006/relationships/image" Target="../media/image1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6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3.png"/><Relationship Id="rId4" Type="http://schemas.openxmlformats.org/officeDocument/2006/relationships/image" Target="../media/image12.png"/><Relationship Id="rId5" Type="http://schemas.openxmlformats.org/officeDocument/2006/relationships/image" Target="../media/image1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6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6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1.png"/><Relationship Id="rId4" Type="http://schemas.openxmlformats.org/officeDocument/2006/relationships/image" Target="../media/image20.png"/><Relationship Id="rId5" Type="http://schemas.openxmlformats.org/officeDocument/2006/relationships/image" Target="../media/image2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6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6.png"/><Relationship Id="rId4" Type="http://schemas.openxmlformats.org/officeDocument/2006/relationships/image" Target="../media/image3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6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8.png"/><Relationship Id="rId4" Type="http://schemas.openxmlformats.org/officeDocument/2006/relationships/image" Target="../media/image30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6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3.png"/><Relationship Id="rId4" Type="http://schemas.openxmlformats.org/officeDocument/2006/relationships/image" Target="../media/image3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s://campus.recit.qc.ca/mod/page/view.php?id=9677" TargetMode="External"/><Relationship Id="rId4" Type="http://schemas.openxmlformats.org/officeDocument/2006/relationships/hyperlink" Target="https://campus.recit.qc.ca/mod/page/view.php?id=9683" TargetMode="External"/><Relationship Id="rId5" Type="http://schemas.openxmlformats.org/officeDocument/2006/relationships/hyperlink" Target="https://campus.recit.qc.ca/mod/page/view.php?id=9681" TargetMode="External"/><Relationship Id="rId6" Type="http://schemas.openxmlformats.org/officeDocument/2006/relationships/hyperlink" Target="https://campus.recit.qc.ca/mod/page/view.php?id=9680" TargetMode="External"/><Relationship Id="rId7" Type="http://schemas.openxmlformats.org/officeDocument/2006/relationships/image" Target="../media/image2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6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9.png"/><Relationship Id="rId4" Type="http://schemas.openxmlformats.org/officeDocument/2006/relationships/image" Target="../media/image36.png"/><Relationship Id="rId5" Type="http://schemas.openxmlformats.org/officeDocument/2006/relationships/image" Target="../media/image3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6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8.png"/><Relationship Id="rId4" Type="http://schemas.openxmlformats.org/officeDocument/2006/relationships/image" Target="../media/image35.png"/><Relationship Id="rId5" Type="http://schemas.openxmlformats.org/officeDocument/2006/relationships/image" Target="../media/image3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6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1.png"/><Relationship Id="rId4" Type="http://schemas.openxmlformats.org/officeDocument/2006/relationships/image" Target="../media/image44.png"/><Relationship Id="rId5" Type="http://schemas.openxmlformats.org/officeDocument/2006/relationships/image" Target="../media/image39.png"/><Relationship Id="rId6" Type="http://schemas.openxmlformats.org/officeDocument/2006/relationships/image" Target="../media/image40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6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7.png"/><Relationship Id="rId4" Type="http://schemas.openxmlformats.org/officeDocument/2006/relationships/image" Target="../media/image42.png"/><Relationship Id="rId5" Type="http://schemas.openxmlformats.org/officeDocument/2006/relationships/image" Target="../media/image45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6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54.png"/><Relationship Id="rId4" Type="http://schemas.openxmlformats.org/officeDocument/2006/relationships/image" Target="../media/image47.png"/><Relationship Id="rId5" Type="http://schemas.openxmlformats.org/officeDocument/2006/relationships/image" Target="../media/image48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6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9.png"/><Relationship Id="rId4" Type="http://schemas.openxmlformats.org/officeDocument/2006/relationships/hyperlink" Target="http://www.youtube.com/watch?v=jnNvgq1MqzI" TargetMode="External"/><Relationship Id="rId5" Type="http://schemas.openxmlformats.org/officeDocument/2006/relationships/image" Target="../media/image55.jpg"/><Relationship Id="rId6" Type="http://schemas.openxmlformats.org/officeDocument/2006/relationships/image" Target="../media/image46.png"/><Relationship Id="rId7" Type="http://schemas.openxmlformats.org/officeDocument/2006/relationships/image" Target="../media/image53.png"/><Relationship Id="rId8" Type="http://schemas.openxmlformats.org/officeDocument/2006/relationships/image" Target="../media/image52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62.png"/><Relationship Id="rId4" Type="http://schemas.openxmlformats.org/officeDocument/2006/relationships/hyperlink" Target="https://campus.recit.qc.ca/mod/page/view.php?id=9687" TargetMode="External"/><Relationship Id="rId5" Type="http://schemas.openxmlformats.org/officeDocument/2006/relationships/image" Target="../media/image51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57.png"/><Relationship Id="rId4" Type="http://schemas.openxmlformats.org/officeDocument/2006/relationships/hyperlink" Target="https://campus.recit.qc.ca/mod/page/view.php?id=9687" TargetMode="External"/><Relationship Id="rId5" Type="http://schemas.openxmlformats.org/officeDocument/2006/relationships/image" Target="../media/image51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58.png"/><Relationship Id="rId4" Type="http://schemas.openxmlformats.org/officeDocument/2006/relationships/image" Target="../media/image56.png"/><Relationship Id="rId5" Type="http://schemas.openxmlformats.org/officeDocument/2006/relationships/hyperlink" Target="https://campus.recit.qc.ca/mod/page/view.php?id=10310" TargetMode="External"/><Relationship Id="rId6" Type="http://schemas.openxmlformats.org/officeDocument/2006/relationships/hyperlink" Target="https://campus.recit.qc.ca/mod/page/view.php?id=10550" TargetMode="External"/><Relationship Id="rId7" Type="http://schemas.openxmlformats.org/officeDocument/2006/relationships/image" Target="../media/image63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50.png"/><Relationship Id="rId4" Type="http://schemas.openxmlformats.org/officeDocument/2006/relationships/image" Target="../media/image59.png"/><Relationship Id="rId5" Type="http://schemas.openxmlformats.org/officeDocument/2006/relationships/image" Target="../media/image60.png"/><Relationship Id="rId6" Type="http://schemas.openxmlformats.org/officeDocument/2006/relationships/hyperlink" Target="https://campus.recit.qc.ca/mod/page/view.php?id=10522" TargetMode="External"/><Relationship Id="rId7" Type="http://schemas.openxmlformats.org/officeDocument/2006/relationships/image" Target="../media/image61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70.png"/><Relationship Id="rId4" Type="http://schemas.openxmlformats.org/officeDocument/2006/relationships/hyperlink" Target="https://campus.recit.qc.ca/mod/page/view.php?id=10732" TargetMode="External"/><Relationship Id="rId5" Type="http://schemas.openxmlformats.org/officeDocument/2006/relationships/image" Target="../media/image64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67.png"/><Relationship Id="rId4" Type="http://schemas.openxmlformats.org/officeDocument/2006/relationships/image" Target="../media/image68.png"/><Relationship Id="rId5" Type="http://schemas.openxmlformats.org/officeDocument/2006/relationships/hyperlink" Target="https://campus.recit.qc.ca/mod/page/view.php?id=9690" TargetMode="External"/><Relationship Id="rId6" Type="http://schemas.openxmlformats.org/officeDocument/2006/relationships/image" Target="../media/image66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65.png"/><Relationship Id="rId4" Type="http://schemas.openxmlformats.org/officeDocument/2006/relationships/hyperlink" Target="https://campus.recit.qc.ca/mod/page/view.php?id=15095" TargetMode="External"/><Relationship Id="rId5" Type="http://schemas.openxmlformats.org/officeDocument/2006/relationships/image" Target="../media/image69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6.xml"/><Relationship Id="rId3" Type="http://schemas.openxmlformats.org/officeDocument/2006/relationships/hyperlink" Target="http://www.youtube.com/watch?v=1v7bjMI-aJ4" TargetMode="External"/><Relationship Id="rId4" Type="http://schemas.openxmlformats.org/officeDocument/2006/relationships/image" Target="../media/image75.jpg"/><Relationship Id="rId5" Type="http://schemas.openxmlformats.org/officeDocument/2006/relationships/hyperlink" Target="https://campus.recit.qc.ca/admin/tool/policy/view.php?versionid=1&amp;returnurl=https%3A%2F%2Fcampus.recit.qc.ca%2Fadmin%2Ftool%2Fpolicy%2Findex.php" TargetMode="External"/><Relationship Id="rId6" Type="http://schemas.openxmlformats.org/officeDocument/2006/relationships/hyperlink" Target="https://campus.recit.qc.ca/course/view.php?id=329" TargetMode="External"/><Relationship Id="rId7" Type="http://schemas.openxmlformats.org/officeDocument/2006/relationships/image" Target="../media/image73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78.png"/><Relationship Id="rId4" Type="http://schemas.openxmlformats.org/officeDocument/2006/relationships/image" Target="../media/image72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71.png"/><Relationship Id="rId4" Type="http://schemas.openxmlformats.org/officeDocument/2006/relationships/hyperlink" Target="http://recitmst.qc.ca/ecv-zoom" TargetMode="External"/><Relationship Id="rId5" Type="http://schemas.openxmlformats.org/officeDocument/2006/relationships/hyperlink" Target="http://www.recitmst.qc.ca/ecv" TargetMode="External"/><Relationship Id="rId6" Type="http://schemas.openxmlformats.org/officeDocument/2006/relationships/image" Target="../media/image74.png"/><Relationship Id="rId7" Type="http://schemas.openxmlformats.org/officeDocument/2006/relationships/image" Target="../media/image76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9.xml"/><Relationship Id="rId3" Type="http://schemas.openxmlformats.org/officeDocument/2006/relationships/comments" Target="../comments/comment2.xml"/><Relationship Id="rId4" Type="http://schemas.openxmlformats.org/officeDocument/2006/relationships/hyperlink" Target="https://campus.recit.qc.ca/login/index.php" TargetMode="External"/><Relationship Id="rId5" Type="http://schemas.openxmlformats.org/officeDocument/2006/relationships/hyperlink" Target="https://campus.recit.qc.ca/enrol/index.php?id=329" TargetMode="External"/><Relationship Id="rId6" Type="http://schemas.openxmlformats.org/officeDocument/2006/relationships/hyperlink" Target="https://campus.recit.qc.ca/mod/page/view.php?id=16630" TargetMode="External"/><Relationship Id="rId7" Type="http://schemas.openxmlformats.org/officeDocument/2006/relationships/image" Target="../media/image77.png"/><Relationship Id="rId8" Type="http://schemas.openxmlformats.org/officeDocument/2006/relationships/image" Target="../media/image84.png"/></Relationships>
</file>

<file path=ppt/slides/_rels/slide30.xml.rels><?xml version="1.0" encoding="UTF-8" standalone="yes"?><Relationships xmlns="http://schemas.openxmlformats.org/package/2006/relationships"><Relationship Id="rId11" Type="http://schemas.openxmlformats.org/officeDocument/2006/relationships/hyperlink" Target="mailto:equipe@recitmst.qc.ca" TargetMode="External"/><Relationship Id="rId10" Type="http://schemas.openxmlformats.org/officeDocument/2006/relationships/hyperlink" Target="mailto:sonya.fiset@recitmst.qc.ca" TargetMode="External"/><Relationship Id="rId13" Type="http://schemas.openxmlformats.org/officeDocument/2006/relationships/image" Target="../media/image80.png"/><Relationship Id="rId12" Type="http://schemas.openxmlformats.org/officeDocument/2006/relationships/image" Target="../media/image83.png"/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0.xml"/><Relationship Id="rId3" Type="http://schemas.openxmlformats.org/officeDocument/2006/relationships/hyperlink" Target="http://creativecommons.org/licenses/by-nc-sa/4.0/" TargetMode="External"/><Relationship Id="rId4" Type="http://schemas.openxmlformats.org/officeDocument/2006/relationships/image" Target="../media/image22.png"/><Relationship Id="rId9" Type="http://schemas.openxmlformats.org/officeDocument/2006/relationships/hyperlink" Target="mailto:stephanie.rioux@recitmst.qc.ca" TargetMode="External"/><Relationship Id="rId5" Type="http://schemas.openxmlformats.org/officeDocument/2006/relationships/image" Target="../media/image79.png"/><Relationship Id="rId6" Type="http://schemas.openxmlformats.org/officeDocument/2006/relationships/hyperlink" Target="https://www.facebook.com/RECITMST2020/" TargetMode="External"/><Relationship Id="rId7" Type="http://schemas.openxmlformats.org/officeDocument/2006/relationships/hyperlink" Target="https://twitter.com/recitmst" TargetMode="External"/><Relationship Id="rId8" Type="http://schemas.openxmlformats.org/officeDocument/2006/relationships/hyperlink" Target="https://www.youtube.com/channel/UC7IcadI_rZFwso9N81PYqFg" TargetMode="Externa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85.gif"/><Relationship Id="rId4" Type="http://schemas.openxmlformats.org/officeDocument/2006/relationships/image" Target="../media/image8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2" name="Google Shape;692;p49"/>
          <p:cNvPicPr preferRelativeResize="0"/>
          <p:nvPr/>
        </p:nvPicPr>
        <p:blipFill rotWithShape="1">
          <a:blip r:embed="rId3">
            <a:alphaModFix/>
          </a:blip>
          <a:srcRect b="0" l="0" r="0" t="18166"/>
          <a:stretch/>
        </p:blipFill>
        <p:spPr>
          <a:xfrm>
            <a:off x="0" y="0"/>
            <a:ext cx="11811000" cy="6381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93" name="Google Shape;693;p4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6700" y="-24667"/>
            <a:ext cx="12225365" cy="6907331"/>
          </a:xfrm>
          <a:prstGeom prst="rect">
            <a:avLst/>
          </a:prstGeom>
          <a:noFill/>
          <a:ln>
            <a:noFill/>
          </a:ln>
        </p:spPr>
      </p:pic>
      <p:sp>
        <p:nvSpPr>
          <p:cNvPr id="694" name="Google Shape;694;p49">
            <a:hlinkClick r:id="rId5"/>
          </p:cNvPr>
          <p:cNvSpPr txBox="1"/>
          <p:nvPr/>
        </p:nvSpPr>
        <p:spPr>
          <a:xfrm>
            <a:off x="6001900" y="6292400"/>
            <a:ext cx="5520300" cy="565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bs-Latn-BA" sz="2100">
                <a:latin typeface="Ubuntu"/>
                <a:ea typeface="Ubuntu"/>
                <a:cs typeface="Ubuntu"/>
                <a:sym typeface="Ubuntu"/>
              </a:rPr>
              <a:t>Pour plus de détails : </a:t>
            </a:r>
            <a:r>
              <a:rPr b="1" lang="bs-Latn-BA" sz="21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recitmst.qc.ca</a:t>
            </a:r>
            <a:endParaRPr b="1" sz="21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95" name="Google Shape;695;p49"/>
          <p:cNvSpPr txBox="1"/>
          <p:nvPr>
            <p:ph type="ctrTitle"/>
          </p:nvPr>
        </p:nvSpPr>
        <p:spPr>
          <a:xfrm>
            <a:off x="26967" y="2996567"/>
            <a:ext cx="10776300" cy="1077300"/>
          </a:xfrm>
          <a:prstGeom prst="rect">
            <a:avLst/>
          </a:prstGeom>
          <a:solidFill>
            <a:srgbClr val="202D36">
              <a:alpha val="48650"/>
            </a:srgbClr>
          </a:solidFill>
          <a:ln>
            <a:noFill/>
          </a:ln>
        </p:spPr>
        <p:txBody>
          <a:bodyPr anchorCtr="0" anchor="ctr" bIns="121900" lIns="121900" spcFirstLastPara="1" rIns="121900" wrap="square" tIns="121900">
            <a:spAutoFit/>
          </a:bodyPr>
          <a:lstStyle/>
          <a:p>
            <a:pPr indent="0" lvl="0" marL="101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bs-Latn-BA" sz="5400">
                <a:solidFill>
                  <a:srgbClr val="FFFFFF"/>
                </a:solidFill>
              </a:rPr>
              <a:t>Initiation à Minecraft Education</a:t>
            </a:r>
            <a:endParaRPr sz="5400">
              <a:solidFill>
                <a:srgbClr val="FFFFFF"/>
              </a:solidFill>
            </a:endParaRPr>
          </a:p>
        </p:txBody>
      </p:sp>
      <p:sp>
        <p:nvSpPr>
          <p:cNvPr id="696" name="Google Shape;696;p49"/>
          <p:cNvSpPr txBox="1"/>
          <p:nvPr/>
        </p:nvSpPr>
        <p:spPr>
          <a:xfrm>
            <a:off x="26967" y="4759000"/>
            <a:ext cx="5973300" cy="24474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bs-Latn-BA" sz="31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  </a:t>
            </a:r>
            <a:r>
              <a:rPr b="1" lang="bs-Latn-BA" sz="31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AQEP - Atelier 203</a:t>
            </a:r>
            <a:endParaRPr b="1" sz="31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bs-Latn-BA" sz="27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  </a:t>
            </a:r>
            <a:r>
              <a:rPr lang="bs-Latn-BA" sz="31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24 novembre 2022 </a:t>
            </a:r>
            <a:endParaRPr sz="31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1397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bs-Latn-BA" sz="27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15h30 à 16h45</a:t>
            </a:r>
            <a:endParaRPr sz="27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bs-Latn-BA" sz="2700">
                <a:solidFill>
                  <a:srgbClr val="FFAB40"/>
                </a:solidFill>
                <a:latin typeface="Ubuntu"/>
                <a:ea typeface="Ubuntu"/>
                <a:cs typeface="Ubuntu"/>
                <a:sym typeface="Ubuntu"/>
              </a:rPr>
              <a:t>  </a:t>
            </a:r>
            <a:r>
              <a:rPr b="1" lang="bs-Latn-BA" sz="2600" u="sng">
                <a:solidFill>
                  <a:srgbClr val="FFAB40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monurl.ca/minecraft241122</a:t>
            </a:r>
            <a:endParaRPr sz="2400">
              <a:solidFill>
                <a:srgbClr val="FFAB40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97" name="Google Shape;697;p49"/>
          <p:cNvSpPr txBox="1"/>
          <p:nvPr/>
        </p:nvSpPr>
        <p:spPr>
          <a:xfrm>
            <a:off x="1523475" y="514977"/>
            <a:ext cx="4476900" cy="9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bs-Latn-BA" sz="17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Service national</a:t>
            </a:r>
            <a:endParaRPr sz="17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bs-Latn-BA" sz="17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DOMAINE DE LA MATHÉMATIQUE,</a:t>
            </a:r>
            <a:endParaRPr b="1" sz="17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bs-Latn-BA" sz="17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DE LA SCIENCE ET TECHNOLOGIE</a:t>
            </a:r>
            <a:endParaRPr b="1" sz="17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98" name="Google Shape;698;p4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03133" y="121252"/>
            <a:ext cx="1166353" cy="1882367"/>
          </a:xfrm>
          <a:prstGeom prst="rect">
            <a:avLst/>
          </a:prstGeom>
          <a:noFill/>
          <a:ln>
            <a:noFill/>
          </a:ln>
        </p:spPr>
      </p:pic>
      <p:pic>
        <p:nvPicPr>
          <p:cNvPr id="699" name="Google Shape;699;p4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9716713" y="121250"/>
            <a:ext cx="2295525" cy="228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3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" name="Google Shape;704;p50"/>
          <p:cNvSpPr txBox="1"/>
          <p:nvPr>
            <p:ph idx="4294967295" type="body"/>
          </p:nvPr>
        </p:nvSpPr>
        <p:spPr>
          <a:xfrm>
            <a:off x="1492025" y="1328325"/>
            <a:ext cx="9001800" cy="4867800"/>
          </a:xfrm>
          <a:prstGeom prst="rect">
            <a:avLst/>
          </a:prstGeom>
          <a:solidFill>
            <a:srgbClr val="000000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bs-Latn-BA" sz="32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Stéphanie Rioux et Sonya Fiset</a:t>
            </a:r>
            <a:endParaRPr sz="32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457200" lvl="0" marL="0" rtl="0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None/>
            </a:pPr>
            <a:r>
              <a:rPr lang="bs-Latn-BA" sz="31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S</a:t>
            </a:r>
            <a:r>
              <a:rPr lang="bs-Latn-BA" sz="31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ervice national du RÉCIT MST</a:t>
            </a:r>
            <a:endParaRPr sz="31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C9DAF8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C9DAF8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None/>
            </a:pPr>
            <a:r>
              <a:rPr b="1" lang="bs-Latn-BA" sz="2600" u="sng">
                <a:solidFill>
                  <a:srgbClr val="FF0000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stephanie.rioux@recitmst.qc.ca</a:t>
            </a:r>
            <a:endParaRPr b="1" sz="2600">
              <a:solidFill>
                <a:srgbClr val="FF0000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bs-Latn-BA" sz="26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sonya.fiset@recitmst.qc.ca</a:t>
            </a:r>
            <a:endParaRPr b="1" sz="2600">
              <a:solidFill>
                <a:srgbClr val="FF0000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rgbClr val="FF0000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705" name="Google Shape;705;p50"/>
          <p:cNvSpPr txBox="1"/>
          <p:nvPr>
            <p:ph idx="12" type="sldNum"/>
          </p:nvPr>
        </p:nvSpPr>
        <p:spPr>
          <a:xfrm>
            <a:off x="120825" y="6296983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  <p:pic>
        <p:nvPicPr>
          <p:cNvPr id="706" name="Google Shape;706;p5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762000" y="152400"/>
            <a:ext cx="6340224" cy="957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7" name="Google Shape;707;p5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457350" y="3075048"/>
            <a:ext cx="3277301" cy="106325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708" name="Google Shape;708;p50"/>
          <p:cNvSpPr txBox="1"/>
          <p:nvPr/>
        </p:nvSpPr>
        <p:spPr>
          <a:xfrm>
            <a:off x="351600" y="6476800"/>
            <a:ext cx="100023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bs-Latn-BA">
                <a:solidFill>
                  <a:srgbClr val="FFFFFF"/>
                </a:solidFill>
                <a:latin typeface="Red Hat Text"/>
                <a:ea typeface="Red Hat Text"/>
                <a:cs typeface="Red Hat Text"/>
                <a:sym typeface="Red Hat Text"/>
              </a:rPr>
              <a:t>Cette présentation est mise à disposition par le </a:t>
            </a:r>
            <a:r>
              <a:rPr lang="bs-Latn-BA">
                <a:solidFill>
                  <a:srgbClr val="FFAB19"/>
                </a:solidFill>
                <a:latin typeface="Red Hat Text"/>
                <a:ea typeface="Red Hat Text"/>
                <a:cs typeface="Red Hat Text"/>
                <a:sym typeface="Red Hat Text"/>
              </a:rPr>
              <a:t> </a:t>
            </a:r>
            <a:r>
              <a:rPr lang="bs-Latn-BA" u="sng">
                <a:solidFill>
                  <a:srgbClr val="FF0000"/>
                </a:solidFill>
                <a:latin typeface="Red Hat Text"/>
                <a:ea typeface="Red Hat Text"/>
                <a:cs typeface="Red Hat Text"/>
                <a:sym typeface="Red Hat Text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RÉCIT MST</a:t>
            </a:r>
            <a:r>
              <a:rPr lang="bs-Latn-BA">
                <a:solidFill>
                  <a:srgbClr val="FFAB19"/>
                </a:solidFill>
                <a:latin typeface="Red Hat Text"/>
                <a:ea typeface="Red Hat Text"/>
                <a:cs typeface="Red Hat Text"/>
                <a:sym typeface="Red Hat Text"/>
              </a:rPr>
              <a:t>,</a:t>
            </a:r>
            <a:r>
              <a:rPr lang="bs-Latn-BA">
                <a:solidFill>
                  <a:srgbClr val="FFFFFF"/>
                </a:solidFill>
                <a:latin typeface="Red Hat Text"/>
                <a:ea typeface="Red Hat Text"/>
                <a:cs typeface="Red Hat Text"/>
                <a:sym typeface="Red Hat Text"/>
              </a:rPr>
              <a:t> </a:t>
            </a:r>
            <a:r>
              <a:rPr lang="bs-Latn-BA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sauf exception, selon les termes de la</a:t>
            </a:r>
            <a:r>
              <a:rPr lang="bs-Latn-BA">
                <a:solidFill>
                  <a:srgbClr val="FF0000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bs-Latn-BA" u="sng">
                <a:solidFill>
                  <a:srgbClr val="FF0000"/>
                </a:solidFill>
                <a:latin typeface="Ubuntu"/>
                <a:ea typeface="Ubuntu"/>
                <a:cs typeface="Ubuntu"/>
                <a:sym typeface="Ubuntu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Licence CC</a:t>
            </a:r>
            <a:r>
              <a:rPr lang="bs-Latn-BA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, 2022.</a:t>
            </a:r>
            <a:endParaRPr>
              <a:solidFill>
                <a:srgbClr val="FFFFFF"/>
              </a:solidFill>
              <a:latin typeface="Red Hat Text"/>
              <a:ea typeface="Red Hat Text"/>
              <a:cs typeface="Red Hat Text"/>
              <a:sym typeface="Red Hat Text"/>
            </a:endParaRPr>
          </a:p>
        </p:txBody>
      </p:sp>
      <p:pic>
        <p:nvPicPr>
          <p:cNvPr id="709" name="Google Shape;709;p50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0769497" y="6309772"/>
            <a:ext cx="1106300" cy="387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3" name="Shape 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Google Shape;714;p51"/>
          <p:cNvSpPr txBox="1"/>
          <p:nvPr>
            <p:ph idx="1" type="subTitle"/>
          </p:nvPr>
        </p:nvSpPr>
        <p:spPr>
          <a:xfrm>
            <a:off x="997450" y="1819125"/>
            <a:ext cx="9808800" cy="4477800"/>
          </a:xfrm>
          <a:prstGeom prst="rect">
            <a:avLst/>
          </a:prstGeom>
          <a:solidFill>
            <a:srgbClr val="000000"/>
          </a:solidFill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-501650" lvl="0" marL="609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100"/>
              <a:buFont typeface="Ubuntu"/>
              <a:buChar char="■"/>
            </a:pPr>
            <a:r>
              <a:rPr lang="bs-Latn-BA" sz="31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Pourquoi Minecraft…intentions pédagogiques ?</a:t>
            </a:r>
            <a:endParaRPr sz="31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501650" lvl="0" marL="609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100"/>
              <a:buFont typeface="Ubuntu"/>
              <a:buChar char="■"/>
            </a:pPr>
            <a:r>
              <a:rPr lang="bs-Latn-BA" sz="31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Pour débuter… Les bases essentielles</a:t>
            </a:r>
            <a:endParaRPr sz="31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501650" lvl="0" marL="609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100"/>
              <a:buFont typeface="Ubuntu"/>
              <a:buChar char="■"/>
            </a:pPr>
            <a:r>
              <a:rPr lang="bs-Latn-BA" sz="31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Pour aller plus loin… Les extras</a:t>
            </a:r>
            <a:endParaRPr sz="31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501650" lvl="0" marL="609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100"/>
              <a:buFont typeface="Ubuntu"/>
              <a:buChar char="■"/>
            </a:pPr>
            <a:r>
              <a:rPr lang="bs-Latn-BA" sz="31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Des idées pour les maths avec Minecraft</a:t>
            </a:r>
            <a:endParaRPr sz="31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501650" lvl="0" marL="609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100"/>
              <a:buFont typeface="Ubuntu"/>
              <a:buChar char="■"/>
            </a:pPr>
            <a:r>
              <a:rPr lang="bs-Latn-BA" sz="31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Autoformation du Campus RÉCIT</a:t>
            </a:r>
            <a:endParaRPr sz="31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501650" lvl="0" marL="609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100"/>
              <a:buFont typeface="Ubuntu"/>
              <a:buChar char="■"/>
            </a:pPr>
            <a:r>
              <a:rPr lang="bs-Latn-BA" sz="31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Temps d’initiation et d’exploration</a:t>
            </a:r>
            <a:endParaRPr sz="31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715" name="Google Shape;715;p51"/>
          <p:cNvSpPr txBox="1"/>
          <p:nvPr>
            <p:ph idx="12" type="sldNum"/>
          </p:nvPr>
        </p:nvSpPr>
        <p:spPr>
          <a:xfrm>
            <a:off x="120825" y="6296983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  <p:pic>
        <p:nvPicPr>
          <p:cNvPr id="716" name="Google Shape;716;p5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20288" y="547500"/>
            <a:ext cx="9763125" cy="742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0" name="Shape 7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1" name="Google Shape;721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07975" y="192575"/>
            <a:ext cx="8376030" cy="113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2" name="Google Shape;722;p5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83012" y="4147225"/>
            <a:ext cx="10425950" cy="2488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3" name="Google Shape;723;p5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64013" y="1572675"/>
            <a:ext cx="3063950" cy="3035050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7" name="Shape 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Google Shape;728;p53"/>
          <p:cNvSpPr txBox="1"/>
          <p:nvPr/>
        </p:nvSpPr>
        <p:spPr>
          <a:xfrm>
            <a:off x="502050" y="1443800"/>
            <a:ext cx="11187900" cy="46353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4064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Ubuntu"/>
              <a:buChar char="■"/>
            </a:pPr>
            <a:r>
              <a:rPr lang="bs-Latn-BA" sz="28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Installer le logiciel sur votre appareil (</a:t>
            </a:r>
            <a:r>
              <a:rPr lang="bs-Latn-BA" sz="2800" u="sng">
                <a:solidFill>
                  <a:srgbClr val="FF0000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téléchargement</a:t>
            </a:r>
            <a:r>
              <a:rPr lang="bs-Latn-BA" sz="28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) et vous connecter avec votre compte Microsoft.</a:t>
            </a:r>
            <a:endParaRPr sz="28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406400" lvl="1" marL="9144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Ubuntu"/>
              <a:buChar char="✓"/>
            </a:pPr>
            <a:r>
              <a:rPr lang="bs-Latn-BA" sz="28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Créer un monde simple (</a:t>
            </a:r>
            <a:r>
              <a:rPr lang="bs-Latn-BA" sz="2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page autoformation</a:t>
            </a:r>
            <a:r>
              <a:rPr lang="bs-Latn-BA" sz="28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)</a:t>
            </a:r>
            <a:endParaRPr sz="28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4064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Ubuntu"/>
              <a:buChar char="✓"/>
            </a:pPr>
            <a:r>
              <a:rPr lang="bs-Latn-BA" sz="28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Se familiariser avec les mouvements (</a:t>
            </a:r>
            <a:r>
              <a:rPr lang="bs-Latn-BA" sz="2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page autoformation</a:t>
            </a:r>
            <a:r>
              <a:rPr lang="bs-Latn-BA" sz="28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);</a:t>
            </a:r>
            <a:endParaRPr sz="28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4064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Ubuntu"/>
              <a:buChar char="✓"/>
            </a:pPr>
            <a:r>
              <a:rPr lang="bs-Latn-BA" sz="28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Choisir son inventaire (</a:t>
            </a:r>
            <a:r>
              <a:rPr lang="bs-Latn-BA" sz="2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page autoformation</a:t>
            </a:r>
            <a:r>
              <a:rPr lang="bs-Latn-BA" sz="28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);</a:t>
            </a:r>
            <a:endParaRPr sz="28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4064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Ubuntu"/>
              <a:buChar char="✓"/>
            </a:pPr>
            <a:r>
              <a:rPr lang="bs-Latn-BA" sz="28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Placer ou miner des blocs (</a:t>
            </a:r>
            <a:r>
              <a:rPr lang="bs-Latn-BA" sz="2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page autoformation</a:t>
            </a:r>
            <a:r>
              <a:rPr lang="bs-Latn-BA" sz="28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).</a:t>
            </a:r>
            <a:endParaRPr sz="45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729" name="Google Shape;729;p5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353288" y="171225"/>
            <a:ext cx="5485424" cy="113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3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4" name="Google Shape;734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3217" y="2664917"/>
            <a:ext cx="11785600" cy="1662179"/>
          </a:xfrm>
          <a:prstGeom prst="rect">
            <a:avLst/>
          </a:prstGeom>
          <a:noFill/>
          <a:ln>
            <a:noFill/>
          </a:ln>
        </p:spPr>
      </p:pic>
      <p:pic>
        <p:nvPicPr>
          <p:cNvPr id="735" name="Google Shape;735;p5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92450" y="4624029"/>
            <a:ext cx="6007100" cy="1244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6" name="Google Shape;736;p5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67075" y="500675"/>
            <a:ext cx="6057900" cy="742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0" name="Shape 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1" name="Google Shape;741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73134" y="1721967"/>
            <a:ext cx="7245734" cy="486530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742" name="Google Shape;742;p55"/>
          <p:cNvSpPr/>
          <p:nvPr/>
        </p:nvSpPr>
        <p:spPr>
          <a:xfrm>
            <a:off x="2606383" y="3350727"/>
            <a:ext cx="1165200" cy="5280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3" name="Google Shape;743;p55"/>
          <p:cNvSpPr/>
          <p:nvPr/>
        </p:nvSpPr>
        <p:spPr>
          <a:xfrm>
            <a:off x="2624342" y="5944305"/>
            <a:ext cx="1165200" cy="5280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4" name="Google Shape;744;p55"/>
          <p:cNvSpPr/>
          <p:nvPr/>
        </p:nvSpPr>
        <p:spPr>
          <a:xfrm>
            <a:off x="2622060" y="4217105"/>
            <a:ext cx="1165200" cy="5280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45" name="Google Shape;745;p5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77600" y="354975"/>
            <a:ext cx="9991725" cy="1190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9" name="Shape 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0" name="Google Shape;750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24288" y="3641088"/>
            <a:ext cx="5867400" cy="2943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1" name="Google Shape;751;p5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33891" y="1698000"/>
            <a:ext cx="4448175" cy="1790700"/>
          </a:xfrm>
          <a:prstGeom prst="rect">
            <a:avLst/>
          </a:prstGeom>
          <a:noFill/>
          <a:ln>
            <a:noFill/>
          </a:ln>
        </p:spPr>
      </p:pic>
      <p:sp>
        <p:nvSpPr>
          <p:cNvPr id="752" name="Google Shape;752;p56"/>
          <p:cNvSpPr/>
          <p:nvPr/>
        </p:nvSpPr>
        <p:spPr>
          <a:xfrm>
            <a:off x="3504191" y="2907569"/>
            <a:ext cx="1165200" cy="5280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3" name="Google Shape;753;p56"/>
          <p:cNvSpPr/>
          <p:nvPr/>
        </p:nvSpPr>
        <p:spPr>
          <a:xfrm>
            <a:off x="3504208" y="2326439"/>
            <a:ext cx="1165200" cy="5280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4" name="Google Shape;754;p56"/>
          <p:cNvSpPr/>
          <p:nvPr/>
        </p:nvSpPr>
        <p:spPr>
          <a:xfrm>
            <a:off x="2771893" y="6014750"/>
            <a:ext cx="1165200" cy="5280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55" name="Google Shape;755;p5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77600" y="354975"/>
            <a:ext cx="9991725" cy="1190625"/>
          </a:xfrm>
          <a:prstGeom prst="rect">
            <a:avLst/>
          </a:prstGeom>
          <a:noFill/>
          <a:ln>
            <a:noFill/>
          </a:ln>
        </p:spPr>
      </p:pic>
      <p:sp>
        <p:nvSpPr>
          <p:cNvPr id="756" name="Google Shape;756;p56"/>
          <p:cNvSpPr/>
          <p:nvPr/>
        </p:nvSpPr>
        <p:spPr>
          <a:xfrm>
            <a:off x="2771893" y="5410566"/>
            <a:ext cx="1165200" cy="5280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0" name="Shape 7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1" name="Google Shape;761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79301" y="187800"/>
            <a:ext cx="4091100" cy="6417666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762" name="Google Shape;762;p57"/>
          <p:cNvSpPr/>
          <p:nvPr/>
        </p:nvSpPr>
        <p:spPr>
          <a:xfrm>
            <a:off x="7579294" y="1072367"/>
            <a:ext cx="3818400" cy="33345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63" name="Google Shape;763;p5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275" y="789988"/>
            <a:ext cx="7181850" cy="1152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7" name="Shape 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" name="Google Shape;768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34701" y="1277667"/>
            <a:ext cx="9122601" cy="5403665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69" name="Google Shape;769;p5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67113" y="33338"/>
            <a:ext cx="5057775" cy="1152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3" name="Shape 7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4" name="Google Shape;774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30400" y="1601900"/>
            <a:ext cx="8331200" cy="452120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775" name="Google Shape;775;p59"/>
          <p:cNvSpPr/>
          <p:nvPr/>
        </p:nvSpPr>
        <p:spPr>
          <a:xfrm>
            <a:off x="8524748" y="4623761"/>
            <a:ext cx="1580400" cy="10536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6" name="Google Shape;776;p59"/>
          <p:cNvSpPr/>
          <p:nvPr/>
        </p:nvSpPr>
        <p:spPr>
          <a:xfrm>
            <a:off x="2028815" y="5424503"/>
            <a:ext cx="834300" cy="7635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77" name="Google Shape;777;p5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22300" y="420300"/>
            <a:ext cx="7258050" cy="742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1" name="Shape 7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2" name="Google Shape;782;p60"/>
          <p:cNvSpPr txBox="1"/>
          <p:nvPr/>
        </p:nvSpPr>
        <p:spPr>
          <a:xfrm>
            <a:off x="502050" y="1596200"/>
            <a:ext cx="11187900" cy="38460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406400" lvl="1" marL="9144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Ubuntu"/>
              <a:buChar char="✓"/>
            </a:pPr>
            <a:r>
              <a:rPr lang="bs-Latn-BA" sz="28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Le mode multijoueur (</a:t>
            </a:r>
            <a:r>
              <a:rPr lang="bs-Latn-BA" sz="2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page autoformation</a:t>
            </a:r>
            <a:r>
              <a:rPr lang="bs-Latn-BA" sz="28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)</a:t>
            </a:r>
            <a:endParaRPr sz="28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4064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Ubuntu"/>
              <a:buChar char="✓"/>
            </a:pPr>
            <a:r>
              <a:rPr lang="bs-Latn-BA" sz="28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Les tableaux noirs (</a:t>
            </a:r>
            <a:r>
              <a:rPr lang="bs-Latn-BA" sz="2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page autoformation</a:t>
            </a:r>
            <a:r>
              <a:rPr lang="bs-Latn-BA" sz="28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);</a:t>
            </a:r>
            <a:endParaRPr sz="28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4064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Ubuntu"/>
              <a:buChar char="✓"/>
            </a:pPr>
            <a:r>
              <a:rPr lang="bs-Latn-BA" sz="28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L’appareil photo, le portefeuille, le livre et la plume            (</a:t>
            </a:r>
            <a:r>
              <a:rPr lang="bs-Latn-BA" sz="2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page autoformation</a:t>
            </a:r>
            <a:r>
              <a:rPr lang="bs-Latn-BA" sz="28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);</a:t>
            </a:r>
            <a:endParaRPr sz="28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4064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Ubuntu"/>
              <a:buChar char="✓"/>
            </a:pPr>
            <a:r>
              <a:rPr lang="bs-Latn-BA" sz="28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Les personnages non-joueurs (</a:t>
            </a:r>
            <a:r>
              <a:rPr lang="bs-Latn-BA" sz="2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page autoformation</a:t>
            </a:r>
            <a:r>
              <a:rPr lang="bs-Latn-BA" sz="28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).</a:t>
            </a:r>
            <a:endParaRPr sz="28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91440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t/>
            </a:r>
            <a:endParaRPr sz="28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783" name="Google Shape;783;p6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662238" y="299750"/>
            <a:ext cx="6867525" cy="1000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7" name="Shape 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" name="Google Shape;788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10733" y="2233382"/>
            <a:ext cx="4770901" cy="3732866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789" name="Google Shape;789;p61"/>
          <p:cNvSpPr txBox="1"/>
          <p:nvPr/>
        </p:nvSpPr>
        <p:spPr>
          <a:xfrm>
            <a:off x="971267" y="1610900"/>
            <a:ext cx="44205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bs-Latn-BA" sz="2000">
                <a:latin typeface="Ubuntu"/>
                <a:ea typeface="Ubuntu"/>
                <a:cs typeface="Ubuntu"/>
                <a:sym typeface="Ubuntu"/>
              </a:rPr>
              <a:t>Inviter des joueurs dans un monde</a:t>
            </a:r>
            <a:endParaRPr b="1" sz="20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790" name="Google Shape;790;p61"/>
          <p:cNvSpPr txBox="1"/>
          <p:nvPr/>
        </p:nvSpPr>
        <p:spPr>
          <a:xfrm>
            <a:off x="7455183" y="1610900"/>
            <a:ext cx="3681900" cy="1038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bs-Latn-BA" sz="2100">
                <a:latin typeface="Ubuntu"/>
                <a:ea typeface="Ubuntu"/>
                <a:cs typeface="Ubuntu"/>
                <a:sym typeface="Ubuntu"/>
              </a:rPr>
              <a:t>Rejoindre un monde</a:t>
            </a:r>
            <a:endParaRPr b="1" sz="210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791" name="Google Shape;791;p6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6400" y="2233367"/>
            <a:ext cx="5753335" cy="344040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92" name="Google Shape;792;p6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612400" y="339925"/>
            <a:ext cx="9297459" cy="76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6" name="Shape 7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7" name="Google Shape;797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5500" y="2440167"/>
            <a:ext cx="8600599" cy="382750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98" name="Google Shape;798;p6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68067" y="1937967"/>
            <a:ext cx="4230600" cy="1797467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799" name="Google Shape;799;p62"/>
          <p:cNvSpPr/>
          <p:nvPr/>
        </p:nvSpPr>
        <p:spPr>
          <a:xfrm>
            <a:off x="7826170" y="2316605"/>
            <a:ext cx="3312000" cy="9399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00" name="Google Shape;800;p6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339975" y="152400"/>
            <a:ext cx="7512051" cy="1240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4" name="Shape 8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5" name="Google Shape;805;p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8967" y="1777467"/>
            <a:ext cx="3345114" cy="4778734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06" name="Google Shape;806;p6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37680" y="1777467"/>
            <a:ext cx="4772151" cy="4778733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07" name="Google Shape;807;p6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841348" y="3078433"/>
            <a:ext cx="3007634" cy="156720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808" name="Google Shape;808;p63"/>
          <p:cNvSpPr/>
          <p:nvPr/>
        </p:nvSpPr>
        <p:spPr>
          <a:xfrm>
            <a:off x="4432868" y="3392033"/>
            <a:ext cx="1836000" cy="9399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09" name="Google Shape;809;p6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52400" y="152400"/>
            <a:ext cx="11887201" cy="10469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3" name="Shape 8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4" name="Google Shape;814;p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87283" y="5606600"/>
            <a:ext cx="9535513" cy="109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5" name="Google Shape;815;p6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60317" y="974100"/>
            <a:ext cx="6071367" cy="4429302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16" name="Google Shape;816;p6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30800" y="180350"/>
            <a:ext cx="6848475" cy="590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0" name="Shape 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1" name="Google Shape;821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7733" y="1648666"/>
            <a:ext cx="10836503" cy="1260067"/>
          </a:xfrm>
          <a:prstGeom prst="rect">
            <a:avLst/>
          </a:prstGeom>
          <a:noFill/>
          <a:ln>
            <a:noFill/>
          </a:ln>
        </p:spPr>
      </p:pic>
      <p:pic>
        <p:nvPicPr>
          <p:cNvPr id="822" name="Google Shape;822;p6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72806" y="3169900"/>
            <a:ext cx="10446392" cy="3527467"/>
          </a:xfrm>
          <a:prstGeom prst="rect">
            <a:avLst/>
          </a:prstGeom>
          <a:noFill/>
          <a:ln>
            <a:noFill/>
          </a:ln>
        </p:spPr>
      </p:pic>
      <p:pic>
        <p:nvPicPr>
          <p:cNvPr id="823" name="Google Shape;823;p6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853500" y="313125"/>
            <a:ext cx="8848725" cy="1000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7" name="Shape 8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8" name="Google Shape;828;p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73200" y="1328450"/>
            <a:ext cx="10078168" cy="1196934"/>
          </a:xfrm>
          <a:prstGeom prst="rect">
            <a:avLst/>
          </a:prstGeom>
          <a:noFill/>
          <a:ln>
            <a:noFill/>
          </a:ln>
        </p:spPr>
      </p:pic>
      <p:pic>
        <p:nvPicPr>
          <p:cNvPr id="829" name="Google Shape;829;p66" title="Personnage non-joueur (PNJ)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319167" y="2609135"/>
            <a:ext cx="5623434" cy="4217601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30" name="Google Shape;830;p6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47567" y="2635242"/>
            <a:ext cx="6014165" cy="2526623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31" name="Google Shape;831;p6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79899" y="4333833"/>
            <a:ext cx="2315334" cy="2294435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832" name="Google Shape;832;p66"/>
          <p:cNvSpPr txBox="1"/>
          <p:nvPr/>
        </p:nvSpPr>
        <p:spPr>
          <a:xfrm>
            <a:off x="186933" y="5231300"/>
            <a:ext cx="3266700" cy="13416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-438150" lvl="0" marL="609600" rtl="0" algn="l">
              <a:spcBef>
                <a:spcPts val="0"/>
              </a:spcBef>
              <a:spcAft>
                <a:spcPts val="0"/>
              </a:spcAft>
              <a:buClr>
                <a:srgbClr val="C9DAF8"/>
              </a:buClr>
              <a:buSzPts val="2100"/>
              <a:buFont typeface="Ubuntu"/>
              <a:buChar char="■"/>
            </a:pPr>
            <a:r>
              <a:rPr b="1" lang="bs-Latn-BA" sz="2100">
                <a:solidFill>
                  <a:srgbClr val="C9DAF8"/>
                </a:solidFill>
                <a:latin typeface="Ubuntu"/>
                <a:ea typeface="Ubuntu"/>
                <a:cs typeface="Ubuntu"/>
                <a:sym typeface="Ubuntu"/>
              </a:rPr>
              <a:t>Constructeurs de monde seulement</a:t>
            </a:r>
            <a:endParaRPr b="1" sz="2100">
              <a:solidFill>
                <a:srgbClr val="C9DAF8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609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C9DAF8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438150" lvl="0" marL="609600" rtl="0" algn="l">
              <a:spcBef>
                <a:spcPts val="0"/>
              </a:spcBef>
              <a:spcAft>
                <a:spcPts val="0"/>
              </a:spcAft>
              <a:buClr>
                <a:srgbClr val="C9DAF8"/>
              </a:buClr>
              <a:buSzPts val="2100"/>
              <a:buFont typeface="Ubuntu"/>
              <a:buChar char="■"/>
            </a:pPr>
            <a:r>
              <a:rPr b="1" lang="bs-Latn-BA" sz="2100">
                <a:solidFill>
                  <a:srgbClr val="C9DAF8"/>
                </a:solidFill>
                <a:latin typeface="Ubuntu"/>
                <a:ea typeface="Ubuntu"/>
                <a:cs typeface="Ubuntu"/>
                <a:sym typeface="Ubuntu"/>
              </a:rPr>
              <a:t>Liens web</a:t>
            </a:r>
            <a:endParaRPr b="1" sz="2100">
              <a:solidFill>
                <a:srgbClr val="C9DAF8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833" name="Google Shape;833;p6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143000" y="161925"/>
            <a:ext cx="9906000" cy="1200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7" name="Shape 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8" name="Google Shape;838;p67"/>
          <p:cNvPicPr preferRelativeResize="0"/>
          <p:nvPr/>
        </p:nvPicPr>
        <p:blipFill rotWithShape="1">
          <a:blip r:embed="rId3">
            <a:alphaModFix/>
          </a:blip>
          <a:srcRect b="2486" l="0" r="2922" t="0"/>
          <a:stretch/>
        </p:blipFill>
        <p:spPr>
          <a:xfrm>
            <a:off x="601150" y="1429050"/>
            <a:ext cx="4452924" cy="4452925"/>
          </a:xfrm>
          <a:prstGeom prst="rect">
            <a:avLst/>
          </a:prstGeom>
          <a:noFill/>
          <a:ln>
            <a:noFill/>
          </a:ln>
        </p:spPr>
      </p:pic>
      <p:sp>
        <p:nvSpPr>
          <p:cNvPr id="839" name="Google Shape;839;p67"/>
          <p:cNvSpPr txBox="1"/>
          <p:nvPr/>
        </p:nvSpPr>
        <p:spPr>
          <a:xfrm>
            <a:off x="5357800" y="1432625"/>
            <a:ext cx="6402600" cy="44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bs-Latn-BA" sz="18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Avec un regroupement de blocs, il est possible de représenter :</a:t>
            </a:r>
            <a:endParaRPr b="1" sz="18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Ubuntu"/>
              <a:buChar char="●"/>
            </a:pPr>
            <a:r>
              <a:rPr b="1" lang="bs-Latn-BA" sz="18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un nombre naturel, un nombre pair ou impair, un nombre entier, un nombre premier ou composé, un nombre carré, un nombre cubique;</a:t>
            </a:r>
            <a:endParaRPr b="1" sz="18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Ubuntu"/>
              <a:buChar char="●"/>
            </a:pPr>
            <a:r>
              <a:rPr b="1" lang="bs-Latn-BA" sz="18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l'addition ou la soustraction de nombres naturels;</a:t>
            </a:r>
            <a:endParaRPr b="1" sz="18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Ubuntu"/>
              <a:buChar char="●"/>
            </a:pPr>
            <a:r>
              <a:rPr b="1" lang="bs-Latn-BA" sz="18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une addition répétée;</a:t>
            </a:r>
            <a:endParaRPr b="1" sz="18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Ubuntu"/>
              <a:buChar char="●"/>
            </a:pPr>
            <a:r>
              <a:rPr b="1" lang="bs-Latn-BA" sz="18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une régularité;</a:t>
            </a:r>
            <a:endParaRPr b="1" sz="18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Ubuntu"/>
              <a:buChar char="●"/>
            </a:pPr>
            <a:r>
              <a:rPr b="1" lang="bs-Latn-BA" sz="18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une figure plane et toutes ses propriétés et composantes;</a:t>
            </a:r>
            <a:endParaRPr b="1" sz="18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Ubuntu"/>
              <a:buChar char="●"/>
            </a:pPr>
            <a:r>
              <a:rPr b="1" lang="bs-Latn-BA" sz="18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un solide et toutes ses propriétés et composantes;</a:t>
            </a:r>
            <a:endParaRPr b="1" sz="18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Ubuntu"/>
              <a:buChar char="●"/>
            </a:pPr>
            <a:r>
              <a:rPr b="1" lang="bs-Latn-BA" sz="18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des droites parallèles ou perpendiculaires;</a:t>
            </a:r>
            <a:endParaRPr b="1" sz="18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Ubuntu"/>
              <a:buChar char="●"/>
            </a:pPr>
            <a:r>
              <a:rPr b="1" lang="bs-Latn-BA" sz="18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etc.</a:t>
            </a:r>
            <a:endParaRPr b="1" sz="1800">
              <a:solidFill>
                <a:schemeClr val="dk1"/>
              </a:solidFill>
            </a:endParaRPr>
          </a:p>
        </p:txBody>
      </p:sp>
      <p:sp>
        <p:nvSpPr>
          <p:cNvPr id="840" name="Google Shape;840;p67"/>
          <p:cNvSpPr txBox="1"/>
          <p:nvPr/>
        </p:nvSpPr>
        <p:spPr>
          <a:xfrm>
            <a:off x="7842850" y="6128475"/>
            <a:ext cx="4242000" cy="492600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bs-Latn-BA" sz="20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Voir cette </a:t>
            </a:r>
            <a:r>
              <a:rPr lang="bs-Latn-BA" sz="2000" u="sng">
                <a:solidFill>
                  <a:srgbClr val="FF0000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page</a:t>
            </a:r>
            <a:r>
              <a:rPr lang="bs-Latn-BA" sz="2000">
                <a:solidFill>
                  <a:srgbClr val="FF0000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bs-Latn-BA" sz="20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de l’autoformation</a:t>
            </a:r>
            <a:endParaRPr sz="20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841" name="Google Shape;841;p6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000850" y="353325"/>
            <a:ext cx="8772525" cy="590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5" name="Shape 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6" name="Google Shape;846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1600" y="1274050"/>
            <a:ext cx="4673101" cy="4673100"/>
          </a:xfrm>
          <a:prstGeom prst="rect">
            <a:avLst/>
          </a:prstGeom>
          <a:noFill/>
          <a:ln>
            <a:noFill/>
          </a:ln>
        </p:spPr>
      </p:pic>
      <p:sp>
        <p:nvSpPr>
          <p:cNvPr id="847" name="Google Shape;847;p68"/>
          <p:cNvSpPr txBox="1"/>
          <p:nvPr/>
        </p:nvSpPr>
        <p:spPr>
          <a:xfrm>
            <a:off x="5558725" y="1274050"/>
            <a:ext cx="6402600" cy="44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bs-Latn-BA" sz="18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Avec des blocs de différentes couleurs, il est possible de représenter :</a:t>
            </a:r>
            <a:endParaRPr b="1" sz="18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Ubuntu"/>
              <a:buChar char="●"/>
            </a:pPr>
            <a:r>
              <a:rPr b="1" lang="bs-Latn-BA" sz="18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des nombres entiers de signe différent;</a:t>
            </a:r>
            <a:endParaRPr b="1" sz="18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Ubuntu"/>
              <a:buChar char="●"/>
            </a:pPr>
            <a:r>
              <a:rPr b="1" lang="bs-Latn-BA" sz="18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la décomposition d'un nombre naturel ou décimal;</a:t>
            </a:r>
            <a:endParaRPr b="1" sz="18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Ubuntu"/>
              <a:buChar char="●"/>
            </a:pPr>
            <a:r>
              <a:rPr b="1" lang="bs-Latn-BA" sz="18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une fraction, un nombre décimal, un pourcentage, des rapports, des proportions;</a:t>
            </a:r>
            <a:endParaRPr b="1" sz="18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Ubuntu"/>
              <a:buChar char="●"/>
            </a:pPr>
            <a:r>
              <a:rPr b="1" lang="bs-Latn-BA" sz="18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des frises, des dallages, des transformations géométriques;</a:t>
            </a:r>
            <a:endParaRPr b="1" sz="18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Ubuntu"/>
              <a:buChar char="●"/>
            </a:pPr>
            <a:r>
              <a:rPr b="1" lang="bs-Latn-BA" sz="18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une droite numérique;</a:t>
            </a:r>
            <a:endParaRPr b="1" sz="18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Ubuntu"/>
              <a:buChar char="●"/>
            </a:pPr>
            <a:r>
              <a:rPr b="1" lang="bs-Latn-BA" sz="18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un plan cartésien;</a:t>
            </a:r>
            <a:endParaRPr b="1" sz="18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Ubuntu"/>
              <a:buChar char="●"/>
            </a:pPr>
            <a:r>
              <a:rPr b="1" lang="bs-Latn-BA" sz="18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des opérations sur des fractions;</a:t>
            </a:r>
            <a:endParaRPr b="1" sz="18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Ubuntu"/>
              <a:buChar char="●"/>
            </a:pPr>
            <a:r>
              <a:rPr b="1" lang="bs-Latn-BA" sz="18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un diagramme à bandes;</a:t>
            </a:r>
            <a:endParaRPr b="1" sz="18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Ubuntu"/>
              <a:buChar char="●"/>
            </a:pPr>
            <a:r>
              <a:rPr b="1" lang="bs-Latn-BA" sz="18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etc.</a:t>
            </a:r>
            <a:endParaRPr b="1" sz="18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848" name="Google Shape;848;p68"/>
          <p:cNvSpPr txBox="1"/>
          <p:nvPr/>
        </p:nvSpPr>
        <p:spPr>
          <a:xfrm>
            <a:off x="7842850" y="6128475"/>
            <a:ext cx="4242000" cy="492600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bs-Latn-BA" sz="20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Voir cette </a:t>
            </a:r>
            <a:r>
              <a:rPr lang="bs-Latn-BA" sz="2000" u="sng">
                <a:solidFill>
                  <a:srgbClr val="FF0000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page</a:t>
            </a:r>
            <a:r>
              <a:rPr lang="bs-Latn-BA" sz="2000">
                <a:solidFill>
                  <a:srgbClr val="FF0000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bs-Latn-BA" sz="20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de l’autoformation</a:t>
            </a:r>
            <a:endParaRPr sz="20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849" name="Google Shape;849;p6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000850" y="353325"/>
            <a:ext cx="8772525" cy="590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3" name="Shape 8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4" name="Google Shape;854;p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56900" y="1254776"/>
            <a:ext cx="8535401" cy="4103051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55" name="Google Shape;855;p6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3875" y="2984375"/>
            <a:ext cx="3812375" cy="3806650"/>
          </a:xfrm>
          <a:prstGeom prst="rect">
            <a:avLst/>
          </a:prstGeom>
          <a:noFill/>
          <a:ln>
            <a:noFill/>
          </a:ln>
        </p:spPr>
      </p:pic>
      <p:sp>
        <p:nvSpPr>
          <p:cNvPr id="856" name="Google Shape;856;p69"/>
          <p:cNvSpPr txBox="1"/>
          <p:nvPr/>
        </p:nvSpPr>
        <p:spPr>
          <a:xfrm>
            <a:off x="5392800" y="6105175"/>
            <a:ext cx="6646800" cy="492600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bs-Latn-BA" sz="20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Voir cette </a:t>
            </a:r>
            <a:r>
              <a:rPr lang="bs-Latn-BA" sz="2000" u="sng">
                <a:solidFill>
                  <a:srgbClr val="FF0000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1e page</a:t>
            </a:r>
            <a:r>
              <a:rPr lang="bs-Latn-BA" sz="2000">
                <a:solidFill>
                  <a:srgbClr val="FF0000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bs-Latn-BA" sz="20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et cette</a:t>
            </a:r>
            <a:r>
              <a:rPr lang="bs-Latn-BA" sz="2000">
                <a:solidFill>
                  <a:srgbClr val="FF0000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bs-Latn-BA" sz="2000" u="sng">
                <a:solidFill>
                  <a:srgbClr val="FF0000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2e page</a:t>
            </a:r>
            <a:r>
              <a:rPr lang="bs-Latn-BA" sz="2000">
                <a:solidFill>
                  <a:srgbClr val="FF0000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bs-Latn-BA" sz="20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de l’autoformation</a:t>
            </a:r>
            <a:endParaRPr sz="20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857" name="Google Shape;857;p6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52400" y="152400"/>
            <a:ext cx="11887198" cy="5522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2" name="Google Shape;862;p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914800"/>
            <a:ext cx="8496601" cy="1986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3" name="Google Shape;863;p7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15400" y="1914800"/>
            <a:ext cx="5576600" cy="3717734"/>
          </a:xfrm>
          <a:prstGeom prst="rect">
            <a:avLst/>
          </a:prstGeom>
          <a:noFill/>
          <a:ln>
            <a:noFill/>
          </a:ln>
        </p:spPr>
      </p:pic>
      <p:pic>
        <p:nvPicPr>
          <p:cNvPr id="864" name="Google Shape;864;p7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9050" y="3915025"/>
            <a:ext cx="6516226" cy="2052725"/>
          </a:xfrm>
          <a:prstGeom prst="rect">
            <a:avLst/>
          </a:prstGeom>
          <a:noFill/>
          <a:ln>
            <a:noFill/>
          </a:ln>
        </p:spPr>
      </p:pic>
      <p:sp>
        <p:nvSpPr>
          <p:cNvPr id="865" name="Google Shape;865;p70"/>
          <p:cNvSpPr txBox="1"/>
          <p:nvPr/>
        </p:nvSpPr>
        <p:spPr>
          <a:xfrm>
            <a:off x="7650300" y="6074875"/>
            <a:ext cx="4242000" cy="492600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bs-Latn-BA" sz="20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Voir cette </a:t>
            </a:r>
            <a:r>
              <a:rPr lang="bs-Latn-BA" sz="2000" u="sng">
                <a:solidFill>
                  <a:srgbClr val="FF0000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page</a:t>
            </a:r>
            <a:r>
              <a:rPr lang="bs-Latn-BA" sz="2000">
                <a:solidFill>
                  <a:srgbClr val="FF0000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bs-Latn-BA" sz="20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de l’autoformation</a:t>
            </a:r>
            <a:endParaRPr sz="20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866" name="Google Shape;866;p7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000850" y="380125"/>
            <a:ext cx="8572500" cy="742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0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1" name="Google Shape;871;p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58200" y="1617625"/>
            <a:ext cx="8662750" cy="4660901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872" name="Google Shape;872;p71"/>
          <p:cNvSpPr txBox="1"/>
          <p:nvPr/>
        </p:nvSpPr>
        <p:spPr>
          <a:xfrm>
            <a:off x="7802675" y="6074875"/>
            <a:ext cx="4242000" cy="492600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bs-Latn-BA" sz="20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Voir cette </a:t>
            </a:r>
            <a:r>
              <a:rPr lang="bs-Latn-BA" sz="2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page</a:t>
            </a:r>
            <a:r>
              <a:rPr lang="bs-Latn-BA" sz="2000">
                <a:solidFill>
                  <a:srgbClr val="FF0000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bs-Latn-BA" sz="20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de l’autoformation</a:t>
            </a:r>
            <a:endParaRPr sz="20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873" name="Google Shape;873;p7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00125" y="433675"/>
            <a:ext cx="5257800" cy="742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7" name="Shape 8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8" name="Google Shape;878;p7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2201" y="1363800"/>
            <a:ext cx="5351325" cy="5025401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79" name="Google Shape;879;p7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53450" y="1363800"/>
            <a:ext cx="5067900" cy="4703926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880" name="Google Shape;880;p72"/>
          <p:cNvSpPr txBox="1"/>
          <p:nvPr/>
        </p:nvSpPr>
        <p:spPr>
          <a:xfrm>
            <a:off x="7789275" y="6067725"/>
            <a:ext cx="4242000" cy="492600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bs-Latn-BA" sz="20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Voir cette </a:t>
            </a:r>
            <a:r>
              <a:rPr lang="bs-Latn-BA" sz="2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page</a:t>
            </a:r>
            <a:r>
              <a:rPr lang="bs-Latn-BA" sz="2000">
                <a:solidFill>
                  <a:srgbClr val="FF0000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bs-Latn-BA" sz="20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de l’autoformation</a:t>
            </a:r>
            <a:endParaRPr sz="20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881" name="Google Shape;881;p7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771775" y="219375"/>
            <a:ext cx="6648450" cy="742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5" name="Shape 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6" name="Google Shape;886;p7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99950" y="1226950"/>
            <a:ext cx="8451866" cy="4754174"/>
          </a:xfrm>
          <a:prstGeom prst="rect">
            <a:avLst/>
          </a:prstGeom>
          <a:noFill/>
          <a:ln>
            <a:noFill/>
          </a:ln>
        </p:spPr>
      </p:pic>
      <p:sp>
        <p:nvSpPr>
          <p:cNvPr id="887" name="Google Shape;887;p73"/>
          <p:cNvSpPr txBox="1"/>
          <p:nvPr/>
        </p:nvSpPr>
        <p:spPr>
          <a:xfrm>
            <a:off x="7775900" y="5833800"/>
            <a:ext cx="4242000" cy="492600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bs-Latn-BA" sz="20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Voir cette </a:t>
            </a:r>
            <a:r>
              <a:rPr lang="bs-Latn-BA" sz="2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page</a:t>
            </a:r>
            <a:r>
              <a:rPr lang="bs-Latn-BA" sz="2000">
                <a:solidFill>
                  <a:srgbClr val="FF0000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bs-Latn-BA" sz="20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de l’autoformation</a:t>
            </a:r>
            <a:endParaRPr sz="20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888" name="Google Shape;888;p7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19400" y="179200"/>
            <a:ext cx="6553200" cy="742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2" name="Shape 8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ette vidéo de présentation est liée à l'autoformation « Minecraft Education en MST » du Campus &#10;RÉCIT disponible à l'adresse suivante: https://monurl.ca/minecraftmst" id="893" name="Google Shape;893;p74" title="Présentation de l'autoformation « Minecraft Education en MST »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2700" y="1311600"/>
            <a:ext cx="6870850" cy="5153125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894" name="Google Shape;894;p74"/>
          <p:cNvSpPr txBox="1"/>
          <p:nvPr/>
        </p:nvSpPr>
        <p:spPr>
          <a:xfrm>
            <a:off x="7833000" y="1648500"/>
            <a:ext cx="3503400" cy="3509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Ubuntu"/>
              <a:buAutoNum type="arabicPeriod"/>
            </a:pPr>
            <a:r>
              <a:rPr lang="bs-Latn-BA" sz="2700" u="sng">
                <a:solidFill>
                  <a:srgbClr val="FF0000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Se créer un compte sur le Campus RÉCIT</a:t>
            </a:r>
            <a:endParaRPr sz="2700">
              <a:solidFill>
                <a:srgbClr val="FF0000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Ubuntu"/>
              <a:buAutoNum type="arabicPeriod"/>
            </a:pPr>
            <a:r>
              <a:rPr lang="bs-Latn-BA" sz="2700" u="sng">
                <a:solidFill>
                  <a:srgbClr val="FF0000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S’inscrire à l’autoformation Minecraft Education en MST</a:t>
            </a:r>
            <a:endParaRPr sz="2700">
              <a:solidFill>
                <a:srgbClr val="FF0000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895" name="Google Shape;895;p7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401625" y="133575"/>
            <a:ext cx="7388746" cy="1006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9" name="Shape 8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0" name="Google Shape;900;p7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74375" y="1296801"/>
            <a:ext cx="8043250" cy="4761574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01" name="Google Shape;901;p7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0475" y="229088"/>
            <a:ext cx="11487150" cy="742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5" name="Shape 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6" name="Google Shape;906;p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41325" y="5727454"/>
            <a:ext cx="974075" cy="1002300"/>
          </a:xfrm>
          <a:prstGeom prst="rect">
            <a:avLst/>
          </a:prstGeom>
          <a:noFill/>
          <a:ln>
            <a:noFill/>
          </a:ln>
        </p:spPr>
      </p:pic>
      <p:sp>
        <p:nvSpPr>
          <p:cNvPr id="907" name="Google Shape;907;p76"/>
          <p:cNvSpPr txBox="1"/>
          <p:nvPr/>
        </p:nvSpPr>
        <p:spPr>
          <a:xfrm>
            <a:off x="755650" y="978225"/>
            <a:ext cx="10358400" cy="110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bs-Latn-BA" sz="2355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L’équipe du RÉCIT MST est disponible les mercredis matins de 9 h à 11 h 30.</a:t>
            </a:r>
            <a:r>
              <a:rPr lang="bs-Latn-BA" sz="28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28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908" name="Google Shape;908;p76"/>
          <p:cNvSpPr txBox="1"/>
          <p:nvPr/>
        </p:nvSpPr>
        <p:spPr>
          <a:xfrm>
            <a:off x="2392125" y="4997382"/>
            <a:ext cx="6906000" cy="144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bs-Latn-BA" sz="19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Lien vers notre salle de vidéoconférence : </a:t>
            </a:r>
            <a:endParaRPr sz="19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bs-Latn-BA" sz="2900" u="sng">
                <a:solidFill>
                  <a:srgbClr val="FFAB40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recitmst.qc.ca/ecv-zoom</a:t>
            </a:r>
            <a:r>
              <a:rPr lang="bs-Latn-BA" sz="2900">
                <a:solidFill>
                  <a:schemeClr val="dk1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 </a:t>
            </a:r>
            <a:endParaRPr b="1" sz="29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7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bs-Latn-BA" sz="17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Toutes les informations: </a:t>
            </a:r>
            <a:r>
              <a:rPr i="1" lang="bs-Latn-BA" sz="1700" u="sng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recitmst.qc.ca/ecv</a:t>
            </a:r>
            <a:endParaRPr i="1" sz="17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909" name="Google Shape;909;p7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003534" y="2217460"/>
            <a:ext cx="3777348" cy="2188611"/>
          </a:xfrm>
          <a:prstGeom prst="rect">
            <a:avLst/>
          </a:prstGeom>
          <a:noFill/>
          <a:ln>
            <a:noFill/>
          </a:ln>
        </p:spPr>
      </p:pic>
      <p:sp>
        <p:nvSpPr>
          <p:cNvPr id="910" name="Google Shape;910;p76"/>
          <p:cNvSpPr/>
          <p:nvPr/>
        </p:nvSpPr>
        <p:spPr>
          <a:xfrm>
            <a:off x="3762500" y="2081325"/>
            <a:ext cx="4259273" cy="2856112"/>
          </a:xfrm>
          <a:custGeom>
            <a:rect b="b" l="l" r="r" t="t"/>
            <a:pathLst>
              <a:path extrusionOk="0" h="111665" w="143434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solidFill>
            <a:schemeClr val="dk1"/>
          </a:solidFill>
          <a:ln cap="flat" cmpd="sng" w="19050">
            <a:solidFill>
              <a:srgbClr val="1C4587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911" name="Google Shape;911;p7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599375" y="397275"/>
            <a:ext cx="6993261" cy="673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5" name="Shape 9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6" name="Google Shape;916;p77"/>
          <p:cNvSpPr txBox="1"/>
          <p:nvPr/>
        </p:nvSpPr>
        <p:spPr>
          <a:xfrm>
            <a:off x="2091450" y="1726425"/>
            <a:ext cx="8009100" cy="363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74650" lvl="0" marL="4572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Ubuntu"/>
              <a:buChar char="■"/>
            </a:pPr>
            <a:r>
              <a:rPr lang="bs-Latn-BA" sz="23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Se créer un compte gratuit sur </a:t>
            </a:r>
            <a:r>
              <a:rPr lang="bs-Latn-BA" sz="2300" u="sng">
                <a:solidFill>
                  <a:srgbClr val="FF0000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Campus RÉCIT</a:t>
            </a:r>
            <a:r>
              <a:rPr lang="bs-Latn-BA" sz="23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;</a:t>
            </a:r>
            <a:endParaRPr sz="23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74650" lvl="1" marL="9144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Ubuntu"/>
              <a:buChar char="✓"/>
            </a:pPr>
            <a:r>
              <a:rPr lang="bs-Latn-BA" sz="23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Valider le courriel, se connecter;</a:t>
            </a:r>
            <a:endParaRPr sz="23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9144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74650" lvl="0" marL="4572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Ubuntu"/>
              <a:buChar char="■"/>
            </a:pPr>
            <a:r>
              <a:rPr lang="bs-Latn-BA" sz="23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S’inscrire à l’autoformation </a:t>
            </a:r>
            <a:endParaRPr sz="23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74650" lvl="1" marL="9144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Ubuntu"/>
              <a:buChar char="✓"/>
            </a:pPr>
            <a:r>
              <a:rPr lang="bs-Latn-BA" sz="23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«</a:t>
            </a:r>
            <a:r>
              <a:rPr lang="bs-Latn-BA" sz="2300" u="sng">
                <a:solidFill>
                  <a:srgbClr val="FF0000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Minecraft Education en MST</a:t>
            </a:r>
            <a:r>
              <a:rPr lang="bs-Latn-BA" sz="23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»; </a:t>
            </a:r>
            <a:endParaRPr sz="23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74650" lvl="0" marL="4572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Ubuntu"/>
              <a:buChar char="■"/>
            </a:pPr>
            <a:r>
              <a:rPr lang="bs-Latn-BA" sz="23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Consulter </a:t>
            </a:r>
            <a:r>
              <a:rPr lang="bs-Latn-BA" sz="23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cette page</a:t>
            </a:r>
            <a:r>
              <a:rPr lang="bs-Latn-BA" sz="23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.</a:t>
            </a:r>
            <a:endParaRPr sz="23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bs-Latn-BA" sz="17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Note : le lien sera disponible que quelques heures.</a:t>
            </a:r>
            <a:endParaRPr i="1" sz="17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9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20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917" name="Google Shape;917;p7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981200" y="514850"/>
            <a:ext cx="8229600" cy="742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8" name="Google Shape;918;p7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794049" y="2489475"/>
            <a:ext cx="2634075" cy="2634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2" name="Shape 9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" name="Google Shape;923;p78"/>
          <p:cNvSpPr txBox="1"/>
          <p:nvPr/>
        </p:nvSpPr>
        <p:spPr>
          <a:xfrm>
            <a:off x="1583275" y="6248271"/>
            <a:ext cx="8556000" cy="517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bs-Latn-BA" sz="11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Ces formations du RÉCIT sont mises à disposition, sauf exception, selon les termes de la </a:t>
            </a:r>
            <a:r>
              <a:rPr lang="bs-Latn-BA" sz="1100" u="sng">
                <a:solidFill>
                  <a:schemeClr val="lt1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Licence Creative Commons Attribution - Pas d’Utilisation Commerciale - Partage dans les Mêmes Conditions 4.0 International</a:t>
            </a:r>
            <a:r>
              <a:rPr lang="bs-Latn-BA" sz="1100">
                <a:solidFill>
                  <a:schemeClr val="lt1"/>
                </a:solidFill>
              </a:rPr>
              <a:t>.</a:t>
            </a:r>
            <a:r>
              <a:rPr lang="bs-Latn-BA" sz="1100">
                <a:solidFill>
                  <a:schemeClr val="lt1"/>
                </a:solidFill>
                <a:highlight>
                  <a:srgbClr val="FFFF00"/>
                </a:highlight>
                <a:latin typeface="Ubuntu"/>
                <a:ea typeface="Ubuntu"/>
                <a:cs typeface="Ubuntu"/>
                <a:sym typeface="Ubuntu"/>
              </a:rPr>
              <a:t>  </a:t>
            </a:r>
            <a:endParaRPr sz="1900">
              <a:solidFill>
                <a:schemeClr val="lt1"/>
              </a:solidFill>
            </a:endParaRPr>
          </a:p>
        </p:txBody>
      </p:sp>
      <p:pic>
        <p:nvPicPr>
          <p:cNvPr id="924" name="Google Shape;924;p7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3400" y="6383900"/>
            <a:ext cx="1077900" cy="381567"/>
          </a:xfrm>
          <a:prstGeom prst="rect">
            <a:avLst/>
          </a:prstGeom>
          <a:noFill/>
          <a:ln>
            <a:noFill/>
          </a:ln>
        </p:spPr>
      </p:pic>
      <p:pic>
        <p:nvPicPr>
          <p:cNvPr id="925" name="Google Shape;925;p7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23101" y="4216279"/>
            <a:ext cx="1784614" cy="1723800"/>
          </a:xfrm>
          <a:prstGeom prst="rect">
            <a:avLst/>
          </a:prstGeom>
          <a:noFill/>
          <a:ln>
            <a:noFill/>
          </a:ln>
        </p:spPr>
      </p:pic>
      <p:sp>
        <p:nvSpPr>
          <p:cNvPr id="926" name="Google Shape;926;p78"/>
          <p:cNvSpPr txBox="1"/>
          <p:nvPr/>
        </p:nvSpPr>
        <p:spPr>
          <a:xfrm>
            <a:off x="7759925" y="1866225"/>
            <a:ext cx="3277200" cy="1703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-438150" lvl="0" marL="609600" rtl="0" algn="l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Ubuntu"/>
              <a:buChar char="■"/>
            </a:pPr>
            <a:r>
              <a:rPr lang="bs-Latn-BA" sz="2100" u="sng">
                <a:solidFill>
                  <a:srgbClr val="FF0000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Page Facebook</a:t>
            </a:r>
            <a:endParaRPr sz="2100" u="sng">
              <a:solidFill>
                <a:srgbClr val="FF0000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438150" lvl="0" marL="6096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Ubuntu"/>
              <a:buChar char="■"/>
            </a:pPr>
            <a:r>
              <a:rPr lang="bs-Latn-BA" sz="2100" u="sng">
                <a:solidFill>
                  <a:srgbClr val="FF0000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Twitter</a:t>
            </a:r>
            <a:endParaRPr sz="2100" u="sng">
              <a:solidFill>
                <a:srgbClr val="FF0000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438150" lvl="0" marL="6096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Ubuntu"/>
              <a:buChar char="■"/>
            </a:pPr>
            <a:r>
              <a:rPr lang="bs-Latn-BA" sz="2100" u="sng">
                <a:solidFill>
                  <a:srgbClr val="FF0000"/>
                </a:solidFill>
                <a:latin typeface="Ubuntu"/>
                <a:ea typeface="Ubuntu"/>
                <a:cs typeface="Ubuntu"/>
                <a:sym typeface="Ubuntu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Chaîne YouTube</a:t>
            </a:r>
            <a:endParaRPr sz="2100"/>
          </a:p>
        </p:txBody>
      </p:sp>
      <p:sp>
        <p:nvSpPr>
          <p:cNvPr id="927" name="Google Shape;927;p78"/>
          <p:cNvSpPr txBox="1"/>
          <p:nvPr/>
        </p:nvSpPr>
        <p:spPr>
          <a:xfrm>
            <a:off x="916575" y="1866125"/>
            <a:ext cx="5036400" cy="1703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800"/>
              </a:spcBef>
              <a:spcAft>
                <a:spcPts val="0"/>
              </a:spcAft>
              <a:buNone/>
            </a:pPr>
            <a:r>
              <a:rPr lang="bs-Latn-BA" sz="2500" u="sng">
                <a:solidFill>
                  <a:srgbClr val="FF0000"/>
                </a:solidFill>
                <a:latin typeface="Ubuntu"/>
                <a:ea typeface="Ubuntu"/>
                <a:cs typeface="Ubuntu"/>
                <a:sym typeface="Ubuntu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stephanie.rioux@recitmst.qc.ca</a:t>
            </a:r>
            <a:endParaRPr sz="2500">
              <a:solidFill>
                <a:srgbClr val="FF0000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bs-Latn-BA" sz="25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10"/>
              </a:rPr>
              <a:t>sonya.fiset@recitmst.qc.ca</a:t>
            </a:r>
            <a:endParaRPr sz="2500">
              <a:solidFill>
                <a:srgbClr val="FF0000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bs-Latn-BA" sz="25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11"/>
              </a:rPr>
              <a:t>equipe@recitmst.qc.ca</a:t>
            </a:r>
            <a:endParaRPr sz="2500">
              <a:solidFill>
                <a:srgbClr val="FF0000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928" name="Google Shape;928;p78"/>
          <p:cNvSpPr txBox="1"/>
          <p:nvPr/>
        </p:nvSpPr>
        <p:spPr>
          <a:xfrm>
            <a:off x="4915873" y="4445425"/>
            <a:ext cx="45006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bs-Latn-BA" sz="20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Service national</a:t>
            </a:r>
            <a:endParaRPr sz="20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bs-Latn-BA" sz="20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DOMAINE DE LA MATHÉMATIQUE,</a:t>
            </a:r>
            <a:endParaRPr b="1" sz="20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bs-Latn-BA" sz="20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DE LA SCIENCE ET TECHNOLOGIE</a:t>
            </a:r>
            <a:endParaRPr b="1" sz="20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929" name="Google Shape;929;p78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707450" y="904975"/>
            <a:ext cx="5286375" cy="781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0" name="Google Shape;930;p78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7867775" y="924025"/>
            <a:ext cx="2952750" cy="742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4" name="Shape 9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5" name="Google Shape;935;p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100" y="1512475"/>
            <a:ext cx="9143800" cy="473715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36" name="Google Shape;936;p7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378175"/>
            <a:ext cx="11887200" cy="5813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Friar template">
  <a:themeElements>
    <a:clrScheme name="Custom 347">
      <a:dk1>
        <a:srgbClr val="3D4965"/>
      </a:dk1>
      <a:lt1>
        <a:srgbClr val="FFFFFF"/>
      </a:lt1>
      <a:dk2>
        <a:srgbClr val="1C4587"/>
      </a:dk2>
      <a:lt2>
        <a:srgbClr val="F3F3F3"/>
      </a:lt2>
      <a:accent1>
        <a:srgbClr val="3C78D8"/>
      </a:accent1>
      <a:accent2>
        <a:srgbClr val="89ABE6"/>
      </a:accent2>
      <a:accent3>
        <a:srgbClr val="8EA3C3"/>
      </a:accent3>
      <a:accent4>
        <a:srgbClr val="EFEFEF"/>
      </a:accent4>
      <a:accent5>
        <a:srgbClr val="D9D9D9"/>
      </a:accent5>
      <a:accent6>
        <a:srgbClr val="C9DAF8"/>
      </a:accent6>
      <a:hlink>
        <a:srgbClr val="3C78D8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FF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