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Bangers" panose="020B0604020202020204" charset="0"/>
      <p:regular r:id="rId21"/>
    </p:embeddedFont>
    <p:embeddedFont>
      <p:font typeface="Dosis" panose="020B0604020202020204" charset="0"/>
      <p:regular r:id="rId22"/>
      <p:bold r:id="rId23"/>
    </p:embeddedFont>
    <p:embeddedFont>
      <p:font typeface="Montserrat" panose="020B0604020202020204" charset="0"/>
      <p:regular r:id="rId24"/>
      <p:bold r:id="rId25"/>
      <p:italic r:id="rId26"/>
      <p:boldItalic r:id="rId27"/>
    </p:embeddedFont>
    <p:embeddedFont>
      <p:font typeface="Roboto" panose="020B0604020202020204" charset="0"/>
      <p:regular r:id="rId28"/>
      <p:bold r:id="rId29"/>
      <p:italic r:id="rId30"/>
      <p:boldItalic r:id="rId31"/>
    </p:embeddedFont>
    <p:embeddedFont>
      <p:font typeface="Sniglet" panose="020B0604020202020204" charset="0"/>
      <p:regular r:id="rId32"/>
    </p:embeddedFont>
    <p:embeddedFont>
      <p:font typeface="Ubuntu" panose="020B0604020202020204" charset="0"/>
      <p:regular r:id="rId33"/>
      <p:bold r:id="rId34"/>
      <p:italic r:id="rId35"/>
      <p:boldItalic r:id="rId36"/>
    </p:embeddedFont>
    <p:embeddedFont>
      <p:font typeface="Viga" panose="020B0604020202020204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89F33A4-2FFB-4704-854A-8F5AD7624505}">
  <a:tblStyle styleId="{D89F33A4-2FFB-4704-854A-8F5AD76245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e.kahoot.it/v2/details/19f82b11-a3ac-4156-8b4d-7744a25bb544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CsZ0WL7XSB3ZZEa7fuF8F_1o1eqMGZwODF5d9tselU/edit?usp=sharing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mpus.recit.qc.ca/course/view.php?id=62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b9e530670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b9e530670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b9e53067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b9e530670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8721d5f9d8_0_10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8721d5f9d8_0_10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a199ee34f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a199ee34f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Pour jouer :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https://kahoot.it/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Jeu Révision octobre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https://create.kahoot.it/v2/details/19f82b11-a3ac-4156-8b4d-7744a25bb544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199ee34f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a199ee34f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a199ee34f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a199ee34f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a199ee34f6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a199ee34f6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bc49daf24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bc49daf24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a199ee34f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a199ee34f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a3f8a916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a3f8a916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870a17874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870a17874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870a178747_0_1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870a178747_0_1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80a1a99a2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80a1a99a2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Questionnaires interactifs en univers social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: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https://campus.recit.qc.ca/course/view.php?id=62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ae3b288a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ae3b288a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535b498cb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535b498cb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b9e530670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b9e530670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bit.ly/mst9fevrier21" TargetMode="External"/><Relationship Id="rId5" Type="http://schemas.openxmlformats.org/officeDocument/2006/relationships/hyperlink" Target="https://campus.recit.qc.ca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com/schools/kahoot-ed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iXou8el3-mw&amp;feature=emb_logo" TargetMode="External"/><Relationship Id="rId4" Type="http://schemas.openxmlformats.org/officeDocument/2006/relationships/hyperlink" Target="https://kahoot.com/blog/2020/10/13/math-symbol-editor-kahoot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docs.google.com/document/d/1IVOFOfeGUivc1NEHzaCQMjEYvlCMxfOdVh19I73Ceao/edit?usp=sharing" TargetMode="External"/><Relationship Id="rId7" Type="http://schemas.openxmlformats.org/officeDocument/2006/relationships/hyperlink" Target="https://docs.google.com/document/d/1xCsZ0WL7XSB3ZZEa7fuF8F_1o1eqMGZwODF5d9tselU/edit?usp=shari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laurybedard.wixsite.com/ticetlitterature/materiel" TargetMode="External"/><Relationship Id="rId5" Type="http://schemas.openxmlformats.org/officeDocument/2006/relationships/hyperlink" Target="https://melaniefortin1.wixsite.com/ticetorthographe" TargetMode="External"/><Relationship Id="rId4" Type="http://schemas.openxmlformats.org/officeDocument/2006/relationships/hyperlink" Target="https://docs.google.com/document/d/1zwlOrnpx8W1gqvJI1PmsjH9srWPTj1Jaat4QUDClJF0/edit?usp=sharing" TargetMode="Externa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62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hyperlink" Target="https://docs.google.com/document/d/1xCsZ0WL7XSB3ZZEa7fuF8F_1o1eqMGZwODF5d9tselU/edit?usp=shari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hyperlink" Target="https://zoom.us/j/93849137106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hyperlink" Target="https://campus.recit.qc.ca/enrol/index.php?id=284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4"/>
          <p:cNvPicPr preferRelativeResize="0"/>
          <p:nvPr/>
        </p:nvPicPr>
        <p:blipFill rotWithShape="1">
          <a:blip r:embed="rId3">
            <a:alphaModFix/>
          </a:blip>
          <a:srcRect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14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4" name="Google Shape;544;p14"/>
          <p:cNvSpPr txBox="1">
            <a:spLocks noGrp="1"/>
          </p:cNvSpPr>
          <p:nvPr>
            <p:ph type="ctrTitle"/>
          </p:nvPr>
        </p:nvSpPr>
        <p:spPr>
          <a:xfrm>
            <a:off x="20225" y="2342675"/>
            <a:ext cx="8082300" cy="1556700"/>
          </a:xfrm>
          <a:prstGeom prst="rect">
            <a:avLst/>
          </a:prstGeom>
          <a:solidFill>
            <a:srgbClr val="202D36">
              <a:alpha val="4865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Kahoot! </a:t>
            </a:r>
            <a:endParaRPr sz="43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interactivité en ST</a:t>
            </a:r>
            <a:endParaRPr sz="43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u="sng">
                <a:solidFill>
                  <a:schemeClr val="hlink"/>
                </a:solidFill>
                <a:highlight>
                  <a:schemeClr val="dk1"/>
                </a:highlight>
                <a:hlinkClick r:id="rId6"/>
              </a:rPr>
              <a:t>http://bit.ly/mst9fevrier21</a:t>
            </a:r>
            <a:endParaRPr sz="4300">
              <a:solidFill>
                <a:srgbClr val="FFFFFF"/>
              </a:solidFill>
              <a:highlight>
                <a:schemeClr val="dk1"/>
              </a:highlight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 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45" name="Google Shape;545;p14"/>
          <p:cNvSpPr txBox="1"/>
          <p:nvPr/>
        </p:nvSpPr>
        <p:spPr>
          <a:xfrm>
            <a:off x="20225" y="3626400"/>
            <a:ext cx="3081000" cy="14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6" name="Google Shape;546;p14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sz="13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sz="13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7" name="Google Shape;54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55850" y="98737"/>
            <a:ext cx="2563050" cy="125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4"/>
          <p:cNvSpPr txBox="1"/>
          <p:nvPr/>
        </p:nvSpPr>
        <p:spPr>
          <a:xfrm>
            <a:off x="3363800" y="4337700"/>
            <a:ext cx="55941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ighlight>
                  <a:srgbClr val="FFFFFF"/>
                </a:highlight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accent1"/>
                </a:solidFill>
                <a:highlight>
                  <a:srgbClr val="FFFFFF"/>
                </a:highlight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  <a:highlight>
                  <a:srgbClr val="FFFFFF"/>
                </a:highlight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>
              <a:highlight>
                <a:srgbClr val="FFFFFF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50" name="Google Shape;55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49538" y="4719303"/>
            <a:ext cx="918875" cy="325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présentation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6" name="Google Shape;556;p15"/>
          <p:cNvSpPr txBox="1">
            <a:spLocks noGrp="1"/>
          </p:cNvSpPr>
          <p:nvPr>
            <p:ph type="body" idx="1"/>
          </p:nvPr>
        </p:nvSpPr>
        <p:spPr>
          <a:xfrm>
            <a:off x="747925" y="1156100"/>
            <a:ext cx="7903200" cy="37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</a:t>
            </a: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Kahoot.it</a:t>
            </a: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jouer synchrone ou asynchrone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Kahoot 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jeux en MST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Nouveautés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Questions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7" name="Google Shape;557;p1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63" name="Google Shape;563;p16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4" name="Google Shape;564;p16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16"/>
          <p:cNvSpPr txBox="1"/>
          <p:nvPr/>
        </p:nvSpPr>
        <p:spPr>
          <a:xfrm>
            <a:off x="1587275" y="1851950"/>
            <a:ext cx="2641500" cy="24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6" name="Google Shape;56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Kahoot?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2" name="Google Shape;572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573" name="Google Shape;573;p17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{D89F33A4-2FFB-4704-854A-8F5AD7624505}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0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Kahoot est un mystère?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579" name="Google Shape;579;p18"/>
          <p:cNvSpPr txBox="1"/>
          <p:nvPr/>
        </p:nvSpPr>
        <p:spPr>
          <a:xfrm>
            <a:off x="998800" y="330325"/>
            <a:ext cx="5898600" cy="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Viga"/>
                <a:ea typeface="Viga"/>
                <a:cs typeface="Viga"/>
                <a:sym typeface="Viga"/>
              </a:rPr>
              <a:t>Vue de l’apprenant synchrone</a:t>
            </a:r>
            <a:endParaRPr sz="2400" b="1">
              <a:solidFill>
                <a:srgbClr val="1C4587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-Ouvrir : </a:t>
            </a:r>
            <a:r>
              <a:rPr lang="en" sz="2400" b="1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Kahoot.it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-Entrer le # du jeu :</a:t>
            </a:r>
            <a:r>
              <a:rPr lang="en" sz="48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4900" b="1">
                <a:solidFill>
                  <a:srgbClr val="0069B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5943730</a:t>
            </a:r>
            <a:endParaRPr sz="4800" b="1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-Entrer votre nom :  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Maître du jeu à l’écran synchrone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-Choix de réponses sur votre écran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-Temps, musique, classement   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0" name="Google Shape;58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4775" y="569275"/>
            <a:ext cx="1552750" cy="12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4766" y="2039975"/>
            <a:ext cx="1617134" cy="128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587" name="Google Shape;587;p19"/>
          <p:cNvSpPr txBox="1"/>
          <p:nvPr/>
        </p:nvSpPr>
        <p:spPr>
          <a:xfrm>
            <a:off x="998800" y="220200"/>
            <a:ext cx="5898600" cy="9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Vue de l’apprenant asynchrone</a:t>
            </a:r>
            <a:endParaRPr sz="2400"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-Ouvrir : </a:t>
            </a:r>
            <a:r>
              <a:rPr lang="en" sz="2400" b="1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Kahoot.it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-Entrer le # du jeu : </a:t>
            </a:r>
            <a:r>
              <a:rPr lang="en" sz="4000" b="1">
                <a:solidFill>
                  <a:srgbClr val="33333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09139257</a:t>
            </a:r>
            <a:endParaRPr sz="4000" b="1">
              <a:solidFill>
                <a:srgbClr val="1C4587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-Entrer votre nom :  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À votre rythme 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8" name="Google Shape;58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7400" y="3367150"/>
            <a:ext cx="1552750" cy="12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8865" y="169500"/>
            <a:ext cx="2394626" cy="1894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0" name="Google Shape;590;p19"/>
          <p:cNvCxnSpPr/>
          <p:nvPr/>
        </p:nvCxnSpPr>
        <p:spPr>
          <a:xfrm rot="10800000" flipH="1">
            <a:off x="7266825" y="1578875"/>
            <a:ext cx="873900" cy="8664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596" name="Google Shape;596;p20"/>
          <p:cNvSpPr txBox="1"/>
          <p:nvPr/>
        </p:nvSpPr>
        <p:spPr>
          <a:xfrm>
            <a:off x="998800" y="322450"/>
            <a:ext cx="5898600" cy="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Viga"/>
                <a:ea typeface="Viga"/>
                <a:cs typeface="Viga"/>
                <a:sym typeface="Viga"/>
              </a:rPr>
              <a:t>Vue de l’enseignant : </a:t>
            </a: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Create.kahoot.it</a:t>
            </a:r>
            <a:endParaRPr sz="2400" b="1">
              <a:solidFill>
                <a:srgbClr val="1C4587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Discover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(recherche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 par mot-clé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et niveau)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8800" y="1363600"/>
            <a:ext cx="763905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7925" y="1905300"/>
            <a:ext cx="4705350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6550" y="2500175"/>
            <a:ext cx="2209776" cy="2616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0" name="Google Shape;600;p20"/>
          <p:cNvCxnSpPr/>
          <p:nvPr/>
        </p:nvCxnSpPr>
        <p:spPr>
          <a:xfrm flipH="1">
            <a:off x="4498700" y="688600"/>
            <a:ext cx="1470600" cy="6135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01" name="Google Shape;601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02525" y="3286425"/>
            <a:ext cx="2818725" cy="176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607" name="Google Shape;607;p21"/>
          <p:cNvSpPr txBox="1"/>
          <p:nvPr/>
        </p:nvSpPr>
        <p:spPr>
          <a:xfrm>
            <a:off x="998800" y="322450"/>
            <a:ext cx="5898600" cy="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Viga"/>
                <a:ea typeface="Viga"/>
                <a:cs typeface="Viga"/>
                <a:sym typeface="Viga"/>
              </a:rPr>
              <a:t>Vue de l’enseignant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Create.kahoot.it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-Kahoots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(Jouer ou éditer) 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-Play (teach)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-Classique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-Code à projeter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8" name="Google Shape;60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8800" y="1033275"/>
            <a:ext cx="7639050" cy="50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9" name="Google Shape;609;p21"/>
          <p:cNvCxnSpPr/>
          <p:nvPr/>
        </p:nvCxnSpPr>
        <p:spPr>
          <a:xfrm rot="10800000" flipH="1">
            <a:off x="4484775" y="1683000"/>
            <a:ext cx="660600" cy="652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10" name="Google Shape;6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0225" y="1683000"/>
            <a:ext cx="1490400" cy="103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6575" y="2858214"/>
            <a:ext cx="1490401" cy="126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4100" y="3979650"/>
            <a:ext cx="1416950" cy="112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618" name="Google Shape;618;p22"/>
          <p:cNvSpPr txBox="1"/>
          <p:nvPr/>
        </p:nvSpPr>
        <p:spPr>
          <a:xfrm>
            <a:off x="998800" y="322450"/>
            <a:ext cx="5898600" cy="8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C4587"/>
                </a:solidFill>
                <a:latin typeface="Viga"/>
                <a:ea typeface="Viga"/>
                <a:cs typeface="Viga"/>
                <a:sym typeface="Viga"/>
              </a:rPr>
              <a:t>Vue de l’enseignant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Create.kahoot.it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-Voir les résultats des élèves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(Sommaire, 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par joueurs, 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par questions)</a:t>
            </a:r>
            <a:endParaRPr sz="24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2400">
              <a:solidFill>
                <a:srgbClr val="1C4587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9" name="Google Shape;61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8800" y="1033275"/>
            <a:ext cx="7639050" cy="50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0" name="Google Shape;620;p22"/>
          <p:cNvCxnSpPr/>
          <p:nvPr/>
        </p:nvCxnSpPr>
        <p:spPr>
          <a:xfrm rot="10800000" flipH="1">
            <a:off x="5932575" y="1683000"/>
            <a:ext cx="660600" cy="652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21" name="Google Shape;6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0500" y="2527525"/>
            <a:ext cx="5467350" cy="54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Nouveautés Kahoot!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7" name="Google Shape;627;p23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5492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Kahoot EDU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Symboles MST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Ajouter des images comme questions et réponses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Varier le temps de réflexion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Barrer l’ajout de nouveaux joueurs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Changer la musique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Questions au </a:t>
            </a: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rythme des élèves</a:t>
            </a: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(pas de minuterie)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8" name="Google Shape;628;p2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4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Explorons des jeux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science et technologie</a:t>
            </a: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mathématique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français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TIC et orthographe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et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Tic et littérature jeunesse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Tutoriel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34" name="Google Shape;634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9088" y="1119338"/>
            <a:ext cx="3057525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5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1" name="Google Shape;641;p25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2" name="Google Shape;64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25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25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25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25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25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25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25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25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25"/>
          <p:cNvSpPr/>
          <p:nvPr/>
        </p:nvSpPr>
        <p:spPr>
          <a:xfrm>
            <a:off x="6723025" y="873850"/>
            <a:ext cx="2077200" cy="2315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25"/>
          <p:cNvSpPr/>
          <p:nvPr/>
        </p:nvSpPr>
        <p:spPr>
          <a:xfrm>
            <a:off x="6751925" y="3357450"/>
            <a:ext cx="2077200" cy="1608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6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8" name="Google Shape;658;p26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6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60" name="Google Shape;6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7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Questionnaires interactifs en univers social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3, la technologie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Aide-mémoire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66" name="Google Shape;66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463" y="2558938"/>
            <a:ext cx="3057525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73" name="Google Shape;673;p28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4" name="Google Shape;674;p28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5" name="Google Shape;675;p28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6" name="Google Shape;676;p28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7" name="Google Shape;67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683" name="Google Shape;683;p29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4" name="Google Shape;6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1175" y="1217175"/>
            <a:ext cx="1680225" cy="1644275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9"/>
          <p:cNvSpPr txBox="1"/>
          <p:nvPr/>
        </p:nvSpPr>
        <p:spPr>
          <a:xfrm>
            <a:off x="911200" y="1526200"/>
            <a:ext cx="3000000" cy="30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Badge de participation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1-Si vous venez de valider la création d’un compte, il faut confirmer votre inscription à Campus RÉCIT.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2-Pour l’attribution d’un badge, suivre les instructions pour ajouter un travail.</a:t>
            </a:r>
            <a:endParaRPr/>
          </a:p>
        </p:txBody>
      </p:sp>
      <p:pic>
        <p:nvPicPr>
          <p:cNvPr id="686" name="Google Shape;68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7900" y="3138275"/>
            <a:ext cx="3831076" cy="17150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7" name="Google Shape;687;p29"/>
          <p:cNvCxnSpPr/>
          <p:nvPr/>
        </p:nvCxnSpPr>
        <p:spPr>
          <a:xfrm>
            <a:off x="3730575" y="4613825"/>
            <a:ext cx="864600" cy="0"/>
          </a:xfrm>
          <a:prstGeom prst="straightConnector1">
            <a:avLst/>
          </a:prstGeom>
          <a:noFill/>
          <a:ln w="76200" cap="flat" cmpd="sng">
            <a:solidFill>
              <a:srgbClr val="1C4587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0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3" name="Google Shape;69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30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95" name="Google Shape;695;p30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6" name="Google Shape;696;p30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7" name="Google Shape;697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703" name="Google Shape;7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1900" y="387550"/>
            <a:ext cx="4105875" cy="20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31"/>
          <p:cNvSpPr txBox="1"/>
          <p:nvPr/>
        </p:nvSpPr>
        <p:spPr>
          <a:xfrm>
            <a:off x="2381900" y="2561975"/>
            <a:ext cx="3984000" cy="16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solidFill>
                  <a:srgbClr val="674EA7"/>
                </a:solidFill>
                <a:latin typeface="Viga"/>
                <a:ea typeface="Viga"/>
                <a:cs typeface="Viga"/>
                <a:sym typeface="Viga"/>
              </a:rPr>
              <a:t>Interactivité en ST!</a:t>
            </a:r>
            <a:endParaRPr>
              <a:solidFill>
                <a:srgbClr val="674EA7"/>
              </a:solidFill>
            </a:endParaRPr>
          </a:p>
        </p:txBody>
      </p:sp>
      <p:pic>
        <p:nvPicPr>
          <p:cNvPr id="705" name="Google Shape;70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425" y="387550"/>
            <a:ext cx="1258291" cy="38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775" y="387550"/>
            <a:ext cx="1296475" cy="3849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</Words>
  <Application>Microsoft Office PowerPoint</Application>
  <PresentationFormat>Affichage à l'écran (16:9)</PresentationFormat>
  <Paragraphs>191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Montserrat</vt:lpstr>
      <vt:lpstr>Bangers</vt:lpstr>
      <vt:lpstr>Dosis</vt:lpstr>
      <vt:lpstr>Viga</vt:lpstr>
      <vt:lpstr>Arial</vt:lpstr>
      <vt:lpstr>Sniglet</vt:lpstr>
      <vt:lpstr>Ubuntu</vt:lpstr>
      <vt:lpstr>Roboto</vt:lpstr>
      <vt:lpstr>Friar template</vt:lpstr>
      <vt:lpstr>Kahoot!  interactivité en ST http://bit.ly/mst9fevrier21  </vt:lpstr>
      <vt:lpstr>Plan de la présentation</vt:lpstr>
      <vt:lpstr>Présentation PowerPoint</vt:lpstr>
      <vt:lpstr>Connaissez-vous Kahoot?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Nouveautés Kahoot!</vt:lpstr>
      <vt:lpstr>Présentation PowerPoint</vt:lpstr>
      <vt:lpstr>Présentation PowerPoint</vt:lpstr>
      <vt:lpstr>L’engagement de l’élève</vt:lpstr>
      <vt:lpstr>Présentation PowerPoint</vt:lpstr>
      <vt:lpstr>L’équipe du RÉCIT MST est disponible  les mercredis matins  de 9 h à 11 h 30. </vt:lpstr>
      <vt:lpstr>Obtenez votre  badge de participation</vt:lpstr>
      <vt:lpstr>MERCI !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Kahoot!  interactivité en ST http://bit.ly/mst9fevrier21  </dc:title>
  <dc:creator>Sonya Fiset</dc:creator>
  <cp:lastModifiedBy>Fiset Sonia</cp:lastModifiedBy>
  <cp:revision>1</cp:revision>
  <dcterms:modified xsi:type="dcterms:W3CDTF">2021-02-09T18:13:29Z</dcterms:modified>
</cp:coreProperties>
</file>